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7.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8.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9.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0.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1.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2.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3.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1" r:id="rId2"/>
    <p:sldMasterId id="2147483673" r:id="rId3"/>
    <p:sldMasterId id="2147483686" r:id="rId4"/>
    <p:sldMasterId id="2147483713" r:id="rId5"/>
    <p:sldMasterId id="2147483725" r:id="rId6"/>
    <p:sldMasterId id="2147483737" r:id="rId7"/>
    <p:sldMasterId id="2147483761" r:id="rId8"/>
    <p:sldMasterId id="2147483796" r:id="rId9"/>
    <p:sldMasterId id="2147483831" r:id="rId10"/>
    <p:sldMasterId id="2147483917" r:id="rId11"/>
    <p:sldMasterId id="2147483936" r:id="rId12"/>
    <p:sldMasterId id="2147483961" r:id="rId13"/>
    <p:sldMasterId id="2147483971" r:id="rId14"/>
  </p:sldMasterIdLst>
  <p:notesMasterIdLst>
    <p:notesMasterId r:id="rId72"/>
  </p:notesMasterIdLst>
  <p:sldIdLst>
    <p:sldId id="319" r:id="rId15"/>
    <p:sldId id="320" r:id="rId16"/>
    <p:sldId id="321" r:id="rId17"/>
    <p:sldId id="294" r:id="rId18"/>
    <p:sldId id="323" r:id="rId19"/>
    <p:sldId id="378" r:id="rId20"/>
    <p:sldId id="257" r:id="rId21"/>
    <p:sldId id="346" r:id="rId22"/>
    <p:sldId id="379" r:id="rId23"/>
    <p:sldId id="324" r:id="rId24"/>
    <p:sldId id="380" r:id="rId25"/>
    <p:sldId id="325" r:id="rId26"/>
    <p:sldId id="326" r:id="rId27"/>
    <p:sldId id="327" r:id="rId28"/>
    <p:sldId id="299" r:id="rId29"/>
    <p:sldId id="302" r:id="rId30"/>
    <p:sldId id="301" r:id="rId31"/>
    <p:sldId id="300" r:id="rId32"/>
    <p:sldId id="352" r:id="rId33"/>
    <p:sldId id="353" r:id="rId34"/>
    <p:sldId id="261" r:id="rId35"/>
    <p:sldId id="332" r:id="rId36"/>
    <p:sldId id="333" r:id="rId37"/>
    <p:sldId id="335" r:id="rId38"/>
    <p:sldId id="336" r:id="rId39"/>
    <p:sldId id="359" r:id="rId40"/>
    <p:sldId id="316" r:id="rId41"/>
    <p:sldId id="360" r:id="rId42"/>
    <p:sldId id="361" r:id="rId43"/>
    <p:sldId id="306" r:id="rId44"/>
    <p:sldId id="307" r:id="rId45"/>
    <p:sldId id="308" r:id="rId46"/>
    <p:sldId id="362" r:id="rId47"/>
    <p:sldId id="363" r:id="rId48"/>
    <p:sldId id="364" r:id="rId49"/>
    <p:sldId id="303" r:id="rId50"/>
    <p:sldId id="266" r:id="rId51"/>
    <p:sldId id="305" r:id="rId52"/>
    <p:sldId id="365" r:id="rId53"/>
    <p:sldId id="366" r:id="rId54"/>
    <p:sldId id="367" r:id="rId55"/>
    <p:sldId id="267" r:id="rId56"/>
    <p:sldId id="368" r:id="rId57"/>
    <p:sldId id="334" r:id="rId58"/>
    <p:sldId id="264" r:id="rId59"/>
    <p:sldId id="370" r:id="rId60"/>
    <p:sldId id="265" r:id="rId61"/>
    <p:sldId id="371" r:id="rId62"/>
    <p:sldId id="372" r:id="rId63"/>
    <p:sldId id="341" r:id="rId64"/>
    <p:sldId id="345" r:id="rId65"/>
    <p:sldId id="373" r:id="rId66"/>
    <p:sldId id="374" r:id="rId67"/>
    <p:sldId id="375" r:id="rId68"/>
    <p:sldId id="376" r:id="rId69"/>
    <p:sldId id="377" r:id="rId70"/>
    <p:sldId id="270" r:id="rId7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35"/>
    <a:srgbClr val="FF856D"/>
    <a:srgbClr val="F1C88B"/>
    <a:srgbClr val="FFDA7D"/>
    <a:srgbClr val="1D3A00"/>
    <a:srgbClr val="FF2549"/>
    <a:srgbClr val="005856"/>
    <a:srgbClr val="9EFF29"/>
    <a:srgbClr val="007033"/>
    <a:srgbClr val="5EEC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416" autoAdjust="0"/>
  </p:normalViewPr>
  <p:slideViewPr>
    <p:cSldViewPr snapToGrid="0">
      <p:cViewPr varScale="1">
        <p:scale>
          <a:sx n="100" d="100"/>
          <a:sy n="100" d="100"/>
        </p:scale>
        <p:origin x="946" y="58"/>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47.xml"/><Relationship Id="rId19" Type="http://schemas.openxmlformats.org/officeDocument/2006/relationships/slide" Target="slides/slide5.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11/26/2021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af02d8995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af02d8995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7775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e551a476a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 name="Google Shape;1415;ge551a476a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Google Shape;1614;ge729f4ff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5" name="Google Shape;1615;ge729f4ff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e6630f26ff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e6630f26ff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e6630f26ff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e6630f26ff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af10e2383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af10e2383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540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a58c70240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a58c70240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8366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a58c70240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a58c70240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230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a5d91c80c2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a5d91c80c2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3901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9284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8f5384933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8f5384933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bfdce0adf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bfdce0adf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gc531fe6230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8" name="Google Shape;1628;gc531fe6230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bef6282179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bef6282179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af02d89951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af02d89951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968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599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463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3037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490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649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61487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16263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af10e2383c_1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af10e2383c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8439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a58c70240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a58c70240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2776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af10e2383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af10e2383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50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af10e2383c_1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af10e2383c_1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4288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af02d89951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af02d89951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00038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4.jpg"/><Relationship Id="rId1" Type="http://schemas.openxmlformats.org/officeDocument/2006/relationships/slideMaster" Target="../slideMasters/slideMaster8.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5.png"/><Relationship Id="rId1" Type="http://schemas.openxmlformats.org/officeDocument/2006/relationships/slideMaster" Target="../slideMasters/slideMaster9.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0.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4.xml"/><Relationship Id="rId4" Type="http://schemas.openxmlformats.org/officeDocument/2006/relationships/hyperlink" Target="http://bit.ly/2TtBDfr" TargetMode="Externa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4.xml"/><Relationship Id="rId4" Type="http://schemas.openxmlformats.org/officeDocument/2006/relationships/hyperlink" Target="http://bit.ly/2TtBDfr" TargetMode="Externa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7420" y="2204884"/>
            <a:ext cx="7912510" cy="1157748"/>
          </a:xfrm>
          <a:noFill/>
          <a:effectLst>
            <a:outerShdw blurRad="50800" dist="38100" dir="2700000" algn="tl" rotWithShape="0">
              <a:prstClr val="black">
                <a:alpha val="40000"/>
              </a:prstClr>
            </a:outerShdw>
          </a:effectLst>
        </p:spPr>
        <p:txBody>
          <a:bodyPr>
            <a:normAutofit/>
          </a:bodyPr>
          <a:lstStyle>
            <a:lvl1pPr algn="r">
              <a:defRPr sz="3600">
                <a:solidFill>
                  <a:schemeClr val="accent6">
                    <a:lumMod val="40000"/>
                    <a:lumOff val="60000"/>
                  </a:schemeClr>
                </a:solidFill>
              </a:defRPr>
            </a:lvl1pPr>
          </a:lstStyle>
          <a:p>
            <a:r>
              <a:rPr lang="en-US" dirty="0"/>
              <a:t>Click to edit Master title style</a:t>
            </a:r>
          </a:p>
        </p:txBody>
      </p:sp>
      <p:sp>
        <p:nvSpPr>
          <p:cNvPr id="3" name="Subtitle 2"/>
          <p:cNvSpPr>
            <a:spLocks noGrp="1"/>
          </p:cNvSpPr>
          <p:nvPr>
            <p:ph type="subTitle" idx="1"/>
          </p:nvPr>
        </p:nvSpPr>
        <p:spPr>
          <a:xfrm>
            <a:off x="722671" y="3524861"/>
            <a:ext cx="7942007" cy="766920"/>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78"/>
        <p:cNvGrpSpPr/>
        <p:nvPr/>
      </p:nvGrpSpPr>
      <p:grpSpPr>
        <a:xfrm>
          <a:off x="0" y="0"/>
          <a:ext cx="0" cy="0"/>
          <a:chOff x="0" y="0"/>
          <a:chExt cx="0" cy="0"/>
        </a:xfrm>
      </p:grpSpPr>
      <p:sp>
        <p:nvSpPr>
          <p:cNvPr id="379" name="Google Shape;379;p11"/>
          <p:cNvSpPr/>
          <p:nvPr/>
        </p:nvSpPr>
        <p:spPr>
          <a:xfrm rot="10800000" flipH="1">
            <a:off x="315150" y="285600"/>
            <a:ext cx="8513700" cy="4572300"/>
          </a:xfrm>
          <a:prstGeom prst="foldedCorner">
            <a:avLst>
              <a:gd name="adj" fmla="val 16667"/>
            </a:avLst>
          </a:prstGeom>
          <a:gradFill>
            <a:gsLst>
              <a:gs pos="0">
                <a:srgbClr val="4E29AA">
                  <a:alpha val="61176"/>
                </a:srgbClr>
              </a:gs>
              <a:gs pos="100000">
                <a:srgbClr val="1E123D">
                  <a:alpha val="73725"/>
                </a:srgbClr>
              </a:gs>
            </a:gsLst>
            <a:path path="circle">
              <a:fillToRect l="50000" t="50000" r="50000" b="50000"/>
            </a:path>
            <a:tileRect/>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1"/>
          <p:cNvSpPr/>
          <p:nvPr/>
        </p:nvSpPr>
        <p:spPr>
          <a:xfrm rot="10800000" flipH="1">
            <a:off x="315150" y="285600"/>
            <a:ext cx="8513700" cy="4572300"/>
          </a:xfrm>
          <a:prstGeom prst="foldedCorner">
            <a:avLst>
              <a:gd name="adj" fmla="val 16667"/>
            </a:avLst>
          </a:prstGeom>
          <a:noFill/>
          <a:ln w="28575" cap="flat" cmpd="sng">
            <a:solidFill>
              <a:schemeClr val="lt2"/>
            </a:solidFill>
            <a:prstDash val="solid"/>
            <a:round/>
            <a:headEnd type="none" w="sm" len="sm"/>
            <a:tailEnd type="none" w="sm" len="sm"/>
          </a:ln>
          <a:effectLst>
            <a:outerShdw blurRad="185738" dist="57150" dir="36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11"/>
          <p:cNvGrpSpPr/>
          <p:nvPr/>
        </p:nvGrpSpPr>
        <p:grpSpPr>
          <a:xfrm>
            <a:off x="13382" y="592350"/>
            <a:ext cx="587149" cy="3958800"/>
            <a:chOff x="13382" y="548825"/>
            <a:chExt cx="587149" cy="3958800"/>
          </a:xfrm>
        </p:grpSpPr>
        <p:grpSp>
          <p:nvGrpSpPr>
            <p:cNvPr id="382" name="Google Shape;382;p11"/>
            <p:cNvGrpSpPr/>
            <p:nvPr/>
          </p:nvGrpSpPr>
          <p:grpSpPr>
            <a:xfrm>
              <a:off x="13382" y="2393975"/>
              <a:ext cx="587149" cy="268500"/>
              <a:chOff x="65395" y="548825"/>
              <a:chExt cx="587149" cy="268500"/>
            </a:xfrm>
          </p:grpSpPr>
          <p:sp>
            <p:nvSpPr>
              <p:cNvPr id="383" name="Google Shape;383;p11"/>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11"/>
              <p:cNvGrpSpPr/>
              <p:nvPr/>
            </p:nvGrpSpPr>
            <p:grpSpPr>
              <a:xfrm>
                <a:off x="65395" y="643739"/>
                <a:ext cx="511210" cy="78673"/>
                <a:chOff x="-65375" y="778010"/>
                <a:chExt cx="494400" cy="132290"/>
              </a:xfrm>
            </p:grpSpPr>
            <p:cxnSp>
              <p:nvCxnSpPr>
                <p:cNvPr id="385" name="Google Shape;385;p11"/>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386" name="Google Shape;386;p11"/>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387" name="Google Shape;387;p11"/>
            <p:cNvGrpSpPr/>
            <p:nvPr/>
          </p:nvGrpSpPr>
          <p:grpSpPr>
            <a:xfrm>
              <a:off x="13382" y="3009025"/>
              <a:ext cx="587149" cy="268500"/>
              <a:chOff x="65395" y="548825"/>
              <a:chExt cx="587149" cy="268500"/>
            </a:xfrm>
          </p:grpSpPr>
          <p:sp>
            <p:nvSpPr>
              <p:cNvPr id="388" name="Google Shape;388;p11"/>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11"/>
              <p:cNvGrpSpPr/>
              <p:nvPr/>
            </p:nvGrpSpPr>
            <p:grpSpPr>
              <a:xfrm>
                <a:off x="65395" y="643739"/>
                <a:ext cx="511210" cy="78673"/>
                <a:chOff x="-65375" y="778010"/>
                <a:chExt cx="494400" cy="132290"/>
              </a:xfrm>
            </p:grpSpPr>
            <p:cxnSp>
              <p:nvCxnSpPr>
                <p:cNvPr id="390" name="Google Shape;390;p11"/>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391" name="Google Shape;391;p11"/>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392" name="Google Shape;392;p11"/>
            <p:cNvGrpSpPr/>
            <p:nvPr/>
          </p:nvGrpSpPr>
          <p:grpSpPr>
            <a:xfrm>
              <a:off x="13382" y="3624075"/>
              <a:ext cx="587149" cy="268500"/>
              <a:chOff x="65395" y="548825"/>
              <a:chExt cx="587149" cy="268500"/>
            </a:xfrm>
          </p:grpSpPr>
          <p:sp>
            <p:nvSpPr>
              <p:cNvPr id="393" name="Google Shape;393;p11"/>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1"/>
              <p:cNvGrpSpPr/>
              <p:nvPr/>
            </p:nvGrpSpPr>
            <p:grpSpPr>
              <a:xfrm>
                <a:off x="65395" y="643739"/>
                <a:ext cx="511210" cy="78673"/>
                <a:chOff x="-65375" y="778010"/>
                <a:chExt cx="494400" cy="132290"/>
              </a:xfrm>
            </p:grpSpPr>
            <p:cxnSp>
              <p:nvCxnSpPr>
                <p:cNvPr id="395" name="Google Shape;395;p11"/>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396" name="Google Shape;396;p11"/>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397" name="Google Shape;397;p11"/>
            <p:cNvGrpSpPr/>
            <p:nvPr/>
          </p:nvGrpSpPr>
          <p:grpSpPr>
            <a:xfrm>
              <a:off x="13382" y="4239125"/>
              <a:ext cx="587149" cy="268500"/>
              <a:chOff x="65395" y="548825"/>
              <a:chExt cx="587149" cy="268500"/>
            </a:xfrm>
          </p:grpSpPr>
          <p:sp>
            <p:nvSpPr>
              <p:cNvPr id="398" name="Google Shape;398;p11"/>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1"/>
              <p:cNvGrpSpPr/>
              <p:nvPr/>
            </p:nvGrpSpPr>
            <p:grpSpPr>
              <a:xfrm>
                <a:off x="65395" y="643739"/>
                <a:ext cx="511210" cy="78673"/>
                <a:chOff x="-65375" y="778010"/>
                <a:chExt cx="494400" cy="132290"/>
              </a:xfrm>
            </p:grpSpPr>
            <p:cxnSp>
              <p:nvCxnSpPr>
                <p:cNvPr id="400" name="Google Shape;400;p11"/>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401" name="Google Shape;401;p11"/>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402" name="Google Shape;402;p11"/>
            <p:cNvGrpSpPr/>
            <p:nvPr/>
          </p:nvGrpSpPr>
          <p:grpSpPr>
            <a:xfrm>
              <a:off x="13382" y="1778925"/>
              <a:ext cx="587149" cy="268500"/>
              <a:chOff x="65395" y="548825"/>
              <a:chExt cx="587149" cy="268500"/>
            </a:xfrm>
          </p:grpSpPr>
          <p:sp>
            <p:nvSpPr>
              <p:cNvPr id="403" name="Google Shape;403;p11"/>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11"/>
              <p:cNvGrpSpPr/>
              <p:nvPr/>
            </p:nvGrpSpPr>
            <p:grpSpPr>
              <a:xfrm>
                <a:off x="65395" y="643739"/>
                <a:ext cx="511210" cy="78673"/>
                <a:chOff x="-65375" y="778010"/>
                <a:chExt cx="494400" cy="132290"/>
              </a:xfrm>
            </p:grpSpPr>
            <p:cxnSp>
              <p:nvCxnSpPr>
                <p:cNvPr id="405" name="Google Shape;405;p11"/>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406" name="Google Shape;406;p11"/>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407" name="Google Shape;407;p11"/>
            <p:cNvGrpSpPr/>
            <p:nvPr/>
          </p:nvGrpSpPr>
          <p:grpSpPr>
            <a:xfrm>
              <a:off x="13382" y="1163875"/>
              <a:ext cx="587149" cy="268500"/>
              <a:chOff x="65395" y="548825"/>
              <a:chExt cx="587149" cy="268500"/>
            </a:xfrm>
          </p:grpSpPr>
          <p:sp>
            <p:nvSpPr>
              <p:cNvPr id="408" name="Google Shape;408;p11"/>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11"/>
              <p:cNvGrpSpPr/>
              <p:nvPr/>
            </p:nvGrpSpPr>
            <p:grpSpPr>
              <a:xfrm>
                <a:off x="65395" y="643739"/>
                <a:ext cx="511210" cy="78673"/>
                <a:chOff x="-65375" y="778010"/>
                <a:chExt cx="494400" cy="132290"/>
              </a:xfrm>
            </p:grpSpPr>
            <p:cxnSp>
              <p:nvCxnSpPr>
                <p:cNvPr id="410" name="Google Shape;410;p11"/>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411" name="Google Shape;411;p11"/>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412" name="Google Shape;412;p11"/>
            <p:cNvGrpSpPr/>
            <p:nvPr/>
          </p:nvGrpSpPr>
          <p:grpSpPr>
            <a:xfrm>
              <a:off x="13382" y="548825"/>
              <a:ext cx="587149" cy="268500"/>
              <a:chOff x="65395" y="548825"/>
              <a:chExt cx="587149" cy="268500"/>
            </a:xfrm>
          </p:grpSpPr>
          <p:sp>
            <p:nvSpPr>
              <p:cNvPr id="413" name="Google Shape;413;p11"/>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11"/>
              <p:cNvGrpSpPr/>
              <p:nvPr/>
            </p:nvGrpSpPr>
            <p:grpSpPr>
              <a:xfrm>
                <a:off x="65395" y="643739"/>
                <a:ext cx="511210" cy="78673"/>
                <a:chOff x="-65375" y="778010"/>
                <a:chExt cx="494400" cy="132290"/>
              </a:xfrm>
            </p:grpSpPr>
            <p:cxnSp>
              <p:nvCxnSpPr>
                <p:cNvPr id="415" name="Google Shape;415;p11"/>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416" name="Google Shape;416;p11"/>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sp>
        <p:nvSpPr>
          <p:cNvPr id="417" name="Google Shape;417;p11"/>
          <p:cNvSpPr txBox="1">
            <a:spLocks noGrp="1"/>
          </p:cNvSpPr>
          <p:nvPr>
            <p:ph type="title" hasCustomPrompt="1"/>
          </p:nvPr>
        </p:nvSpPr>
        <p:spPr>
          <a:xfrm>
            <a:off x="1284000" y="1558475"/>
            <a:ext cx="6576000" cy="1511100"/>
          </a:xfrm>
          <a:prstGeom prst="rect">
            <a:avLst/>
          </a:prstGeom>
          <a:effectLst>
            <a:outerShdw blurRad="142875" algn="bl" rotWithShape="0">
              <a:schemeClr val="accent2"/>
            </a:outerShdw>
          </a:effectLst>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18" name="Google Shape;418;p11"/>
          <p:cNvSpPr txBox="1">
            <a:spLocks noGrp="1"/>
          </p:cNvSpPr>
          <p:nvPr>
            <p:ph type="subTitle" idx="1"/>
          </p:nvPr>
        </p:nvSpPr>
        <p:spPr>
          <a:xfrm>
            <a:off x="1284000" y="3069625"/>
            <a:ext cx="6576000" cy="45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36605474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19"/>
        <p:cNvGrpSpPr/>
        <p:nvPr/>
      </p:nvGrpSpPr>
      <p:grpSpPr>
        <a:xfrm>
          <a:off x="0" y="0"/>
          <a:ext cx="0" cy="0"/>
          <a:chOff x="0" y="0"/>
          <a:chExt cx="0" cy="0"/>
        </a:xfrm>
      </p:grpSpPr>
    </p:spTree>
    <p:extLst>
      <p:ext uri="{BB962C8B-B14F-4D97-AF65-F5344CB8AC3E}">
        <p14:creationId xmlns:p14="http://schemas.microsoft.com/office/powerpoint/2010/main" val="149050371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20"/>
        <p:cNvGrpSpPr/>
        <p:nvPr/>
      </p:nvGrpSpPr>
      <p:grpSpPr>
        <a:xfrm>
          <a:off x="0" y="0"/>
          <a:ext cx="0" cy="0"/>
          <a:chOff x="0" y="0"/>
          <a:chExt cx="0" cy="0"/>
        </a:xfrm>
      </p:grpSpPr>
      <p:sp>
        <p:nvSpPr>
          <p:cNvPr id="421" name="Google Shape;421;p13"/>
          <p:cNvSpPr/>
          <p:nvPr/>
        </p:nvSpPr>
        <p:spPr>
          <a:xfrm flipH="1">
            <a:off x="318182" y="285750"/>
            <a:ext cx="8513700" cy="4572000"/>
          </a:xfrm>
          <a:prstGeom prst="rect">
            <a:avLst/>
          </a:prstGeom>
          <a:gradFill>
            <a:gsLst>
              <a:gs pos="0">
                <a:srgbClr val="4E29AA">
                  <a:alpha val="54509"/>
                  <a:alpha val="42250"/>
                </a:srgbClr>
              </a:gs>
              <a:gs pos="100000">
                <a:srgbClr val="191919">
                  <a:alpha val="42352"/>
                  <a:alpha val="42250"/>
                </a:srgbClr>
              </a:gs>
            </a:gsLst>
            <a:path path="circle">
              <a:fillToRect l="50000" t="50000" r="50000" b="50000"/>
            </a:path>
            <a:tileRect/>
          </a:gradFill>
          <a:ln w="28575" cap="flat" cmpd="sng">
            <a:solidFill>
              <a:schemeClr val="lt2"/>
            </a:solidFill>
            <a:prstDash val="solid"/>
            <a:round/>
            <a:headEnd type="none" w="sm" len="sm"/>
            <a:tailEnd type="none" w="sm" len="sm"/>
          </a:ln>
          <a:effectLst>
            <a:outerShdw blurRad="37147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13"/>
          <p:cNvGrpSpPr/>
          <p:nvPr/>
        </p:nvGrpSpPr>
        <p:grpSpPr>
          <a:xfrm flipH="1">
            <a:off x="8536126" y="592350"/>
            <a:ext cx="587149" cy="3958800"/>
            <a:chOff x="13382" y="548825"/>
            <a:chExt cx="587149" cy="3958800"/>
          </a:xfrm>
        </p:grpSpPr>
        <p:grpSp>
          <p:nvGrpSpPr>
            <p:cNvPr id="423" name="Google Shape;423;p13"/>
            <p:cNvGrpSpPr/>
            <p:nvPr/>
          </p:nvGrpSpPr>
          <p:grpSpPr>
            <a:xfrm>
              <a:off x="13382" y="2393975"/>
              <a:ext cx="587149" cy="268500"/>
              <a:chOff x="65395" y="548825"/>
              <a:chExt cx="587149" cy="268500"/>
            </a:xfrm>
          </p:grpSpPr>
          <p:sp>
            <p:nvSpPr>
              <p:cNvPr id="424" name="Google Shape;424;p1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13"/>
              <p:cNvGrpSpPr/>
              <p:nvPr/>
            </p:nvGrpSpPr>
            <p:grpSpPr>
              <a:xfrm>
                <a:off x="65395" y="643739"/>
                <a:ext cx="511210" cy="78673"/>
                <a:chOff x="-65375" y="778010"/>
                <a:chExt cx="494400" cy="132290"/>
              </a:xfrm>
            </p:grpSpPr>
            <p:cxnSp>
              <p:nvCxnSpPr>
                <p:cNvPr id="426" name="Google Shape;426;p1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427" name="Google Shape;427;p1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428" name="Google Shape;428;p13"/>
            <p:cNvGrpSpPr/>
            <p:nvPr/>
          </p:nvGrpSpPr>
          <p:grpSpPr>
            <a:xfrm>
              <a:off x="13382" y="3009025"/>
              <a:ext cx="587149" cy="268500"/>
              <a:chOff x="65395" y="548825"/>
              <a:chExt cx="587149" cy="268500"/>
            </a:xfrm>
          </p:grpSpPr>
          <p:sp>
            <p:nvSpPr>
              <p:cNvPr id="429" name="Google Shape;429;p1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13"/>
              <p:cNvGrpSpPr/>
              <p:nvPr/>
            </p:nvGrpSpPr>
            <p:grpSpPr>
              <a:xfrm>
                <a:off x="65395" y="643739"/>
                <a:ext cx="511210" cy="78673"/>
                <a:chOff x="-65375" y="778010"/>
                <a:chExt cx="494400" cy="132290"/>
              </a:xfrm>
            </p:grpSpPr>
            <p:cxnSp>
              <p:nvCxnSpPr>
                <p:cNvPr id="431" name="Google Shape;431;p1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432" name="Google Shape;432;p1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433" name="Google Shape;433;p13"/>
            <p:cNvGrpSpPr/>
            <p:nvPr/>
          </p:nvGrpSpPr>
          <p:grpSpPr>
            <a:xfrm>
              <a:off x="13382" y="3624075"/>
              <a:ext cx="587149" cy="268500"/>
              <a:chOff x="65395" y="548825"/>
              <a:chExt cx="587149" cy="268500"/>
            </a:xfrm>
          </p:grpSpPr>
          <p:sp>
            <p:nvSpPr>
              <p:cNvPr id="434" name="Google Shape;434;p1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13"/>
              <p:cNvGrpSpPr/>
              <p:nvPr/>
            </p:nvGrpSpPr>
            <p:grpSpPr>
              <a:xfrm>
                <a:off x="65395" y="643739"/>
                <a:ext cx="511210" cy="78673"/>
                <a:chOff x="-65375" y="778010"/>
                <a:chExt cx="494400" cy="132290"/>
              </a:xfrm>
            </p:grpSpPr>
            <p:cxnSp>
              <p:nvCxnSpPr>
                <p:cNvPr id="436" name="Google Shape;436;p1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437" name="Google Shape;437;p1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438" name="Google Shape;438;p13"/>
            <p:cNvGrpSpPr/>
            <p:nvPr/>
          </p:nvGrpSpPr>
          <p:grpSpPr>
            <a:xfrm>
              <a:off x="13382" y="4239125"/>
              <a:ext cx="587149" cy="268500"/>
              <a:chOff x="65395" y="548825"/>
              <a:chExt cx="587149" cy="268500"/>
            </a:xfrm>
          </p:grpSpPr>
          <p:sp>
            <p:nvSpPr>
              <p:cNvPr id="439" name="Google Shape;439;p1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13"/>
              <p:cNvGrpSpPr/>
              <p:nvPr/>
            </p:nvGrpSpPr>
            <p:grpSpPr>
              <a:xfrm>
                <a:off x="65395" y="643739"/>
                <a:ext cx="511210" cy="78673"/>
                <a:chOff x="-65375" y="778010"/>
                <a:chExt cx="494400" cy="132290"/>
              </a:xfrm>
            </p:grpSpPr>
            <p:cxnSp>
              <p:nvCxnSpPr>
                <p:cNvPr id="441" name="Google Shape;441;p1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442" name="Google Shape;442;p1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443" name="Google Shape;443;p13"/>
            <p:cNvGrpSpPr/>
            <p:nvPr/>
          </p:nvGrpSpPr>
          <p:grpSpPr>
            <a:xfrm>
              <a:off x="13382" y="1778925"/>
              <a:ext cx="587149" cy="268500"/>
              <a:chOff x="65395" y="548825"/>
              <a:chExt cx="587149" cy="268500"/>
            </a:xfrm>
          </p:grpSpPr>
          <p:sp>
            <p:nvSpPr>
              <p:cNvPr id="444" name="Google Shape;444;p1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13"/>
              <p:cNvGrpSpPr/>
              <p:nvPr/>
            </p:nvGrpSpPr>
            <p:grpSpPr>
              <a:xfrm>
                <a:off x="65395" y="643739"/>
                <a:ext cx="511210" cy="78673"/>
                <a:chOff x="-65375" y="778010"/>
                <a:chExt cx="494400" cy="132290"/>
              </a:xfrm>
            </p:grpSpPr>
            <p:cxnSp>
              <p:nvCxnSpPr>
                <p:cNvPr id="446" name="Google Shape;446;p1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447" name="Google Shape;447;p1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448" name="Google Shape;448;p13"/>
            <p:cNvGrpSpPr/>
            <p:nvPr/>
          </p:nvGrpSpPr>
          <p:grpSpPr>
            <a:xfrm>
              <a:off x="13382" y="1163875"/>
              <a:ext cx="587149" cy="268500"/>
              <a:chOff x="65395" y="548825"/>
              <a:chExt cx="587149" cy="268500"/>
            </a:xfrm>
          </p:grpSpPr>
          <p:sp>
            <p:nvSpPr>
              <p:cNvPr id="449" name="Google Shape;449;p1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13"/>
              <p:cNvGrpSpPr/>
              <p:nvPr/>
            </p:nvGrpSpPr>
            <p:grpSpPr>
              <a:xfrm>
                <a:off x="65395" y="643739"/>
                <a:ext cx="511210" cy="78673"/>
                <a:chOff x="-65375" y="778010"/>
                <a:chExt cx="494400" cy="132290"/>
              </a:xfrm>
            </p:grpSpPr>
            <p:cxnSp>
              <p:nvCxnSpPr>
                <p:cNvPr id="451" name="Google Shape;451;p1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452" name="Google Shape;452;p1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453" name="Google Shape;453;p13"/>
            <p:cNvGrpSpPr/>
            <p:nvPr/>
          </p:nvGrpSpPr>
          <p:grpSpPr>
            <a:xfrm>
              <a:off x="13382" y="548825"/>
              <a:ext cx="587149" cy="268500"/>
              <a:chOff x="65395" y="548825"/>
              <a:chExt cx="587149" cy="268500"/>
            </a:xfrm>
          </p:grpSpPr>
          <p:sp>
            <p:nvSpPr>
              <p:cNvPr id="454" name="Google Shape;454;p1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13"/>
              <p:cNvGrpSpPr/>
              <p:nvPr/>
            </p:nvGrpSpPr>
            <p:grpSpPr>
              <a:xfrm>
                <a:off x="65395" y="643739"/>
                <a:ext cx="511210" cy="78673"/>
                <a:chOff x="-65375" y="778010"/>
                <a:chExt cx="494400" cy="132290"/>
              </a:xfrm>
            </p:grpSpPr>
            <p:cxnSp>
              <p:nvCxnSpPr>
                <p:cNvPr id="456" name="Google Shape;456;p1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457" name="Google Shape;457;p1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sp>
        <p:nvSpPr>
          <p:cNvPr id="458" name="Google Shape;458;p13"/>
          <p:cNvSpPr txBox="1">
            <a:spLocks noGrp="1"/>
          </p:cNvSpPr>
          <p:nvPr>
            <p:ph type="title"/>
          </p:nvPr>
        </p:nvSpPr>
        <p:spPr>
          <a:xfrm>
            <a:off x="914400" y="1787800"/>
            <a:ext cx="2340900" cy="527700"/>
          </a:xfrm>
          <a:prstGeom prst="rect">
            <a:avLst/>
          </a:prstGeom>
          <a:effectLst>
            <a:outerShdw blurRad="57150" algn="bl" rotWithShape="0">
              <a:schemeClr val="dk1">
                <a:alpha val="82000"/>
              </a:schemeClr>
            </a:outerShdw>
          </a:effectLst>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59" name="Google Shape;459;p13"/>
          <p:cNvSpPr txBox="1">
            <a:spLocks noGrp="1"/>
          </p:cNvSpPr>
          <p:nvPr>
            <p:ph type="subTitle" idx="1"/>
          </p:nvPr>
        </p:nvSpPr>
        <p:spPr>
          <a:xfrm>
            <a:off x="914400" y="2176900"/>
            <a:ext cx="2345400" cy="6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460" name="Google Shape;460;p13"/>
          <p:cNvSpPr txBox="1">
            <a:spLocks noGrp="1"/>
          </p:cNvSpPr>
          <p:nvPr>
            <p:ph type="title" idx="2"/>
          </p:nvPr>
        </p:nvSpPr>
        <p:spPr>
          <a:xfrm>
            <a:off x="3433944" y="1787800"/>
            <a:ext cx="2337000" cy="527700"/>
          </a:xfrm>
          <a:prstGeom prst="rect">
            <a:avLst/>
          </a:prstGeom>
          <a:effectLst>
            <a:outerShdw blurRad="57150" algn="bl" rotWithShape="0">
              <a:schemeClr val="dk1">
                <a:alpha val="82000"/>
              </a:schemeClr>
            </a:outerShdw>
          </a:effectLst>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1" name="Google Shape;461;p13"/>
          <p:cNvSpPr txBox="1">
            <a:spLocks noGrp="1"/>
          </p:cNvSpPr>
          <p:nvPr>
            <p:ph type="subTitle" idx="3"/>
          </p:nvPr>
        </p:nvSpPr>
        <p:spPr>
          <a:xfrm>
            <a:off x="3433944" y="2176900"/>
            <a:ext cx="2337000" cy="6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462" name="Google Shape;462;p13"/>
          <p:cNvSpPr txBox="1">
            <a:spLocks noGrp="1"/>
          </p:cNvSpPr>
          <p:nvPr>
            <p:ph type="title" idx="4"/>
          </p:nvPr>
        </p:nvSpPr>
        <p:spPr>
          <a:xfrm>
            <a:off x="5935200" y="1787800"/>
            <a:ext cx="2340900" cy="527700"/>
          </a:xfrm>
          <a:prstGeom prst="rect">
            <a:avLst/>
          </a:prstGeom>
          <a:effectLst>
            <a:outerShdw blurRad="57150" algn="bl" rotWithShape="0">
              <a:schemeClr val="dk1">
                <a:alpha val="82000"/>
              </a:schemeClr>
            </a:outerShdw>
          </a:effectLst>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3" name="Google Shape;463;p13"/>
          <p:cNvSpPr txBox="1">
            <a:spLocks noGrp="1"/>
          </p:cNvSpPr>
          <p:nvPr>
            <p:ph type="subTitle" idx="5"/>
          </p:nvPr>
        </p:nvSpPr>
        <p:spPr>
          <a:xfrm>
            <a:off x="5935200" y="2176900"/>
            <a:ext cx="2340900" cy="6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464" name="Google Shape;464;p13"/>
          <p:cNvSpPr txBox="1">
            <a:spLocks noGrp="1"/>
          </p:cNvSpPr>
          <p:nvPr>
            <p:ph type="title" idx="6"/>
          </p:nvPr>
        </p:nvSpPr>
        <p:spPr>
          <a:xfrm>
            <a:off x="922003" y="3577200"/>
            <a:ext cx="2333400" cy="527700"/>
          </a:xfrm>
          <a:prstGeom prst="rect">
            <a:avLst/>
          </a:prstGeom>
          <a:effectLst>
            <a:outerShdw blurRad="57150" algn="bl" rotWithShape="0">
              <a:schemeClr val="dk1">
                <a:alpha val="82000"/>
              </a:schemeClr>
            </a:outerShdw>
          </a:effectLst>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5" name="Google Shape;465;p13"/>
          <p:cNvSpPr txBox="1">
            <a:spLocks noGrp="1"/>
          </p:cNvSpPr>
          <p:nvPr>
            <p:ph type="subTitle" idx="7"/>
          </p:nvPr>
        </p:nvSpPr>
        <p:spPr>
          <a:xfrm>
            <a:off x="914400" y="3966300"/>
            <a:ext cx="2333400" cy="6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466" name="Google Shape;466;p13"/>
          <p:cNvSpPr txBox="1">
            <a:spLocks noGrp="1"/>
          </p:cNvSpPr>
          <p:nvPr>
            <p:ph type="title" idx="8"/>
          </p:nvPr>
        </p:nvSpPr>
        <p:spPr>
          <a:xfrm>
            <a:off x="3437751" y="3577200"/>
            <a:ext cx="2337000" cy="527700"/>
          </a:xfrm>
          <a:prstGeom prst="rect">
            <a:avLst/>
          </a:prstGeom>
          <a:effectLst>
            <a:outerShdw blurRad="57150" algn="bl" rotWithShape="0">
              <a:schemeClr val="dk1">
                <a:alpha val="82000"/>
              </a:schemeClr>
            </a:outerShdw>
          </a:effectLst>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7" name="Google Shape;467;p13"/>
          <p:cNvSpPr txBox="1">
            <a:spLocks noGrp="1"/>
          </p:cNvSpPr>
          <p:nvPr>
            <p:ph type="subTitle" idx="9"/>
          </p:nvPr>
        </p:nvSpPr>
        <p:spPr>
          <a:xfrm>
            <a:off x="3433944" y="3966300"/>
            <a:ext cx="2337000" cy="6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468" name="Google Shape;468;p13"/>
          <p:cNvSpPr txBox="1">
            <a:spLocks noGrp="1"/>
          </p:cNvSpPr>
          <p:nvPr>
            <p:ph type="title" idx="13"/>
          </p:nvPr>
        </p:nvSpPr>
        <p:spPr>
          <a:xfrm>
            <a:off x="5935200" y="3577200"/>
            <a:ext cx="2340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9" name="Google Shape;469;p13"/>
          <p:cNvSpPr txBox="1">
            <a:spLocks noGrp="1"/>
          </p:cNvSpPr>
          <p:nvPr>
            <p:ph type="subTitle" idx="14"/>
          </p:nvPr>
        </p:nvSpPr>
        <p:spPr>
          <a:xfrm>
            <a:off x="5935200" y="3966300"/>
            <a:ext cx="2340900" cy="6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470" name="Google Shape;470;p13"/>
          <p:cNvSpPr txBox="1">
            <a:spLocks noGrp="1"/>
          </p:cNvSpPr>
          <p:nvPr>
            <p:ph type="title" idx="15"/>
          </p:nvPr>
        </p:nvSpPr>
        <p:spPr>
          <a:xfrm>
            <a:off x="914411" y="475488"/>
            <a:ext cx="6899400" cy="572700"/>
          </a:xfrm>
          <a:prstGeom prst="rect">
            <a:avLst/>
          </a:prstGeom>
          <a:effectLst>
            <a:outerShdw blurRad="214313" dist="19050" algn="bl" rotWithShape="0">
              <a:schemeClr val="accent2">
                <a:alpha val="75000"/>
              </a:schemeClr>
            </a:outerShdw>
          </a:effectLst>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76159751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471"/>
        <p:cNvGrpSpPr/>
        <p:nvPr/>
      </p:nvGrpSpPr>
      <p:grpSpPr>
        <a:xfrm>
          <a:off x="0" y="0"/>
          <a:ext cx="0" cy="0"/>
          <a:chOff x="0" y="0"/>
          <a:chExt cx="0" cy="0"/>
        </a:xfrm>
      </p:grpSpPr>
      <p:sp>
        <p:nvSpPr>
          <p:cNvPr id="472" name="Google Shape;472;p14"/>
          <p:cNvSpPr/>
          <p:nvPr/>
        </p:nvSpPr>
        <p:spPr>
          <a:xfrm flipH="1">
            <a:off x="310335" y="285600"/>
            <a:ext cx="8513700" cy="4572300"/>
          </a:xfrm>
          <a:prstGeom prst="foldedCorner">
            <a:avLst>
              <a:gd name="adj" fmla="val 16667"/>
            </a:avLst>
          </a:prstGeom>
          <a:gradFill>
            <a:gsLst>
              <a:gs pos="0">
                <a:srgbClr val="4E29AA">
                  <a:alpha val="61176"/>
                </a:srgbClr>
              </a:gs>
              <a:gs pos="100000">
                <a:srgbClr val="1E123D">
                  <a:alpha val="73725"/>
                </a:srgbClr>
              </a:gs>
            </a:gsLst>
            <a:path path="circle">
              <a:fillToRect l="50000" t="50000" r="50000" b="50000"/>
            </a:path>
            <a:tileRect/>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4"/>
          <p:cNvSpPr/>
          <p:nvPr/>
        </p:nvSpPr>
        <p:spPr>
          <a:xfrm flipH="1">
            <a:off x="310335" y="285600"/>
            <a:ext cx="8513700" cy="4572300"/>
          </a:xfrm>
          <a:prstGeom prst="foldedCorner">
            <a:avLst>
              <a:gd name="adj" fmla="val 16667"/>
            </a:avLst>
          </a:prstGeom>
          <a:noFill/>
          <a:ln w="28575" cap="flat" cmpd="sng">
            <a:solidFill>
              <a:schemeClr val="lt2"/>
            </a:solidFill>
            <a:prstDash val="solid"/>
            <a:round/>
            <a:headEnd type="none" w="sm" len="sm"/>
            <a:tailEnd type="none" w="sm" len="sm"/>
          </a:ln>
          <a:effectLst>
            <a:outerShdw blurRad="171450" dist="57150" dir="3600000" algn="bl" rotWithShape="0">
              <a:srgbClr val="FF00FF"/>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14"/>
          <p:cNvGrpSpPr/>
          <p:nvPr/>
        </p:nvGrpSpPr>
        <p:grpSpPr>
          <a:xfrm flipH="1">
            <a:off x="8546501" y="592350"/>
            <a:ext cx="587149" cy="3958800"/>
            <a:chOff x="13382" y="548825"/>
            <a:chExt cx="587149" cy="3958800"/>
          </a:xfrm>
        </p:grpSpPr>
        <p:grpSp>
          <p:nvGrpSpPr>
            <p:cNvPr id="475" name="Google Shape;475;p14"/>
            <p:cNvGrpSpPr/>
            <p:nvPr/>
          </p:nvGrpSpPr>
          <p:grpSpPr>
            <a:xfrm>
              <a:off x="13382" y="2393975"/>
              <a:ext cx="587149" cy="268500"/>
              <a:chOff x="65395" y="548825"/>
              <a:chExt cx="587149" cy="268500"/>
            </a:xfrm>
          </p:grpSpPr>
          <p:sp>
            <p:nvSpPr>
              <p:cNvPr id="476" name="Google Shape;476;p1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 name="Google Shape;477;p14"/>
              <p:cNvGrpSpPr/>
              <p:nvPr/>
            </p:nvGrpSpPr>
            <p:grpSpPr>
              <a:xfrm>
                <a:off x="65395" y="643739"/>
                <a:ext cx="511210" cy="78673"/>
                <a:chOff x="-65375" y="778010"/>
                <a:chExt cx="494400" cy="132290"/>
              </a:xfrm>
            </p:grpSpPr>
            <p:cxnSp>
              <p:nvCxnSpPr>
                <p:cNvPr id="478" name="Google Shape;478;p1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479" name="Google Shape;479;p1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480" name="Google Shape;480;p14"/>
            <p:cNvGrpSpPr/>
            <p:nvPr/>
          </p:nvGrpSpPr>
          <p:grpSpPr>
            <a:xfrm>
              <a:off x="13382" y="3009025"/>
              <a:ext cx="587149" cy="268500"/>
              <a:chOff x="65395" y="548825"/>
              <a:chExt cx="587149" cy="268500"/>
            </a:xfrm>
          </p:grpSpPr>
          <p:sp>
            <p:nvSpPr>
              <p:cNvPr id="481" name="Google Shape;481;p1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14"/>
              <p:cNvGrpSpPr/>
              <p:nvPr/>
            </p:nvGrpSpPr>
            <p:grpSpPr>
              <a:xfrm>
                <a:off x="65395" y="643739"/>
                <a:ext cx="511210" cy="78673"/>
                <a:chOff x="-65375" y="778010"/>
                <a:chExt cx="494400" cy="132290"/>
              </a:xfrm>
            </p:grpSpPr>
            <p:cxnSp>
              <p:nvCxnSpPr>
                <p:cNvPr id="483" name="Google Shape;483;p1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484" name="Google Shape;484;p1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485" name="Google Shape;485;p14"/>
            <p:cNvGrpSpPr/>
            <p:nvPr/>
          </p:nvGrpSpPr>
          <p:grpSpPr>
            <a:xfrm>
              <a:off x="13382" y="3624075"/>
              <a:ext cx="587149" cy="268500"/>
              <a:chOff x="65395" y="548825"/>
              <a:chExt cx="587149" cy="268500"/>
            </a:xfrm>
          </p:grpSpPr>
          <p:sp>
            <p:nvSpPr>
              <p:cNvPr id="486" name="Google Shape;486;p1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 name="Google Shape;487;p14"/>
              <p:cNvGrpSpPr/>
              <p:nvPr/>
            </p:nvGrpSpPr>
            <p:grpSpPr>
              <a:xfrm>
                <a:off x="65395" y="643739"/>
                <a:ext cx="511210" cy="78673"/>
                <a:chOff x="-65375" y="778010"/>
                <a:chExt cx="494400" cy="132290"/>
              </a:xfrm>
            </p:grpSpPr>
            <p:cxnSp>
              <p:nvCxnSpPr>
                <p:cNvPr id="488" name="Google Shape;488;p1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489" name="Google Shape;489;p1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490" name="Google Shape;490;p14"/>
            <p:cNvGrpSpPr/>
            <p:nvPr/>
          </p:nvGrpSpPr>
          <p:grpSpPr>
            <a:xfrm>
              <a:off x="13382" y="4239125"/>
              <a:ext cx="587149" cy="268500"/>
              <a:chOff x="65395" y="548825"/>
              <a:chExt cx="587149" cy="268500"/>
            </a:xfrm>
          </p:grpSpPr>
          <p:sp>
            <p:nvSpPr>
              <p:cNvPr id="491" name="Google Shape;491;p1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 name="Google Shape;492;p14"/>
              <p:cNvGrpSpPr/>
              <p:nvPr/>
            </p:nvGrpSpPr>
            <p:grpSpPr>
              <a:xfrm>
                <a:off x="65395" y="643739"/>
                <a:ext cx="511210" cy="78673"/>
                <a:chOff x="-65375" y="778010"/>
                <a:chExt cx="494400" cy="132290"/>
              </a:xfrm>
            </p:grpSpPr>
            <p:cxnSp>
              <p:nvCxnSpPr>
                <p:cNvPr id="493" name="Google Shape;493;p1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494" name="Google Shape;494;p1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495" name="Google Shape;495;p14"/>
            <p:cNvGrpSpPr/>
            <p:nvPr/>
          </p:nvGrpSpPr>
          <p:grpSpPr>
            <a:xfrm>
              <a:off x="13382" y="1778925"/>
              <a:ext cx="587149" cy="268500"/>
              <a:chOff x="65395" y="548825"/>
              <a:chExt cx="587149" cy="268500"/>
            </a:xfrm>
          </p:grpSpPr>
          <p:sp>
            <p:nvSpPr>
              <p:cNvPr id="496" name="Google Shape;496;p1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 name="Google Shape;497;p14"/>
              <p:cNvGrpSpPr/>
              <p:nvPr/>
            </p:nvGrpSpPr>
            <p:grpSpPr>
              <a:xfrm>
                <a:off x="65395" y="643739"/>
                <a:ext cx="511210" cy="78673"/>
                <a:chOff x="-65375" y="778010"/>
                <a:chExt cx="494400" cy="132290"/>
              </a:xfrm>
            </p:grpSpPr>
            <p:cxnSp>
              <p:nvCxnSpPr>
                <p:cNvPr id="498" name="Google Shape;498;p1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499" name="Google Shape;499;p1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500" name="Google Shape;500;p14"/>
            <p:cNvGrpSpPr/>
            <p:nvPr/>
          </p:nvGrpSpPr>
          <p:grpSpPr>
            <a:xfrm>
              <a:off x="13382" y="1163875"/>
              <a:ext cx="587149" cy="268500"/>
              <a:chOff x="65395" y="548825"/>
              <a:chExt cx="587149" cy="268500"/>
            </a:xfrm>
          </p:grpSpPr>
          <p:sp>
            <p:nvSpPr>
              <p:cNvPr id="501" name="Google Shape;501;p1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 name="Google Shape;502;p14"/>
              <p:cNvGrpSpPr/>
              <p:nvPr/>
            </p:nvGrpSpPr>
            <p:grpSpPr>
              <a:xfrm>
                <a:off x="65395" y="643739"/>
                <a:ext cx="511210" cy="78673"/>
                <a:chOff x="-65375" y="778010"/>
                <a:chExt cx="494400" cy="132290"/>
              </a:xfrm>
            </p:grpSpPr>
            <p:cxnSp>
              <p:nvCxnSpPr>
                <p:cNvPr id="503" name="Google Shape;503;p1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504" name="Google Shape;504;p1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505" name="Google Shape;505;p14"/>
            <p:cNvGrpSpPr/>
            <p:nvPr/>
          </p:nvGrpSpPr>
          <p:grpSpPr>
            <a:xfrm>
              <a:off x="13382" y="548825"/>
              <a:ext cx="587149" cy="268500"/>
              <a:chOff x="65395" y="548825"/>
              <a:chExt cx="587149" cy="268500"/>
            </a:xfrm>
          </p:grpSpPr>
          <p:sp>
            <p:nvSpPr>
              <p:cNvPr id="506" name="Google Shape;506;p1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14"/>
              <p:cNvGrpSpPr/>
              <p:nvPr/>
            </p:nvGrpSpPr>
            <p:grpSpPr>
              <a:xfrm>
                <a:off x="65395" y="643739"/>
                <a:ext cx="511210" cy="78673"/>
                <a:chOff x="-65375" y="778010"/>
                <a:chExt cx="494400" cy="132290"/>
              </a:xfrm>
            </p:grpSpPr>
            <p:cxnSp>
              <p:nvCxnSpPr>
                <p:cNvPr id="508" name="Google Shape;508;p1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509" name="Google Shape;509;p1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sp>
        <p:nvSpPr>
          <p:cNvPr id="510" name="Google Shape;510;p14"/>
          <p:cNvSpPr txBox="1">
            <a:spLocks noGrp="1"/>
          </p:cNvSpPr>
          <p:nvPr>
            <p:ph type="title"/>
          </p:nvPr>
        </p:nvSpPr>
        <p:spPr>
          <a:xfrm>
            <a:off x="1458125" y="3087900"/>
            <a:ext cx="6227700" cy="5319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accent2"/>
              </a:buClr>
              <a:buSzPts val="3000"/>
              <a:buNone/>
              <a:defRPr sz="27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11" name="Google Shape;511;p14"/>
          <p:cNvSpPr txBox="1">
            <a:spLocks noGrp="1"/>
          </p:cNvSpPr>
          <p:nvPr>
            <p:ph type="subTitle" idx="1"/>
          </p:nvPr>
        </p:nvSpPr>
        <p:spPr>
          <a:xfrm>
            <a:off x="1458125" y="1484675"/>
            <a:ext cx="6227700" cy="144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extLst>
      <p:ext uri="{BB962C8B-B14F-4D97-AF65-F5344CB8AC3E}">
        <p14:creationId xmlns:p14="http://schemas.microsoft.com/office/powerpoint/2010/main" val="204684796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1">
  <p:cSld name="Title only 1">
    <p:bg>
      <p:bgPr>
        <a:blipFill>
          <a:blip r:embed="rId2">
            <a:alphaModFix/>
          </a:blip>
          <a:stretch>
            <a:fillRect/>
          </a:stretch>
        </a:blipFill>
        <a:effectLst/>
      </p:bgPr>
    </p:bg>
    <p:spTree>
      <p:nvGrpSpPr>
        <p:cNvPr id="1" name="Shape 512"/>
        <p:cNvGrpSpPr/>
        <p:nvPr/>
      </p:nvGrpSpPr>
      <p:grpSpPr>
        <a:xfrm>
          <a:off x="0" y="0"/>
          <a:ext cx="0" cy="0"/>
          <a:chOff x="0" y="0"/>
          <a:chExt cx="0" cy="0"/>
        </a:xfrm>
      </p:grpSpPr>
      <p:sp>
        <p:nvSpPr>
          <p:cNvPr id="513" name="Google Shape;513;p15"/>
          <p:cNvSpPr/>
          <p:nvPr/>
        </p:nvSpPr>
        <p:spPr>
          <a:xfrm rot="10800000" flipH="1">
            <a:off x="315150" y="285600"/>
            <a:ext cx="8513700" cy="4572300"/>
          </a:xfrm>
          <a:prstGeom prst="foldedCorner">
            <a:avLst>
              <a:gd name="adj" fmla="val 16667"/>
            </a:avLst>
          </a:prstGeom>
          <a:gradFill>
            <a:gsLst>
              <a:gs pos="0">
                <a:srgbClr val="4E29AA">
                  <a:alpha val="61176"/>
                </a:srgbClr>
              </a:gs>
              <a:gs pos="100000">
                <a:srgbClr val="1E123D">
                  <a:alpha val="73725"/>
                </a:srgbClr>
              </a:gs>
            </a:gsLst>
            <a:path path="circle">
              <a:fillToRect l="50000" t="50000" r="50000" b="50000"/>
            </a:path>
            <a:tileRect/>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5"/>
          <p:cNvSpPr/>
          <p:nvPr/>
        </p:nvSpPr>
        <p:spPr>
          <a:xfrm rot="10800000" flipH="1">
            <a:off x="315150" y="285600"/>
            <a:ext cx="8513700" cy="4572300"/>
          </a:xfrm>
          <a:prstGeom prst="foldedCorner">
            <a:avLst>
              <a:gd name="adj" fmla="val 16667"/>
            </a:avLst>
          </a:prstGeom>
          <a:noFill/>
          <a:ln w="28575" cap="flat" cmpd="sng">
            <a:solidFill>
              <a:schemeClr val="lt2"/>
            </a:solidFill>
            <a:prstDash val="solid"/>
            <a:round/>
            <a:headEnd type="none" w="sm" len="sm"/>
            <a:tailEnd type="none" w="sm" len="sm"/>
          </a:ln>
          <a:effectLst>
            <a:outerShdw blurRad="185738" dist="57150" dir="36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 name="Google Shape;515;p15"/>
          <p:cNvGrpSpPr/>
          <p:nvPr/>
        </p:nvGrpSpPr>
        <p:grpSpPr>
          <a:xfrm>
            <a:off x="13382" y="592350"/>
            <a:ext cx="587149" cy="3958800"/>
            <a:chOff x="13382" y="548825"/>
            <a:chExt cx="587149" cy="3958800"/>
          </a:xfrm>
        </p:grpSpPr>
        <p:grpSp>
          <p:nvGrpSpPr>
            <p:cNvPr id="516" name="Google Shape;516;p15"/>
            <p:cNvGrpSpPr/>
            <p:nvPr/>
          </p:nvGrpSpPr>
          <p:grpSpPr>
            <a:xfrm>
              <a:off x="13382" y="2393975"/>
              <a:ext cx="587149" cy="268500"/>
              <a:chOff x="65395" y="548825"/>
              <a:chExt cx="587149" cy="268500"/>
            </a:xfrm>
          </p:grpSpPr>
          <p:sp>
            <p:nvSpPr>
              <p:cNvPr id="517" name="Google Shape;517;p1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 name="Google Shape;518;p15"/>
              <p:cNvGrpSpPr/>
              <p:nvPr/>
            </p:nvGrpSpPr>
            <p:grpSpPr>
              <a:xfrm>
                <a:off x="65395" y="643739"/>
                <a:ext cx="511210" cy="78673"/>
                <a:chOff x="-65375" y="778010"/>
                <a:chExt cx="494400" cy="132290"/>
              </a:xfrm>
            </p:grpSpPr>
            <p:cxnSp>
              <p:nvCxnSpPr>
                <p:cNvPr id="519" name="Google Shape;519;p1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520" name="Google Shape;520;p1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521" name="Google Shape;521;p15"/>
            <p:cNvGrpSpPr/>
            <p:nvPr/>
          </p:nvGrpSpPr>
          <p:grpSpPr>
            <a:xfrm>
              <a:off x="13382" y="3009025"/>
              <a:ext cx="587149" cy="268500"/>
              <a:chOff x="65395" y="548825"/>
              <a:chExt cx="587149" cy="268500"/>
            </a:xfrm>
          </p:grpSpPr>
          <p:sp>
            <p:nvSpPr>
              <p:cNvPr id="522" name="Google Shape;522;p1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15"/>
              <p:cNvGrpSpPr/>
              <p:nvPr/>
            </p:nvGrpSpPr>
            <p:grpSpPr>
              <a:xfrm>
                <a:off x="65395" y="643739"/>
                <a:ext cx="511210" cy="78673"/>
                <a:chOff x="-65375" y="778010"/>
                <a:chExt cx="494400" cy="132290"/>
              </a:xfrm>
            </p:grpSpPr>
            <p:cxnSp>
              <p:nvCxnSpPr>
                <p:cNvPr id="524" name="Google Shape;524;p1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525" name="Google Shape;525;p1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526" name="Google Shape;526;p15"/>
            <p:cNvGrpSpPr/>
            <p:nvPr/>
          </p:nvGrpSpPr>
          <p:grpSpPr>
            <a:xfrm>
              <a:off x="13382" y="3624075"/>
              <a:ext cx="587149" cy="268500"/>
              <a:chOff x="65395" y="548825"/>
              <a:chExt cx="587149" cy="268500"/>
            </a:xfrm>
          </p:grpSpPr>
          <p:sp>
            <p:nvSpPr>
              <p:cNvPr id="527" name="Google Shape;527;p1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15"/>
              <p:cNvGrpSpPr/>
              <p:nvPr/>
            </p:nvGrpSpPr>
            <p:grpSpPr>
              <a:xfrm>
                <a:off x="65395" y="643739"/>
                <a:ext cx="511210" cy="78673"/>
                <a:chOff x="-65375" y="778010"/>
                <a:chExt cx="494400" cy="132290"/>
              </a:xfrm>
            </p:grpSpPr>
            <p:cxnSp>
              <p:nvCxnSpPr>
                <p:cNvPr id="529" name="Google Shape;529;p1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530" name="Google Shape;530;p1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531" name="Google Shape;531;p15"/>
            <p:cNvGrpSpPr/>
            <p:nvPr/>
          </p:nvGrpSpPr>
          <p:grpSpPr>
            <a:xfrm>
              <a:off x="13382" y="4239125"/>
              <a:ext cx="587149" cy="268500"/>
              <a:chOff x="65395" y="548825"/>
              <a:chExt cx="587149" cy="268500"/>
            </a:xfrm>
          </p:grpSpPr>
          <p:sp>
            <p:nvSpPr>
              <p:cNvPr id="532" name="Google Shape;532;p1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 name="Google Shape;533;p15"/>
              <p:cNvGrpSpPr/>
              <p:nvPr/>
            </p:nvGrpSpPr>
            <p:grpSpPr>
              <a:xfrm>
                <a:off x="65395" y="643739"/>
                <a:ext cx="511210" cy="78673"/>
                <a:chOff x="-65375" y="778010"/>
                <a:chExt cx="494400" cy="132290"/>
              </a:xfrm>
            </p:grpSpPr>
            <p:cxnSp>
              <p:nvCxnSpPr>
                <p:cNvPr id="534" name="Google Shape;534;p1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535" name="Google Shape;535;p1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536" name="Google Shape;536;p15"/>
            <p:cNvGrpSpPr/>
            <p:nvPr/>
          </p:nvGrpSpPr>
          <p:grpSpPr>
            <a:xfrm>
              <a:off x="13382" y="1778925"/>
              <a:ext cx="587149" cy="268500"/>
              <a:chOff x="65395" y="548825"/>
              <a:chExt cx="587149" cy="268500"/>
            </a:xfrm>
          </p:grpSpPr>
          <p:sp>
            <p:nvSpPr>
              <p:cNvPr id="537" name="Google Shape;537;p1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15"/>
              <p:cNvGrpSpPr/>
              <p:nvPr/>
            </p:nvGrpSpPr>
            <p:grpSpPr>
              <a:xfrm>
                <a:off x="65395" y="643739"/>
                <a:ext cx="511210" cy="78673"/>
                <a:chOff x="-65375" y="778010"/>
                <a:chExt cx="494400" cy="132290"/>
              </a:xfrm>
            </p:grpSpPr>
            <p:cxnSp>
              <p:nvCxnSpPr>
                <p:cNvPr id="539" name="Google Shape;539;p1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540" name="Google Shape;540;p1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541" name="Google Shape;541;p15"/>
            <p:cNvGrpSpPr/>
            <p:nvPr/>
          </p:nvGrpSpPr>
          <p:grpSpPr>
            <a:xfrm>
              <a:off x="13382" y="1163875"/>
              <a:ext cx="587149" cy="268500"/>
              <a:chOff x="65395" y="548825"/>
              <a:chExt cx="587149" cy="268500"/>
            </a:xfrm>
          </p:grpSpPr>
          <p:sp>
            <p:nvSpPr>
              <p:cNvPr id="542" name="Google Shape;542;p1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 name="Google Shape;543;p15"/>
              <p:cNvGrpSpPr/>
              <p:nvPr/>
            </p:nvGrpSpPr>
            <p:grpSpPr>
              <a:xfrm>
                <a:off x="65395" y="643739"/>
                <a:ext cx="511210" cy="78673"/>
                <a:chOff x="-65375" y="778010"/>
                <a:chExt cx="494400" cy="132290"/>
              </a:xfrm>
            </p:grpSpPr>
            <p:cxnSp>
              <p:nvCxnSpPr>
                <p:cNvPr id="544" name="Google Shape;544;p1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545" name="Google Shape;545;p1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546" name="Google Shape;546;p15"/>
            <p:cNvGrpSpPr/>
            <p:nvPr/>
          </p:nvGrpSpPr>
          <p:grpSpPr>
            <a:xfrm>
              <a:off x="13382" y="548825"/>
              <a:ext cx="587149" cy="268500"/>
              <a:chOff x="65395" y="548825"/>
              <a:chExt cx="587149" cy="268500"/>
            </a:xfrm>
          </p:grpSpPr>
          <p:sp>
            <p:nvSpPr>
              <p:cNvPr id="547" name="Google Shape;547;p1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15"/>
              <p:cNvGrpSpPr/>
              <p:nvPr/>
            </p:nvGrpSpPr>
            <p:grpSpPr>
              <a:xfrm>
                <a:off x="65395" y="643739"/>
                <a:ext cx="511210" cy="78673"/>
                <a:chOff x="-65375" y="778010"/>
                <a:chExt cx="494400" cy="132290"/>
              </a:xfrm>
            </p:grpSpPr>
            <p:cxnSp>
              <p:nvCxnSpPr>
                <p:cNvPr id="549" name="Google Shape;549;p1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550" name="Google Shape;550;p1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sp>
        <p:nvSpPr>
          <p:cNvPr id="551" name="Google Shape;551;p15"/>
          <p:cNvSpPr txBox="1">
            <a:spLocks noGrp="1"/>
          </p:cNvSpPr>
          <p:nvPr>
            <p:ph type="title"/>
          </p:nvPr>
        </p:nvSpPr>
        <p:spPr>
          <a:xfrm>
            <a:off x="914400" y="1277848"/>
            <a:ext cx="3043500" cy="1508400"/>
          </a:xfrm>
          <a:prstGeom prst="rect">
            <a:avLst/>
          </a:prstGeom>
          <a:effectLst>
            <a:outerShdw blurRad="85725" algn="bl" rotWithShape="0">
              <a:schemeClr val="accent2"/>
            </a:outerShdw>
          </a:effectLst>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416250651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only 2">
  <p:cSld name="Title only 2">
    <p:bg>
      <p:bgPr>
        <a:blipFill>
          <a:blip r:embed="rId2">
            <a:alphaModFix/>
          </a:blip>
          <a:stretch>
            <a:fillRect/>
          </a:stretch>
        </a:blipFill>
        <a:effectLst/>
      </p:bgPr>
    </p:bg>
    <p:spTree>
      <p:nvGrpSpPr>
        <p:cNvPr id="1" name="Shape 552"/>
        <p:cNvGrpSpPr/>
        <p:nvPr/>
      </p:nvGrpSpPr>
      <p:grpSpPr>
        <a:xfrm>
          <a:off x="0" y="0"/>
          <a:ext cx="0" cy="0"/>
          <a:chOff x="0" y="0"/>
          <a:chExt cx="0" cy="0"/>
        </a:xfrm>
      </p:grpSpPr>
      <p:sp>
        <p:nvSpPr>
          <p:cNvPr id="553" name="Google Shape;553;p16"/>
          <p:cNvSpPr/>
          <p:nvPr/>
        </p:nvSpPr>
        <p:spPr>
          <a:xfrm flipH="1">
            <a:off x="310896" y="285750"/>
            <a:ext cx="8513700" cy="4572000"/>
          </a:xfrm>
          <a:prstGeom prst="rect">
            <a:avLst/>
          </a:prstGeom>
          <a:gradFill>
            <a:gsLst>
              <a:gs pos="0">
                <a:srgbClr val="4E29AA">
                  <a:alpha val="54509"/>
                  <a:alpha val="42250"/>
                </a:srgbClr>
              </a:gs>
              <a:gs pos="100000">
                <a:srgbClr val="191919">
                  <a:alpha val="42352"/>
                  <a:alpha val="42250"/>
                </a:srgbClr>
              </a:gs>
            </a:gsLst>
            <a:path path="circle">
              <a:fillToRect l="50000" t="50000" r="50000" b="50000"/>
            </a:path>
            <a:tileRect/>
          </a:gradFill>
          <a:ln>
            <a:noFill/>
          </a:ln>
          <a:effectLst>
            <a:outerShdw blurRad="37147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6"/>
          <p:cNvSpPr/>
          <p:nvPr/>
        </p:nvSpPr>
        <p:spPr>
          <a:xfrm flipH="1">
            <a:off x="310896" y="285750"/>
            <a:ext cx="8513700" cy="4572000"/>
          </a:xfrm>
          <a:prstGeom prst="rect">
            <a:avLst/>
          </a:prstGeom>
          <a:noFill/>
          <a:ln w="28575" cap="flat" cmpd="sng">
            <a:solidFill>
              <a:schemeClr val="lt2"/>
            </a:solidFill>
            <a:prstDash val="solid"/>
            <a:round/>
            <a:headEnd type="none" w="sm" len="sm"/>
            <a:tailEnd type="none" w="sm" len="sm"/>
          </a:ln>
          <a:effectLst>
            <a:outerShdw blurRad="171450" dist="57150" dir="36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16"/>
          <p:cNvGrpSpPr/>
          <p:nvPr/>
        </p:nvGrpSpPr>
        <p:grpSpPr>
          <a:xfrm flipH="1">
            <a:off x="8546501" y="592350"/>
            <a:ext cx="587149" cy="3958800"/>
            <a:chOff x="13382" y="548825"/>
            <a:chExt cx="587149" cy="3958800"/>
          </a:xfrm>
        </p:grpSpPr>
        <p:grpSp>
          <p:nvGrpSpPr>
            <p:cNvPr id="556" name="Google Shape;556;p16"/>
            <p:cNvGrpSpPr/>
            <p:nvPr/>
          </p:nvGrpSpPr>
          <p:grpSpPr>
            <a:xfrm>
              <a:off x="13382" y="2393975"/>
              <a:ext cx="587149" cy="268500"/>
              <a:chOff x="65395" y="548825"/>
              <a:chExt cx="587149" cy="268500"/>
            </a:xfrm>
          </p:grpSpPr>
          <p:sp>
            <p:nvSpPr>
              <p:cNvPr id="557" name="Google Shape;557;p16"/>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16"/>
              <p:cNvGrpSpPr/>
              <p:nvPr/>
            </p:nvGrpSpPr>
            <p:grpSpPr>
              <a:xfrm>
                <a:off x="65395" y="643739"/>
                <a:ext cx="511210" cy="78673"/>
                <a:chOff x="-65375" y="778010"/>
                <a:chExt cx="494400" cy="132290"/>
              </a:xfrm>
            </p:grpSpPr>
            <p:cxnSp>
              <p:nvCxnSpPr>
                <p:cNvPr id="559" name="Google Shape;559;p16"/>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560" name="Google Shape;560;p16"/>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561" name="Google Shape;561;p16"/>
            <p:cNvGrpSpPr/>
            <p:nvPr/>
          </p:nvGrpSpPr>
          <p:grpSpPr>
            <a:xfrm>
              <a:off x="13382" y="3009025"/>
              <a:ext cx="587149" cy="268500"/>
              <a:chOff x="65395" y="548825"/>
              <a:chExt cx="587149" cy="268500"/>
            </a:xfrm>
          </p:grpSpPr>
          <p:sp>
            <p:nvSpPr>
              <p:cNvPr id="562" name="Google Shape;562;p16"/>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 name="Google Shape;563;p16"/>
              <p:cNvGrpSpPr/>
              <p:nvPr/>
            </p:nvGrpSpPr>
            <p:grpSpPr>
              <a:xfrm>
                <a:off x="65395" y="643739"/>
                <a:ext cx="511210" cy="78673"/>
                <a:chOff x="-65375" y="778010"/>
                <a:chExt cx="494400" cy="132290"/>
              </a:xfrm>
            </p:grpSpPr>
            <p:cxnSp>
              <p:nvCxnSpPr>
                <p:cNvPr id="564" name="Google Shape;564;p16"/>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565" name="Google Shape;565;p16"/>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566" name="Google Shape;566;p16"/>
            <p:cNvGrpSpPr/>
            <p:nvPr/>
          </p:nvGrpSpPr>
          <p:grpSpPr>
            <a:xfrm>
              <a:off x="13382" y="3624075"/>
              <a:ext cx="587149" cy="268500"/>
              <a:chOff x="65395" y="548825"/>
              <a:chExt cx="587149" cy="268500"/>
            </a:xfrm>
          </p:grpSpPr>
          <p:sp>
            <p:nvSpPr>
              <p:cNvPr id="567" name="Google Shape;567;p16"/>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16"/>
              <p:cNvGrpSpPr/>
              <p:nvPr/>
            </p:nvGrpSpPr>
            <p:grpSpPr>
              <a:xfrm>
                <a:off x="65395" y="643739"/>
                <a:ext cx="511210" cy="78673"/>
                <a:chOff x="-65375" y="778010"/>
                <a:chExt cx="494400" cy="132290"/>
              </a:xfrm>
            </p:grpSpPr>
            <p:cxnSp>
              <p:nvCxnSpPr>
                <p:cNvPr id="569" name="Google Shape;569;p16"/>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570" name="Google Shape;570;p16"/>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571" name="Google Shape;571;p16"/>
            <p:cNvGrpSpPr/>
            <p:nvPr/>
          </p:nvGrpSpPr>
          <p:grpSpPr>
            <a:xfrm>
              <a:off x="13382" y="4239125"/>
              <a:ext cx="587149" cy="268500"/>
              <a:chOff x="65395" y="548825"/>
              <a:chExt cx="587149" cy="268500"/>
            </a:xfrm>
          </p:grpSpPr>
          <p:sp>
            <p:nvSpPr>
              <p:cNvPr id="572" name="Google Shape;572;p16"/>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16"/>
              <p:cNvGrpSpPr/>
              <p:nvPr/>
            </p:nvGrpSpPr>
            <p:grpSpPr>
              <a:xfrm>
                <a:off x="65395" y="643739"/>
                <a:ext cx="511210" cy="78673"/>
                <a:chOff x="-65375" y="778010"/>
                <a:chExt cx="494400" cy="132290"/>
              </a:xfrm>
            </p:grpSpPr>
            <p:cxnSp>
              <p:nvCxnSpPr>
                <p:cNvPr id="574" name="Google Shape;574;p16"/>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575" name="Google Shape;575;p16"/>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576" name="Google Shape;576;p16"/>
            <p:cNvGrpSpPr/>
            <p:nvPr/>
          </p:nvGrpSpPr>
          <p:grpSpPr>
            <a:xfrm>
              <a:off x="13382" y="1778925"/>
              <a:ext cx="587149" cy="268500"/>
              <a:chOff x="65395" y="548825"/>
              <a:chExt cx="587149" cy="268500"/>
            </a:xfrm>
          </p:grpSpPr>
          <p:sp>
            <p:nvSpPr>
              <p:cNvPr id="577" name="Google Shape;577;p16"/>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16"/>
              <p:cNvGrpSpPr/>
              <p:nvPr/>
            </p:nvGrpSpPr>
            <p:grpSpPr>
              <a:xfrm>
                <a:off x="65395" y="643739"/>
                <a:ext cx="511210" cy="78673"/>
                <a:chOff x="-65375" y="778010"/>
                <a:chExt cx="494400" cy="132290"/>
              </a:xfrm>
            </p:grpSpPr>
            <p:cxnSp>
              <p:nvCxnSpPr>
                <p:cNvPr id="579" name="Google Shape;579;p16"/>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580" name="Google Shape;580;p16"/>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581" name="Google Shape;581;p16"/>
            <p:cNvGrpSpPr/>
            <p:nvPr/>
          </p:nvGrpSpPr>
          <p:grpSpPr>
            <a:xfrm>
              <a:off x="13382" y="1163875"/>
              <a:ext cx="587149" cy="268500"/>
              <a:chOff x="65395" y="548825"/>
              <a:chExt cx="587149" cy="268500"/>
            </a:xfrm>
          </p:grpSpPr>
          <p:sp>
            <p:nvSpPr>
              <p:cNvPr id="582" name="Google Shape;582;p16"/>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 name="Google Shape;583;p16"/>
              <p:cNvGrpSpPr/>
              <p:nvPr/>
            </p:nvGrpSpPr>
            <p:grpSpPr>
              <a:xfrm>
                <a:off x="65395" y="643739"/>
                <a:ext cx="511210" cy="78673"/>
                <a:chOff x="-65375" y="778010"/>
                <a:chExt cx="494400" cy="132290"/>
              </a:xfrm>
            </p:grpSpPr>
            <p:cxnSp>
              <p:nvCxnSpPr>
                <p:cNvPr id="584" name="Google Shape;584;p16"/>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585" name="Google Shape;585;p16"/>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586" name="Google Shape;586;p16"/>
            <p:cNvGrpSpPr/>
            <p:nvPr/>
          </p:nvGrpSpPr>
          <p:grpSpPr>
            <a:xfrm>
              <a:off x="13382" y="548825"/>
              <a:ext cx="587149" cy="268500"/>
              <a:chOff x="65395" y="548825"/>
              <a:chExt cx="587149" cy="268500"/>
            </a:xfrm>
          </p:grpSpPr>
          <p:sp>
            <p:nvSpPr>
              <p:cNvPr id="587" name="Google Shape;587;p16"/>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 name="Google Shape;588;p16"/>
              <p:cNvGrpSpPr/>
              <p:nvPr/>
            </p:nvGrpSpPr>
            <p:grpSpPr>
              <a:xfrm>
                <a:off x="65395" y="643739"/>
                <a:ext cx="511210" cy="78673"/>
                <a:chOff x="-65375" y="778010"/>
                <a:chExt cx="494400" cy="132290"/>
              </a:xfrm>
            </p:grpSpPr>
            <p:cxnSp>
              <p:nvCxnSpPr>
                <p:cNvPr id="589" name="Google Shape;589;p16"/>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590" name="Google Shape;590;p16"/>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sp>
        <p:nvSpPr>
          <p:cNvPr id="591" name="Google Shape;591;p16"/>
          <p:cNvSpPr txBox="1">
            <a:spLocks noGrp="1"/>
          </p:cNvSpPr>
          <p:nvPr>
            <p:ph type="title"/>
          </p:nvPr>
        </p:nvSpPr>
        <p:spPr>
          <a:xfrm>
            <a:off x="914400" y="478381"/>
            <a:ext cx="5651700" cy="958500"/>
          </a:xfrm>
          <a:prstGeom prst="rect">
            <a:avLst/>
          </a:prstGeom>
          <a:effectLst>
            <a:outerShdw blurRad="128588" algn="bl" rotWithShape="0">
              <a:schemeClr val="accent2">
                <a:alpha val="90000"/>
              </a:schemeClr>
            </a:outerShdw>
          </a:effectLst>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95683337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only 3">
  <p:cSld name="Title only 3">
    <p:bg>
      <p:bgPr>
        <a:blipFill>
          <a:blip r:embed="rId2">
            <a:alphaModFix/>
          </a:blip>
          <a:stretch>
            <a:fillRect/>
          </a:stretch>
        </a:blipFill>
        <a:effectLst/>
      </p:bgPr>
    </p:bg>
    <p:spTree>
      <p:nvGrpSpPr>
        <p:cNvPr id="1" name="Shape 592"/>
        <p:cNvGrpSpPr/>
        <p:nvPr/>
      </p:nvGrpSpPr>
      <p:grpSpPr>
        <a:xfrm>
          <a:off x="0" y="0"/>
          <a:ext cx="0" cy="0"/>
          <a:chOff x="0" y="0"/>
          <a:chExt cx="0" cy="0"/>
        </a:xfrm>
      </p:grpSpPr>
      <p:sp>
        <p:nvSpPr>
          <p:cNvPr id="593" name="Google Shape;593;p17"/>
          <p:cNvSpPr/>
          <p:nvPr/>
        </p:nvSpPr>
        <p:spPr>
          <a:xfrm flipH="1">
            <a:off x="310896" y="285750"/>
            <a:ext cx="8513700" cy="4572000"/>
          </a:xfrm>
          <a:prstGeom prst="rect">
            <a:avLst/>
          </a:prstGeom>
          <a:gradFill>
            <a:gsLst>
              <a:gs pos="0">
                <a:srgbClr val="4E29AA">
                  <a:alpha val="54509"/>
                  <a:alpha val="42250"/>
                </a:srgbClr>
              </a:gs>
              <a:gs pos="100000">
                <a:srgbClr val="191919">
                  <a:alpha val="42352"/>
                  <a:alpha val="42250"/>
                </a:srgbClr>
              </a:gs>
            </a:gsLst>
            <a:path path="circle">
              <a:fillToRect l="50000" t="50000" r="50000" b="50000"/>
            </a:path>
            <a:tileRect/>
          </a:gradFill>
          <a:ln>
            <a:noFill/>
          </a:ln>
          <a:effectLst>
            <a:outerShdw blurRad="37147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7"/>
          <p:cNvSpPr/>
          <p:nvPr/>
        </p:nvSpPr>
        <p:spPr>
          <a:xfrm flipH="1">
            <a:off x="310896" y="285750"/>
            <a:ext cx="8513700" cy="4572000"/>
          </a:xfrm>
          <a:prstGeom prst="rect">
            <a:avLst/>
          </a:prstGeom>
          <a:noFill/>
          <a:ln w="28575" cap="flat" cmpd="sng">
            <a:solidFill>
              <a:schemeClr val="lt2"/>
            </a:solidFill>
            <a:prstDash val="solid"/>
            <a:round/>
            <a:headEnd type="none" w="sm" len="sm"/>
            <a:tailEnd type="none" w="sm" len="sm"/>
          </a:ln>
          <a:effectLst>
            <a:outerShdw blurRad="171450" dist="57150" dir="36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17"/>
          <p:cNvGrpSpPr/>
          <p:nvPr/>
        </p:nvGrpSpPr>
        <p:grpSpPr>
          <a:xfrm flipH="1">
            <a:off x="8546501" y="592350"/>
            <a:ext cx="587149" cy="3958800"/>
            <a:chOff x="13382" y="548825"/>
            <a:chExt cx="587149" cy="3958800"/>
          </a:xfrm>
        </p:grpSpPr>
        <p:grpSp>
          <p:nvGrpSpPr>
            <p:cNvPr id="596" name="Google Shape;596;p17"/>
            <p:cNvGrpSpPr/>
            <p:nvPr/>
          </p:nvGrpSpPr>
          <p:grpSpPr>
            <a:xfrm>
              <a:off x="13382" y="2393975"/>
              <a:ext cx="587149" cy="268500"/>
              <a:chOff x="65395" y="548825"/>
              <a:chExt cx="587149" cy="268500"/>
            </a:xfrm>
          </p:grpSpPr>
          <p:sp>
            <p:nvSpPr>
              <p:cNvPr id="597" name="Google Shape;597;p17"/>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17"/>
              <p:cNvGrpSpPr/>
              <p:nvPr/>
            </p:nvGrpSpPr>
            <p:grpSpPr>
              <a:xfrm>
                <a:off x="65395" y="643739"/>
                <a:ext cx="511210" cy="78673"/>
                <a:chOff x="-65375" y="778010"/>
                <a:chExt cx="494400" cy="132290"/>
              </a:xfrm>
            </p:grpSpPr>
            <p:cxnSp>
              <p:nvCxnSpPr>
                <p:cNvPr id="599" name="Google Shape;599;p17"/>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600" name="Google Shape;600;p17"/>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601" name="Google Shape;601;p17"/>
            <p:cNvGrpSpPr/>
            <p:nvPr/>
          </p:nvGrpSpPr>
          <p:grpSpPr>
            <a:xfrm>
              <a:off x="13382" y="3009025"/>
              <a:ext cx="587149" cy="268500"/>
              <a:chOff x="65395" y="548825"/>
              <a:chExt cx="587149" cy="268500"/>
            </a:xfrm>
          </p:grpSpPr>
          <p:sp>
            <p:nvSpPr>
              <p:cNvPr id="602" name="Google Shape;602;p17"/>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 name="Google Shape;603;p17"/>
              <p:cNvGrpSpPr/>
              <p:nvPr/>
            </p:nvGrpSpPr>
            <p:grpSpPr>
              <a:xfrm>
                <a:off x="65395" y="643739"/>
                <a:ext cx="511210" cy="78673"/>
                <a:chOff x="-65375" y="778010"/>
                <a:chExt cx="494400" cy="132290"/>
              </a:xfrm>
            </p:grpSpPr>
            <p:cxnSp>
              <p:nvCxnSpPr>
                <p:cNvPr id="604" name="Google Shape;604;p17"/>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605" name="Google Shape;605;p17"/>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606" name="Google Shape;606;p17"/>
            <p:cNvGrpSpPr/>
            <p:nvPr/>
          </p:nvGrpSpPr>
          <p:grpSpPr>
            <a:xfrm>
              <a:off x="13382" y="3624075"/>
              <a:ext cx="587149" cy="268500"/>
              <a:chOff x="65395" y="548825"/>
              <a:chExt cx="587149" cy="268500"/>
            </a:xfrm>
          </p:grpSpPr>
          <p:sp>
            <p:nvSpPr>
              <p:cNvPr id="607" name="Google Shape;607;p17"/>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17"/>
              <p:cNvGrpSpPr/>
              <p:nvPr/>
            </p:nvGrpSpPr>
            <p:grpSpPr>
              <a:xfrm>
                <a:off x="65395" y="643739"/>
                <a:ext cx="511210" cy="78673"/>
                <a:chOff x="-65375" y="778010"/>
                <a:chExt cx="494400" cy="132290"/>
              </a:xfrm>
            </p:grpSpPr>
            <p:cxnSp>
              <p:nvCxnSpPr>
                <p:cNvPr id="609" name="Google Shape;609;p17"/>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610" name="Google Shape;610;p17"/>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611" name="Google Shape;611;p17"/>
            <p:cNvGrpSpPr/>
            <p:nvPr/>
          </p:nvGrpSpPr>
          <p:grpSpPr>
            <a:xfrm>
              <a:off x="13382" y="4239125"/>
              <a:ext cx="587149" cy="268500"/>
              <a:chOff x="65395" y="548825"/>
              <a:chExt cx="587149" cy="268500"/>
            </a:xfrm>
          </p:grpSpPr>
          <p:sp>
            <p:nvSpPr>
              <p:cNvPr id="612" name="Google Shape;612;p17"/>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 name="Google Shape;613;p17"/>
              <p:cNvGrpSpPr/>
              <p:nvPr/>
            </p:nvGrpSpPr>
            <p:grpSpPr>
              <a:xfrm>
                <a:off x="65395" y="643739"/>
                <a:ext cx="511210" cy="78673"/>
                <a:chOff x="-65375" y="778010"/>
                <a:chExt cx="494400" cy="132290"/>
              </a:xfrm>
            </p:grpSpPr>
            <p:cxnSp>
              <p:nvCxnSpPr>
                <p:cNvPr id="614" name="Google Shape;614;p17"/>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615" name="Google Shape;615;p17"/>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616" name="Google Shape;616;p17"/>
            <p:cNvGrpSpPr/>
            <p:nvPr/>
          </p:nvGrpSpPr>
          <p:grpSpPr>
            <a:xfrm>
              <a:off x="13382" y="1778925"/>
              <a:ext cx="587149" cy="268500"/>
              <a:chOff x="65395" y="548825"/>
              <a:chExt cx="587149" cy="268500"/>
            </a:xfrm>
          </p:grpSpPr>
          <p:sp>
            <p:nvSpPr>
              <p:cNvPr id="617" name="Google Shape;617;p17"/>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17"/>
              <p:cNvGrpSpPr/>
              <p:nvPr/>
            </p:nvGrpSpPr>
            <p:grpSpPr>
              <a:xfrm>
                <a:off x="65395" y="643739"/>
                <a:ext cx="511210" cy="78673"/>
                <a:chOff x="-65375" y="778010"/>
                <a:chExt cx="494400" cy="132290"/>
              </a:xfrm>
            </p:grpSpPr>
            <p:cxnSp>
              <p:nvCxnSpPr>
                <p:cNvPr id="619" name="Google Shape;619;p17"/>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620" name="Google Shape;620;p17"/>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621" name="Google Shape;621;p17"/>
            <p:cNvGrpSpPr/>
            <p:nvPr/>
          </p:nvGrpSpPr>
          <p:grpSpPr>
            <a:xfrm>
              <a:off x="13382" y="1163875"/>
              <a:ext cx="587149" cy="268500"/>
              <a:chOff x="65395" y="548825"/>
              <a:chExt cx="587149" cy="268500"/>
            </a:xfrm>
          </p:grpSpPr>
          <p:sp>
            <p:nvSpPr>
              <p:cNvPr id="622" name="Google Shape;622;p17"/>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17"/>
              <p:cNvGrpSpPr/>
              <p:nvPr/>
            </p:nvGrpSpPr>
            <p:grpSpPr>
              <a:xfrm>
                <a:off x="65395" y="643739"/>
                <a:ext cx="511210" cy="78673"/>
                <a:chOff x="-65375" y="778010"/>
                <a:chExt cx="494400" cy="132290"/>
              </a:xfrm>
            </p:grpSpPr>
            <p:cxnSp>
              <p:nvCxnSpPr>
                <p:cNvPr id="624" name="Google Shape;624;p17"/>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625" name="Google Shape;625;p17"/>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626" name="Google Shape;626;p17"/>
            <p:cNvGrpSpPr/>
            <p:nvPr/>
          </p:nvGrpSpPr>
          <p:grpSpPr>
            <a:xfrm>
              <a:off x="13382" y="548825"/>
              <a:ext cx="587149" cy="268500"/>
              <a:chOff x="65395" y="548825"/>
              <a:chExt cx="587149" cy="268500"/>
            </a:xfrm>
          </p:grpSpPr>
          <p:sp>
            <p:nvSpPr>
              <p:cNvPr id="627" name="Google Shape;627;p17"/>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 name="Google Shape;628;p17"/>
              <p:cNvGrpSpPr/>
              <p:nvPr/>
            </p:nvGrpSpPr>
            <p:grpSpPr>
              <a:xfrm>
                <a:off x="65395" y="643739"/>
                <a:ext cx="511210" cy="78673"/>
                <a:chOff x="-65375" y="778010"/>
                <a:chExt cx="494400" cy="132290"/>
              </a:xfrm>
            </p:grpSpPr>
            <p:cxnSp>
              <p:nvCxnSpPr>
                <p:cNvPr id="629" name="Google Shape;629;p17"/>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630" name="Google Shape;630;p17"/>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sp>
        <p:nvSpPr>
          <p:cNvPr id="631" name="Google Shape;631;p17"/>
          <p:cNvSpPr txBox="1">
            <a:spLocks noGrp="1"/>
          </p:cNvSpPr>
          <p:nvPr>
            <p:ph type="title"/>
          </p:nvPr>
        </p:nvSpPr>
        <p:spPr>
          <a:xfrm>
            <a:off x="914400" y="478375"/>
            <a:ext cx="7284600" cy="576000"/>
          </a:xfrm>
          <a:prstGeom prst="rect">
            <a:avLst/>
          </a:prstGeom>
          <a:effectLst>
            <a:outerShdw blurRad="128588" algn="bl" rotWithShape="0">
              <a:schemeClr val="accent2">
                <a:alpha val="90000"/>
              </a:schemeClr>
            </a:outerShdw>
          </a:effectLst>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60294047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blipFill>
          <a:blip r:embed="rId2">
            <a:alphaModFix/>
          </a:blip>
          <a:stretch>
            <a:fillRect/>
          </a:stretch>
        </a:blipFill>
        <a:effectLst/>
      </p:bgPr>
    </p:bg>
    <p:spTree>
      <p:nvGrpSpPr>
        <p:cNvPr id="1" name="Shape 632"/>
        <p:cNvGrpSpPr/>
        <p:nvPr/>
      </p:nvGrpSpPr>
      <p:grpSpPr>
        <a:xfrm>
          <a:off x="0" y="0"/>
          <a:ext cx="0" cy="0"/>
          <a:chOff x="0" y="0"/>
          <a:chExt cx="0" cy="0"/>
        </a:xfrm>
      </p:grpSpPr>
      <p:sp>
        <p:nvSpPr>
          <p:cNvPr id="633" name="Google Shape;633;p18"/>
          <p:cNvSpPr/>
          <p:nvPr/>
        </p:nvSpPr>
        <p:spPr>
          <a:xfrm rot="10800000" flipH="1">
            <a:off x="315150" y="285600"/>
            <a:ext cx="8513700" cy="4572300"/>
          </a:xfrm>
          <a:prstGeom prst="foldedCorner">
            <a:avLst>
              <a:gd name="adj" fmla="val 16667"/>
            </a:avLst>
          </a:prstGeom>
          <a:gradFill>
            <a:gsLst>
              <a:gs pos="0">
                <a:srgbClr val="4E29AA">
                  <a:alpha val="61176"/>
                </a:srgbClr>
              </a:gs>
              <a:gs pos="100000">
                <a:srgbClr val="1E123D">
                  <a:alpha val="73725"/>
                </a:srgbClr>
              </a:gs>
            </a:gsLst>
            <a:path path="circle">
              <a:fillToRect l="50000" t="50000" r="50000" b="50000"/>
            </a:path>
            <a:tileRect/>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8"/>
          <p:cNvSpPr/>
          <p:nvPr/>
        </p:nvSpPr>
        <p:spPr>
          <a:xfrm rot="10800000" flipH="1">
            <a:off x="315150" y="285600"/>
            <a:ext cx="8513700" cy="4572300"/>
          </a:xfrm>
          <a:prstGeom prst="foldedCorner">
            <a:avLst>
              <a:gd name="adj" fmla="val 16667"/>
            </a:avLst>
          </a:prstGeom>
          <a:noFill/>
          <a:ln w="28575" cap="flat" cmpd="sng">
            <a:solidFill>
              <a:schemeClr val="lt2"/>
            </a:solidFill>
            <a:prstDash val="solid"/>
            <a:round/>
            <a:headEnd type="none" w="sm" len="sm"/>
            <a:tailEnd type="none" w="sm" len="sm"/>
          </a:ln>
          <a:effectLst>
            <a:outerShdw blurRad="171450" dist="57150" dir="3600000" algn="bl" rotWithShape="0">
              <a:srgbClr val="FF00FF"/>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18"/>
          <p:cNvGrpSpPr/>
          <p:nvPr/>
        </p:nvGrpSpPr>
        <p:grpSpPr>
          <a:xfrm>
            <a:off x="6096" y="592350"/>
            <a:ext cx="587149" cy="3958800"/>
            <a:chOff x="13382" y="548825"/>
            <a:chExt cx="587149" cy="3958800"/>
          </a:xfrm>
        </p:grpSpPr>
        <p:grpSp>
          <p:nvGrpSpPr>
            <p:cNvPr id="636" name="Google Shape;636;p18"/>
            <p:cNvGrpSpPr/>
            <p:nvPr/>
          </p:nvGrpSpPr>
          <p:grpSpPr>
            <a:xfrm>
              <a:off x="13382" y="2393975"/>
              <a:ext cx="587149" cy="268500"/>
              <a:chOff x="65395" y="548825"/>
              <a:chExt cx="587149" cy="268500"/>
            </a:xfrm>
          </p:grpSpPr>
          <p:sp>
            <p:nvSpPr>
              <p:cNvPr id="637" name="Google Shape;637;p18"/>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18"/>
              <p:cNvGrpSpPr/>
              <p:nvPr/>
            </p:nvGrpSpPr>
            <p:grpSpPr>
              <a:xfrm>
                <a:off x="65395" y="643739"/>
                <a:ext cx="511210" cy="78673"/>
                <a:chOff x="-65375" y="778010"/>
                <a:chExt cx="494400" cy="132290"/>
              </a:xfrm>
            </p:grpSpPr>
            <p:cxnSp>
              <p:nvCxnSpPr>
                <p:cNvPr id="639" name="Google Shape;639;p18"/>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640" name="Google Shape;640;p18"/>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641" name="Google Shape;641;p18"/>
            <p:cNvGrpSpPr/>
            <p:nvPr/>
          </p:nvGrpSpPr>
          <p:grpSpPr>
            <a:xfrm>
              <a:off x="13382" y="3009025"/>
              <a:ext cx="587149" cy="268500"/>
              <a:chOff x="65395" y="548825"/>
              <a:chExt cx="587149" cy="268500"/>
            </a:xfrm>
          </p:grpSpPr>
          <p:sp>
            <p:nvSpPr>
              <p:cNvPr id="642" name="Google Shape;642;p18"/>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 name="Google Shape;643;p18"/>
              <p:cNvGrpSpPr/>
              <p:nvPr/>
            </p:nvGrpSpPr>
            <p:grpSpPr>
              <a:xfrm>
                <a:off x="65395" y="643739"/>
                <a:ext cx="511210" cy="78673"/>
                <a:chOff x="-65375" y="778010"/>
                <a:chExt cx="494400" cy="132290"/>
              </a:xfrm>
            </p:grpSpPr>
            <p:cxnSp>
              <p:nvCxnSpPr>
                <p:cNvPr id="644" name="Google Shape;644;p18"/>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645" name="Google Shape;645;p18"/>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646" name="Google Shape;646;p18"/>
            <p:cNvGrpSpPr/>
            <p:nvPr/>
          </p:nvGrpSpPr>
          <p:grpSpPr>
            <a:xfrm>
              <a:off x="13382" y="3624075"/>
              <a:ext cx="587149" cy="268500"/>
              <a:chOff x="65395" y="548825"/>
              <a:chExt cx="587149" cy="268500"/>
            </a:xfrm>
          </p:grpSpPr>
          <p:sp>
            <p:nvSpPr>
              <p:cNvPr id="647" name="Google Shape;647;p18"/>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 name="Google Shape;648;p18"/>
              <p:cNvGrpSpPr/>
              <p:nvPr/>
            </p:nvGrpSpPr>
            <p:grpSpPr>
              <a:xfrm>
                <a:off x="65395" y="643739"/>
                <a:ext cx="511210" cy="78673"/>
                <a:chOff x="-65375" y="778010"/>
                <a:chExt cx="494400" cy="132290"/>
              </a:xfrm>
            </p:grpSpPr>
            <p:cxnSp>
              <p:nvCxnSpPr>
                <p:cNvPr id="649" name="Google Shape;649;p18"/>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650" name="Google Shape;650;p18"/>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651" name="Google Shape;651;p18"/>
            <p:cNvGrpSpPr/>
            <p:nvPr/>
          </p:nvGrpSpPr>
          <p:grpSpPr>
            <a:xfrm>
              <a:off x="13382" y="4239125"/>
              <a:ext cx="587149" cy="268500"/>
              <a:chOff x="65395" y="548825"/>
              <a:chExt cx="587149" cy="268500"/>
            </a:xfrm>
          </p:grpSpPr>
          <p:sp>
            <p:nvSpPr>
              <p:cNvPr id="652" name="Google Shape;652;p18"/>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18"/>
              <p:cNvGrpSpPr/>
              <p:nvPr/>
            </p:nvGrpSpPr>
            <p:grpSpPr>
              <a:xfrm>
                <a:off x="65395" y="643739"/>
                <a:ext cx="511210" cy="78673"/>
                <a:chOff x="-65375" y="778010"/>
                <a:chExt cx="494400" cy="132290"/>
              </a:xfrm>
            </p:grpSpPr>
            <p:cxnSp>
              <p:nvCxnSpPr>
                <p:cNvPr id="654" name="Google Shape;654;p18"/>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655" name="Google Shape;655;p18"/>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656" name="Google Shape;656;p18"/>
            <p:cNvGrpSpPr/>
            <p:nvPr/>
          </p:nvGrpSpPr>
          <p:grpSpPr>
            <a:xfrm>
              <a:off x="13382" y="1778925"/>
              <a:ext cx="587149" cy="268500"/>
              <a:chOff x="65395" y="548825"/>
              <a:chExt cx="587149" cy="268500"/>
            </a:xfrm>
          </p:grpSpPr>
          <p:sp>
            <p:nvSpPr>
              <p:cNvPr id="657" name="Google Shape;657;p18"/>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658;p18"/>
              <p:cNvGrpSpPr/>
              <p:nvPr/>
            </p:nvGrpSpPr>
            <p:grpSpPr>
              <a:xfrm>
                <a:off x="65395" y="643739"/>
                <a:ext cx="511210" cy="78673"/>
                <a:chOff x="-65375" y="778010"/>
                <a:chExt cx="494400" cy="132290"/>
              </a:xfrm>
            </p:grpSpPr>
            <p:cxnSp>
              <p:nvCxnSpPr>
                <p:cNvPr id="659" name="Google Shape;659;p18"/>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660" name="Google Shape;660;p18"/>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661" name="Google Shape;661;p18"/>
            <p:cNvGrpSpPr/>
            <p:nvPr/>
          </p:nvGrpSpPr>
          <p:grpSpPr>
            <a:xfrm>
              <a:off x="13382" y="1163875"/>
              <a:ext cx="587149" cy="268500"/>
              <a:chOff x="65395" y="548825"/>
              <a:chExt cx="587149" cy="268500"/>
            </a:xfrm>
          </p:grpSpPr>
          <p:sp>
            <p:nvSpPr>
              <p:cNvPr id="662" name="Google Shape;662;p18"/>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 name="Google Shape;663;p18"/>
              <p:cNvGrpSpPr/>
              <p:nvPr/>
            </p:nvGrpSpPr>
            <p:grpSpPr>
              <a:xfrm>
                <a:off x="65395" y="643739"/>
                <a:ext cx="511210" cy="78673"/>
                <a:chOff x="-65375" y="778010"/>
                <a:chExt cx="494400" cy="132290"/>
              </a:xfrm>
            </p:grpSpPr>
            <p:cxnSp>
              <p:nvCxnSpPr>
                <p:cNvPr id="664" name="Google Shape;664;p18"/>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665" name="Google Shape;665;p18"/>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666" name="Google Shape;666;p18"/>
            <p:cNvGrpSpPr/>
            <p:nvPr/>
          </p:nvGrpSpPr>
          <p:grpSpPr>
            <a:xfrm>
              <a:off x="13382" y="548825"/>
              <a:ext cx="587149" cy="268500"/>
              <a:chOff x="65395" y="548825"/>
              <a:chExt cx="587149" cy="268500"/>
            </a:xfrm>
          </p:grpSpPr>
          <p:sp>
            <p:nvSpPr>
              <p:cNvPr id="667" name="Google Shape;667;p18"/>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 name="Google Shape;668;p18"/>
              <p:cNvGrpSpPr/>
              <p:nvPr/>
            </p:nvGrpSpPr>
            <p:grpSpPr>
              <a:xfrm>
                <a:off x="65395" y="643739"/>
                <a:ext cx="511210" cy="78673"/>
                <a:chOff x="-65375" y="778010"/>
                <a:chExt cx="494400" cy="132290"/>
              </a:xfrm>
            </p:grpSpPr>
            <p:cxnSp>
              <p:nvCxnSpPr>
                <p:cNvPr id="669" name="Google Shape;669;p18"/>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670" name="Google Shape;670;p18"/>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sp>
        <p:nvSpPr>
          <p:cNvPr id="671" name="Google Shape;671;p18"/>
          <p:cNvSpPr txBox="1">
            <a:spLocks noGrp="1"/>
          </p:cNvSpPr>
          <p:nvPr>
            <p:ph type="title"/>
          </p:nvPr>
        </p:nvSpPr>
        <p:spPr>
          <a:xfrm>
            <a:off x="1191400" y="2408225"/>
            <a:ext cx="6714900" cy="841800"/>
          </a:xfrm>
          <a:prstGeom prst="rect">
            <a:avLst/>
          </a:prstGeom>
          <a:effectLst>
            <a:outerShdw blurRad="85725" algn="bl" rotWithShape="0">
              <a:schemeClr val="accent2"/>
            </a:outerShdw>
          </a:effectLst>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72" name="Google Shape;672;p18"/>
          <p:cNvSpPr txBox="1">
            <a:spLocks noGrp="1"/>
          </p:cNvSpPr>
          <p:nvPr>
            <p:ph type="subTitle" idx="1"/>
          </p:nvPr>
        </p:nvSpPr>
        <p:spPr>
          <a:xfrm>
            <a:off x="2248750" y="3365500"/>
            <a:ext cx="4600200" cy="45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42185922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Text">
  <p:cSld name="Title and Text">
    <p:bg>
      <p:bgPr>
        <a:blipFill>
          <a:blip r:embed="rId2">
            <a:alphaModFix/>
          </a:blip>
          <a:stretch>
            <a:fillRect/>
          </a:stretch>
        </a:blipFill>
        <a:effectLst/>
      </p:bgPr>
    </p:bg>
    <p:spTree>
      <p:nvGrpSpPr>
        <p:cNvPr id="1" name="Shape 673"/>
        <p:cNvGrpSpPr/>
        <p:nvPr/>
      </p:nvGrpSpPr>
      <p:grpSpPr>
        <a:xfrm>
          <a:off x="0" y="0"/>
          <a:ext cx="0" cy="0"/>
          <a:chOff x="0" y="0"/>
          <a:chExt cx="0" cy="0"/>
        </a:xfrm>
      </p:grpSpPr>
      <p:sp>
        <p:nvSpPr>
          <p:cNvPr id="674" name="Google Shape;674;p19"/>
          <p:cNvSpPr/>
          <p:nvPr/>
        </p:nvSpPr>
        <p:spPr>
          <a:xfrm rot="10800000" flipH="1">
            <a:off x="315150" y="285600"/>
            <a:ext cx="8513700" cy="4572300"/>
          </a:xfrm>
          <a:prstGeom prst="foldedCorner">
            <a:avLst>
              <a:gd name="adj" fmla="val 16667"/>
            </a:avLst>
          </a:prstGeom>
          <a:gradFill>
            <a:gsLst>
              <a:gs pos="0">
                <a:srgbClr val="4E29AA">
                  <a:alpha val="61176"/>
                </a:srgbClr>
              </a:gs>
              <a:gs pos="100000">
                <a:srgbClr val="1E123D">
                  <a:alpha val="73725"/>
                </a:srgbClr>
              </a:gs>
            </a:gsLst>
            <a:path path="circle">
              <a:fillToRect l="50000" t="50000" r="50000" b="50000"/>
            </a:path>
            <a:tileRect/>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9"/>
          <p:cNvSpPr/>
          <p:nvPr/>
        </p:nvSpPr>
        <p:spPr>
          <a:xfrm rot="10800000" flipH="1">
            <a:off x="315150" y="285600"/>
            <a:ext cx="8513700" cy="4572300"/>
          </a:xfrm>
          <a:prstGeom prst="foldedCorner">
            <a:avLst>
              <a:gd name="adj" fmla="val 16667"/>
            </a:avLst>
          </a:prstGeom>
          <a:noFill/>
          <a:ln w="28575" cap="flat" cmpd="sng">
            <a:solidFill>
              <a:schemeClr val="lt2"/>
            </a:solidFill>
            <a:prstDash val="solid"/>
            <a:round/>
            <a:headEnd type="none" w="sm" len="sm"/>
            <a:tailEnd type="none" w="sm" len="sm"/>
          </a:ln>
          <a:effectLst>
            <a:outerShdw blurRad="185738" dist="57150" dir="36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19"/>
          <p:cNvGrpSpPr/>
          <p:nvPr/>
        </p:nvGrpSpPr>
        <p:grpSpPr>
          <a:xfrm>
            <a:off x="13382" y="592350"/>
            <a:ext cx="587149" cy="3958800"/>
            <a:chOff x="13382" y="548825"/>
            <a:chExt cx="587149" cy="3958800"/>
          </a:xfrm>
        </p:grpSpPr>
        <p:grpSp>
          <p:nvGrpSpPr>
            <p:cNvPr id="677" name="Google Shape;677;p19"/>
            <p:cNvGrpSpPr/>
            <p:nvPr/>
          </p:nvGrpSpPr>
          <p:grpSpPr>
            <a:xfrm>
              <a:off x="13382" y="2393975"/>
              <a:ext cx="587149" cy="268500"/>
              <a:chOff x="65395" y="548825"/>
              <a:chExt cx="587149" cy="268500"/>
            </a:xfrm>
          </p:grpSpPr>
          <p:sp>
            <p:nvSpPr>
              <p:cNvPr id="678" name="Google Shape;678;p19"/>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 name="Google Shape;679;p19"/>
              <p:cNvGrpSpPr/>
              <p:nvPr/>
            </p:nvGrpSpPr>
            <p:grpSpPr>
              <a:xfrm>
                <a:off x="65395" y="643739"/>
                <a:ext cx="511210" cy="78673"/>
                <a:chOff x="-65375" y="778010"/>
                <a:chExt cx="494400" cy="132290"/>
              </a:xfrm>
            </p:grpSpPr>
            <p:cxnSp>
              <p:nvCxnSpPr>
                <p:cNvPr id="680" name="Google Shape;680;p19"/>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681" name="Google Shape;681;p19"/>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682" name="Google Shape;682;p19"/>
            <p:cNvGrpSpPr/>
            <p:nvPr/>
          </p:nvGrpSpPr>
          <p:grpSpPr>
            <a:xfrm>
              <a:off x="13382" y="3009025"/>
              <a:ext cx="587149" cy="268500"/>
              <a:chOff x="65395" y="548825"/>
              <a:chExt cx="587149" cy="268500"/>
            </a:xfrm>
          </p:grpSpPr>
          <p:sp>
            <p:nvSpPr>
              <p:cNvPr id="683" name="Google Shape;683;p19"/>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 name="Google Shape;684;p19"/>
              <p:cNvGrpSpPr/>
              <p:nvPr/>
            </p:nvGrpSpPr>
            <p:grpSpPr>
              <a:xfrm>
                <a:off x="65395" y="643739"/>
                <a:ext cx="511210" cy="78673"/>
                <a:chOff x="-65375" y="778010"/>
                <a:chExt cx="494400" cy="132290"/>
              </a:xfrm>
            </p:grpSpPr>
            <p:cxnSp>
              <p:nvCxnSpPr>
                <p:cNvPr id="685" name="Google Shape;685;p19"/>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686" name="Google Shape;686;p19"/>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687" name="Google Shape;687;p19"/>
            <p:cNvGrpSpPr/>
            <p:nvPr/>
          </p:nvGrpSpPr>
          <p:grpSpPr>
            <a:xfrm>
              <a:off x="13382" y="3624075"/>
              <a:ext cx="587149" cy="268500"/>
              <a:chOff x="65395" y="548825"/>
              <a:chExt cx="587149" cy="268500"/>
            </a:xfrm>
          </p:grpSpPr>
          <p:sp>
            <p:nvSpPr>
              <p:cNvPr id="688" name="Google Shape;688;p19"/>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 name="Google Shape;689;p19"/>
              <p:cNvGrpSpPr/>
              <p:nvPr/>
            </p:nvGrpSpPr>
            <p:grpSpPr>
              <a:xfrm>
                <a:off x="65395" y="643739"/>
                <a:ext cx="511210" cy="78673"/>
                <a:chOff x="-65375" y="778010"/>
                <a:chExt cx="494400" cy="132290"/>
              </a:xfrm>
            </p:grpSpPr>
            <p:cxnSp>
              <p:nvCxnSpPr>
                <p:cNvPr id="690" name="Google Shape;690;p19"/>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691" name="Google Shape;691;p19"/>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692" name="Google Shape;692;p19"/>
            <p:cNvGrpSpPr/>
            <p:nvPr/>
          </p:nvGrpSpPr>
          <p:grpSpPr>
            <a:xfrm>
              <a:off x="13382" y="4239125"/>
              <a:ext cx="587149" cy="268500"/>
              <a:chOff x="65395" y="548825"/>
              <a:chExt cx="587149" cy="268500"/>
            </a:xfrm>
          </p:grpSpPr>
          <p:sp>
            <p:nvSpPr>
              <p:cNvPr id="693" name="Google Shape;693;p19"/>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 name="Google Shape;694;p19"/>
              <p:cNvGrpSpPr/>
              <p:nvPr/>
            </p:nvGrpSpPr>
            <p:grpSpPr>
              <a:xfrm>
                <a:off x="65395" y="643739"/>
                <a:ext cx="511210" cy="78673"/>
                <a:chOff x="-65375" y="778010"/>
                <a:chExt cx="494400" cy="132290"/>
              </a:xfrm>
            </p:grpSpPr>
            <p:cxnSp>
              <p:nvCxnSpPr>
                <p:cNvPr id="695" name="Google Shape;695;p19"/>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696" name="Google Shape;696;p19"/>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697" name="Google Shape;697;p19"/>
            <p:cNvGrpSpPr/>
            <p:nvPr/>
          </p:nvGrpSpPr>
          <p:grpSpPr>
            <a:xfrm>
              <a:off x="13382" y="1778925"/>
              <a:ext cx="587149" cy="268500"/>
              <a:chOff x="65395" y="548825"/>
              <a:chExt cx="587149" cy="268500"/>
            </a:xfrm>
          </p:grpSpPr>
          <p:sp>
            <p:nvSpPr>
              <p:cNvPr id="698" name="Google Shape;698;p19"/>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 name="Google Shape;699;p19"/>
              <p:cNvGrpSpPr/>
              <p:nvPr/>
            </p:nvGrpSpPr>
            <p:grpSpPr>
              <a:xfrm>
                <a:off x="65395" y="643739"/>
                <a:ext cx="511210" cy="78673"/>
                <a:chOff x="-65375" y="778010"/>
                <a:chExt cx="494400" cy="132290"/>
              </a:xfrm>
            </p:grpSpPr>
            <p:cxnSp>
              <p:nvCxnSpPr>
                <p:cNvPr id="700" name="Google Shape;700;p19"/>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701" name="Google Shape;701;p19"/>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702" name="Google Shape;702;p19"/>
            <p:cNvGrpSpPr/>
            <p:nvPr/>
          </p:nvGrpSpPr>
          <p:grpSpPr>
            <a:xfrm>
              <a:off x="13382" y="1163875"/>
              <a:ext cx="587149" cy="268500"/>
              <a:chOff x="65395" y="548825"/>
              <a:chExt cx="587149" cy="268500"/>
            </a:xfrm>
          </p:grpSpPr>
          <p:sp>
            <p:nvSpPr>
              <p:cNvPr id="703" name="Google Shape;703;p19"/>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19"/>
              <p:cNvGrpSpPr/>
              <p:nvPr/>
            </p:nvGrpSpPr>
            <p:grpSpPr>
              <a:xfrm>
                <a:off x="65395" y="643739"/>
                <a:ext cx="511210" cy="78673"/>
                <a:chOff x="-65375" y="778010"/>
                <a:chExt cx="494400" cy="132290"/>
              </a:xfrm>
            </p:grpSpPr>
            <p:cxnSp>
              <p:nvCxnSpPr>
                <p:cNvPr id="705" name="Google Shape;705;p19"/>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706" name="Google Shape;706;p19"/>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707" name="Google Shape;707;p19"/>
            <p:cNvGrpSpPr/>
            <p:nvPr/>
          </p:nvGrpSpPr>
          <p:grpSpPr>
            <a:xfrm>
              <a:off x="13382" y="548825"/>
              <a:ext cx="587149" cy="268500"/>
              <a:chOff x="65395" y="548825"/>
              <a:chExt cx="587149" cy="268500"/>
            </a:xfrm>
          </p:grpSpPr>
          <p:sp>
            <p:nvSpPr>
              <p:cNvPr id="708" name="Google Shape;708;p19"/>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 name="Google Shape;709;p19"/>
              <p:cNvGrpSpPr/>
              <p:nvPr/>
            </p:nvGrpSpPr>
            <p:grpSpPr>
              <a:xfrm>
                <a:off x="65395" y="643739"/>
                <a:ext cx="511210" cy="78673"/>
                <a:chOff x="-65375" y="778010"/>
                <a:chExt cx="494400" cy="132290"/>
              </a:xfrm>
            </p:grpSpPr>
            <p:cxnSp>
              <p:nvCxnSpPr>
                <p:cNvPr id="710" name="Google Shape;710;p19"/>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711" name="Google Shape;711;p19"/>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sp>
        <p:nvSpPr>
          <p:cNvPr id="712" name="Google Shape;712;p19"/>
          <p:cNvSpPr txBox="1">
            <a:spLocks noGrp="1"/>
          </p:cNvSpPr>
          <p:nvPr>
            <p:ph type="subTitle" idx="1"/>
          </p:nvPr>
        </p:nvSpPr>
        <p:spPr>
          <a:xfrm>
            <a:off x="2642375" y="2952125"/>
            <a:ext cx="4177800" cy="76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21272437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blipFill>
          <a:blip r:embed="rId2">
            <a:alphaModFix/>
          </a:blip>
          <a:stretch>
            <a:fillRect/>
          </a:stretch>
        </a:blipFill>
        <a:effectLst/>
      </p:bgPr>
    </p:bg>
    <p:spTree>
      <p:nvGrpSpPr>
        <p:cNvPr id="1" name="Shape 713"/>
        <p:cNvGrpSpPr/>
        <p:nvPr/>
      </p:nvGrpSpPr>
      <p:grpSpPr>
        <a:xfrm>
          <a:off x="0" y="0"/>
          <a:ext cx="0" cy="0"/>
          <a:chOff x="0" y="0"/>
          <a:chExt cx="0" cy="0"/>
        </a:xfrm>
      </p:grpSpPr>
      <p:sp>
        <p:nvSpPr>
          <p:cNvPr id="714" name="Google Shape;714;p20"/>
          <p:cNvSpPr/>
          <p:nvPr/>
        </p:nvSpPr>
        <p:spPr>
          <a:xfrm>
            <a:off x="310896" y="285600"/>
            <a:ext cx="8513700" cy="4572300"/>
          </a:xfrm>
          <a:prstGeom prst="rect">
            <a:avLst/>
          </a:prstGeom>
          <a:gradFill>
            <a:gsLst>
              <a:gs pos="0">
                <a:srgbClr val="4E29AA">
                  <a:alpha val="54509"/>
                  <a:alpha val="42250"/>
                </a:srgbClr>
              </a:gs>
              <a:gs pos="100000">
                <a:srgbClr val="191919">
                  <a:alpha val="42352"/>
                  <a:alpha val="42250"/>
                </a:srgbClr>
              </a:gs>
            </a:gsLst>
            <a:path path="circle">
              <a:fillToRect l="50000" t="50000" r="50000" b="50000"/>
            </a:path>
            <a:tileRect/>
          </a:gradFill>
          <a:ln>
            <a:noFill/>
          </a:ln>
          <a:effectLst>
            <a:outerShdw blurRad="37147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0"/>
          <p:cNvSpPr/>
          <p:nvPr/>
        </p:nvSpPr>
        <p:spPr>
          <a:xfrm>
            <a:off x="310896" y="285600"/>
            <a:ext cx="8513700" cy="4572300"/>
          </a:xfrm>
          <a:prstGeom prst="rect">
            <a:avLst/>
          </a:prstGeom>
          <a:noFill/>
          <a:ln w="28575" cap="flat" cmpd="sng">
            <a:solidFill>
              <a:schemeClr val="lt2"/>
            </a:solidFill>
            <a:prstDash val="solid"/>
            <a:round/>
            <a:headEnd type="none" w="sm" len="sm"/>
            <a:tailEnd type="none" w="sm" len="sm"/>
          </a:ln>
          <a:effectLst>
            <a:outerShdw blurRad="171450" dist="57150" dir="36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 name="Google Shape;716;p20"/>
          <p:cNvGrpSpPr/>
          <p:nvPr/>
        </p:nvGrpSpPr>
        <p:grpSpPr>
          <a:xfrm>
            <a:off x="13382" y="592350"/>
            <a:ext cx="587149" cy="3958800"/>
            <a:chOff x="13382" y="548825"/>
            <a:chExt cx="587149" cy="3958800"/>
          </a:xfrm>
        </p:grpSpPr>
        <p:grpSp>
          <p:nvGrpSpPr>
            <p:cNvPr id="717" name="Google Shape;717;p20"/>
            <p:cNvGrpSpPr/>
            <p:nvPr/>
          </p:nvGrpSpPr>
          <p:grpSpPr>
            <a:xfrm>
              <a:off x="13382" y="2393975"/>
              <a:ext cx="587149" cy="268500"/>
              <a:chOff x="65395" y="548825"/>
              <a:chExt cx="587149" cy="268500"/>
            </a:xfrm>
          </p:grpSpPr>
          <p:sp>
            <p:nvSpPr>
              <p:cNvPr id="718" name="Google Shape;718;p20"/>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 name="Google Shape;719;p20"/>
              <p:cNvGrpSpPr/>
              <p:nvPr/>
            </p:nvGrpSpPr>
            <p:grpSpPr>
              <a:xfrm>
                <a:off x="65395" y="643739"/>
                <a:ext cx="511210" cy="78673"/>
                <a:chOff x="-65375" y="778010"/>
                <a:chExt cx="494400" cy="132290"/>
              </a:xfrm>
            </p:grpSpPr>
            <p:cxnSp>
              <p:nvCxnSpPr>
                <p:cNvPr id="720" name="Google Shape;720;p20"/>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721" name="Google Shape;721;p20"/>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722" name="Google Shape;722;p20"/>
            <p:cNvGrpSpPr/>
            <p:nvPr/>
          </p:nvGrpSpPr>
          <p:grpSpPr>
            <a:xfrm>
              <a:off x="13382" y="3009025"/>
              <a:ext cx="587149" cy="268500"/>
              <a:chOff x="65395" y="548825"/>
              <a:chExt cx="587149" cy="268500"/>
            </a:xfrm>
          </p:grpSpPr>
          <p:sp>
            <p:nvSpPr>
              <p:cNvPr id="723" name="Google Shape;723;p20"/>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20"/>
              <p:cNvGrpSpPr/>
              <p:nvPr/>
            </p:nvGrpSpPr>
            <p:grpSpPr>
              <a:xfrm>
                <a:off x="65395" y="643739"/>
                <a:ext cx="511210" cy="78673"/>
                <a:chOff x="-65375" y="778010"/>
                <a:chExt cx="494400" cy="132290"/>
              </a:xfrm>
            </p:grpSpPr>
            <p:cxnSp>
              <p:nvCxnSpPr>
                <p:cNvPr id="725" name="Google Shape;725;p20"/>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726" name="Google Shape;726;p20"/>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727" name="Google Shape;727;p20"/>
            <p:cNvGrpSpPr/>
            <p:nvPr/>
          </p:nvGrpSpPr>
          <p:grpSpPr>
            <a:xfrm>
              <a:off x="13382" y="3624075"/>
              <a:ext cx="587149" cy="268500"/>
              <a:chOff x="65395" y="548825"/>
              <a:chExt cx="587149" cy="268500"/>
            </a:xfrm>
          </p:grpSpPr>
          <p:sp>
            <p:nvSpPr>
              <p:cNvPr id="728" name="Google Shape;728;p20"/>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 name="Google Shape;729;p20"/>
              <p:cNvGrpSpPr/>
              <p:nvPr/>
            </p:nvGrpSpPr>
            <p:grpSpPr>
              <a:xfrm>
                <a:off x="65395" y="643739"/>
                <a:ext cx="511210" cy="78673"/>
                <a:chOff x="-65375" y="778010"/>
                <a:chExt cx="494400" cy="132290"/>
              </a:xfrm>
            </p:grpSpPr>
            <p:cxnSp>
              <p:nvCxnSpPr>
                <p:cNvPr id="730" name="Google Shape;730;p20"/>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731" name="Google Shape;731;p20"/>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732" name="Google Shape;732;p20"/>
            <p:cNvGrpSpPr/>
            <p:nvPr/>
          </p:nvGrpSpPr>
          <p:grpSpPr>
            <a:xfrm>
              <a:off x="13382" y="4239125"/>
              <a:ext cx="587149" cy="268500"/>
              <a:chOff x="65395" y="548825"/>
              <a:chExt cx="587149" cy="268500"/>
            </a:xfrm>
          </p:grpSpPr>
          <p:sp>
            <p:nvSpPr>
              <p:cNvPr id="733" name="Google Shape;733;p20"/>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0"/>
              <p:cNvGrpSpPr/>
              <p:nvPr/>
            </p:nvGrpSpPr>
            <p:grpSpPr>
              <a:xfrm>
                <a:off x="65395" y="643739"/>
                <a:ext cx="511210" cy="78673"/>
                <a:chOff x="-65375" y="778010"/>
                <a:chExt cx="494400" cy="132290"/>
              </a:xfrm>
            </p:grpSpPr>
            <p:cxnSp>
              <p:nvCxnSpPr>
                <p:cNvPr id="735" name="Google Shape;735;p20"/>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736" name="Google Shape;736;p20"/>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737" name="Google Shape;737;p20"/>
            <p:cNvGrpSpPr/>
            <p:nvPr/>
          </p:nvGrpSpPr>
          <p:grpSpPr>
            <a:xfrm>
              <a:off x="13382" y="1778925"/>
              <a:ext cx="587149" cy="268500"/>
              <a:chOff x="65395" y="548825"/>
              <a:chExt cx="587149" cy="268500"/>
            </a:xfrm>
          </p:grpSpPr>
          <p:sp>
            <p:nvSpPr>
              <p:cNvPr id="738" name="Google Shape;738;p20"/>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 name="Google Shape;739;p20"/>
              <p:cNvGrpSpPr/>
              <p:nvPr/>
            </p:nvGrpSpPr>
            <p:grpSpPr>
              <a:xfrm>
                <a:off x="65395" y="643739"/>
                <a:ext cx="511210" cy="78673"/>
                <a:chOff x="-65375" y="778010"/>
                <a:chExt cx="494400" cy="132290"/>
              </a:xfrm>
            </p:grpSpPr>
            <p:cxnSp>
              <p:nvCxnSpPr>
                <p:cNvPr id="740" name="Google Shape;740;p20"/>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741" name="Google Shape;741;p20"/>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742" name="Google Shape;742;p20"/>
            <p:cNvGrpSpPr/>
            <p:nvPr/>
          </p:nvGrpSpPr>
          <p:grpSpPr>
            <a:xfrm>
              <a:off x="13382" y="1163875"/>
              <a:ext cx="587149" cy="268500"/>
              <a:chOff x="65395" y="548825"/>
              <a:chExt cx="587149" cy="268500"/>
            </a:xfrm>
          </p:grpSpPr>
          <p:sp>
            <p:nvSpPr>
              <p:cNvPr id="743" name="Google Shape;743;p20"/>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 name="Google Shape;744;p20"/>
              <p:cNvGrpSpPr/>
              <p:nvPr/>
            </p:nvGrpSpPr>
            <p:grpSpPr>
              <a:xfrm>
                <a:off x="65395" y="643739"/>
                <a:ext cx="511210" cy="78673"/>
                <a:chOff x="-65375" y="778010"/>
                <a:chExt cx="494400" cy="132290"/>
              </a:xfrm>
            </p:grpSpPr>
            <p:cxnSp>
              <p:nvCxnSpPr>
                <p:cNvPr id="745" name="Google Shape;745;p20"/>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746" name="Google Shape;746;p20"/>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747" name="Google Shape;747;p20"/>
            <p:cNvGrpSpPr/>
            <p:nvPr/>
          </p:nvGrpSpPr>
          <p:grpSpPr>
            <a:xfrm>
              <a:off x="13382" y="548825"/>
              <a:ext cx="587149" cy="268500"/>
              <a:chOff x="65395" y="548825"/>
              <a:chExt cx="587149" cy="268500"/>
            </a:xfrm>
          </p:grpSpPr>
          <p:sp>
            <p:nvSpPr>
              <p:cNvPr id="748" name="Google Shape;748;p20"/>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 name="Google Shape;749;p20"/>
              <p:cNvGrpSpPr/>
              <p:nvPr/>
            </p:nvGrpSpPr>
            <p:grpSpPr>
              <a:xfrm>
                <a:off x="65395" y="643739"/>
                <a:ext cx="511210" cy="78673"/>
                <a:chOff x="-65375" y="778010"/>
                <a:chExt cx="494400" cy="132290"/>
              </a:xfrm>
            </p:grpSpPr>
            <p:cxnSp>
              <p:nvCxnSpPr>
                <p:cNvPr id="750" name="Google Shape;750;p20"/>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751" name="Google Shape;751;p20"/>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sp>
        <p:nvSpPr>
          <p:cNvPr id="752" name="Google Shape;752;p20"/>
          <p:cNvSpPr txBox="1">
            <a:spLocks noGrp="1"/>
          </p:cNvSpPr>
          <p:nvPr>
            <p:ph type="subTitle" idx="1"/>
          </p:nvPr>
        </p:nvSpPr>
        <p:spPr>
          <a:xfrm>
            <a:off x="914400" y="2778725"/>
            <a:ext cx="2907600" cy="115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3" name="Google Shape;753;p20"/>
          <p:cNvSpPr txBox="1">
            <a:spLocks noGrp="1"/>
          </p:cNvSpPr>
          <p:nvPr>
            <p:ph type="title"/>
          </p:nvPr>
        </p:nvSpPr>
        <p:spPr>
          <a:xfrm>
            <a:off x="914400" y="734400"/>
            <a:ext cx="3530700" cy="1965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57149419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blipFill>
          <a:blip r:embed="rId2">
            <a:alphaModFix/>
          </a:blip>
          <a:stretch>
            <a:fillRect/>
          </a:stretch>
        </a:blipFill>
        <a:effectLst/>
      </p:bgPr>
    </p:bg>
    <p:spTree>
      <p:nvGrpSpPr>
        <p:cNvPr id="1" name="Shape 754"/>
        <p:cNvGrpSpPr/>
        <p:nvPr/>
      </p:nvGrpSpPr>
      <p:grpSpPr>
        <a:xfrm>
          <a:off x="0" y="0"/>
          <a:ext cx="0" cy="0"/>
          <a:chOff x="0" y="0"/>
          <a:chExt cx="0" cy="0"/>
        </a:xfrm>
      </p:grpSpPr>
      <p:sp>
        <p:nvSpPr>
          <p:cNvPr id="755" name="Google Shape;755;p21"/>
          <p:cNvSpPr/>
          <p:nvPr/>
        </p:nvSpPr>
        <p:spPr>
          <a:xfrm flipH="1">
            <a:off x="318182" y="285600"/>
            <a:ext cx="8513700" cy="4572300"/>
          </a:xfrm>
          <a:prstGeom prst="rect">
            <a:avLst/>
          </a:prstGeom>
          <a:gradFill>
            <a:gsLst>
              <a:gs pos="0">
                <a:srgbClr val="4E29AA">
                  <a:alpha val="54509"/>
                  <a:alpha val="42250"/>
                </a:srgbClr>
              </a:gs>
              <a:gs pos="100000">
                <a:srgbClr val="191919">
                  <a:alpha val="42352"/>
                  <a:alpha val="42250"/>
                </a:srgbClr>
              </a:gs>
            </a:gsLst>
            <a:path path="circle">
              <a:fillToRect l="50000" t="50000" r="50000" b="50000"/>
            </a:path>
            <a:tileRect/>
          </a:gradFill>
          <a:ln>
            <a:noFill/>
          </a:ln>
          <a:effectLst>
            <a:outerShdw blurRad="37147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1"/>
          <p:cNvSpPr/>
          <p:nvPr/>
        </p:nvSpPr>
        <p:spPr>
          <a:xfrm flipH="1">
            <a:off x="318182" y="285600"/>
            <a:ext cx="8513700" cy="4572300"/>
          </a:xfrm>
          <a:prstGeom prst="rect">
            <a:avLst/>
          </a:prstGeom>
          <a:noFill/>
          <a:ln w="28575" cap="flat" cmpd="sng">
            <a:solidFill>
              <a:schemeClr val="lt2"/>
            </a:solidFill>
            <a:prstDash val="solid"/>
            <a:round/>
            <a:headEnd type="none" w="sm" len="sm"/>
            <a:tailEnd type="none" w="sm" len="sm"/>
          </a:ln>
          <a:effectLst>
            <a:outerShdw blurRad="171450" dist="57150" dir="36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21"/>
          <p:cNvGrpSpPr/>
          <p:nvPr/>
        </p:nvGrpSpPr>
        <p:grpSpPr>
          <a:xfrm flipH="1">
            <a:off x="8542247" y="592350"/>
            <a:ext cx="587149" cy="3958800"/>
            <a:chOff x="13382" y="548825"/>
            <a:chExt cx="587149" cy="3958800"/>
          </a:xfrm>
        </p:grpSpPr>
        <p:grpSp>
          <p:nvGrpSpPr>
            <p:cNvPr id="758" name="Google Shape;758;p21"/>
            <p:cNvGrpSpPr/>
            <p:nvPr/>
          </p:nvGrpSpPr>
          <p:grpSpPr>
            <a:xfrm>
              <a:off x="13382" y="2393975"/>
              <a:ext cx="587149" cy="268500"/>
              <a:chOff x="65395" y="548825"/>
              <a:chExt cx="587149" cy="268500"/>
            </a:xfrm>
          </p:grpSpPr>
          <p:sp>
            <p:nvSpPr>
              <p:cNvPr id="759" name="Google Shape;759;p21"/>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 name="Google Shape;760;p21"/>
              <p:cNvGrpSpPr/>
              <p:nvPr/>
            </p:nvGrpSpPr>
            <p:grpSpPr>
              <a:xfrm>
                <a:off x="65395" y="643739"/>
                <a:ext cx="511210" cy="78673"/>
                <a:chOff x="-65375" y="778010"/>
                <a:chExt cx="494400" cy="132290"/>
              </a:xfrm>
            </p:grpSpPr>
            <p:cxnSp>
              <p:nvCxnSpPr>
                <p:cNvPr id="761" name="Google Shape;761;p21"/>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762" name="Google Shape;762;p21"/>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763" name="Google Shape;763;p21"/>
            <p:cNvGrpSpPr/>
            <p:nvPr/>
          </p:nvGrpSpPr>
          <p:grpSpPr>
            <a:xfrm>
              <a:off x="13382" y="3009025"/>
              <a:ext cx="587149" cy="268500"/>
              <a:chOff x="65395" y="548825"/>
              <a:chExt cx="587149" cy="268500"/>
            </a:xfrm>
          </p:grpSpPr>
          <p:sp>
            <p:nvSpPr>
              <p:cNvPr id="764" name="Google Shape;764;p21"/>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 name="Google Shape;765;p21"/>
              <p:cNvGrpSpPr/>
              <p:nvPr/>
            </p:nvGrpSpPr>
            <p:grpSpPr>
              <a:xfrm>
                <a:off x="65395" y="643739"/>
                <a:ext cx="511210" cy="78673"/>
                <a:chOff x="-65375" y="778010"/>
                <a:chExt cx="494400" cy="132290"/>
              </a:xfrm>
            </p:grpSpPr>
            <p:cxnSp>
              <p:nvCxnSpPr>
                <p:cNvPr id="766" name="Google Shape;766;p21"/>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767" name="Google Shape;767;p21"/>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768" name="Google Shape;768;p21"/>
            <p:cNvGrpSpPr/>
            <p:nvPr/>
          </p:nvGrpSpPr>
          <p:grpSpPr>
            <a:xfrm>
              <a:off x="13382" y="3624075"/>
              <a:ext cx="587149" cy="268500"/>
              <a:chOff x="65395" y="548825"/>
              <a:chExt cx="587149" cy="268500"/>
            </a:xfrm>
          </p:grpSpPr>
          <p:sp>
            <p:nvSpPr>
              <p:cNvPr id="769" name="Google Shape;769;p21"/>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 name="Google Shape;770;p21"/>
              <p:cNvGrpSpPr/>
              <p:nvPr/>
            </p:nvGrpSpPr>
            <p:grpSpPr>
              <a:xfrm>
                <a:off x="65395" y="643739"/>
                <a:ext cx="511210" cy="78673"/>
                <a:chOff x="-65375" y="778010"/>
                <a:chExt cx="494400" cy="132290"/>
              </a:xfrm>
            </p:grpSpPr>
            <p:cxnSp>
              <p:nvCxnSpPr>
                <p:cNvPr id="771" name="Google Shape;771;p21"/>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772" name="Google Shape;772;p21"/>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773" name="Google Shape;773;p21"/>
            <p:cNvGrpSpPr/>
            <p:nvPr/>
          </p:nvGrpSpPr>
          <p:grpSpPr>
            <a:xfrm>
              <a:off x="13382" y="4239125"/>
              <a:ext cx="587149" cy="268500"/>
              <a:chOff x="65395" y="548825"/>
              <a:chExt cx="587149" cy="268500"/>
            </a:xfrm>
          </p:grpSpPr>
          <p:sp>
            <p:nvSpPr>
              <p:cNvPr id="774" name="Google Shape;774;p21"/>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 name="Google Shape;775;p21"/>
              <p:cNvGrpSpPr/>
              <p:nvPr/>
            </p:nvGrpSpPr>
            <p:grpSpPr>
              <a:xfrm>
                <a:off x="65395" y="643739"/>
                <a:ext cx="511210" cy="78673"/>
                <a:chOff x="-65375" y="778010"/>
                <a:chExt cx="494400" cy="132290"/>
              </a:xfrm>
            </p:grpSpPr>
            <p:cxnSp>
              <p:nvCxnSpPr>
                <p:cNvPr id="776" name="Google Shape;776;p21"/>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777" name="Google Shape;777;p21"/>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778" name="Google Shape;778;p21"/>
            <p:cNvGrpSpPr/>
            <p:nvPr/>
          </p:nvGrpSpPr>
          <p:grpSpPr>
            <a:xfrm>
              <a:off x="13382" y="1778925"/>
              <a:ext cx="587149" cy="268500"/>
              <a:chOff x="65395" y="548825"/>
              <a:chExt cx="587149" cy="268500"/>
            </a:xfrm>
          </p:grpSpPr>
          <p:sp>
            <p:nvSpPr>
              <p:cNvPr id="779" name="Google Shape;779;p21"/>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21"/>
              <p:cNvGrpSpPr/>
              <p:nvPr/>
            </p:nvGrpSpPr>
            <p:grpSpPr>
              <a:xfrm>
                <a:off x="65395" y="643739"/>
                <a:ext cx="511210" cy="78673"/>
                <a:chOff x="-65375" y="778010"/>
                <a:chExt cx="494400" cy="132290"/>
              </a:xfrm>
            </p:grpSpPr>
            <p:cxnSp>
              <p:nvCxnSpPr>
                <p:cNvPr id="781" name="Google Shape;781;p21"/>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782" name="Google Shape;782;p21"/>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783" name="Google Shape;783;p21"/>
            <p:cNvGrpSpPr/>
            <p:nvPr/>
          </p:nvGrpSpPr>
          <p:grpSpPr>
            <a:xfrm>
              <a:off x="13382" y="1163875"/>
              <a:ext cx="587149" cy="268500"/>
              <a:chOff x="65395" y="548825"/>
              <a:chExt cx="587149" cy="268500"/>
            </a:xfrm>
          </p:grpSpPr>
          <p:sp>
            <p:nvSpPr>
              <p:cNvPr id="784" name="Google Shape;784;p21"/>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 name="Google Shape;785;p21"/>
              <p:cNvGrpSpPr/>
              <p:nvPr/>
            </p:nvGrpSpPr>
            <p:grpSpPr>
              <a:xfrm>
                <a:off x="65395" y="643739"/>
                <a:ext cx="511210" cy="78673"/>
                <a:chOff x="-65375" y="778010"/>
                <a:chExt cx="494400" cy="132290"/>
              </a:xfrm>
            </p:grpSpPr>
            <p:cxnSp>
              <p:nvCxnSpPr>
                <p:cNvPr id="786" name="Google Shape;786;p21"/>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787" name="Google Shape;787;p21"/>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788" name="Google Shape;788;p21"/>
            <p:cNvGrpSpPr/>
            <p:nvPr/>
          </p:nvGrpSpPr>
          <p:grpSpPr>
            <a:xfrm>
              <a:off x="13382" y="548825"/>
              <a:ext cx="587149" cy="268500"/>
              <a:chOff x="65395" y="548825"/>
              <a:chExt cx="587149" cy="268500"/>
            </a:xfrm>
          </p:grpSpPr>
          <p:sp>
            <p:nvSpPr>
              <p:cNvPr id="789" name="Google Shape;789;p21"/>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 name="Google Shape;790;p21"/>
              <p:cNvGrpSpPr/>
              <p:nvPr/>
            </p:nvGrpSpPr>
            <p:grpSpPr>
              <a:xfrm>
                <a:off x="65395" y="643739"/>
                <a:ext cx="511210" cy="78673"/>
                <a:chOff x="-65375" y="778010"/>
                <a:chExt cx="494400" cy="132290"/>
              </a:xfrm>
            </p:grpSpPr>
            <p:cxnSp>
              <p:nvCxnSpPr>
                <p:cNvPr id="791" name="Google Shape;791;p21"/>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792" name="Google Shape;792;p21"/>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sp>
        <p:nvSpPr>
          <p:cNvPr id="793" name="Google Shape;793;p21"/>
          <p:cNvSpPr txBox="1">
            <a:spLocks noGrp="1"/>
          </p:cNvSpPr>
          <p:nvPr>
            <p:ph type="subTitle" idx="1"/>
          </p:nvPr>
        </p:nvSpPr>
        <p:spPr>
          <a:xfrm>
            <a:off x="1997225" y="2871150"/>
            <a:ext cx="5149500" cy="89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4" name="Google Shape;794;p21"/>
          <p:cNvSpPr txBox="1">
            <a:spLocks noGrp="1"/>
          </p:cNvSpPr>
          <p:nvPr>
            <p:ph type="title"/>
          </p:nvPr>
        </p:nvSpPr>
        <p:spPr>
          <a:xfrm>
            <a:off x="2852400" y="1648800"/>
            <a:ext cx="3530700" cy="768900"/>
          </a:xfrm>
          <a:prstGeom prst="rect">
            <a:avLst/>
          </a:prstGeom>
          <a:effectLst>
            <a:outerShdw blurRad="128588" algn="bl" rotWithShape="0">
              <a:schemeClr val="accent2"/>
            </a:outerShdw>
          </a:effectLst>
        </p:spPr>
        <p:txBody>
          <a:bodyPr spcFirstLastPara="1" wrap="square" lIns="91425" tIns="91425" rIns="91425" bIns="91425" anchor="t" anchorCtr="0">
            <a:noAutofit/>
          </a:bodyPr>
          <a:lstStyle>
            <a:lvl1pPr lvl="0" algn="ctr" rtl="0">
              <a:spcBef>
                <a:spcPts val="0"/>
              </a:spcBef>
              <a:spcAft>
                <a:spcPts val="0"/>
              </a:spcAft>
              <a:buSzPts val="2800"/>
              <a:buNone/>
              <a:defRPr sz="4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4419203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blipFill>
          <a:blip r:embed="rId2">
            <a:alphaModFix/>
          </a:blip>
          <a:stretch>
            <a:fillRect/>
          </a:stretch>
        </a:blipFill>
        <a:effectLst/>
      </p:bgPr>
    </p:bg>
    <p:spTree>
      <p:nvGrpSpPr>
        <p:cNvPr id="1" name="Shape 795"/>
        <p:cNvGrpSpPr/>
        <p:nvPr/>
      </p:nvGrpSpPr>
      <p:grpSpPr>
        <a:xfrm>
          <a:off x="0" y="0"/>
          <a:ext cx="0" cy="0"/>
          <a:chOff x="0" y="0"/>
          <a:chExt cx="0" cy="0"/>
        </a:xfrm>
      </p:grpSpPr>
      <p:sp>
        <p:nvSpPr>
          <p:cNvPr id="796" name="Google Shape;796;p22"/>
          <p:cNvSpPr/>
          <p:nvPr/>
        </p:nvSpPr>
        <p:spPr>
          <a:xfrm>
            <a:off x="310896" y="285600"/>
            <a:ext cx="8513700" cy="4572300"/>
          </a:xfrm>
          <a:prstGeom prst="rect">
            <a:avLst/>
          </a:prstGeom>
          <a:gradFill>
            <a:gsLst>
              <a:gs pos="0">
                <a:srgbClr val="4E29AA">
                  <a:alpha val="54509"/>
                  <a:alpha val="42250"/>
                </a:srgbClr>
              </a:gs>
              <a:gs pos="100000">
                <a:srgbClr val="191919">
                  <a:alpha val="42352"/>
                  <a:alpha val="42250"/>
                </a:srgbClr>
              </a:gs>
            </a:gsLst>
            <a:path path="circle">
              <a:fillToRect l="50000" t="50000" r="50000" b="50000"/>
            </a:path>
            <a:tileRect/>
          </a:gradFill>
          <a:ln>
            <a:noFill/>
          </a:ln>
          <a:effectLst>
            <a:outerShdw blurRad="37147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2"/>
          <p:cNvSpPr/>
          <p:nvPr/>
        </p:nvSpPr>
        <p:spPr>
          <a:xfrm flipH="1">
            <a:off x="318182" y="285600"/>
            <a:ext cx="8513700" cy="4572300"/>
          </a:xfrm>
          <a:prstGeom prst="rect">
            <a:avLst/>
          </a:prstGeom>
          <a:noFill/>
          <a:ln w="28575" cap="flat" cmpd="sng">
            <a:solidFill>
              <a:schemeClr val="lt2"/>
            </a:solidFill>
            <a:prstDash val="solid"/>
            <a:round/>
            <a:headEnd type="none" w="sm" len="sm"/>
            <a:tailEnd type="none" w="sm" len="sm"/>
          </a:ln>
          <a:effectLst>
            <a:outerShdw blurRad="171450" dist="57150" dir="36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22"/>
          <p:cNvGrpSpPr/>
          <p:nvPr/>
        </p:nvGrpSpPr>
        <p:grpSpPr>
          <a:xfrm flipH="1">
            <a:off x="8542247" y="592350"/>
            <a:ext cx="587149" cy="3958800"/>
            <a:chOff x="13382" y="548825"/>
            <a:chExt cx="587149" cy="3958800"/>
          </a:xfrm>
        </p:grpSpPr>
        <p:grpSp>
          <p:nvGrpSpPr>
            <p:cNvPr id="799" name="Google Shape;799;p22"/>
            <p:cNvGrpSpPr/>
            <p:nvPr/>
          </p:nvGrpSpPr>
          <p:grpSpPr>
            <a:xfrm>
              <a:off x="13382" y="2393975"/>
              <a:ext cx="587149" cy="268500"/>
              <a:chOff x="65395" y="548825"/>
              <a:chExt cx="587149" cy="268500"/>
            </a:xfrm>
          </p:grpSpPr>
          <p:sp>
            <p:nvSpPr>
              <p:cNvPr id="800" name="Google Shape;800;p22"/>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 name="Google Shape;801;p22"/>
              <p:cNvGrpSpPr/>
              <p:nvPr/>
            </p:nvGrpSpPr>
            <p:grpSpPr>
              <a:xfrm>
                <a:off x="65395" y="643739"/>
                <a:ext cx="511210" cy="78673"/>
                <a:chOff x="-65375" y="778010"/>
                <a:chExt cx="494400" cy="132290"/>
              </a:xfrm>
            </p:grpSpPr>
            <p:cxnSp>
              <p:nvCxnSpPr>
                <p:cNvPr id="802" name="Google Shape;802;p22"/>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803" name="Google Shape;803;p22"/>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804" name="Google Shape;804;p22"/>
            <p:cNvGrpSpPr/>
            <p:nvPr/>
          </p:nvGrpSpPr>
          <p:grpSpPr>
            <a:xfrm>
              <a:off x="13382" y="3009025"/>
              <a:ext cx="587149" cy="268500"/>
              <a:chOff x="65395" y="548825"/>
              <a:chExt cx="587149" cy="268500"/>
            </a:xfrm>
          </p:grpSpPr>
          <p:sp>
            <p:nvSpPr>
              <p:cNvPr id="805" name="Google Shape;805;p22"/>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 name="Google Shape;806;p22"/>
              <p:cNvGrpSpPr/>
              <p:nvPr/>
            </p:nvGrpSpPr>
            <p:grpSpPr>
              <a:xfrm>
                <a:off x="65395" y="643739"/>
                <a:ext cx="511210" cy="78673"/>
                <a:chOff x="-65375" y="778010"/>
                <a:chExt cx="494400" cy="132290"/>
              </a:xfrm>
            </p:grpSpPr>
            <p:cxnSp>
              <p:nvCxnSpPr>
                <p:cNvPr id="807" name="Google Shape;807;p22"/>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808" name="Google Shape;808;p22"/>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809" name="Google Shape;809;p22"/>
            <p:cNvGrpSpPr/>
            <p:nvPr/>
          </p:nvGrpSpPr>
          <p:grpSpPr>
            <a:xfrm>
              <a:off x="13382" y="3624075"/>
              <a:ext cx="587149" cy="268500"/>
              <a:chOff x="65395" y="548825"/>
              <a:chExt cx="587149" cy="268500"/>
            </a:xfrm>
          </p:grpSpPr>
          <p:sp>
            <p:nvSpPr>
              <p:cNvPr id="810" name="Google Shape;810;p22"/>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 name="Google Shape;811;p22"/>
              <p:cNvGrpSpPr/>
              <p:nvPr/>
            </p:nvGrpSpPr>
            <p:grpSpPr>
              <a:xfrm>
                <a:off x="65395" y="643739"/>
                <a:ext cx="511210" cy="78673"/>
                <a:chOff x="-65375" y="778010"/>
                <a:chExt cx="494400" cy="132290"/>
              </a:xfrm>
            </p:grpSpPr>
            <p:cxnSp>
              <p:nvCxnSpPr>
                <p:cNvPr id="812" name="Google Shape;812;p22"/>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813" name="Google Shape;813;p22"/>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814" name="Google Shape;814;p22"/>
            <p:cNvGrpSpPr/>
            <p:nvPr/>
          </p:nvGrpSpPr>
          <p:grpSpPr>
            <a:xfrm>
              <a:off x="13382" y="4239125"/>
              <a:ext cx="587149" cy="268500"/>
              <a:chOff x="65395" y="548825"/>
              <a:chExt cx="587149" cy="268500"/>
            </a:xfrm>
          </p:grpSpPr>
          <p:sp>
            <p:nvSpPr>
              <p:cNvPr id="815" name="Google Shape;815;p22"/>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 name="Google Shape;816;p22"/>
              <p:cNvGrpSpPr/>
              <p:nvPr/>
            </p:nvGrpSpPr>
            <p:grpSpPr>
              <a:xfrm>
                <a:off x="65395" y="643739"/>
                <a:ext cx="511210" cy="78673"/>
                <a:chOff x="-65375" y="778010"/>
                <a:chExt cx="494400" cy="132290"/>
              </a:xfrm>
            </p:grpSpPr>
            <p:cxnSp>
              <p:nvCxnSpPr>
                <p:cNvPr id="817" name="Google Shape;817;p22"/>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818" name="Google Shape;818;p22"/>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819" name="Google Shape;819;p22"/>
            <p:cNvGrpSpPr/>
            <p:nvPr/>
          </p:nvGrpSpPr>
          <p:grpSpPr>
            <a:xfrm>
              <a:off x="13382" y="1778925"/>
              <a:ext cx="587149" cy="268500"/>
              <a:chOff x="65395" y="548825"/>
              <a:chExt cx="587149" cy="268500"/>
            </a:xfrm>
          </p:grpSpPr>
          <p:sp>
            <p:nvSpPr>
              <p:cNvPr id="820" name="Google Shape;820;p22"/>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 name="Google Shape;821;p22"/>
              <p:cNvGrpSpPr/>
              <p:nvPr/>
            </p:nvGrpSpPr>
            <p:grpSpPr>
              <a:xfrm>
                <a:off x="65395" y="643739"/>
                <a:ext cx="511210" cy="78673"/>
                <a:chOff x="-65375" y="778010"/>
                <a:chExt cx="494400" cy="132290"/>
              </a:xfrm>
            </p:grpSpPr>
            <p:cxnSp>
              <p:nvCxnSpPr>
                <p:cNvPr id="822" name="Google Shape;822;p22"/>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823" name="Google Shape;823;p22"/>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824" name="Google Shape;824;p22"/>
            <p:cNvGrpSpPr/>
            <p:nvPr/>
          </p:nvGrpSpPr>
          <p:grpSpPr>
            <a:xfrm>
              <a:off x="13382" y="1163875"/>
              <a:ext cx="587149" cy="268500"/>
              <a:chOff x="65395" y="548825"/>
              <a:chExt cx="587149" cy="268500"/>
            </a:xfrm>
          </p:grpSpPr>
          <p:sp>
            <p:nvSpPr>
              <p:cNvPr id="825" name="Google Shape;825;p22"/>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 name="Google Shape;826;p22"/>
              <p:cNvGrpSpPr/>
              <p:nvPr/>
            </p:nvGrpSpPr>
            <p:grpSpPr>
              <a:xfrm>
                <a:off x="65395" y="643739"/>
                <a:ext cx="511210" cy="78673"/>
                <a:chOff x="-65375" y="778010"/>
                <a:chExt cx="494400" cy="132290"/>
              </a:xfrm>
            </p:grpSpPr>
            <p:cxnSp>
              <p:nvCxnSpPr>
                <p:cNvPr id="827" name="Google Shape;827;p22"/>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828" name="Google Shape;828;p22"/>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829" name="Google Shape;829;p22"/>
            <p:cNvGrpSpPr/>
            <p:nvPr/>
          </p:nvGrpSpPr>
          <p:grpSpPr>
            <a:xfrm>
              <a:off x="13382" y="548825"/>
              <a:ext cx="587149" cy="268500"/>
              <a:chOff x="65395" y="548825"/>
              <a:chExt cx="587149" cy="268500"/>
            </a:xfrm>
          </p:grpSpPr>
          <p:sp>
            <p:nvSpPr>
              <p:cNvPr id="830" name="Google Shape;830;p22"/>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p22"/>
              <p:cNvGrpSpPr/>
              <p:nvPr/>
            </p:nvGrpSpPr>
            <p:grpSpPr>
              <a:xfrm>
                <a:off x="65395" y="643739"/>
                <a:ext cx="511210" cy="78673"/>
                <a:chOff x="-65375" y="778010"/>
                <a:chExt cx="494400" cy="132290"/>
              </a:xfrm>
            </p:grpSpPr>
            <p:cxnSp>
              <p:nvCxnSpPr>
                <p:cNvPr id="832" name="Google Shape;832;p22"/>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833" name="Google Shape;833;p22"/>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sp>
        <p:nvSpPr>
          <p:cNvPr id="834" name="Google Shape;834;p22"/>
          <p:cNvSpPr txBox="1">
            <a:spLocks noGrp="1"/>
          </p:cNvSpPr>
          <p:nvPr>
            <p:ph type="subTitle" idx="1"/>
          </p:nvPr>
        </p:nvSpPr>
        <p:spPr>
          <a:xfrm>
            <a:off x="914400" y="2564563"/>
            <a:ext cx="2803200" cy="115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5" name="Google Shape;835;p22"/>
          <p:cNvSpPr txBox="1">
            <a:spLocks noGrp="1"/>
          </p:cNvSpPr>
          <p:nvPr>
            <p:ph type="title"/>
          </p:nvPr>
        </p:nvSpPr>
        <p:spPr>
          <a:xfrm>
            <a:off x="914400" y="1419438"/>
            <a:ext cx="3127500" cy="980400"/>
          </a:xfrm>
          <a:prstGeom prst="rect">
            <a:avLst/>
          </a:prstGeom>
          <a:effectLst>
            <a:outerShdw blurRad="114300" algn="bl" rotWithShape="0">
              <a:schemeClr val="accent2"/>
            </a:outerShdw>
          </a:effectLst>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18799123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Text 4">
  <p:cSld name="Title and Text 4">
    <p:bg>
      <p:bgPr>
        <a:blipFill>
          <a:blip r:embed="rId2">
            <a:alphaModFix/>
          </a:blip>
          <a:stretch>
            <a:fillRect/>
          </a:stretch>
        </a:blipFill>
        <a:effectLst/>
      </p:bgPr>
    </p:bg>
    <p:spTree>
      <p:nvGrpSpPr>
        <p:cNvPr id="1" name="Shape 836"/>
        <p:cNvGrpSpPr/>
        <p:nvPr/>
      </p:nvGrpSpPr>
      <p:grpSpPr>
        <a:xfrm>
          <a:off x="0" y="0"/>
          <a:ext cx="0" cy="0"/>
          <a:chOff x="0" y="0"/>
          <a:chExt cx="0" cy="0"/>
        </a:xfrm>
      </p:grpSpPr>
      <p:sp>
        <p:nvSpPr>
          <p:cNvPr id="837" name="Google Shape;837;p23"/>
          <p:cNvSpPr/>
          <p:nvPr/>
        </p:nvSpPr>
        <p:spPr>
          <a:xfrm>
            <a:off x="310896" y="285600"/>
            <a:ext cx="8513700" cy="4572300"/>
          </a:xfrm>
          <a:prstGeom prst="rect">
            <a:avLst/>
          </a:prstGeom>
          <a:gradFill>
            <a:gsLst>
              <a:gs pos="0">
                <a:srgbClr val="4E29AA">
                  <a:alpha val="54509"/>
                  <a:alpha val="42250"/>
                </a:srgbClr>
              </a:gs>
              <a:gs pos="100000">
                <a:srgbClr val="191919">
                  <a:alpha val="42352"/>
                  <a:alpha val="42250"/>
                </a:srgbClr>
              </a:gs>
            </a:gsLst>
            <a:path path="circle">
              <a:fillToRect l="50000" t="50000" r="50000" b="50000"/>
            </a:path>
            <a:tileRect/>
          </a:gradFill>
          <a:ln>
            <a:noFill/>
          </a:ln>
          <a:effectLst>
            <a:outerShdw blurRad="37147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3"/>
          <p:cNvSpPr/>
          <p:nvPr/>
        </p:nvSpPr>
        <p:spPr>
          <a:xfrm>
            <a:off x="310896" y="285600"/>
            <a:ext cx="8513700" cy="4572300"/>
          </a:xfrm>
          <a:prstGeom prst="rect">
            <a:avLst/>
          </a:prstGeom>
          <a:noFill/>
          <a:ln w="28575" cap="flat" cmpd="sng">
            <a:solidFill>
              <a:schemeClr val="lt2"/>
            </a:solidFill>
            <a:prstDash val="solid"/>
            <a:round/>
            <a:headEnd type="none" w="sm" len="sm"/>
            <a:tailEnd type="none" w="sm" len="sm"/>
          </a:ln>
          <a:effectLst>
            <a:outerShdw blurRad="171450" dist="57150" dir="36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 name="Google Shape;839;p23"/>
          <p:cNvGrpSpPr/>
          <p:nvPr/>
        </p:nvGrpSpPr>
        <p:grpSpPr>
          <a:xfrm>
            <a:off x="13382" y="592350"/>
            <a:ext cx="587149" cy="3958800"/>
            <a:chOff x="13382" y="548825"/>
            <a:chExt cx="587149" cy="3958800"/>
          </a:xfrm>
        </p:grpSpPr>
        <p:grpSp>
          <p:nvGrpSpPr>
            <p:cNvPr id="840" name="Google Shape;840;p23"/>
            <p:cNvGrpSpPr/>
            <p:nvPr/>
          </p:nvGrpSpPr>
          <p:grpSpPr>
            <a:xfrm>
              <a:off x="13382" y="2393975"/>
              <a:ext cx="587149" cy="268500"/>
              <a:chOff x="65395" y="548825"/>
              <a:chExt cx="587149" cy="268500"/>
            </a:xfrm>
          </p:grpSpPr>
          <p:sp>
            <p:nvSpPr>
              <p:cNvPr id="841" name="Google Shape;841;p2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 name="Google Shape;842;p23"/>
              <p:cNvGrpSpPr/>
              <p:nvPr/>
            </p:nvGrpSpPr>
            <p:grpSpPr>
              <a:xfrm>
                <a:off x="65395" y="643739"/>
                <a:ext cx="511210" cy="78673"/>
                <a:chOff x="-65375" y="778010"/>
                <a:chExt cx="494400" cy="132290"/>
              </a:xfrm>
            </p:grpSpPr>
            <p:cxnSp>
              <p:nvCxnSpPr>
                <p:cNvPr id="843" name="Google Shape;843;p2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844" name="Google Shape;844;p2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845" name="Google Shape;845;p23"/>
            <p:cNvGrpSpPr/>
            <p:nvPr/>
          </p:nvGrpSpPr>
          <p:grpSpPr>
            <a:xfrm>
              <a:off x="13382" y="3009025"/>
              <a:ext cx="587149" cy="268500"/>
              <a:chOff x="65395" y="548825"/>
              <a:chExt cx="587149" cy="268500"/>
            </a:xfrm>
          </p:grpSpPr>
          <p:sp>
            <p:nvSpPr>
              <p:cNvPr id="846" name="Google Shape;846;p2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 name="Google Shape;847;p23"/>
              <p:cNvGrpSpPr/>
              <p:nvPr/>
            </p:nvGrpSpPr>
            <p:grpSpPr>
              <a:xfrm>
                <a:off x="65395" y="643739"/>
                <a:ext cx="511210" cy="78673"/>
                <a:chOff x="-65375" y="778010"/>
                <a:chExt cx="494400" cy="132290"/>
              </a:xfrm>
            </p:grpSpPr>
            <p:cxnSp>
              <p:nvCxnSpPr>
                <p:cNvPr id="848" name="Google Shape;848;p2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849" name="Google Shape;849;p2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850" name="Google Shape;850;p23"/>
            <p:cNvGrpSpPr/>
            <p:nvPr/>
          </p:nvGrpSpPr>
          <p:grpSpPr>
            <a:xfrm>
              <a:off x="13382" y="3624075"/>
              <a:ext cx="587149" cy="268500"/>
              <a:chOff x="65395" y="548825"/>
              <a:chExt cx="587149" cy="268500"/>
            </a:xfrm>
          </p:grpSpPr>
          <p:sp>
            <p:nvSpPr>
              <p:cNvPr id="851" name="Google Shape;851;p2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 name="Google Shape;852;p23"/>
              <p:cNvGrpSpPr/>
              <p:nvPr/>
            </p:nvGrpSpPr>
            <p:grpSpPr>
              <a:xfrm>
                <a:off x="65395" y="643739"/>
                <a:ext cx="511210" cy="78673"/>
                <a:chOff x="-65375" y="778010"/>
                <a:chExt cx="494400" cy="132290"/>
              </a:xfrm>
            </p:grpSpPr>
            <p:cxnSp>
              <p:nvCxnSpPr>
                <p:cNvPr id="853" name="Google Shape;853;p2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854" name="Google Shape;854;p2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855" name="Google Shape;855;p23"/>
            <p:cNvGrpSpPr/>
            <p:nvPr/>
          </p:nvGrpSpPr>
          <p:grpSpPr>
            <a:xfrm>
              <a:off x="13382" y="4239125"/>
              <a:ext cx="587149" cy="268500"/>
              <a:chOff x="65395" y="548825"/>
              <a:chExt cx="587149" cy="268500"/>
            </a:xfrm>
          </p:grpSpPr>
          <p:sp>
            <p:nvSpPr>
              <p:cNvPr id="856" name="Google Shape;856;p2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 name="Google Shape;857;p23"/>
              <p:cNvGrpSpPr/>
              <p:nvPr/>
            </p:nvGrpSpPr>
            <p:grpSpPr>
              <a:xfrm>
                <a:off x="65395" y="643739"/>
                <a:ext cx="511210" cy="78673"/>
                <a:chOff x="-65375" y="778010"/>
                <a:chExt cx="494400" cy="132290"/>
              </a:xfrm>
            </p:grpSpPr>
            <p:cxnSp>
              <p:nvCxnSpPr>
                <p:cNvPr id="858" name="Google Shape;858;p2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859" name="Google Shape;859;p2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860" name="Google Shape;860;p23"/>
            <p:cNvGrpSpPr/>
            <p:nvPr/>
          </p:nvGrpSpPr>
          <p:grpSpPr>
            <a:xfrm>
              <a:off x="13382" y="1778925"/>
              <a:ext cx="587149" cy="268500"/>
              <a:chOff x="65395" y="548825"/>
              <a:chExt cx="587149" cy="268500"/>
            </a:xfrm>
          </p:grpSpPr>
          <p:sp>
            <p:nvSpPr>
              <p:cNvPr id="861" name="Google Shape;861;p2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 name="Google Shape;862;p23"/>
              <p:cNvGrpSpPr/>
              <p:nvPr/>
            </p:nvGrpSpPr>
            <p:grpSpPr>
              <a:xfrm>
                <a:off x="65395" y="643739"/>
                <a:ext cx="511210" cy="78673"/>
                <a:chOff x="-65375" y="778010"/>
                <a:chExt cx="494400" cy="132290"/>
              </a:xfrm>
            </p:grpSpPr>
            <p:cxnSp>
              <p:nvCxnSpPr>
                <p:cNvPr id="863" name="Google Shape;863;p2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864" name="Google Shape;864;p2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865" name="Google Shape;865;p23"/>
            <p:cNvGrpSpPr/>
            <p:nvPr/>
          </p:nvGrpSpPr>
          <p:grpSpPr>
            <a:xfrm>
              <a:off x="13382" y="1163875"/>
              <a:ext cx="587149" cy="268500"/>
              <a:chOff x="65395" y="548825"/>
              <a:chExt cx="587149" cy="268500"/>
            </a:xfrm>
          </p:grpSpPr>
          <p:sp>
            <p:nvSpPr>
              <p:cNvPr id="866" name="Google Shape;866;p2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 name="Google Shape;867;p23"/>
              <p:cNvGrpSpPr/>
              <p:nvPr/>
            </p:nvGrpSpPr>
            <p:grpSpPr>
              <a:xfrm>
                <a:off x="65395" y="643739"/>
                <a:ext cx="511210" cy="78673"/>
                <a:chOff x="-65375" y="778010"/>
                <a:chExt cx="494400" cy="132290"/>
              </a:xfrm>
            </p:grpSpPr>
            <p:cxnSp>
              <p:nvCxnSpPr>
                <p:cNvPr id="868" name="Google Shape;868;p2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869" name="Google Shape;869;p2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870" name="Google Shape;870;p23"/>
            <p:cNvGrpSpPr/>
            <p:nvPr/>
          </p:nvGrpSpPr>
          <p:grpSpPr>
            <a:xfrm>
              <a:off x="13382" y="548825"/>
              <a:ext cx="587149" cy="268500"/>
              <a:chOff x="65395" y="548825"/>
              <a:chExt cx="587149" cy="268500"/>
            </a:xfrm>
          </p:grpSpPr>
          <p:sp>
            <p:nvSpPr>
              <p:cNvPr id="871" name="Google Shape;871;p2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23"/>
              <p:cNvGrpSpPr/>
              <p:nvPr/>
            </p:nvGrpSpPr>
            <p:grpSpPr>
              <a:xfrm>
                <a:off x="65395" y="643739"/>
                <a:ext cx="511210" cy="78673"/>
                <a:chOff x="-65375" y="778010"/>
                <a:chExt cx="494400" cy="132290"/>
              </a:xfrm>
            </p:grpSpPr>
            <p:cxnSp>
              <p:nvCxnSpPr>
                <p:cNvPr id="873" name="Google Shape;873;p2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874" name="Google Shape;874;p2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sp>
        <p:nvSpPr>
          <p:cNvPr id="875" name="Google Shape;875;p23"/>
          <p:cNvSpPr txBox="1">
            <a:spLocks noGrp="1"/>
          </p:cNvSpPr>
          <p:nvPr>
            <p:ph type="subTitle" idx="1"/>
          </p:nvPr>
        </p:nvSpPr>
        <p:spPr>
          <a:xfrm>
            <a:off x="5420500" y="2352026"/>
            <a:ext cx="2736000" cy="1159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876" name="Google Shape;876;p23"/>
          <p:cNvSpPr txBox="1">
            <a:spLocks noGrp="1"/>
          </p:cNvSpPr>
          <p:nvPr>
            <p:ph type="title"/>
          </p:nvPr>
        </p:nvSpPr>
        <p:spPr>
          <a:xfrm>
            <a:off x="4625800" y="1631974"/>
            <a:ext cx="3530700" cy="607500"/>
          </a:xfrm>
          <a:prstGeom prst="rect">
            <a:avLst/>
          </a:prstGeom>
          <a:effectLst>
            <a:outerShdw blurRad="85725" algn="bl" rotWithShape="0">
              <a:schemeClr val="accent2"/>
            </a:outerShdw>
          </a:effectLst>
        </p:spPr>
        <p:txBody>
          <a:bodyPr spcFirstLastPara="1" wrap="square" lIns="91425" tIns="91425" rIns="91425" bIns="91425" anchor="t" anchorCtr="0">
            <a:noAutofit/>
          </a:bodyPr>
          <a:lstStyle>
            <a:lvl1pPr lvl="0" algn="r" rtl="0">
              <a:spcBef>
                <a:spcPts val="0"/>
              </a:spcBef>
              <a:spcAft>
                <a:spcPts val="0"/>
              </a:spcAft>
              <a:buSzPts val="28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Tree>
    <p:extLst>
      <p:ext uri="{BB962C8B-B14F-4D97-AF65-F5344CB8AC3E}">
        <p14:creationId xmlns:p14="http://schemas.microsoft.com/office/powerpoint/2010/main" val="365687942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blipFill>
          <a:blip r:embed="rId2">
            <a:alphaModFix/>
          </a:blip>
          <a:stretch>
            <a:fillRect/>
          </a:stretch>
        </a:blipFill>
        <a:effectLst/>
      </p:bgPr>
    </p:bg>
    <p:spTree>
      <p:nvGrpSpPr>
        <p:cNvPr id="1" name="Shape 877"/>
        <p:cNvGrpSpPr/>
        <p:nvPr/>
      </p:nvGrpSpPr>
      <p:grpSpPr>
        <a:xfrm>
          <a:off x="0" y="0"/>
          <a:ext cx="0" cy="0"/>
          <a:chOff x="0" y="0"/>
          <a:chExt cx="0" cy="0"/>
        </a:xfrm>
      </p:grpSpPr>
      <p:sp>
        <p:nvSpPr>
          <p:cNvPr id="878" name="Google Shape;878;p24"/>
          <p:cNvSpPr/>
          <p:nvPr/>
        </p:nvSpPr>
        <p:spPr>
          <a:xfrm flipH="1">
            <a:off x="310335" y="285600"/>
            <a:ext cx="8513700" cy="4572300"/>
          </a:xfrm>
          <a:prstGeom prst="foldedCorner">
            <a:avLst>
              <a:gd name="adj" fmla="val 16667"/>
            </a:avLst>
          </a:prstGeom>
          <a:gradFill>
            <a:gsLst>
              <a:gs pos="0">
                <a:srgbClr val="4E29AA">
                  <a:alpha val="61176"/>
                </a:srgbClr>
              </a:gs>
              <a:gs pos="100000">
                <a:srgbClr val="1E123D">
                  <a:alpha val="73725"/>
                </a:srgbClr>
              </a:gs>
            </a:gsLst>
            <a:path path="circle">
              <a:fillToRect l="50000" t="50000" r="50000" b="50000"/>
            </a:path>
            <a:tileRect/>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4"/>
          <p:cNvSpPr/>
          <p:nvPr/>
        </p:nvSpPr>
        <p:spPr>
          <a:xfrm flipH="1">
            <a:off x="310335" y="285600"/>
            <a:ext cx="8513700" cy="4572300"/>
          </a:xfrm>
          <a:prstGeom prst="foldedCorner">
            <a:avLst>
              <a:gd name="adj" fmla="val 16667"/>
            </a:avLst>
          </a:prstGeom>
          <a:noFill/>
          <a:ln w="28575" cap="flat" cmpd="sng">
            <a:solidFill>
              <a:schemeClr val="lt2"/>
            </a:solidFill>
            <a:prstDash val="solid"/>
            <a:round/>
            <a:headEnd type="none" w="sm" len="sm"/>
            <a:tailEnd type="none" w="sm" len="sm"/>
          </a:ln>
          <a:effectLst>
            <a:outerShdw blurRad="171450" dist="57150" dir="3600000" algn="bl" rotWithShape="0">
              <a:srgbClr val="FF00FF"/>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 name="Google Shape;880;p24"/>
          <p:cNvGrpSpPr/>
          <p:nvPr/>
        </p:nvGrpSpPr>
        <p:grpSpPr>
          <a:xfrm flipH="1">
            <a:off x="8546501" y="592350"/>
            <a:ext cx="587149" cy="3958800"/>
            <a:chOff x="13382" y="548825"/>
            <a:chExt cx="587149" cy="3958800"/>
          </a:xfrm>
        </p:grpSpPr>
        <p:grpSp>
          <p:nvGrpSpPr>
            <p:cNvPr id="881" name="Google Shape;881;p24"/>
            <p:cNvGrpSpPr/>
            <p:nvPr/>
          </p:nvGrpSpPr>
          <p:grpSpPr>
            <a:xfrm>
              <a:off x="13382" y="2393975"/>
              <a:ext cx="587149" cy="268500"/>
              <a:chOff x="65395" y="548825"/>
              <a:chExt cx="587149" cy="268500"/>
            </a:xfrm>
          </p:grpSpPr>
          <p:sp>
            <p:nvSpPr>
              <p:cNvPr id="882" name="Google Shape;882;p2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24"/>
              <p:cNvGrpSpPr/>
              <p:nvPr/>
            </p:nvGrpSpPr>
            <p:grpSpPr>
              <a:xfrm>
                <a:off x="65395" y="643739"/>
                <a:ext cx="511210" cy="78673"/>
                <a:chOff x="-65375" y="778010"/>
                <a:chExt cx="494400" cy="132290"/>
              </a:xfrm>
            </p:grpSpPr>
            <p:cxnSp>
              <p:nvCxnSpPr>
                <p:cNvPr id="884" name="Google Shape;884;p2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885" name="Google Shape;885;p2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886" name="Google Shape;886;p24"/>
            <p:cNvGrpSpPr/>
            <p:nvPr/>
          </p:nvGrpSpPr>
          <p:grpSpPr>
            <a:xfrm>
              <a:off x="13382" y="3009025"/>
              <a:ext cx="587149" cy="268500"/>
              <a:chOff x="65395" y="548825"/>
              <a:chExt cx="587149" cy="268500"/>
            </a:xfrm>
          </p:grpSpPr>
          <p:sp>
            <p:nvSpPr>
              <p:cNvPr id="887" name="Google Shape;887;p2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 name="Google Shape;888;p24"/>
              <p:cNvGrpSpPr/>
              <p:nvPr/>
            </p:nvGrpSpPr>
            <p:grpSpPr>
              <a:xfrm>
                <a:off x="65395" y="643739"/>
                <a:ext cx="511210" cy="78673"/>
                <a:chOff x="-65375" y="778010"/>
                <a:chExt cx="494400" cy="132290"/>
              </a:xfrm>
            </p:grpSpPr>
            <p:cxnSp>
              <p:nvCxnSpPr>
                <p:cNvPr id="889" name="Google Shape;889;p2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890" name="Google Shape;890;p2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891" name="Google Shape;891;p24"/>
            <p:cNvGrpSpPr/>
            <p:nvPr/>
          </p:nvGrpSpPr>
          <p:grpSpPr>
            <a:xfrm>
              <a:off x="13382" y="3624075"/>
              <a:ext cx="587149" cy="268500"/>
              <a:chOff x="65395" y="548825"/>
              <a:chExt cx="587149" cy="268500"/>
            </a:xfrm>
          </p:grpSpPr>
          <p:sp>
            <p:nvSpPr>
              <p:cNvPr id="892" name="Google Shape;892;p2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 name="Google Shape;893;p24"/>
              <p:cNvGrpSpPr/>
              <p:nvPr/>
            </p:nvGrpSpPr>
            <p:grpSpPr>
              <a:xfrm>
                <a:off x="65395" y="643739"/>
                <a:ext cx="511210" cy="78673"/>
                <a:chOff x="-65375" y="778010"/>
                <a:chExt cx="494400" cy="132290"/>
              </a:xfrm>
            </p:grpSpPr>
            <p:cxnSp>
              <p:nvCxnSpPr>
                <p:cNvPr id="894" name="Google Shape;894;p2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895" name="Google Shape;895;p2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896" name="Google Shape;896;p24"/>
            <p:cNvGrpSpPr/>
            <p:nvPr/>
          </p:nvGrpSpPr>
          <p:grpSpPr>
            <a:xfrm>
              <a:off x="13382" y="4239125"/>
              <a:ext cx="587149" cy="268500"/>
              <a:chOff x="65395" y="548825"/>
              <a:chExt cx="587149" cy="268500"/>
            </a:xfrm>
          </p:grpSpPr>
          <p:sp>
            <p:nvSpPr>
              <p:cNvPr id="897" name="Google Shape;897;p2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 name="Google Shape;898;p24"/>
              <p:cNvGrpSpPr/>
              <p:nvPr/>
            </p:nvGrpSpPr>
            <p:grpSpPr>
              <a:xfrm>
                <a:off x="65395" y="643739"/>
                <a:ext cx="511210" cy="78673"/>
                <a:chOff x="-65375" y="778010"/>
                <a:chExt cx="494400" cy="132290"/>
              </a:xfrm>
            </p:grpSpPr>
            <p:cxnSp>
              <p:nvCxnSpPr>
                <p:cNvPr id="899" name="Google Shape;899;p2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900" name="Google Shape;900;p2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901" name="Google Shape;901;p24"/>
            <p:cNvGrpSpPr/>
            <p:nvPr/>
          </p:nvGrpSpPr>
          <p:grpSpPr>
            <a:xfrm>
              <a:off x="13382" y="1778925"/>
              <a:ext cx="587149" cy="268500"/>
              <a:chOff x="65395" y="548825"/>
              <a:chExt cx="587149" cy="268500"/>
            </a:xfrm>
          </p:grpSpPr>
          <p:sp>
            <p:nvSpPr>
              <p:cNvPr id="902" name="Google Shape;902;p2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 name="Google Shape;903;p24"/>
              <p:cNvGrpSpPr/>
              <p:nvPr/>
            </p:nvGrpSpPr>
            <p:grpSpPr>
              <a:xfrm>
                <a:off x="65395" y="643739"/>
                <a:ext cx="511210" cy="78673"/>
                <a:chOff x="-65375" y="778010"/>
                <a:chExt cx="494400" cy="132290"/>
              </a:xfrm>
            </p:grpSpPr>
            <p:cxnSp>
              <p:nvCxnSpPr>
                <p:cNvPr id="904" name="Google Shape;904;p2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905" name="Google Shape;905;p2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906" name="Google Shape;906;p24"/>
            <p:cNvGrpSpPr/>
            <p:nvPr/>
          </p:nvGrpSpPr>
          <p:grpSpPr>
            <a:xfrm>
              <a:off x="13382" y="1163875"/>
              <a:ext cx="587149" cy="268500"/>
              <a:chOff x="65395" y="548825"/>
              <a:chExt cx="587149" cy="268500"/>
            </a:xfrm>
          </p:grpSpPr>
          <p:sp>
            <p:nvSpPr>
              <p:cNvPr id="907" name="Google Shape;907;p2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 name="Google Shape;908;p24"/>
              <p:cNvGrpSpPr/>
              <p:nvPr/>
            </p:nvGrpSpPr>
            <p:grpSpPr>
              <a:xfrm>
                <a:off x="65395" y="643739"/>
                <a:ext cx="511210" cy="78673"/>
                <a:chOff x="-65375" y="778010"/>
                <a:chExt cx="494400" cy="132290"/>
              </a:xfrm>
            </p:grpSpPr>
            <p:cxnSp>
              <p:nvCxnSpPr>
                <p:cNvPr id="909" name="Google Shape;909;p2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910" name="Google Shape;910;p2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911" name="Google Shape;911;p24"/>
            <p:cNvGrpSpPr/>
            <p:nvPr/>
          </p:nvGrpSpPr>
          <p:grpSpPr>
            <a:xfrm>
              <a:off x="13382" y="548825"/>
              <a:ext cx="587149" cy="268500"/>
              <a:chOff x="65395" y="548825"/>
              <a:chExt cx="587149" cy="268500"/>
            </a:xfrm>
          </p:grpSpPr>
          <p:sp>
            <p:nvSpPr>
              <p:cNvPr id="912" name="Google Shape;912;p2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24"/>
              <p:cNvGrpSpPr/>
              <p:nvPr/>
            </p:nvGrpSpPr>
            <p:grpSpPr>
              <a:xfrm>
                <a:off x="65395" y="643739"/>
                <a:ext cx="511210" cy="78673"/>
                <a:chOff x="-65375" y="778010"/>
                <a:chExt cx="494400" cy="132290"/>
              </a:xfrm>
            </p:grpSpPr>
            <p:cxnSp>
              <p:nvCxnSpPr>
                <p:cNvPr id="914" name="Google Shape;914;p2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915" name="Google Shape;915;p2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sp>
        <p:nvSpPr>
          <p:cNvPr id="916" name="Google Shape;916;p24"/>
          <p:cNvSpPr txBox="1">
            <a:spLocks noGrp="1"/>
          </p:cNvSpPr>
          <p:nvPr>
            <p:ph type="subTitle" idx="1"/>
          </p:nvPr>
        </p:nvSpPr>
        <p:spPr>
          <a:xfrm>
            <a:off x="2491075" y="1542718"/>
            <a:ext cx="1492800" cy="86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1pPr>
            <a:lvl2pPr lvl="1" algn="ctr" rtl="0">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2pPr>
            <a:lvl3pPr lvl="2" algn="ctr" rtl="0">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3pPr>
            <a:lvl4pPr lvl="3" algn="ctr" rtl="0">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4pPr>
            <a:lvl5pPr lvl="4" algn="ctr" rtl="0">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5pPr>
            <a:lvl6pPr lvl="5" algn="ctr" rtl="0">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6pPr>
            <a:lvl7pPr lvl="6" algn="ctr" rtl="0">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7pPr>
            <a:lvl8pPr lvl="7" algn="ctr" rtl="0">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8pPr>
            <a:lvl9pPr lvl="8" algn="ctr" rtl="0">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9pPr>
          </a:lstStyle>
          <a:p>
            <a:endParaRPr/>
          </a:p>
        </p:txBody>
      </p:sp>
      <p:sp>
        <p:nvSpPr>
          <p:cNvPr id="917" name="Google Shape;917;p24"/>
          <p:cNvSpPr txBox="1">
            <a:spLocks noGrp="1"/>
          </p:cNvSpPr>
          <p:nvPr>
            <p:ph type="subTitle" idx="2"/>
          </p:nvPr>
        </p:nvSpPr>
        <p:spPr>
          <a:xfrm>
            <a:off x="5960650" y="2683375"/>
            <a:ext cx="1815300" cy="8922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1pPr>
            <a:lvl2pPr lvl="1" algn="ctr" rtl="0">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2pPr>
            <a:lvl3pPr lvl="2" algn="ctr" rtl="0">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3pPr>
            <a:lvl4pPr lvl="3" algn="ctr" rtl="0">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4pPr>
            <a:lvl5pPr lvl="4" algn="ctr" rtl="0">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5pPr>
            <a:lvl6pPr lvl="5" algn="ctr" rtl="0">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6pPr>
            <a:lvl7pPr lvl="6" algn="ctr" rtl="0">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7pPr>
            <a:lvl8pPr lvl="7" algn="ctr" rtl="0">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8pPr>
            <a:lvl9pPr lvl="8" algn="ctr" rtl="0">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9pPr>
          </a:lstStyle>
          <a:p>
            <a:endParaRPr/>
          </a:p>
        </p:txBody>
      </p:sp>
      <p:sp>
        <p:nvSpPr>
          <p:cNvPr id="918" name="Google Shape;918;p24"/>
          <p:cNvSpPr txBox="1">
            <a:spLocks noGrp="1"/>
          </p:cNvSpPr>
          <p:nvPr>
            <p:ph type="subTitle" idx="3"/>
          </p:nvPr>
        </p:nvSpPr>
        <p:spPr>
          <a:xfrm>
            <a:off x="2236675" y="2444769"/>
            <a:ext cx="17472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9" name="Google Shape;919;p24"/>
          <p:cNvSpPr txBox="1">
            <a:spLocks noGrp="1"/>
          </p:cNvSpPr>
          <p:nvPr>
            <p:ph type="subTitle" idx="4"/>
          </p:nvPr>
        </p:nvSpPr>
        <p:spPr>
          <a:xfrm>
            <a:off x="6005350" y="3573737"/>
            <a:ext cx="1770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0" name="Google Shape;920;p24"/>
          <p:cNvSpPr txBox="1">
            <a:spLocks noGrp="1"/>
          </p:cNvSpPr>
          <p:nvPr>
            <p:ph type="title"/>
          </p:nvPr>
        </p:nvSpPr>
        <p:spPr>
          <a:xfrm>
            <a:off x="914400" y="482331"/>
            <a:ext cx="7229400" cy="572700"/>
          </a:xfrm>
          <a:prstGeom prst="rect">
            <a:avLst/>
          </a:prstGeom>
          <a:effectLst>
            <a:outerShdw blurRad="85725" algn="bl" rotWithShape="0">
              <a:schemeClr val="accent2"/>
            </a:outerShdw>
          </a:effectLst>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63383483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blipFill>
          <a:blip r:embed="rId2">
            <a:alphaModFix/>
          </a:blip>
          <a:stretch>
            <a:fillRect/>
          </a:stretch>
        </a:blipFill>
        <a:effectLst/>
      </p:bgPr>
    </p:bg>
    <p:spTree>
      <p:nvGrpSpPr>
        <p:cNvPr id="1" name="Shape 921"/>
        <p:cNvGrpSpPr/>
        <p:nvPr/>
      </p:nvGrpSpPr>
      <p:grpSpPr>
        <a:xfrm>
          <a:off x="0" y="0"/>
          <a:ext cx="0" cy="0"/>
          <a:chOff x="0" y="0"/>
          <a:chExt cx="0" cy="0"/>
        </a:xfrm>
      </p:grpSpPr>
      <p:sp>
        <p:nvSpPr>
          <p:cNvPr id="922" name="Google Shape;922;p25"/>
          <p:cNvSpPr/>
          <p:nvPr/>
        </p:nvSpPr>
        <p:spPr>
          <a:xfrm>
            <a:off x="315150" y="285600"/>
            <a:ext cx="8513700" cy="4572300"/>
          </a:xfrm>
          <a:prstGeom prst="foldedCorner">
            <a:avLst>
              <a:gd name="adj" fmla="val 16667"/>
            </a:avLst>
          </a:prstGeom>
          <a:gradFill>
            <a:gsLst>
              <a:gs pos="0">
                <a:srgbClr val="4E29AA">
                  <a:alpha val="61176"/>
                </a:srgbClr>
              </a:gs>
              <a:gs pos="100000">
                <a:srgbClr val="1E123D">
                  <a:alpha val="73725"/>
                </a:srgbClr>
              </a:gs>
            </a:gsLst>
            <a:path path="circle">
              <a:fillToRect l="50000" t="50000" r="50000" b="50000"/>
            </a:path>
            <a:tileRect/>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5"/>
          <p:cNvSpPr/>
          <p:nvPr/>
        </p:nvSpPr>
        <p:spPr>
          <a:xfrm>
            <a:off x="315150" y="285600"/>
            <a:ext cx="8513700" cy="4572300"/>
          </a:xfrm>
          <a:prstGeom prst="foldedCorner">
            <a:avLst>
              <a:gd name="adj" fmla="val 16667"/>
            </a:avLst>
          </a:prstGeom>
          <a:noFill/>
          <a:ln w="28575" cap="flat" cmpd="sng">
            <a:solidFill>
              <a:schemeClr val="lt2"/>
            </a:solidFill>
            <a:prstDash val="solid"/>
            <a:round/>
            <a:headEnd type="none" w="sm" len="sm"/>
            <a:tailEnd type="none" w="sm" len="sm"/>
          </a:ln>
          <a:effectLst>
            <a:outerShdw blurRad="185738" dist="57150" dir="36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 name="Google Shape;924;p25"/>
          <p:cNvGrpSpPr/>
          <p:nvPr/>
        </p:nvGrpSpPr>
        <p:grpSpPr>
          <a:xfrm rot="10800000" flipH="1">
            <a:off x="13382" y="592350"/>
            <a:ext cx="587149" cy="3958800"/>
            <a:chOff x="13382" y="548825"/>
            <a:chExt cx="587149" cy="3958800"/>
          </a:xfrm>
        </p:grpSpPr>
        <p:grpSp>
          <p:nvGrpSpPr>
            <p:cNvPr id="925" name="Google Shape;925;p25"/>
            <p:cNvGrpSpPr/>
            <p:nvPr/>
          </p:nvGrpSpPr>
          <p:grpSpPr>
            <a:xfrm>
              <a:off x="13382" y="2393975"/>
              <a:ext cx="587149" cy="268500"/>
              <a:chOff x="65395" y="548825"/>
              <a:chExt cx="587149" cy="268500"/>
            </a:xfrm>
          </p:grpSpPr>
          <p:sp>
            <p:nvSpPr>
              <p:cNvPr id="926" name="Google Shape;926;p2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927;p25"/>
              <p:cNvGrpSpPr/>
              <p:nvPr/>
            </p:nvGrpSpPr>
            <p:grpSpPr>
              <a:xfrm>
                <a:off x="65395" y="643739"/>
                <a:ext cx="511210" cy="78673"/>
                <a:chOff x="-65375" y="778010"/>
                <a:chExt cx="494400" cy="132290"/>
              </a:xfrm>
            </p:grpSpPr>
            <p:cxnSp>
              <p:nvCxnSpPr>
                <p:cNvPr id="928" name="Google Shape;928;p2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929" name="Google Shape;929;p2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930" name="Google Shape;930;p25"/>
            <p:cNvGrpSpPr/>
            <p:nvPr/>
          </p:nvGrpSpPr>
          <p:grpSpPr>
            <a:xfrm>
              <a:off x="13382" y="3009025"/>
              <a:ext cx="587149" cy="268500"/>
              <a:chOff x="65395" y="548825"/>
              <a:chExt cx="587149" cy="268500"/>
            </a:xfrm>
          </p:grpSpPr>
          <p:sp>
            <p:nvSpPr>
              <p:cNvPr id="931" name="Google Shape;931;p2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 name="Google Shape;932;p25"/>
              <p:cNvGrpSpPr/>
              <p:nvPr/>
            </p:nvGrpSpPr>
            <p:grpSpPr>
              <a:xfrm>
                <a:off x="65395" y="643739"/>
                <a:ext cx="511210" cy="78673"/>
                <a:chOff x="-65375" y="778010"/>
                <a:chExt cx="494400" cy="132290"/>
              </a:xfrm>
            </p:grpSpPr>
            <p:cxnSp>
              <p:nvCxnSpPr>
                <p:cNvPr id="933" name="Google Shape;933;p2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934" name="Google Shape;934;p2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935" name="Google Shape;935;p25"/>
            <p:cNvGrpSpPr/>
            <p:nvPr/>
          </p:nvGrpSpPr>
          <p:grpSpPr>
            <a:xfrm>
              <a:off x="13382" y="3624075"/>
              <a:ext cx="587149" cy="268500"/>
              <a:chOff x="65395" y="548825"/>
              <a:chExt cx="587149" cy="268500"/>
            </a:xfrm>
          </p:grpSpPr>
          <p:sp>
            <p:nvSpPr>
              <p:cNvPr id="936" name="Google Shape;936;p2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 name="Google Shape;937;p25"/>
              <p:cNvGrpSpPr/>
              <p:nvPr/>
            </p:nvGrpSpPr>
            <p:grpSpPr>
              <a:xfrm>
                <a:off x="65395" y="643739"/>
                <a:ext cx="511210" cy="78673"/>
                <a:chOff x="-65375" y="778010"/>
                <a:chExt cx="494400" cy="132290"/>
              </a:xfrm>
            </p:grpSpPr>
            <p:cxnSp>
              <p:nvCxnSpPr>
                <p:cNvPr id="938" name="Google Shape;938;p2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939" name="Google Shape;939;p2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940" name="Google Shape;940;p25"/>
            <p:cNvGrpSpPr/>
            <p:nvPr/>
          </p:nvGrpSpPr>
          <p:grpSpPr>
            <a:xfrm>
              <a:off x="13382" y="4239125"/>
              <a:ext cx="587149" cy="268500"/>
              <a:chOff x="65395" y="548825"/>
              <a:chExt cx="587149" cy="268500"/>
            </a:xfrm>
          </p:grpSpPr>
          <p:sp>
            <p:nvSpPr>
              <p:cNvPr id="941" name="Google Shape;941;p2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 name="Google Shape;942;p25"/>
              <p:cNvGrpSpPr/>
              <p:nvPr/>
            </p:nvGrpSpPr>
            <p:grpSpPr>
              <a:xfrm>
                <a:off x="65395" y="643739"/>
                <a:ext cx="511210" cy="78673"/>
                <a:chOff x="-65375" y="778010"/>
                <a:chExt cx="494400" cy="132290"/>
              </a:xfrm>
            </p:grpSpPr>
            <p:cxnSp>
              <p:nvCxnSpPr>
                <p:cNvPr id="943" name="Google Shape;943;p2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944" name="Google Shape;944;p2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945" name="Google Shape;945;p25"/>
            <p:cNvGrpSpPr/>
            <p:nvPr/>
          </p:nvGrpSpPr>
          <p:grpSpPr>
            <a:xfrm>
              <a:off x="13382" y="1778925"/>
              <a:ext cx="587149" cy="268500"/>
              <a:chOff x="65395" y="548825"/>
              <a:chExt cx="587149" cy="268500"/>
            </a:xfrm>
          </p:grpSpPr>
          <p:sp>
            <p:nvSpPr>
              <p:cNvPr id="946" name="Google Shape;946;p2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 name="Google Shape;947;p25"/>
              <p:cNvGrpSpPr/>
              <p:nvPr/>
            </p:nvGrpSpPr>
            <p:grpSpPr>
              <a:xfrm>
                <a:off x="65395" y="643739"/>
                <a:ext cx="511210" cy="78673"/>
                <a:chOff x="-65375" y="778010"/>
                <a:chExt cx="494400" cy="132290"/>
              </a:xfrm>
            </p:grpSpPr>
            <p:cxnSp>
              <p:nvCxnSpPr>
                <p:cNvPr id="948" name="Google Shape;948;p2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949" name="Google Shape;949;p2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950" name="Google Shape;950;p25"/>
            <p:cNvGrpSpPr/>
            <p:nvPr/>
          </p:nvGrpSpPr>
          <p:grpSpPr>
            <a:xfrm>
              <a:off x="13382" y="1163875"/>
              <a:ext cx="587149" cy="268500"/>
              <a:chOff x="65395" y="548825"/>
              <a:chExt cx="587149" cy="268500"/>
            </a:xfrm>
          </p:grpSpPr>
          <p:sp>
            <p:nvSpPr>
              <p:cNvPr id="951" name="Google Shape;951;p2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 name="Google Shape;952;p25"/>
              <p:cNvGrpSpPr/>
              <p:nvPr/>
            </p:nvGrpSpPr>
            <p:grpSpPr>
              <a:xfrm>
                <a:off x="65395" y="643739"/>
                <a:ext cx="511210" cy="78673"/>
                <a:chOff x="-65375" y="778010"/>
                <a:chExt cx="494400" cy="132290"/>
              </a:xfrm>
            </p:grpSpPr>
            <p:cxnSp>
              <p:nvCxnSpPr>
                <p:cNvPr id="953" name="Google Shape;953;p2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954" name="Google Shape;954;p2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955" name="Google Shape;955;p25"/>
            <p:cNvGrpSpPr/>
            <p:nvPr/>
          </p:nvGrpSpPr>
          <p:grpSpPr>
            <a:xfrm>
              <a:off x="13382" y="548825"/>
              <a:ext cx="587149" cy="268500"/>
              <a:chOff x="65395" y="548825"/>
              <a:chExt cx="587149" cy="268500"/>
            </a:xfrm>
          </p:grpSpPr>
          <p:sp>
            <p:nvSpPr>
              <p:cNvPr id="956" name="Google Shape;956;p2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 name="Google Shape;957;p25"/>
              <p:cNvGrpSpPr/>
              <p:nvPr/>
            </p:nvGrpSpPr>
            <p:grpSpPr>
              <a:xfrm>
                <a:off x="65395" y="643739"/>
                <a:ext cx="511210" cy="78673"/>
                <a:chOff x="-65375" y="778010"/>
                <a:chExt cx="494400" cy="132290"/>
              </a:xfrm>
            </p:grpSpPr>
            <p:cxnSp>
              <p:nvCxnSpPr>
                <p:cNvPr id="958" name="Google Shape;958;p2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959" name="Google Shape;959;p2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sp>
        <p:nvSpPr>
          <p:cNvPr id="960" name="Google Shape;960;p25"/>
          <p:cNvSpPr txBox="1">
            <a:spLocks noGrp="1"/>
          </p:cNvSpPr>
          <p:nvPr>
            <p:ph type="subTitle" idx="1"/>
          </p:nvPr>
        </p:nvSpPr>
        <p:spPr>
          <a:xfrm>
            <a:off x="907425" y="1157900"/>
            <a:ext cx="7488600" cy="333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961" name="Google Shape;961;p25"/>
          <p:cNvSpPr txBox="1">
            <a:spLocks noGrp="1"/>
          </p:cNvSpPr>
          <p:nvPr>
            <p:ph type="title"/>
          </p:nvPr>
        </p:nvSpPr>
        <p:spPr>
          <a:xfrm>
            <a:off x="914400" y="475488"/>
            <a:ext cx="7488600" cy="572700"/>
          </a:xfrm>
          <a:prstGeom prst="rect">
            <a:avLst/>
          </a:prstGeom>
          <a:effectLst>
            <a:outerShdw blurRad="142875" algn="bl" rotWithShape="0">
              <a:schemeClr val="accent2">
                <a:alpha val="86000"/>
              </a:schemeClr>
            </a:outerShdw>
          </a:effectLst>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62" name="Google Shape;962;p25"/>
          <p:cNvSpPr txBox="1">
            <a:spLocks noGrp="1"/>
          </p:cNvSpPr>
          <p:nvPr>
            <p:ph type="subTitle" idx="2"/>
          </p:nvPr>
        </p:nvSpPr>
        <p:spPr>
          <a:xfrm>
            <a:off x="914400" y="1731500"/>
            <a:ext cx="3104400" cy="2423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Char char="●"/>
              <a:defRPr/>
            </a:lvl1pPr>
            <a:lvl2pPr lvl="1">
              <a:spcBef>
                <a:spcPts val="10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a:endParaRPr/>
          </a:p>
        </p:txBody>
      </p:sp>
      <p:sp>
        <p:nvSpPr>
          <p:cNvPr id="963" name="Google Shape;963;p25"/>
          <p:cNvSpPr txBox="1">
            <a:spLocks noGrp="1"/>
          </p:cNvSpPr>
          <p:nvPr>
            <p:ph type="subTitle" idx="3"/>
          </p:nvPr>
        </p:nvSpPr>
        <p:spPr>
          <a:xfrm>
            <a:off x="4551650" y="1731500"/>
            <a:ext cx="3108900" cy="2424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Char char="●"/>
              <a:defRPr/>
            </a:lvl1pPr>
            <a:lvl2pPr lvl="1" rtl="0">
              <a:spcBef>
                <a:spcPts val="1600"/>
              </a:spcBef>
              <a:spcAft>
                <a:spcPts val="0"/>
              </a:spcAft>
              <a:buClr>
                <a:srgbClr val="434343"/>
              </a:buClr>
              <a:buSzPts val="1200"/>
              <a:buFont typeface="Roboto Condensed Light"/>
              <a:buChar char="○"/>
              <a:defRPr/>
            </a:lvl2pPr>
            <a:lvl3pPr lvl="2" rtl="0">
              <a:spcBef>
                <a:spcPts val="1600"/>
              </a:spcBef>
              <a:spcAft>
                <a:spcPts val="0"/>
              </a:spcAft>
              <a:buClr>
                <a:srgbClr val="434343"/>
              </a:buClr>
              <a:buSzPts val="1200"/>
              <a:buFont typeface="Roboto Condensed Light"/>
              <a:buChar char="■"/>
              <a:defRPr/>
            </a:lvl3pPr>
            <a:lvl4pPr lvl="3" rtl="0">
              <a:spcBef>
                <a:spcPts val="1600"/>
              </a:spcBef>
              <a:spcAft>
                <a:spcPts val="0"/>
              </a:spcAft>
              <a:buClr>
                <a:srgbClr val="434343"/>
              </a:buClr>
              <a:buSzPts val="1200"/>
              <a:buFont typeface="Roboto Condensed Light"/>
              <a:buChar char="●"/>
              <a:defRPr/>
            </a:lvl4pPr>
            <a:lvl5pPr lvl="4" rtl="0">
              <a:spcBef>
                <a:spcPts val="1600"/>
              </a:spcBef>
              <a:spcAft>
                <a:spcPts val="0"/>
              </a:spcAft>
              <a:buClr>
                <a:srgbClr val="434343"/>
              </a:buClr>
              <a:buSzPts val="1200"/>
              <a:buFont typeface="Roboto Condensed Light"/>
              <a:buChar char="○"/>
              <a:defRPr/>
            </a:lvl5pPr>
            <a:lvl6pPr lvl="5" rtl="0">
              <a:spcBef>
                <a:spcPts val="1600"/>
              </a:spcBef>
              <a:spcAft>
                <a:spcPts val="0"/>
              </a:spcAft>
              <a:buClr>
                <a:srgbClr val="434343"/>
              </a:buClr>
              <a:buSzPts val="1200"/>
              <a:buFont typeface="Roboto Condensed Light"/>
              <a:buChar char="■"/>
              <a:defRPr/>
            </a:lvl6pPr>
            <a:lvl7pPr lvl="6" rtl="0">
              <a:spcBef>
                <a:spcPts val="1600"/>
              </a:spcBef>
              <a:spcAft>
                <a:spcPts val="0"/>
              </a:spcAft>
              <a:buClr>
                <a:srgbClr val="434343"/>
              </a:buClr>
              <a:buSzPts val="1200"/>
              <a:buFont typeface="Roboto Condensed Light"/>
              <a:buChar char="●"/>
              <a:defRPr/>
            </a:lvl7pPr>
            <a:lvl8pPr lvl="7" rtl="0">
              <a:spcBef>
                <a:spcPts val="1600"/>
              </a:spcBef>
              <a:spcAft>
                <a:spcPts val="0"/>
              </a:spcAft>
              <a:buClr>
                <a:srgbClr val="434343"/>
              </a:buClr>
              <a:buSzPts val="1200"/>
              <a:buFont typeface="Roboto Condensed Light"/>
              <a:buChar char="○"/>
              <a:defRPr/>
            </a:lvl8pPr>
            <a:lvl9pPr lvl="8" rtl="0">
              <a:spcBef>
                <a:spcPts val="1600"/>
              </a:spcBef>
              <a:spcAft>
                <a:spcPts val="1600"/>
              </a:spcAft>
              <a:buClr>
                <a:srgbClr val="434343"/>
              </a:buClr>
              <a:buSzPts val="1200"/>
              <a:buFont typeface="Roboto Condensed Light"/>
              <a:buChar char="■"/>
              <a:defRPr/>
            </a:lvl9pPr>
          </a:lstStyle>
          <a:p>
            <a:endParaRPr/>
          </a:p>
        </p:txBody>
      </p:sp>
    </p:spTree>
    <p:extLst>
      <p:ext uri="{BB962C8B-B14F-4D97-AF65-F5344CB8AC3E}">
        <p14:creationId xmlns:p14="http://schemas.microsoft.com/office/powerpoint/2010/main" val="356915970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alphaModFix/>
          </a:blip>
          <a:stretch>
            <a:fillRect/>
          </a:stretch>
        </a:blipFill>
        <a:effectLst/>
      </p:bgPr>
    </p:bg>
    <p:spTree>
      <p:nvGrpSpPr>
        <p:cNvPr id="1" name="Shape 964"/>
        <p:cNvGrpSpPr/>
        <p:nvPr/>
      </p:nvGrpSpPr>
      <p:grpSpPr>
        <a:xfrm>
          <a:off x="0" y="0"/>
          <a:ext cx="0" cy="0"/>
          <a:chOff x="0" y="0"/>
          <a:chExt cx="0" cy="0"/>
        </a:xfrm>
      </p:grpSpPr>
      <p:sp>
        <p:nvSpPr>
          <p:cNvPr id="965" name="Google Shape;965;p26"/>
          <p:cNvSpPr/>
          <p:nvPr/>
        </p:nvSpPr>
        <p:spPr>
          <a:xfrm flipH="1">
            <a:off x="310896" y="285750"/>
            <a:ext cx="8513700" cy="4572000"/>
          </a:xfrm>
          <a:prstGeom prst="rect">
            <a:avLst/>
          </a:prstGeom>
          <a:gradFill>
            <a:gsLst>
              <a:gs pos="0">
                <a:srgbClr val="4E29AA">
                  <a:alpha val="54509"/>
                  <a:alpha val="42250"/>
                </a:srgbClr>
              </a:gs>
              <a:gs pos="100000">
                <a:srgbClr val="191919">
                  <a:alpha val="42352"/>
                  <a:alpha val="42250"/>
                </a:srgbClr>
              </a:gs>
            </a:gsLst>
            <a:path path="circle">
              <a:fillToRect l="50000" t="50000" r="50000" b="50000"/>
            </a:path>
            <a:tileRect/>
          </a:gradFill>
          <a:ln>
            <a:noFill/>
          </a:ln>
          <a:effectLst>
            <a:outerShdw blurRad="37147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6"/>
          <p:cNvSpPr/>
          <p:nvPr/>
        </p:nvSpPr>
        <p:spPr>
          <a:xfrm flipH="1">
            <a:off x="310896" y="285750"/>
            <a:ext cx="8513700" cy="4572000"/>
          </a:xfrm>
          <a:prstGeom prst="rect">
            <a:avLst/>
          </a:prstGeom>
          <a:noFill/>
          <a:ln w="28575" cap="flat" cmpd="sng">
            <a:solidFill>
              <a:schemeClr val="lt2"/>
            </a:solidFill>
            <a:prstDash val="solid"/>
            <a:round/>
            <a:headEnd type="none" w="sm" len="sm"/>
            <a:tailEnd type="none" w="sm" len="sm"/>
          </a:ln>
          <a:effectLst>
            <a:outerShdw blurRad="171450" dist="57150" dir="36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7" name="Google Shape;967;p26"/>
          <p:cNvGrpSpPr/>
          <p:nvPr/>
        </p:nvGrpSpPr>
        <p:grpSpPr>
          <a:xfrm flipH="1">
            <a:off x="8546501" y="592350"/>
            <a:ext cx="587149" cy="3958800"/>
            <a:chOff x="13382" y="548825"/>
            <a:chExt cx="587149" cy="3958800"/>
          </a:xfrm>
        </p:grpSpPr>
        <p:grpSp>
          <p:nvGrpSpPr>
            <p:cNvPr id="968" name="Google Shape;968;p26"/>
            <p:cNvGrpSpPr/>
            <p:nvPr/>
          </p:nvGrpSpPr>
          <p:grpSpPr>
            <a:xfrm>
              <a:off x="13382" y="2393975"/>
              <a:ext cx="587149" cy="268500"/>
              <a:chOff x="65395" y="548825"/>
              <a:chExt cx="587149" cy="268500"/>
            </a:xfrm>
          </p:grpSpPr>
          <p:sp>
            <p:nvSpPr>
              <p:cNvPr id="969" name="Google Shape;969;p26"/>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0" name="Google Shape;970;p26"/>
              <p:cNvGrpSpPr/>
              <p:nvPr/>
            </p:nvGrpSpPr>
            <p:grpSpPr>
              <a:xfrm>
                <a:off x="65395" y="643739"/>
                <a:ext cx="511210" cy="78673"/>
                <a:chOff x="-65375" y="778010"/>
                <a:chExt cx="494400" cy="132290"/>
              </a:xfrm>
            </p:grpSpPr>
            <p:cxnSp>
              <p:nvCxnSpPr>
                <p:cNvPr id="971" name="Google Shape;971;p26"/>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972" name="Google Shape;972;p26"/>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973" name="Google Shape;973;p26"/>
            <p:cNvGrpSpPr/>
            <p:nvPr/>
          </p:nvGrpSpPr>
          <p:grpSpPr>
            <a:xfrm>
              <a:off x="13382" y="3009025"/>
              <a:ext cx="587149" cy="268500"/>
              <a:chOff x="65395" y="548825"/>
              <a:chExt cx="587149" cy="268500"/>
            </a:xfrm>
          </p:grpSpPr>
          <p:sp>
            <p:nvSpPr>
              <p:cNvPr id="974" name="Google Shape;974;p26"/>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5" name="Google Shape;975;p26"/>
              <p:cNvGrpSpPr/>
              <p:nvPr/>
            </p:nvGrpSpPr>
            <p:grpSpPr>
              <a:xfrm>
                <a:off x="65395" y="643739"/>
                <a:ext cx="511210" cy="78673"/>
                <a:chOff x="-65375" y="778010"/>
                <a:chExt cx="494400" cy="132290"/>
              </a:xfrm>
            </p:grpSpPr>
            <p:cxnSp>
              <p:nvCxnSpPr>
                <p:cNvPr id="976" name="Google Shape;976;p26"/>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977" name="Google Shape;977;p26"/>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978" name="Google Shape;978;p26"/>
            <p:cNvGrpSpPr/>
            <p:nvPr/>
          </p:nvGrpSpPr>
          <p:grpSpPr>
            <a:xfrm>
              <a:off x="13382" y="3624075"/>
              <a:ext cx="587149" cy="268500"/>
              <a:chOff x="65395" y="548825"/>
              <a:chExt cx="587149" cy="268500"/>
            </a:xfrm>
          </p:grpSpPr>
          <p:sp>
            <p:nvSpPr>
              <p:cNvPr id="979" name="Google Shape;979;p26"/>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 name="Google Shape;980;p26"/>
              <p:cNvGrpSpPr/>
              <p:nvPr/>
            </p:nvGrpSpPr>
            <p:grpSpPr>
              <a:xfrm>
                <a:off x="65395" y="643739"/>
                <a:ext cx="511210" cy="78673"/>
                <a:chOff x="-65375" y="778010"/>
                <a:chExt cx="494400" cy="132290"/>
              </a:xfrm>
            </p:grpSpPr>
            <p:cxnSp>
              <p:nvCxnSpPr>
                <p:cNvPr id="981" name="Google Shape;981;p26"/>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982" name="Google Shape;982;p26"/>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983" name="Google Shape;983;p26"/>
            <p:cNvGrpSpPr/>
            <p:nvPr/>
          </p:nvGrpSpPr>
          <p:grpSpPr>
            <a:xfrm>
              <a:off x="13382" y="4239125"/>
              <a:ext cx="587149" cy="268500"/>
              <a:chOff x="65395" y="548825"/>
              <a:chExt cx="587149" cy="268500"/>
            </a:xfrm>
          </p:grpSpPr>
          <p:sp>
            <p:nvSpPr>
              <p:cNvPr id="984" name="Google Shape;984;p26"/>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 name="Google Shape;985;p26"/>
              <p:cNvGrpSpPr/>
              <p:nvPr/>
            </p:nvGrpSpPr>
            <p:grpSpPr>
              <a:xfrm>
                <a:off x="65395" y="643739"/>
                <a:ext cx="511210" cy="78673"/>
                <a:chOff x="-65375" y="778010"/>
                <a:chExt cx="494400" cy="132290"/>
              </a:xfrm>
            </p:grpSpPr>
            <p:cxnSp>
              <p:nvCxnSpPr>
                <p:cNvPr id="986" name="Google Shape;986;p26"/>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987" name="Google Shape;987;p26"/>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988" name="Google Shape;988;p26"/>
            <p:cNvGrpSpPr/>
            <p:nvPr/>
          </p:nvGrpSpPr>
          <p:grpSpPr>
            <a:xfrm>
              <a:off x="13382" y="1778925"/>
              <a:ext cx="587149" cy="268500"/>
              <a:chOff x="65395" y="548825"/>
              <a:chExt cx="587149" cy="268500"/>
            </a:xfrm>
          </p:grpSpPr>
          <p:sp>
            <p:nvSpPr>
              <p:cNvPr id="989" name="Google Shape;989;p26"/>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0" name="Google Shape;990;p26"/>
              <p:cNvGrpSpPr/>
              <p:nvPr/>
            </p:nvGrpSpPr>
            <p:grpSpPr>
              <a:xfrm>
                <a:off x="65395" y="643739"/>
                <a:ext cx="511210" cy="78673"/>
                <a:chOff x="-65375" y="778010"/>
                <a:chExt cx="494400" cy="132290"/>
              </a:xfrm>
            </p:grpSpPr>
            <p:cxnSp>
              <p:nvCxnSpPr>
                <p:cNvPr id="991" name="Google Shape;991;p26"/>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992" name="Google Shape;992;p26"/>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993" name="Google Shape;993;p26"/>
            <p:cNvGrpSpPr/>
            <p:nvPr/>
          </p:nvGrpSpPr>
          <p:grpSpPr>
            <a:xfrm>
              <a:off x="13382" y="1163875"/>
              <a:ext cx="587149" cy="268500"/>
              <a:chOff x="65395" y="548825"/>
              <a:chExt cx="587149" cy="268500"/>
            </a:xfrm>
          </p:grpSpPr>
          <p:sp>
            <p:nvSpPr>
              <p:cNvPr id="994" name="Google Shape;994;p26"/>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26"/>
              <p:cNvGrpSpPr/>
              <p:nvPr/>
            </p:nvGrpSpPr>
            <p:grpSpPr>
              <a:xfrm>
                <a:off x="65395" y="643739"/>
                <a:ext cx="511210" cy="78673"/>
                <a:chOff x="-65375" y="778010"/>
                <a:chExt cx="494400" cy="132290"/>
              </a:xfrm>
            </p:grpSpPr>
            <p:cxnSp>
              <p:nvCxnSpPr>
                <p:cNvPr id="996" name="Google Shape;996;p26"/>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997" name="Google Shape;997;p26"/>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998" name="Google Shape;998;p26"/>
            <p:cNvGrpSpPr/>
            <p:nvPr/>
          </p:nvGrpSpPr>
          <p:grpSpPr>
            <a:xfrm>
              <a:off x="13382" y="548825"/>
              <a:ext cx="587149" cy="268500"/>
              <a:chOff x="65395" y="548825"/>
              <a:chExt cx="587149" cy="268500"/>
            </a:xfrm>
          </p:grpSpPr>
          <p:sp>
            <p:nvSpPr>
              <p:cNvPr id="999" name="Google Shape;999;p26"/>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 name="Google Shape;1000;p26"/>
              <p:cNvGrpSpPr/>
              <p:nvPr/>
            </p:nvGrpSpPr>
            <p:grpSpPr>
              <a:xfrm>
                <a:off x="65395" y="643739"/>
                <a:ext cx="511210" cy="78673"/>
                <a:chOff x="-65375" y="778010"/>
                <a:chExt cx="494400" cy="132290"/>
              </a:xfrm>
            </p:grpSpPr>
            <p:cxnSp>
              <p:nvCxnSpPr>
                <p:cNvPr id="1001" name="Google Shape;1001;p26"/>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002" name="Google Shape;1002;p26"/>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sp>
        <p:nvSpPr>
          <p:cNvPr id="1003" name="Google Shape;1003;p26"/>
          <p:cNvSpPr txBox="1">
            <a:spLocks noGrp="1"/>
          </p:cNvSpPr>
          <p:nvPr>
            <p:ph type="title"/>
          </p:nvPr>
        </p:nvSpPr>
        <p:spPr>
          <a:xfrm>
            <a:off x="914400" y="2804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400"/>
              <a:buNone/>
              <a:defRPr sz="2400">
                <a:solidFill>
                  <a:schemeClr val="lt2"/>
                </a:solidFill>
              </a:defRPr>
            </a:lvl1pPr>
            <a:lvl2pPr lvl="1" algn="ctr" rtl="0">
              <a:spcBef>
                <a:spcPts val="0"/>
              </a:spcBef>
              <a:spcAft>
                <a:spcPts val="0"/>
              </a:spcAft>
              <a:buClr>
                <a:schemeClr val="lt2"/>
              </a:buClr>
              <a:buSzPts val="2400"/>
              <a:buNone/>
              <a:defRPr sz="2400">
                <a:solidFill>
                  <a:schemeClr val="lt2"/>
                </a:solidFill>
              </a:defRPr>
            </a:lvl2pPr>
            <a:lvl3pPr lvl="2" algn="ctr" rtl="0">
              <a:spcBef>
                <a:spcPts val="0"/>
              </a:spcBef>
              <a:spcAft>
                <a:spcPts val="0"/>
              </a:spcAft>
              <a:buClr>
                <a:schemeClr val="lt2"/>
              </a:buClr>
              <a:buSzPts val="2400"/>
              <a:buNone/>
              <a:defRPr sz="2400">
                <a:solidFill>
                  <a:schemeClr val="lt2"/>
                </a:solidFill>
              </a:defRPr>
            </a:lvl3pPr>
            <a:lvl4pPr lvl="3" algn="ctr" rtl="0">
              <a:spcBef>
                <a:spcPts val="0"/>
              </a:spcBef>
              <a:spcAft>
                <a:spcPts val="0"/>
              </a:spcAft>
              <a:buClr>
                <a:schemeClr val="lt2"/>
              </a:buClr>
              <a:buSzPts val="2400"/>
              <a:buNone/>
              <a:defRPr sz="2400">
                <a:solidFill>
                  <a:schemeClr val="lt2"/>
                </a:solidFill>
              </a:defRPr>
            </a:lvl4pPr>
            <a:lvl5pPr lvl="4" algn="ctr" rtl="0">
              <a:spcBef>
                <a:spcPts val="0"/>
              </a:spcBef>
              <a:spcAft>
                <a:spcPts val="0"/>
              </a:spcAft>
              <a:buClr>
                <a:schemeClr val="lt2"/>
              </a:buClr>
              <a:buSzPts val="2400"/>
              <a:buNone/>
              <a:defRPr sz="2400">
                <a:solidFill>
                  <a:schemeClr val="lt2"/>
                </a:solidFill>
              </a:defRPr>
            </a:lvl5pPr>
            <a:lvl6pPr lvl="5" algn="ctr" rtl="0">
              <a:spcBef>
                <a:spcPts val="0"/>
              </a:spcBef>
              <a:spcAft>
                <a:spcPts val="0"/>
              </a:spcAft>
              <a:buClr>
                <a:schemeClr val="lt2"/>
              </a:buClr>
              <a:buSzPts val="2400"/>
              <a:buNone/>
              <a:defRPr sz="2400">
                <a:solidFill>
                  <a:schemeClr val="lt2"/>
                </a:solidFill>
              </a:defRPr>
            </a:lvl6pPr>
            <a:lvl7pPr lvl="6" algn="ctr" rtl="0">
              <a:spcBef>
                <a:spcPts val="0"/>
              </a:spcBef>
              <a:spcAft>
                <a:spcPts val="0"/>
              </a:spcAft>
              <a:buClr>
                <a:schemeClr val="lt2"/>
              </a:buClr>
              <a:buSzPts val="2400"/>
              <a:buNone/>
              <a:defRPr sz="2400">
                <a:solidFill>
                  <a:schemeClr val="lt2"/>
                </a:solidFill>
              </a:defRPr>
            </a:lvl7pPr>
            <a:lvl8pPr lvl="7" algn="ctr" rtl="0">
              <a:spcBef>
                <a:spcPts val="0"/>
              </a:spcBef>
              <a:spcAft>
                <a:spcPts val="0"/>
              </a:spcAft>
              <a:buClr>
                <a:schemeClr val="lt2"/>
              </a:buClr>
              <a:buSzPts val="2400"/>
              <a:buNone/>
              <a:defRPr sz="2400">
                <a:solidFill>
                  <a:schemeClr val="lt2"/>
                </a:solidFill>
              </a:defRPr>
            </a:lvl8pPr>
            <a:lvl9pPr lvl="8" algn="ctr" rtl="0">
              <a:spcBef>
                <a:spcPts val="0"/>
              </a:spcBef>
              <a:spcAft>
                <a:spcPts val="0"/>
              </a:spcAft>
              <a:buClr>
                <a:schemeClr val="lt2"/>
              </a:buClr>
              <a:buSzPts val="2400"/>
              <a:buNone/>
              <a:defRPr sz="2400">
                <a:solidFill>
                  <a:schemeClr val="lt2"/>
                </a:solidFill>
              </a:defRPr>
            </a:lvl9pPr>
          </a:lstStyle>
          <a:p>
            <a:endParaRPr/>
          </a:p>
        </p:txBody>
      </p:sp>
      <p:sp>
        <p:nvSpPr>
          <p:cNvPr id="1004" name="Google Shape;1004;p26"/>
          <p:cNvSpPr txBox="1">
            <a:spLocks noGrp="1"/>
          </p:cNvSpPr>
          <p:nvPr>
            <p:ph type="subTitle" idx="1"/>
          </p:nvPr>
        </p:nvSpPr>
        <p:spPr>
          <a:xfrm>
            <a:off x="914400" y="3314659"/>
            <a:ext cx="2336400" cy="85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5" name="Google Shape;1005;p26"/>
          <p:cNvSpPr txBox="1">
            <a:spLocks noGrp="1"/>
          </p:cNvSpPr>
          <p:nvPr>
            <p:ph type="title" idx="2"/>
          </p:nvPr>
        </p:nvSpPr>
        <p:spPr>
          <a:xfrm>
            <a:off x="3348600" y="2804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400"/>
              <a:buNone/>
              <a:defRPr sz="2400">
                <a:solidFill>
                  <a:schemeClr val="lt2"/>
                </a:solidFill>
              </a:defRPr>
            </a:lvl1pPr>
            <a:lvl2pPr lvl="1" algn="ctr" rtl="0">
              <a:spcBef>
                <a:spcPts val="0"/>
              </a:spcBef>
              <a:spcAft>
                <a:spcPts val="0"/>
              </a:spcAft>
              <a:buClr>
                <a:schemeClr val="lt2"/>
              </a:buClr>
              <a:buSzPts val="2400"/>
              <a:buNone/>
              <a:defRPr sz="2400">
                <a:solidFill>
                  <a:schemeClr val="lt2"/>
                </a:solidFill>
              </a:defRPr>
            </a:lvl2pPr>
            <a:lvl3pPr lvl="2" algn="ctr" rtl="0">
              <a:spcBef>
                <a:spcPts val="0"/>
              </a:spcBef>
              <a:spcAft>
                <a:spcPts val="0"/>
              </a:spcAft>
              <a:buClr>
                <a:schemeClr val="lt2"/>
              </a:buClr>
              <a:buSzPts val="2400"/>
              <a:buNone/>
              <a:defRPr sz="2400">
                <a:solidFill>
                  <a:schemeClr val="lt2"/>
                </a:solidFill>
              </a:defRPr>
            </a:lvl3pPr>
            <a:lvl4pPr lvl="3" algn="ctr" rtl="0">
              <a:spcBef>
                <a:spcPts val="0"/>
              </a:spcBef>
              <a:spcAft>
                <a:spcPts val="0"/>
              </a:spcAft>
              <a:buClr>
                <a:schemeClr val="lt2"/>
              </a:buClr>
              <a:buSzPts val="2400"/>
              <a:buNone/>
              <a:defRPr sz="2400">
                <a:solidFill>
                  <a:schemeClr val="lt2"/>
                </a:solidFill>
              </a:defRPr>
            </a:lvl4pPr>
            <a:lvl5pPr lvl="4" algn="ctr" rtl="0">
              <a:spcBef>
                <a:spcPts val="0"/>
              </a:spcBef>
              <a:spcAft>
                <a:spcPts val="0"/>
              </a:spcAft>
              <a:buClr>
                <a:schemeClr val="lt2"/>
              </a:buClr>
              <a:buSzPts val="2400"/>
              <a:buNone/>
              <a:defRPr sz="2400">
                <a:solidFill>
                  <a:schemeClr val="lt2"/>
                </a:solidFill>
              </a:defRPr>
            </a:lvl5pPr>
            <a:lvl6pPr lvl="5" algn="ctr" rtl="0">
              <a:spcBef>
                <a:spcPts val="0"/>
              </a:spcBef>
              <a:spcAft>
                <a:spcPts val="0"/>
              </a:spcAft>
              <a:buClr>
                <a:schemeClr val="lt2"/>
              </a:buClr>
              <a:buSzPts val="2400"/>
              <a:buNone/>
              <a:defRPr sz="2400">
                <a:solidFill>
                  <a:schemeClr val="lt2"/>
                </a:solidFill>
              </a:defRPr>
            </a:lvl6pPr>
            <a:lvl7pPr lvl="6" algn="ctr" rtl="0">
              <a:spcBef>
                <a:spcPts val="0"/>
              </a:spcBef>
              <a:spcAft>
                <a:spcPts val="0"/>
              </a:spcAft>
              <a:buClr>
                <a:schemeClr val="lt2"/>
              </a:buClr>
              <a:buSzPts val="2400"/>
              <a:buNone/>
              <a:defRPr sz="2400">
                <a:solidFill>
                  <a:schemeClr val="lt2"/>
                </a:solidFill>
              </a:defRPr>
            </a:lvl7pPr>
            <a:lvl8pPr lvl="7" algn="ctr" rtl="0">
              <a:spcBef>
                <a:spcPts val="0"/>
              </a:spcBef>
              <a:spcAft>
                <a:spcPts val="0"/>
              </a:spcAft>
              <a:buClr>
                <a:schemeClr val="lt2"/>
              </a:buClr>
              <a:buSzPts val="2400"/>
              <a:buNone/>
              <a:defRPr sz="2400">
                <a:solidFill>
                  <a:schemeClr val="lt2"/>
                </a:solidFill>
              </a:defRPr>
            </a:lvl8pPr>
            <a:lvl9pPr lvl="8" algn="ctr" rtl="0">
              <a:spcBef>
                <a:spcPts val="0"/>
              </a:spcBef>
              <a:spcAft>
                <a:spcPts val="0"/>
              </a:spcAft>
              <a:buClr>
                <a:schemeClr val="lt2"/>
              </a:buClr>
              <a:buSzPts val="2400"/>
              <a:buNone/>
              <a:defRPr sz="2400">
                <a:solidFill>
                  <a:schemeClr val="lt2"/>
                </a:solidFill>
              </a:defRPr>
            </a:lvl9pPr>
          </a:lstStyle>
          <a:p>
            <a:endParaRPr/>
          </a:p>
        </p:txBody>
      </p:sp>
      <p:sp>
        <p:nvSpPr>
          <p:cNvPr id="1006" name="Google Shape;1006;p26"/>
          <p:cNvSpPr txBox="1">
            <a:spLocks noGrp="1"/>
          </p:cNvSpPr>
          <p:nvPr>
            <p:ph type="subTitle" idx="3"/>
          </p:nvPr>
        </p:nvSpPr>
        <p:spPr>
          <a:xfrm>
            <a:off x="3348600" y="3314659"/>
            <a:ext cx="2336400" cy="85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7" name="Google Shape;1007;p26"/>
          <p:cNvSpPr txBox="1">
            <a:spLocks noGrp="1"/>
          </p:cNvSpPr>
          <p:nvPr>
            <p:ph type="title" idx="4"/>
          </p:nvPr>
        </p:nvSpPr>
        <p:spPr>
          <a:xfrm>
            <a:off x="5782800" y="2804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400"/>
              <a:buNone/>
              <a:defRPr sz="2400">
                <a:solidFill>
                  <a:schemeClr val="lt2"/>
                </a:solidFill>
              </a:defRPr>
            </a:lvl1pPr>
            <a:lvl2pPr lvl="1" algn="ctr" rtl="0">
              <a:spcBef>
                <a:spcPts val="0"/>
              </a:spcBef>
              <a:spcAft>
                <a:spcPts val="0"/>
              </a:spcAft>
              <a:buClr>
                <a:schemeClr val="lt2"/>
              </a:buClr>
              <a:buSzPts val="2400"/>
              <a:buNone/>
              <a:defRPr sz="2400">
                <a:solidFill>
                  <a:schemeClr val="lt2"/>
                </a:solidFill>
              </a:defRPr>
            </a:lvl2pPr>
            <a:lvl3pPr lvl="2" algn="ctr" rtl="0">
              <a:spcBef>
                <a:spcPts val="0"/>
              </a:spcBef>
              <a:spcAft>
                <a:spcPts val="0"/>
              </a:spcAft>
              <a:buClr>
                <a:schemeClr val="lt2"/>
              </a:buClr>
              <a:buSzPts val="2400"/>
              <a:buNone/>
              <a:defRPr sz="2400">
                <a:solidFill>
                  <a:schemeClr val="lt2"/>
                </a:solidFill>
              </a:defRPr>
            </a:lvl3pPr>
            <a:lvl4pPr lvl="3" algn="ctr" rtl="0">
              <a:spcBef>
                <a:spcPts val="0"/>
              </a:spcBef>
              <a:spcAft>
                <a:spcPts val="0"/>
              </a:spcAft>
              <a:buClr>
                <a:schemeClr val="lt2"/>
              </a:buClr>
              <a:buSzPts val="2400"/>
              <a:buNone/>
              <a:defRPr sz="2400">
                <a:solidFill>
                  <a:schemeClr val="lt2"/>
                </a:solidFill>
              </a:defRPr>
            </a:lvl4pPr>
            <a:lvl5pPr lvl="4" algn="ctr" rtl="0">
              <a:spcBef>
                <a:spcPts val="0"/>
              </a:spcBef>
              <a:spcAft>
                <a:spcPts val="0"/>
              </a:spcAft>
              <a:buClr>
                <a:schemeClr val="lt2"/>
              </a:buClr>
              <a:buSzPts val="2400"/>
              <a:buNone/>
              <a:defRPr sz="2400">
                <a:solidFill>
                  <a:schemeClr val="lt2"/>
                </a:solidFill>
              </a:defRPr>
            </a:lvl5pPr>
            <a:lvl6pPr lvl="5" algn="ctr" rtl="0">
              <a:spcBef>
                <a:spcPts val="0"/>
              </a:spcBef>
              <a:spcAft>
                <a:spcPts val="0"/>
              </a:spcAft>
              <a:buClr>
                <a:schemeClr val="lt2"/>
              </a:buClr>
              <a:buSzPts val="2400"/>
              <a:buNone/>
              <a:defRPr sz="2400">
                <a:solidFill>
                  <a:schemeClr val="lt2"/>
                </a:solidFill>
              </a:defRPr>
            </a:lvl6pPr>
            <a:lvl7pPr lvl="6" algn="ctr" rtl="0">
              <a:spcBef>
                <a:spcPts val="0"/>
              </a:spcBef>
              <a:spcAft>
                <a:spcPts val="0"/>
              </a:spcAft>
              <a:buClr>
                <a:schemeClr val="lt2"/>
              </a:buClr>
              <a:buSzPts val="2400"/>
              <a:buNone/>
              <a:defRPr sz="2400">
                <a:solidFill>
                  <a:schemeClr val="lt2"/>
                </a:solidFill>
              </a:defRPr>
            </a:lvl7pPr>
            <a:lvl8pPr lvl="7" algn="ctr" rtl="0">
              <a:spcBef>
                <a:spcPts val="0"/>
              </a:spcBef>
              <a:spcAft>
                <a:spcPts val="0"/>
              </a:spcAft>
              <a:buClr>
                <a:schemeClr val="lt2"/>
              </a:buClr>
              <a:buSzPts val="2400"/>
              <a:buNone/>
              <a:defRPr sz="2400">
                <a:solidFill>
                  <a:schemeClr val="lt2"/>
                </a:solidFill>
              </a:defRPr>
            </a:lvl8pPr>
            <a:lvl9pPr lvl="8" algn="ctr" rtl="0">
              <a:spcBef>
                <a:spcPts val="0"/>
              </a:spcBef>
              <a:spcAft>
                <a:spcPts val="0"/>
              </a:spcAft>
              <a:buClr>
                <a:schemeClr val="lt2"/>
              </a:buClr>
              <a:buSzPts val="2400"/>
              <a:buNone/>
              <a:defRPr sz="2400">
                <a:solidFill>
                  <a:schemeClr val="lt2"/>
                </a:solidFill>
              </a:defRPr>
            </a:lvl9pPr>
          </a:lstStyle>
          <a:p>
            <a:endParaRPr/>
          </a:p>
        </p:txBody>
      </p:sp>
      <p:sp>
        <p:nvSpPr>
          <p:cNvPr id="1008" name="Google Shape;1008;p26"/>
          <p:cNvSpPr txBox="1">
            <a:spLocks noGrp="1"/>
          </p:cNvSpPr>
          <p:nvPr>
            <p:ph type="subTitle" idx="5"/>
          </p:nvPr>
        </p:nvSpPr>
        <p:spPr>
          <a:xfrm>
            <a:off x="5782800" y="3314659"/>
            <a:ext cx="2336400" cy="85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9" name="Google Shape;1009;p26"/>
          <p:cNvSpPr txBox="1">
            <a:spLocks noGrp="1"/>
          </p:cNvSpPr>
          <p:nvPr>
            <p:ph type="title" idx="6"/>
          </p:nvPr>
        </p:nvSpPr>
        <p:spPr>
          <a:xfrm>
            <a:off x="914400" y="486611"/>
            <a:ext cx="7704000" cy="946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09089301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blipFill>
          <a:blip r:embed="rId2">
            <a:alphaModFix/>
          </a:blip>
          <a:stretch>
            <a:fillRect/>
          </a:stretch>
        </a:blipFill>
        <a:effectLst/>
      </p:bgPr>
    </p:bg>
    <p:spTree>
      <p:nvGrpSpPr>
        <p:cNvPr id="1" name="Shape 1010"/>
        <p:cNvGrpSpPr/>
        <p:nvPr/>
      </p:nvGrpSpPr>
      <p:grpSpPr>
        <a:xfrm>
          <a:off x="0" y="0"/>
          <a:ext cx="0" cy="0"/>
          <a:chOff x="0" y="0"/>
          <a:chExt cx="0" cy="0"/>
        </a:xfrm>
      </p:grpSpPr>
      <p:sp>
        <p:nvSpPr>
          <p:cNvPr id="1011" name="Google Shape;1011;p27"/>
          <p:cNvSpPr/>
          <p:nvPr/>
        </p:nvSpPr>
        <p:spPr>
          <a:xfrm flipH="1">
            <a:off x="318182" y="285600"/>
            <a:ext cx="8513700" cy="4572300"/>
          </a:xfrm>
          <a:prstGeom prst="rect">
            <a:avLst/>
          </a:prstGeom>
          <a:gradFill>
            <a:gsLst>
              <a:gs pos="0">
                <a:srgbClr val="4E29AA">
                  <a:alpha val="54509"/>
                  <a:alpha val="42250"/>
                </a:srgbClr>
              </a:gs>
              <a:gs pos="100000">
                <a:srgbClr val="191919">
                  <a:alpha val="42352"/>
                  <a:alpha val="42250"/>
                </a:srgbClr>
              </a:gs>
            </a:gsLst>
            <a:path path="circle">
              <a:fillToRect l="50000" t="50000" r="50000" b="50000"/>
            </a:path>
            <a:tileRect/>
          </a:gradFill>
          <a:ln>
            <a:noFill/>
          </a:ln>
          <a:effectLst>
            <a:outerShdw blurRad="37147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7"/>
          <p:cNvSpPr/>
          <p:nvPr/>
        </p:nvSpPr>
        <p:spPr>
          <a:xfrm flipH="1">
            <a:off x="318182" y="285600"/>
            <a:ext cx="8513700" cy="4572300"/>
          </a:xfrm>
          <a:prstGeom prst="rect">
            <a:avLst/>
          </a:prstGeom>
          <a:noFill/>
          <a:ln w="28575" cap="flat" cmpd="sng">
            <a:solidFill>
              <a:schemeClr val="lt2"/>
            </a:solidFill>
            <a:prstDash val="solid"/>
            <a:round/>
            <a:headEnd type="none" w="sm" len="sm"/>
            <a:tailEnd type="none" w="sm" len="sm"/>
          </a:ln>
          <a:effectLst>
            <a:outerShdw blurRad="171450" dist="57150" dir="36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3" name="Google Shape;1013;p27"/>
          <p:cNvGrpSpPr/>
          <p:nvPr/>
        </p:nvGrpSpPr>
        <p:grpSpPr>
          <a:xfrm flipH="1">
            <a:off x="8542247" y="592350"/>
            <a:ext cx="587149" cy="3958800"/>
            <a:chOff x="13382" y="548825"/>
            <a:chExt cx="587149" cy="3958800"/>
          </a:xfrm>
        </p:grpSpPr>
        <p:grpSp>
          <p:nvGrpSpPr>
            <p:cNvPr id="1014" name="Google Shape;1014;p27"/>
            <p:cNvGrpSpPr/>
            <p:nvPr/>
          </p:nvGrpSpPr>
          <p:grpSpPr>
            <a:xfrm>
              <a:off x="13382" y="2393975"/>
              <a:ext cx="587149" cy="268500"/>
              <a:chOff x="65395" y="548825"/>
              <a:chExt cx="587149" cy="268500"/>
            </a:xfrm>
          </p:grpSpPr>
          <p:sp>
            <p:nvSpPr>
              <p:cNvPr id="1015" name="Google Shape;1015;p27"/>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27"/>
              <p:cNvGrpSpPr/>
              <p:nvPr/>
            </p:nvGrpSpPr>
            <p:grpSpPr>
              <a:xfrm>
                <a:off x="65395" y="643739"/>
                <a:ext cx="511210" cy="78673"/>
                <a:chOff x="-65375" y="778010"/>
                <a:chExt cx="494400" cy="132290"/>
              </a:xfrm>
            </p:grpSpPr>
            <p:cxnSp>
              <p:nvCxnSpPr>
                <p:cNvPr id="1017" name="Google Shape;1017;p27"/>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018" name="Google Shape;1018;p27"/>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019" name="Google Shape;1019;p27"/>
            <p:cNvGrpSpPr/>
            <p:nvPr/>
          </p:nvGrpSpPr>
          <p:grpSpPr>
            <a:xfrm>
              <a:off x="13382" y="3009025"/>
              <a:ext cx="587149" cy="268500"/>
              <a:chOff x="65395" y="548825"/>
              <a:chExt cx="587149" cy="268500"/>
            </a:xfrm>
          </p:grpSpPr>
          <p:sp>
            <p:nvSpPr>
              <p:cNvPr id="1020" name="Google Shape;1020;p27"/>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27"/>
              <p:cNvGrpSpPr/>
              <p:nvPr/>
            </p:nvGrpSpPr>
            <p:grpSpPr>
              <a:xfrm>
                <a:off x="65395" y="643739"/>
                <a:ext cx="511210" cy="78673"/>
                <a:chOff x="-65375" y="778010"/>
                <a:chExt cx="494400" cy="132290"/>
              </a:xfrm>
            </p:grpSpPr>
            <p:cxnSp>
              <p:nvCxnSpPr>
                <p:cNvPr id="1022" name="Google Shape;1022;p27"/>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023" name="Google Shape;1023;p27"/>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024" name="Google Shape;1024;p27"/>
            <p:cNvGrpSpPr/>
            <p:nvPr/>
          </p:nvGrpSpPr>
          <p:grpSpPr>
            <a:xfrm>
              <a:off x="13382" y="3624075"/>
              <a:ext cx="587149" cy="268500"/>
              <a:chOff x="65395" y="548825"/>
              <a:chExt cx="587149" cy="268500"/>
            </a:xfrm>
          </p:grpSpPr>
          <p:sp>
            <p:nvSpPr>
              <p:cNvPr id="1025" name="Google Shape;1025;p27"/>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6" name="Google Shape;1026;p27"/>
              <p:cNvGrpSpPr/>
              <p:nvPr/>
            </p:nvGrpSpPr>
            <p:grpSpPr>
              <a:xfrm>
                <a:off x="65395" y="643739"/>
                <a:ext cx="511210" cy="78673"/>
                <a:chOff x="-65375" y="778010"/>
                <a:chExt cx="494400" cy="132290"/>
              </a:xfrm>
            </p:grpSpPr>
            <p:cxnSp>
              <p:nvCxnSpPr>
                <p:cNvPr id="1027" name="Google Shape;1027;p27"/>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028" name="Google Shape;1028;p27"/>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029" name="Google Shape;1029;p27"/>
            <p:cNvGrpSpPr/>
            <p:nvPr/>
          </p:nvGrpSpPr>
          <p:grpSpPr>
            <a:xfrm>
              <a:off x="13382" y="4239125"/>
              <a:ext cx="587149" cy="268500"/>
              <a:chOff x="65395" y="548825"/>
              <a:chExt cx="587149" cy="268500"/>
            </a:xfrm>
          </p:grpSpPr>
          <p:sp>
            <p:nvSpPr>
              <p:cNvPr id="1030" name="Google Shape;1030;p27"/>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1" name="Google Shape;1031;p27"/>
              <p:cNvGrpSpPr/>
              <p:nvPr/>
            </p:nvGrpSpPr>
            <p:grpSpPr>
              <a:xfrm>
                <a:off x="65395" y="643739"/>
                <a:ext cx="511210" cy="78673"/>
                <a:chOff x="-65375" y="778010"/>
                <a:chExt cx="494400" cy="132290"/>
              </a:xfrm>
            </p:grpSpPr>
            <p:cxnSp>
              <p:nvCxnSpPr>
                <p:cNvPr id="1032" name="Google Shape;1032;p27"/>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033" name="Google Shape;1033;p27"/>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034" name="Google Shape;1034;p27"/>
            <p:cNvGrpSpPr/>
            <p:nvPr/>
          </p:nvGrpSpPr>
          <p:grpSpPr>
            <a:xfrm>
              <a:off x="13382" y="1778925"/>
              <a:ext cx="587149" cy="268500"/>
              <a:chOff x="65395" y="548825"/>
              <a:chExt cx="587149" cy="268500"/>
            </a:xfrm>
          </p:grpSpPr>
          <p:sp>
            <p:nvSpPr>
              <p:cNvPr id="1035" name="Google Shape;1035;p27"/>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6" name="Google Shape;1036;p27"/>
              <p:cNvGrpSpPr/>
              <p:nvPr/>
            </p:nvGrpSpPr>
            <p:grpSpPr>
              <a:xfrm>
                <a:off x="65395" y="643739"/>
                <a:ext cx="511210" cy="78673"/>
                <a:chOff x="-65375" y="778010"/>
                <a:chExt cx="494400" cy="132290"/>
              </a:xfrm>
            </p:grpSpPr>
            <p:cxnSp>
              <p:nvCxnSpPr>
                <p:cNvPr id="1037" name="Google Shape;1037;p27"/>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038" name="Google Shape;1038;p27"/>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039" name="Google Shape;1039;p27"/>
            <p:cNvGrpSpPr/>
            <p:nvPr/>
          </p:nvGrpSpPr>
          <p:grpSpPr>
            <a:xfrm>
              <a:off x="13382" y="1163875"/>
              <a:ext cx="587149" cy="268500"/>
              <a:chOff x="65395" y="548825"/>
              <a:chExt cx="587149" cy="268500"/>
            </a:xfrm>
          </p:grpSpPr>
          <p:sp>
            <p:nvSpPr>
              <p:cNvPr id="1040" name="Google Shape;1040;p27"/>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1" name="Google Shape;1041;p27"/>
              <p:cNvGrpSpPr/>
              <p:nvPr/>
            </p:nvGrpSpPr>
            <p:grpSpPr>
              <a:xfrm>
                <a:off x="65395" y="643739"/>
                <a:ext cx="511210" cy="78673"/>
                <a:chOff x="-65375" y="778010"/>
                <a:chExt cx="494400" cy="132290"/>
              </a:xfrm>
            </p:grpSpPr>
            <p:cxnSp>
              <p:nvCxnSpPr>
                <p:cNvPr id="1042" name="Google Shape;1042;p27"/>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043" name="Google Shape;1043;p27"/>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044" name="Google Shape;1044;p27"/>
            <p:cNvGrpSpPr/>
            <p:nvPr/>
          </p:nvGrpSpPr>
          <p:grpSpPr>
            <a:xfrm>
              <a:off x="13382" y="548825"/>
              <a:ext cx="587149" cy="268500"/>
              <a:chOff x="65395" y="548825"/>
              <a:chExt cx="587149" cy="268500"/>
            </a:xfrm>
          </p:grpSpPr>
          <p:sp>
            <p:nvSpPr>
              <p:cNvPr id="1045" name="Google Shape;1045;p27"/>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6" name="Google Shape;1046;p27"/>
              <p:cNvGrpSpPr/>
              <p:nvPr/>
            </p:nvGrpSpPr>
            <p:grpSpPr>
              <a:xfrm>
                <a:off x="65395" y="643739"/>
                <a:ext cx="511210" cy="78673"/>
                <a:chOff x="-65375" y="778010"/>
                <a:chExt cx="494400" cy="132290"/>
              </a:xfrm>
            </p:grpSpPr>
            <p:cxnSp>
              <p:nvCxnSpPr>
                <p:cNvPr id="1047" name="Google Shape;1047;p27"/>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048" name="Google Shape;1048;p27"/>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sp>
        <p:nvSpPr>
          <p:cNvPr id="1049" name="Google Shape;1049;p27"/>
          <p:cNvSpPr txBox="1">
            <a:spLocks noGrp="1"/>
          </p:cNvSpPr>
          <p:nvPr>
            <p:ph type="title"/>
          </p:nvPr>
        </p:nvSpPr>
        <p:spPr>
          <a:xfrm>
            <a:off x="5842200" y="1032450"/>
            <a:ext cx="2340000" cy="527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lt2"/>
                </a:solidFill>
              </a:defRPr>
            </a:lvl1pPr>
            <a:lvl2pPr lvl="1" algn="ctr" rtl="0">
              <a:spcBef>
                <a:spcPts val="0"/>
              </a:spcBef>
              <a:spcAft>
                <a:spcPts val="0"/>
              </a:spcAft>
              <a:buSzPts val="2400"/>
              <a:buFont typeface="Days One"/>
              <a:buNone/>
              <a:defRPr sz="2400">
                <a:latin typeface="Days One"/>
                <a:ea typeface="Days One"/>
                <a:cs typeface="Days One"/>
                <a:sym typeface="Days One"/>
              </a:defRPr>
            </a:lvl2pPr>
            <a:lvl3pPr lvl="2" algn="ctr" rtl="0">
              <a:spcBef>
                <a:spcPts val="0"/>
              </a:spcBef>
              <a:spcAft>
                <a:spcPts val="0"/>
              </a:spcAft>
              <a:buSzPts val="2400"/>
              <a:buFont typeface="Days One"/>
              <a:buNone/>
              <a:defRPr sz="2400">
                <a:latin typeface="Days One"/>
                <a:ea typeface="Days One"/>
                <a:cs typeface="Days One"/>
                <a:sym typeface="Days One"/>
              </a:defRPr>
            </a:lvl3pPr>
            <a:lvl4pPr lvl="3" algn="ctr" rtl="0">
              <a:spcBef>
                <a:spcPts val="0"/>
              </a:spcBef>
              <a:spcAft>
                <a:spcPts val="0"/>
              </a:spcAft>
              <a:buSzPts val="2400"/>
              <a:buFont typeface="Days One"/>
              <a:buNone/>
              <a:defRPr sz="2400">
                <a:latin typeface="Days One"/>
                <a:ea typeface="Days One"/>
                <a:cs typeface="Days One"/>
                <a:sym typeface="Days One"/>
              </a:defRPr>
            </a:lvl4pPr>
            <a:lvl5pPr lvl="4" algn="ctr" rtl="0">
              <a:spcBef>
                <a:spcPts val="0"/>
              </a:spcBef>
              <a:spcAft>
                <a:spcPts val="0"/>
              </a:spcAft>
              <a:buSzPts val="2400"/>
              <a:buFont typeface="Days One"/>
              <a:buNone/>
              <a:defRPr sz="2400">
                <a:latin typeface="Days One"/>
                <a:ea typeface="Days One"/>
                <a:cs typeface="Days One"/>
                <a:sym typeface="Days One"/>
              </a:defRPr>
            </a:lvl5pPr>
            <a:lvl6pPr lvl="5" algn="ctr" rtl="0">
              <a:spcBef>
                <a:spcPts val="0"/>
              </a:spcBef>
              <a:spcAft>
                <a:spcPts val="0"/>
              </a:spcAft>
              <a:buSzPts val="2400"/>
              <a:buFont typeface="Days One"/>
              <a:buNone/>
              <a:defRPr sz="2400">
                <a:latin typeface="Days One"/>
                <a:ea typeface="Days One"/>
                <a:cs typeface="Days One"/>
                <a:sym typeface="Days One"/>
              </a:defRPr>
            </a:lvl6pPr>
            <a:lvl7pPr lvl="6" algn="ctr" rtl="0">
              <a:spcBef>
                <a:spcPts val="0"/>
              </a:spcBef>
              <a:spcAft>
                <a:spcPts val="0"/>
              </a:spcAft>
              <a:buSzPts val="2400"/>
              <a:buFont typeface="Days One"/>
              <a:buNone/>
              <a:defRPr sz="2400">
                <a:latin typeface="Days One"/>
                <a:ea typeface="Days One"/>
                <a:cs typeface="Days One"/>
                <a:sym typeface="Days One"/>
              </a:defRPr>
            </a:lvl7pPr>
            <a:lvl8pPr lvl="7" algn="ctr" rtl="0">
              <a:spcBef>
                <a:spcPts val="0"/>
              </a:spcBef>
              <a:spcAft>
                <a:spcPts val="0"/>
              </a:spcAft>
              <a:buSzPts val="2400"/>
              <a:buFont typeface="Days One"/>
              <a:buNone/>
              <a:defRPr sz="2400">
                <a:latin typeface="Days One"/>
                <a:ea typeface="Days One"/>
                <a:cs typeface="Days One"/>
                <a:sym typeface="Days One"/>
              </a:defRPr>
            </a:lvl8pPr>
            <a:lvl9pPr lvl="8" algn="ctr" rtl="0">
              <a:spcBef>
                <a:spcPts val="0"/>
              </a:spcBef>
              <a:spcAft>
                <a:spcPts val="0"/>
              </a:spcAft>
              <a:buSzPts val="2400"/>
              <a:buFont typeface="Days One"/>
              <a:buNone/>
              <a:defRPr sz="2400">
                <a:latin typeface="Days One"/>
                <a:ea typeface="Days One"/>
                <a:cs typeface="Days One"/>
                <a:sym typeface="Days One"/>
              </a:defRPr>
            </a:lvl9pPr>
          </a:lstStyle>
          <a:p>
            <a:endParaRPr/>
          </a:p>
        </p:txBody>
      </p:sp>
      <p:sp>
        <p:nvSpPr>
          <p:cNvPr id="1050" name="Google Shape;1050;p27"/>
          <p:cNvSpPr txBox="1">
            <a:spLocks noGrp="1"/>
          </p:cNvSpPr>
          <p:nvPr>
            <p:ph type="subTitle" idx="1"/>
          </p:nvPr>
        </p:nvSpPr>
        <p:spPr>
          <a:xfrm>
            <a:off x="5842200" y="1517250"/>
            <a:ext cx="2340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1" name="Google Shape;1051;p27"/>
          <p:cNvSpPr txBox="1">
            <a:spLocks noGrp="1"/>
          </p:cNvSpPr>
          <p:nvPr>
            <p:ph type="title" idx="2"/>
          </p:nvPr>
        </p:nvSpPr>
        <p:spPr>
          <a:xfrm>
            <a:off x="5842200" y="2250462"/>
            <a:ext cx="2340000" cy="527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accent2"/>
                </a:solidFill>
              </a:defRPr>
            </a:lvl1pPr>
            <a:lvl2pPr lvl="1" algn="ctr" rtl="0">
              <a:spcBef>
                <a:spcPts val="0"/>
              </a:spcBef>
              <a:spcAft>
                <a:spcPts val="0"/>
              </a:spcAft>
              <a:buSzPts val="2400"/>
              <a:buFont typeface="Days One"/>
              <a:buNone/>
              <a:defRPr sz="2400">
                <a:latin typeface="Days One"/>
                <a:ea typeface="Days One"/>
                <a:cs typeface="Days One"/>
                <a:sym typeface="Days One"/>
              </a:defRPr>
            </a:lvl2pPr>
            <a:lvl3pPr lvl="2" algn="ctr" rtl="0">
              <a:spcBef>
                <a:spcPts val="0"/>
              </a:spcBef>
              <a:spcAft>
                <a:spcPts val="0"/>
              </a:spcAft>
              <a:buSzPts val="2400"/>
              <a:buFont typeface="Days One"/>
              <a:buNone/>
              <a:defRPr sz="2400">
                <a:latin typeface="Days One"/>
                <a:ea typeface="Days One"/>
                <a:cs typeface="Days One"/>
                <a:sym typeface="Days One"/>
              </a:defRPr>
            </a:lvl3pPr>
            <a:lvl4pPr lvl="3" algn="ctr" rtl="0">
              <a:spcBef>
                <a:spcPts val="0"/>
              </a:spcBef>
              <a:spcAft>
                <a:spcPts val="0"/>
              </a:spcAft>
              <a:buSzPts val="2400"/>
              <a:buFont typeface="Days One"/>
              <a:buNone/>
              <a:defRPr sz="2400">
                <a:latin typeface="Days One"/>
                <a:ea typeface="Days One"/>
                <a:cs typeface="Days One"/>
                <a:sym typeface="Days One"/>
              </a:defRPr>
            </a:lvl4pPr>
            <a:lvl5pPr lvl="4" algn="ctr" rtl="0">
              <a:spcBef>
                <a:spcPts val="0"/>
              </a:spcBef>
              <a:spcAft>
                <a:spcPts val="0"/>
              </a:spcAft>
              <a:buSzPts val="2400"/>
              <a:buFont typeface="Days One"/>
              <a:buNone/>
              <a:defRPr sz="2400">
                <a:latin typeface="Days One"/>
                <a:ea typeface="Days One"/>
                <a:cs typeface="Days One"/>
                <a:sym typeface="Days One"/>
              </a:defRPr>
            </a:lvl5pPr>
            <a:lvl6pPr lvl="5" algn="ctr" rtl="0">
              <a:spcBef>
                <a:spcPts val="0"/>
              </a:spcBef>
              <a:spcAft>
                <a:spcPts val="0"/>
              </a:spcAft>
              <a:buSzPts val="2400"/>
              <a:buFont typeface="Days One"/>
              <a:buNone/>
              <a:defRPr sz="2400">
                <a:latin typeface="Days One"/>
                <a:ea typeface="Days One"/>
                <a:cs typeface="Days One"/>
                <a:sym typeface="Days One"/>
              </a:defRPr>
            </a:lvl6pPr>
            <a:lvl7pPr lvl="6" algn="ctr" rtl="0">
              <a:spcBef>
                <a:spcPts val="0"/>
              </a:spcBef>
              <a:spcAft>
                <a:spcPts val="0"/>
              </a:spcAft>
              <a:buSzPts val="2400"/>
              <a:buFont typeface="Days One"/>
              <a:buNone/>
              <a:defRPr sz="2400">
                <a:latin typeface="Days One"/>
                <a:ea typeface="Days One"/>
                <a:cs typeface="Days One"/>
                <a:sym typeface="Days One"/>
              </a:defRPr>
            </a:lvl7pPr>
            <a:lvl8pPr lvl="7" algn="ctr" rtl="0">
              <a:spcBef>
                <a:spcPts val="0"/>
              </a:spcBef>
              <a:spcAft>
                <a:spcPts val="0"/>
              </a:spcAft>
              <a:buSzPts val="2400"/>
              <a:buFont typeface="Days One"/>
              <a:buNone/>
              <a:defRPr sz="2400">
                <a:latin typeface="Days One"/>
                <a:ea typeface="Days One"/>
                <a:cs typeface="Days One"/>
                <a:sym typeface="Days One"/>
              </a:defRPr>
            </a:lvl8pPr>
            <a:lvl9pPr lvl="8" algn="ctr" rtl="0">
              <a:spcBef>
                <a:spcPts val="0"/>
              </a:spcBef>
              <a:spcAft>
                <a:spcPts val="0"/>
              </a:spcAft>
              <a:buSzPts val="2400"/>
              <a:buFont typeface="Days One"/>
              <a:buNone/>
              <a:defRPr sz="2400">
                <a:latin typeface="Days One"/>
                <a:ea typeface="Days One"/>
                <a:cs typeface="Days One"/>
                <a:sym typeface="Days One"/>
              </a:defRPr>
            </a:lvl9pPr>
          </a:lstStyle>
          <a:p>
            <a:endParaRPr/>
          </a:p>
        </p:txBody>
      </p:sp>
      <p:sp>
        <p:nvSpPr>
          <p:cNvPr id="1052" name="Google Shape;1052;p27"/>
          <p:cNvSpPr txBox="1">
            <a:spLocks noGrp="1"/>
          </p:cNvSpPr>
          <p:nvPr>
            <p:ph type="subTitle" idx="3"/>
          </p:nvPr>
        </p:nvSpPr>
        <p:spPr>
          <a:xfrm>
            <a:off x="5842200" y="2735263"/>
            <a:ext cx="2340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3" name="Google Shape;1053;p27"/>
          <p:cNvSpPr txBox="1">
            <a:spLocks noGrp="1"/>
          </p:cNvSpPr>
          <p:nvPr>
            <p:ph type="title" idx="4"/>
          </p:nvPr>
        </p:nvSpPr>
        <p:spPr>
          <a:xfrm>
            <a:off x="5842200" y="3468474"/>
            <a:ext cx="2340000" cy="527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Font typeface="Days One"/>
              <a:buNone/>
              <a:defRPr sz="2400">
                <a:latin typeface="Days One"/>
                <a:ea typeface="Days One"/>
                <a:cs typeface="Days One"/>
                <a:sym typeface="Days One"/>
              </a:defRPr>
            </a:lvl2pPr>
            <a:lvl3pPr lvl="2" algn="ctr" rtl="0">
              <a:spcBef>
                <a:spcPts val="0"/>
              </a:spcBef>
              <a:spcAft>
                <a:spcPts val="0"/>
              </a:spcAft>
              <a:buSzPts val="2400"/>
              <a:buFont typeface="Days One"/>
              <a:buNone/>
              <a:defRPr sz="2400">
                <a:latin typeface="Days One"/>
                <a:ea typeface="Days One"/>
                <a:cs typeface="Days One"/>
                <a:sym typeface="Days One"/>
              </a:defRPr>
            </a:lvl3pPr>
            <a:lvl4pPr lvl="3" algn="ctr" rtl="0">
              <a:spcBef>
                <a:spcPts val="0"/>
              </a:spcBef>
              <a:spcAft>
                <a:spcPts val="0"/>
              </a:spcAft>
              <a:buSzPts val="2400"/>
              <a:buFont typeface="Days One"/>
              <a:buNone/>
              <a:defRPr sz="2400">
                <a:latin typeface="Days One"/>
                <a:ea typeface="Days One"/>
                <a:cs typeface="Days One"/>
                <a:sym typeface="Days One"/>
              </a:defRPr>
            </a:lvl4pPr>
            <a:lvl5pPr lvl="4" algn="ctr" rtl="0">
              <a:spcBef>
                <a:spcPts val="0"/>
              </a:spcBef>
              <a:spcAft>
                <a:spcPts val="0"/>
              </a:spcAft>
              <a:buSzPts val="2400"/>
              <a:buFont typeface="Days One"/>
              <a:buNone/>
              <a:defRPr sz="2400">
                <a:latin typeface="Days One"/>
                <a:ea typeface="Days One"/>
                <a:cs typeface="Days One"/>
                <a:sym typeface="Days One"/>
              </a:defRPr>
            </a:lvl5pPr>
            <a:lvl6pPr lvl="5" algn="ctr" rtl="0">
              <a:spcBef>
                <a:spcPts val="0"/>
              </a:spcBef>
              <a:spcAft>
                <a:spcPts val="0"/>
              </a:spcAft>
              <a:buSzPts val="2400"/>
              <a:buFont typeface="Days One"/>
              <a:buNone/>
              <a:defRPr sz="2400">
                <a:latin typeface="Days One"/>
                <a:ea typeface="Days One"/>
                <a:cs typeface="Days One"/>
                <a:sym typeface="Days One"/>
              </a:defRPr>
            </a:lvl6pPr>
            <a:lvl7pPr lvl="6" algn="ctr" rtl="0">
              <a:spcBef>
                <a:spcPts val="0"/>
              </a:spcBef>
              <a:spcAft>
                <a:spcPts val="0"/>
              </a:spcAft>
              <a:buSzPts val="2400"/>
              <a:buFont typeface="Days One"/>
              <a:buNone/>
              <a:defRPr sz="2400">
                <a:latin typeface="Days One"/>
                <a:ea typeface="Days One"/>
                <a:cs typeface="Days One"/>
                <a:sym typeface="Days One"/>
              </a:defRPr>
            </a:lvl7pPr>
            <a:lvl8pPr lvl="7" algn="ctr" rtl="0">
              <a:spcBef>
                <a:spcPts val="0"/>
              </a:spcBef>
              <a:spcAft>
                <a:spcPts val="0"/>
              </a:spcAft>
              <a:buSzPts val="2400"/>
              <a:buFont typeface="Days One"/>
              <a:buNone/>
              <a:defRPr sz="2400">
                <a:latin typeface="Days One"/>
                <a:ea typeface="Days One"/>
                <a:cs typeface="Days One"/>
                <a:sym typeface="Days One"/>
              </a:defRPr>
            </a:lvl8pPr>
            <a:lvl9pPr lvl="8" algn="ctr" rtl="0">
              <a:spcBef>
                <a:spcPts val="0"/>
              </a:spcBef>
              <a:spcAft>
                <a:spcPts val="0"/>
              </a:spcAft>
              <a:buSzPts val="2400"/>
              <a:buFont typeface="Days One"/>
              <a:buNone/>
              <a:defRPr sz="2400">
                <a:latin typeface="Days One"/>
                <a:ea typeface="Days One"/>
                <a:cs typeface="Days One"/>
                <a:sym typeface="Days One"/>
              </a:defRPr>
            </a:lvl9pPr>
          </a:lstStyle>
          <a:p>
            <a:endParaRPr/>
          </a:p>
        </p:txBody>
      </p:sp>
      <p:sp>
        <p:nvSpPr>
          <p:cNvPr id="1054" name="Google Shape;1054;p27"/>
          <p:cNvSpPr txBox="1">
            <a:spLocks noGrp="1"/>
          </p:cNvSpPr>
          <p:nvPr>
            <p:ph type="subTitle" idx="5"/>
          </p:nvPr>
        </p:nvSpPr>
        <p:spPr>
          <a:xfrm>
            <a:off x="5842200" y="3953275"/>
            <a:ext cx="2340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5" name="Google Shape;1055;p27"/>
          <p:cNvSpPr txBox="1">
            <a:spLocks noGrp="1"/>
          </p:cNvSpPr>
          <p:nvPr>
            <p:ph type="title" idx="6"/>
          </p:nvPr>
        </p:nvSpPr>
        <p:spPr>
          <a:xfrm>
            <a:off x="914400" y="475488"/>
            <a:ext cx="7338000" cy="572700"/>
          </a:xfrm>
          <a:prstGeom prst="rect">
            <a:avLst/>
          </a:prstGeom>
          <a:effectLst>
            <a:outerShdw blurRad="85725" algn="bl" rotWithShape="0">
              <a:schemeClr val="accent2"/>
            </a:outerShdw>
          </a:effectLst>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51224528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blipFill>
          <a:blip r:embed="rId2">
            <a:alphaModFix/>
          </a:blip>
          <a:stretch>
            <a:fillRect/>
          </a:stretch>
        </a:blipFill>
        <a:effectLst/>
      </p:bgPr>
    </p:bg>
    <p:spTree>
      <p:nvGrpSpPr>
        <p:cNvPr id="1" name="Shape 1056"/>
        <p:cNvGrpSpPr/>
        <p:nvPr/>
      </p:nvGrpSpPr>
      <p:grpSpPr>
        <a:xfrm>
          <a:off x="0" y="0"/>
          <a:ext cx="0" cy="0"/>
          <a:chOff x="0" y="0"/>
          <a:chExt cx="0" cy="0"/>
        </a:xfrm>
      </p:grpSpPr>
      <p:sp>
        <p:nvSpPr>
          <p:cNvPr id="1057" name="Google Shape;1057;p28"/>
          <p:cNvSpPr/>
          <p:nvPr/>
        </p:nvSpPr>
        <p:spPr>
          <a:xfrm>
            <a:off x="310896" y="285600"/>
            <a:ext cx="8513700" cy="4572300"/>
          </a:xfrm>
          <a:prstGeom prst="rect">
            <a:avLst/>
          </a:prstGeom>
          <a:gradFill>
            <a:gsLst>
              <a:gs pos="0">
                <a:srgbClr val="4E29AA">
                  <a:alpha val="54509"/>
                  <a:alpha val="42250"/>
                </a:srgbClr>
              </a:gs>
              <a:gs pos="100000">
                <a:srgbClr val="191919">
                  <a:alpha val="42352"/>
                  <a:alpha val="42250"/>
                </a:srgbClr>
              </a:gs>
            </a:gsLst>
            <a:path path="circle">
              <a:fillToRect l="50000" t="50000" r="50000" b="50000"/>
            </a:path>
            <a:tileRect/>
          </a:gradFill>
          <a:ln>
            <a:noFill/>
          </a:ln>
          <a:effectLst>
            <a:outerShdw blurRad="37147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a:off x="310896" y="285600"/>
            <a:ext cx="8513700" cy="4572300"/>
          </a:xfrm>
          <a:prstGeom prst="rect">
            <a:avLst/>
          </a:prstGeom>
          <a:noFill/>
          <a:ln w="28575" cap="flat" cmpd="sng">
            <a:solidFill>
              <a:schemeClr val="lt2"/>
            </a:solidFill>
            <a:prstDash val="solid"/>
            <a:round/>
            <a:headEnd type="none" w="sm" len="sm"/>
            <a:tailEnd type="none" w="sm" len="sm"/>
          </a:ln>
          <a:effectLst>
            <a:outerShdw blurRad="171450" dist="57150" dir="36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9" name="Google Shape;1059;p28"/>
          <p:cNvGrpSpPr/>
          <p:nvPr/>
        </p:nvGrpSpPr>
        <p:grpSpPr>
          <a:xfrm>
            <a:off x="13382" y="592350"/>
            <a:ext cx="587149" cy="3958800"/>
            <a:chOff x="13382" y="548825"/>
            <a:chExt cx="587149" cy="3958800"/>
          </a:xfrm>
        </p:grpSpPr>
        <p:grpSp>
          <p:nvGrpSpPr>
            <p:cNvPr id="1060" name="Google Shape;1060;p28"/>
            <p:cNvGrpSpPr/>
            <p:nvPr/>
          </p:nvGrpSpPr>
          <p:grpSpPr>
            <a:xfrm>
              <a:off x="13382" y="2393975"/>
              <a:ext cx="587149" cy="268500"/>
              <a:chOff x="65395" y="548825"/>
              <a:chExt cx="587149" cy="268500"/>
            </a:xfrm>
          </p:grpSpPr>
          <p:sp>
            <p:nvSpPr>
              <p:cNvPr id="1061" name="Google Shape;1061;p28"/>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2" name="Google Shape;1062;p28"/>
              <p:cNvGrpSpPr/>
              <p:nvPr/>
            </p:nvGrpSpPr>
            <p:grpSpPr>
              <a:xfrm>
                <a:off x="65395" y="643739"/>
                <a:ext cx="511210" cy="78673"/>
                <a:chOff x="-65375" y="778010"/>
                <a:chExt cx="494400" cy="132290"/>
              </a:xfrm>
            </p:grpSpPr>
            <p:cxnSp>
              <p:nvCxnSpPr>
                <p:cNvPr id="1063" name="Google Shape;1063;p28"/>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064" name="Google Shape;1064;p28"/>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065" name="Google Shape;1065;p28"/>
            <p:cNvGrpSpPr/>
            <p:nvPr/>
          </p:nvGrpSpPr>
          <p:grpSpPr>
            <a:xfrm>
              <a:off x="13382" y="3009025"/>
              <a:ext cx="587149" cy="268500"/>
              <a:chOff x="65395" y="548825"/>
              <a:chExt cx="587149" cy="268500"/>
            </a:xfrm>
          </p:grpSpPr>
          <p:sp>
            <p:nvSpPr>
              <p:cNvPr id="1066" name="Google Shape;1066;p28"/>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7" name="Google Shape;1067;p28"/>
              <p:cNvGrpSpPr/>
              <p:nvPr/>
            </p:nvGrpSpPr>
            <p:grpSpPr>
              <a:xfrm>
                <a:off x="65395" y="643739"/>
                <a:ext cx="511210" cy="78673"/>
                <a:chOff x="-65375" y="778010"/>
                <a:chExt cx="494400" cy="132290"/>
              </a:xfrm>
            </p:grpSpPr>
            <p:cxnSp>
              <p:nvCxnSpPr>
                <p:cNvPr id="1068" name="Google Shape;1068;p28"/>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069" name="Google Shape;1069;p28"/>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070" name="Google Shape;1070;p28"/>
            <p:cNvGrpSpPr/>
            <p:nvPr/>
          </p:nvGrpSpPr>
          <p:grpSpPr>
            <a:xfrm>
              <a:off x="13382" y="3624075"/>
              <a:ext cx="587149" cy="268500"/>
              <a:chOff x="65395" y="548825"/>
              <a:chExt cx="587149" cy="268500"/>
            </a:xfrm>
          </p:grpSpPr>
          <p:sp>
            <p:nvSpPr>
              <p:cNvPr id="1071" name="Google Shape;1071;p28"/>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28"/>
              <p:cNvGrpSpPr/>
              <p:nvPr/>
            </p:nvGrpSpPr>
            <p:grpSpPr>
              <a:xfrm>
                <a:off x="65395" y="643739"/>
                <a:ext cx="511210" cy="78673"/>
                <a:chOff x="-65375" y="778010"/>
                <a:chExt cx="494400" cy="132290"/>
              </a:xfrm>
            </p:grpSpPr>
            <p:cxnSp>
              <p:nvCxnSpPr>
                <p:cNvPr id="1073" name="Google Shape;1073;p28"/>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074" name="Google Shape;1074;p28"/>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075" name="Google Shape;1075;p28"/>
            <p:cNvGrpSpPr/>
            <p:nvPr/>
          </p:nvGrpSpPr>
          <p:grpSpPr>
            <a:xfrm>
              <a:off x="13382" y="4239125"/>
              <a:ext cx="587149" cy="268500"/>
              <a:chOff x="65395" y="548825"/>
              <a:chExt cx="587149" cy="268500"/>
            </a:xfrm>
          </p:grpSpPr>
          <p:sp>
            <p:nvSpPr>
              <p:cNvPr id="1076" name="Google Shape;1076;p28"/>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7" name="Google Shape;1077;p28"/>
              <p:cNvGrpSpPr/>
              <p:nvPr/>
            </p:nvGrpSpPr>
            <p:grpSpPr>
              <a:xfrm>
                <a:off x="65395" y="643739"/>
                <a:ext cx="511210" cy="78673"/>
                <a:chOff x="-65375" y="778010"/>
                <a:chExt cx="494400" cy="132290"/>
              </a:xfrm>
            </p:grpSpPr>
            <p:cxnSp>
              <p:nvCxnSpPr>
                <p:cNvPr id="1078" name="Google Shape;1078;p28"/>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079" name="Google Shape;1079;p28"/>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080" name="Google Shape;1080;p28"/>
            <p:cNvGrpSpPr/>
            <p:nvPr/>
          </p:nvGrpSpPr>
          <p:grpSpPr>
            <a:xfrm>
              <a:off x="13382" y="1778925"/>
              <a:ext cx="587149" cy="268500"/>
              <a:chOff x="65395" y="548825"/>
              <a:chExt cx="587149" cy="268500"/>
            </a:xfrm>
          </p:grpSpPr>
          <p:sp>
            <p:nvSpPr>
              <p:cNvPr id="1081" name="Google Shape;1081;p28"/>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2" name="Google Shape;1082;p28"/>
              <p:cNvGrpSpPr/>
              <p:nvPr/>
            </p:nvGrpSpPr>
            <p:grpSpPr>
              <a:xfrm>
                <a:off x="65395" y="643739"/>
                <a:ext cx="511210" cy="78673"/>
                <a:chOff x="-65375" y="778010"/>
                <a:chExt cx="494400" cy="132290"/>
              </a:xfrm>
            </p:grpSpPr>
            <p:cxnSp>
              <p:nvCxnSpPr>
                <p:cNvPr id="1083" name="Google Shape;1083;p28"/>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084" name="Google Shape;1084;p28"/>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085" name="Google Shape;1085;p28"/>
            <p:cNvGrpSpPr/>
            <p:nvPr/>
          </p:nvGrpSpPr>
          <p:grpSpPr>
            <a:xfrm>
              <a:off x="13382" y="1163875"/>
              <a:ext cx="587149" cy="268500"/>
              <a:chOff x="65395" y="548825"/>
              <a:chExt cx="587149" cy="268500"/>
            </a:xfrm>
          </p:grpSpPr>
          <p:sp>
            <p:nvSpPr>
              <p:cNvPr id="1086" name="Google Shape;1086;p28"/>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7" name="Google Shape;1087;p28"/>
              <p:cNvGrpSpPr/>
              <p:nvPr/>
            </p:nvGrpSpPr>
            <p:grpSpPr>
              <a:xfrm>
                <a:off x="65395" y="643739"/>
                <a:ext cx="511210" cy="78673"/>
                <a:chOff x="-65375" y="778010"/>
                <a:chExt cx="494400" cy="132290"/>
              </a:xfrm>
            </p:grpSpPr>
            <p:cxnSp>
              <p:nvCxnSpPr>
                <p:cNvPr id="1088" name="Google Shape;1088;p28"/>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089" name="Google Shape;1089;p28"/>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090" name="Google Shape;1090;p28"/>
            <p:cNvGrpSpPr/>
            <p:nvPr/>
          </p:nvGrpSpPr>
          <p:grpSpPr>
            <a:xfrm>
              <a:off x="13382" y="548825"/>
              <a:ext cx="587149" cy="268500"/>
              <a:chOff x="65395" y="548825"/>
              <a:chExt cx="587149" cy="268500"/>
            </a:xfrm>
          </p:grpSpPr>
          <p:sp>
            <p:nvSpPr>
              <p:cNvPr id="1091" name="Google Shape;1091;p28"/>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 name="Google Shape;1092;p28"/>
              <p:cNvGrpSpPr/>
              <p:nvPr/>
            </p:nvGrpSpPr>
            <p:grpSpPr>
              <a:xfrm>
                <a:off x="65395" y="643739"/>
                <a:ext cx="511210" cy="78673"/>
                <a:chOff x="-65375" y="778010"/>
                <a:chExt cx="494400" cy="132290"/>
              </a:xfrm>
            </p:grpSpPr>
            <p:cxnSp>
              <p:nvCxnSpPr>
                <p:cNvPr id="1093" name="Google Shape;1093;p28"/>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094" name="Google Shape;1094;p28"/>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sp>
        <p:nvSpPr>
          <p:cNvPr id="1095" name="Google Shape;1095;p28"/>
          <p:cNvSpPr txBox="1">
            <a:spLocks noGrp="1"/>
          </p:cNvSpPr>
          <p:nvPr>
            <p:ph type="title"/>
          </p:nvPr>
        </p:nvSpPr>
        <p:spPr>
          <a:xfrm>
            <a:off x="2016750" y="1759050"/>
            <a:ext cx="2139900" cy="527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ctr" rtl="0">
              <a:spcBef>
                <a:spcPts val="0"/>
              </a:spcBef>
              <a:spcAft>
                <a:spcPts val="0"/>
              </a:spcAft>
              <a:buClr>
                <a:schemeClr val="lt2"/>
              </a:buClr>
              <a:buSzPts val="2400"/>
              <a:buNone/>
              <a:defRPr sz="2400">
                <a:solidFill>
                  <a:schemeClr val="lt2"/>
                </a:solidFill>
              </a:defRPr>
            </a:lvl1pPr>
            <a:lvl2pPr lvl="1" algn="ctr" rtl="0">
              <a:spcBef>
                <a:spcPts val="0"/>
              </a:spcBef>
              <a:spcAft>
                <a:spcPts val="0"/>
              </a:spcAft>
              <a:buClr>
                <a:schemeClr val="lt2"/>
              </a:buClr>
              <a:buSzPts val="2400"/>
              <a:buNone/>
              <a:defRPr sz="2400">
                <a:solidFill>
                  <a:schemeClr val="lt2"/>
                </a:solidFill>
              </a:defRPr>
            </a:lvl2pPr>
            <a:lvl3pPr lvl="2" algn="ctr" rtl="0">
              <a:spcBef>
                <a:spcPts val="0"/>
              </a:spcBef>
              <a:spcAft>
                <a:spcPts val="0"/>
              </a:spcAft>
              <a:buClr>
                <a:schemeClr val="lt2"/>
              </a:buClr>
              <a:buSzPts val="2400"/>
              <a:buNone/>
              <a:defRPr sz="2400">
                <a:solidFill>
                  <a:schemeClr val="lt2"/>
                </a:solidFill>
              </a:defRPr>
            </a:lvl3pPr>
            <a:lvl4pPr lvl="3" algn="ctr" rtl="0">
              <a:spcBef>
                <a:spcPts val="0"/>
              </a:spcBef>
              <a:spcAft>
                <a:spcPts val="0"/>
              </a:spcAft>
              <a:buClr>
                <a:schemeClr val="lt2"/>
              </a:buClr>
              <a:buSzPts val="2400"/>
              <a:buNone/>
              <a:defRPr sz="2400">
                <a:solidFill>
                  <a:schemeClr val="lt2"/>
                </a:solidFill>
              </a:defRPr>
            </a:lvl4pPr>
            <a:lvl5pPr lvl="4" algn="ctr" rtl="0">
              <a:spcBef>
                <a:spcPts val="0"/>
              </a:spcBef>
              <a:spcAft>
                <a:spcPts val="0"/>
              </a:spcAft>
              <a:buClr>
                <a:schemeClr val="lt2"/>
              </a:buClr>
              <a:buSzPts val="2400"/>
              <a:buNone/>
              <a:defRPr sz="2400">
                <a:solidFill>
                  <a:schemeClr val="lt2"/>
                </a:solidFill>
              </a:defRPr>
            </a:lvl5pPr>
            <a:lvl6pPr lvl="5" algn="ctr" rtl="0">
              <a:spcBef>
                <a:spcPts val="0"/>
              </a:spcBef>
              <a:spcAft>
                <a:spcPts val="0"/>
              </a:spcAft>
              <a:buClr>
                <a:schemeClr val="lt2"/>
              </a:buClr>
              <a:buSzPts val="2400"/>
              <a:buNone/>
              <a:defRPr sz="2400">
                <a:solidFill>
                  <a:schemeClr val="lt2"/>
                </a:solidFill>
              </a:defRPr>
            </a:lvl6pPr>
            <a:lvl7pPr lvl="6" algn="ctr" rtl="0">
              <a:spcBef>
                <a:spcPts val="0"/>
              </a:spcBef>
              <a:spcAft>
                <a:spcPts val="0"/>
              </a:spcAft>
              <a:buClr>
                <a:schemeClr val="lt2"/>
              </a:buClr>
              <a:buSzPts val="2400"/>
              <a:buNone/>
              <a:defRPr sz="2400">
                <a:solidFill>
                  <a:schemeClr val="lt2"/>
                </a:solidFill>
              </a:defRPr>
            </a:lvl7pPr>
            <a:lvl8pPr lvl="7" algn="ctr" rtl="0">
              <a:spcBef>
                <a:spcPts val="0"/>
              </a:spcBef>
              <a:spcAft>
                <a:spcPts val="0"/>
              </a:spcAft>
              <a:buClr>
                <a:schemeClr val="lt2"/>
              </a:buClr>
              <a:buSzPts val="2400"/>
              <a:buNone/>
              <a:defRPr sz="2400">
                <a:solidFill>
                  <a:schemeClr val="lt2"/>
                </a:solidFill>
              </a:defRPr>
            </a:lvl8pPr>
            <a:lvl9pPr lvl="8" algn="ctr" rtl="0">
              <a:spcBef>
                <a:spcPts val="0"/>
              </a:spcBef>
              <a:spcAft>
                <a:spcPts val="0"/>
              </a:spcAft>
              <a:buClr>
                <a:schemeClr val="lt2"/>
              </a:buClr>
              <a:buSzPts val="2400"/>
              <a:buNone/>
              <a:defRPr sz="2400">
                <a:solidFill>
                  <a:schemeClr val="lt2"/>
                </a:solidFill>
              </a:defRPr>
            </a:lvl9pPr>
          </a:lstStyle>
          <a:p>
            <a:endParaRPr/>
          </a:p>
        </p:txBody>
      </p:sp>
      <p:sp>
        <p:nvSpPr>
          <p:cNvPr id="1096" name="Google Shape;1096;p28"/>
          <p:cNvSpPr txBox="1">
            <a:spLocks noGrp="1"/>
          </p:cNvSpPr>
          <p:nvPr>
            <p:ph type="subTitle" idx="1"/>
          </p:nvPr>
        </p:nvSpPr>
        <p:spPr>
          <a:xfrm>
            <a:off x="2016750" y="2269375"/>
            <a:ext cx="2139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7" name="Google Shape;1097;p28"/>
          <p:cNvSpPr txBox="1">
            <a:spLocks noGrp="1"/>
          </p:cNvSpPr>
          <p:nvPr>
            <p:ph type="title" idx="2"/>
          </p:nvPr>
        </p:nvSpPr>
        <p:spPr>
          <a:xfrm>
            <a:off x="5233443" y="1759050"/>
            <a:ext cx="2139600" cy="527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ctr" rtl="0">
              <a:spcBef>
                <a:spcPts val="0"/>
              </a:spcBef>
              <a:spcAft>
                <a:spcPts val="0"/>
              </a:spcAft>
              <a:buClr>
                <a:schemeClr val="lt2"/>
              </a:buClr>
              <a:buSzPts val="2400"/>
              <a:buNone/>
              <a:defRPr sz="2400">
                <a:solidFill>
                  <a:schemeClr val="lt2"/>
                </a:solidFill>
              </a:defRPr>
            </a:lvl1pPr>
            <a:lvl2pPr lvl="1" algn="ctr" rtl="0">
              <a:spcBef>
                <a:spcPts val="0"/>
              </a:spcBef>
              <a:spcAft>
                <a:spcPts val="0"/>
              </a:spcAft>
              <a:buClr>
                <a:schemeClr val="lt2"/>
              </a:buClr>
              <a:buSzPts val="2400"/>
              <a:buNone/>
              <a:defRPr sz="2400">
                <a:solidFill>
                  <a:schemeClr val="lt2"/>
                </a:solidFill>
              </a:defRPr>
            </a:lvl2pPr>
            <a:lvl3pPr lvl="2" algn="ctr" rtl="0">
              <a:spcBef>
                <a:spcPts val="0"/>
              </a:spcBef>
              <a:spcAft>
                <a:spcPts val="0"/>
              </a:spcAft>
              <a:buClr>
                <a:schemeClr val="lt2"/>
              </a:buClr>
              <a:buSzPts val="2400"/>
              <a:buNone/>
              <a:defRPr sz="2400">
                <a:solidFill>
                  <a:schemeClr val="lt2"/>
                </a:solidFill>
              </a:defRPr>
            </a:lvl3pPr>
            <a:lvl4pPr lvl="3" algn="ctr" rtl="0">
              <a:spcBef>
                <a:spcPts val="0"/>
              </a:spcBef>
              <a:spcAft>
                <a:spcPts val="0"/>
              </a:spcAft>
              <a:buClr>
                <a:schemeClr val="lt2"/>
              </a:buClr>
              <a:buSzPts val="2400"/>
              <a:buNone/>
              <a:defRPr sz="2400">
                <a:solidFill>
                  <a:schemeClr val="lt2"/>
                </a:solidFill>
              </a:defRPr>
            </a:lvl4pPr>
            <a:lvl5pPr lvl="4" algn="ctr" rtl="0">
              <a:spcBef>
                <a:spcPts val="0"/>
              </a:spcBef>
              <a:spcAft>
                <a:spcPts val="0"/>
              </a:spcAft>
              <a:buClr>
                <a:schemeClr val="lt2"/>
              </a:buClr>
              <a:buSzPts val="2400"/>
              <a:buNone/>
              <a:defRPr sz="2400">
                <a:solidFill>
                  <a:schemeClr val="lt2"/>
                </a:solidFill>
              </a:defRPr>
            </a:lvl5pPr>
            <a:lvl6pPr lvl="5" algn="ctr" rtl="0">
              <a:spcBef>
                <a:spcPts val="0"/>
              </a:spcBef>
              <a:spcAft>
                <a:spcPts val="0"/>
              </a:spcAft>
              <a:buClr>
                <a:schemeClr val="lt2"/>
              </a:buClr>
              <a:buSzPts val="2400"/>
              <a:buNone/>
              <a:defRPr sz="2400">
                <a:solidFill>
                  <a:schemeClr val="lt2"/>
                </a:solidFill>
              </a:defRPr>
            </a:lvl6pPr>
            <a:lvl7pPr lvl="6" algn="ctr" rtl="0">
              <a:spcBef>
                <a:spcPts val="0"/>
              </a:spcBef>
              <a:spcAft>
                <a:spcPts val="0"/>
              </a:spcAft>
              <a:buClr>
                <a:schemeClr val="lt2"/>
              </a:buClr>
              <a:buSzPts val="2400"/>
              <a:buNone/>
              <a:defRPr sz="2400">
                <a:solidFill>
                  <a:schemeClr val="lt2"/>
                </a:solidFill>
              </a:defRPr>
            </a:lvl7pPr>
            <a:lvl8pPr lvl="7" algn="ctr" rtl="0">
              <a:spcBef>
                <a:spcPts val="0"/>
              </a:spcBef>
              <a:spcAft>
                <a:spcPts val="0"/>
              </a:spcAft>
              <a:buClr>
                <a:schemeClr val="lt2"/>
              </a:buClr>
              <a:buSzPts val="2400"/>
              <a:buNone/>
              <a:defRPr sz="2400">
                <a:solidFill>
                  <a:schemeClr val="lt2"/>
                </a:solidFill>
              </a:defRPr>
            </a:lvl8pPr>
            <a:lvl9pPr lvl="8" algn="ctr" rtl="0">
              <a:spcBef>
                <a:spcPts val="0"/>
              </a:spcBef>
              <a:spcAft>
                <a:spcPts val="0"/>
              </a:spcAft>
              <a:buClr>
                <a:schemeClr val="lt2"/>
              </a:buClr>
              <a:buSzPts val="2400"/>
              <a:buNone/>
              <a:defRPr sz="2400">
                <a:solidFill>
                  <a:schemeClr val="lt2"/>
                </a:solidFill>
              </a:defRPr>
            </a:lvl9pPr>
          </a:lstStyle>
          <a:p>
            <a:endParaRPr/>
          </a:p>
        </p:txBody>
      </p:sp>
      <p:sp>
        <p:nvSpPr>
          <p:cNvPr id="1098" name="Google Shape;1098;p28"/>
          <p:cNvSpPr txBox="1">
            <a:spLocks noGrp="1"/>
          </p:cNvSpPr>
          <p:nvPr>
            <p:ph type="subTitle" idx="3"/>
          </p:nvPr>
        </p:nvSpPr>
        <p:spPr>
          <a:xfrm>
            <a:off x="5233447" y="2269375"/>
            <a:ext cx="2139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9" name="Google Shape;1099;p28"/>
          <p:cNvSpPr txBox="1">
            <a:spLocks noGrp="1"/>
          </p:cNvSpPr>
          <p:nvPr>
            <p:ph type="title" idx="4"/>
          </p:nvPr>
        </p:nvSpPr>
        <p:spPr>
          <a:xfrm>
            <a:off x="2016750" y="3192450"/>
            <a:ext cx="2139900" cy="527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ctr" rtl="0">
              <a:spcBef>
                <a:spcPts val="0"/>
              </a:spcBef>
              <a:spcAft>
                <a:spcPts val="0"/>
              </a:spcAft>
              <a:buClr>
                <a:schemeClr val="lt2"/>
              </a:buClr>
              <a:buSzPts val="2400"/>
              <a:buNone/>
              <a:defRPr sz="2400">
                <a:solidFill>
                  <a:schemeClr val="lt2"/>
                </a:solidFill>
              </a:defRPr>
            </a:lvl1pPr>
            <a:lvl2pPr lvl="1" algn="ctr" rtl="0">
              <a:spcBef>
                <a:spcPts val="0"/>
              </a:spcBef>
              <a:spcAft>
                <a:spcPts val="0"/>
              </a:spcAft>
              <a:buClr>
                <a:schemeClr val="lt2"/>
              </a:buClr>
              <a:buSzPts val="2400"/>
              <a:buNone/>
              <a:defRPr sz="2400">
                <a:solidFill>
                  <a:schemeClr val="lt2"/>
                </a:solidFill>
              </a:defRPr>
            </a:lvl2pPr>
            <a:lvl3pPr lvl="2" algn="ctr" rtl="0">
              <a:spcBef>
                <a:spcPts val="0"/>
              </a:spcBef>
              <a:spcAft>
                <a:spcPts val="0"/>
              </a:spcAft>
              <a:buClr>
                <a:schemeClr val="lt2"/>
              </a:buClr>
              <a:buSzPts val="2400"/>
              <a:buNone/>
              <a:defRPr sz="2400">
                <a:solidFill>
                  <a:schemeClr val="lt2"/>
                </a:solidFill>
              </a:defRPr>
            </a:lvl3pPr>
            <a:lvl4pPr lvl="3" algn="ctr" rtl="0">
              <a:spcBef>
                <a:spcPts val="0"/>
              </a:spcBef>
              <a:spcAft>
                <a:spcPts val="0"/>
              </a:spcAft>
              <a:buClr>
                <a:schemeClr val="lt2"/>
              </a:buClr>
              <a:buSzPts val="2400"/>
              <a:buNone/>
              <a:defRPr sz="2400">
                <a:solidFill>
                  <a:schemeClr val="lt2"/>
                </a:solidFill>
              </a:defRPr>
            </a:lvl4pPr>
            <a:lvl5pPr lvl="4" algn="ctr" rtl="0">
              <a:spcBef>
                <a:spcPts val="0"/>
              </a:spcBef>
              <a:spcAft>
                <a:spcPts val="0"/>
              </a:spcAft>
              <a:buClr>
                <a:schemeClr val="lt2"/>
              </a:buClr>
              <a:buSzPts val="2400"/>
              <a:buNone/>
              <a:defRPr sz="2400">
                <a:solidFill>
                  <a:schemeClr val="lt2"/>
                </a:solidFill>
              </a:defRPr>
            </a:lvl5pPr>
            <a:lvl6pPr lvl="5" algn="ctr" rtl="0">
              <a:spcBef>
                <a:spcPts val="0"/>
              </a:spcBef>
              <a:spcAft>
                <a:spcPts val="0"/>
              </a:spcAft>
              <a:buClr>
                <a:schemeClr val="lt2"/>
              </a:buClr>
              <a:buSzPts val="2400"/>
              <a:buNone/>
              <a:defRPr sz="2400">
                <a:solidFill>
                  <a:schemeClr val="lt2"/>
                </a:solidFill>
              </a:defRPr>
            </a:lvl6pPr>
            <a:lvl7pPr lvl="6" algn="ctr" rtl="0">
              <a:spcBef>
                <a:spcPts val="0"/>
              </a:spcBef>
              <a:spcAft>
                <a:spcPts val="0"/>
              </a:spcAft>
              <a:buClr>
                <a:schemeClr val="lt2"/>
              </a:buClr>
              <a:buSzPts val="2400"/>
              <a:buNone/>
              <a:defRPr sz="2400">
                <a:solidFill>
                  <a:schemeClr val="lt2"/>
                </a:solidFill>
              </a:defRPr>
            </a:lvl7pPr>
            <a:lvl8pPr lvl="7" algn="ctr" rtl="0">
              <a:spcBef>
                <a:spcPts val="0"/>
              </a:spcBef>
              <a:spcAft>
                <a:spcPts val="0"/>
              </a:spcAft>
              <a:buClr>
                <a:schemeClr val="lt2"/>
              </a:buClr>
              <a:buSzPts val="2400"/>
              <a:buNone/>
              <a:defRPr sz="2400">
                <a:solidFill>
                  <a:schemeClr val="lt2"/>
                </a:solidFill>
              </a:defRPr>
            </a:lvl8pPr>
            <a:lvl9pPr lvl="8" algn="ctr" rtl="0">
              <a:spcBef>
                <a:spcPts val="0"/>
              </a:spcBef>
              <a:spcAft>
                <a:spcPts val="0"/>
              </a:spcAft>
              <a:buClr>
                <a:schemeClr val="lt2"/>
              </a:buClr>
              <a:buSzPts val="2400"/>
              <a:buNone/>
              <a:defRPr sz="2400">
                <a:solidFill>
                  <a:schemeClr val="lt2"/>
                </a:solidFill>
              </a:defRPr>
            </a:lvl9pPr>
          </a:lstStyle>
          <a:p>
            <a:endParaRPr/>
          </a:p>
        </p:txBody>
      </p:sp>
      <p:sp>
        <p:nvSpPr>
          <p:cNvPr id="1100" name="Google Shape;1100;p28"/>
          <p:cNvSpPr txBox="1">
            <a:spLocks noGrp="1"/>
          </p:cNvSpPr>
          <p:nvPr>
            <p:ph type="subTitle" idx="5"/>
          </p:nvPr>
        </p:nvSpPr>
        <p:spPr>
          <a:xfrm>
            <a:off x="2016750" y="3702775"/>
            <a:ext cx="2139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1" name="Google Shape;1101;p28"/>
          <p:cNvSpPr txBox="1">
            <a:spLocks noGrp="1"/>
          </p:cNvSpPr>
          <p:nvPr>
            <p:ph type="title" idx="6"/>
          </p:nvPr>
        </p:nvSpPr>
        <p:spPr>
          <a:xfrm>
            <a:off x="5233443" y="3192450"/>
            <a:ext cx="2139600" cy="527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ctr" rtl="0">
              <a:spcBef>
                <a:spcPts val="0"/>
              </a:spcBef>
              <a:spcAft>
                <a:spcPts val="0"/>
              </a:spcAft>
              <a:buClr>
                <a:schemeClr val="lt2"/>
              </a:buClr>
              <a:buSzPts val="2400"/>
              <a:buNone/>
              <a:defRPr sz="2400">
                <a:solidFill>
                  <a:schemeClr val="lt2"/>
                </a:solidFill>
              </a:defRPr>
            </a:lvl1pPr>
            <a:lvl2pPr lvl="1" algn="ctr" rtl="0">
              <a:spcBef>
                <a:spcPts val="0"/>
              </a:spcBef>
              <a:spcAft>
                <a:spcPts val="0"/>
              </a:spcAft>
              <a:buClr>
                <a:schemeClr val="lt2"/>
              </a:buClr>
              <a:buSzPts val="2400"/>
              <a:buNone/>
              <a:defRPr sz="2400">
                <a:solidFill>
                  <a:schemeClr val="lt2"/>
                </a:solidFill>
              </a:defRPr>
            </a:lvl2pPr>
            <a:lvl3pPr lvl="2" algn="ctr" rtl="0">
              <a:spcBef>
                <a:spcPts val="0"/>
              </a:spcBef>
              <a:spcAft>
                <a:spcPts val="0"/>
              </a:spcAft>
              <a:buClr>
                <a:schemeClr val="lt2"/>
              </a:buClr>
              <a:buSzPts val="2400"/>
              <a:buNone/>
              <a:defRPr sz="2400">
                <a:solidFill>
                  <a:schemeClr val="lt2"/>
                </a:solidFill>
              </a:defRPr>
            </a:lvl3pPr>
            <a:lvl4pPr lvl="3" algn="ctr" rtl="0">
              <a:spcBef>
                <a:spcPts val="0"/>
              </a:spcBef>
              <a:spcAft>
                <a:spcPts val="0"/>
              </a:spcAft>
              <a:buClr>
                <a:schemeClr val="lt2"/>
              </a:buClr>
              <a:buSzPts val="2400"/>
              <a:buNone/>
              <a:defRPr sz="2400">
                <a:solidFill>
                  <a:schemeClr val="lt2"/>
                </a:solidFill>
              </a:defRPr>
            </a:lvl4pPr>
            <a:lvl5pPr lvl="4" algn="ctr" rtl="0">
              <a:spcBef>
                <a:spcPts val="0"/>
              </a:spcBef>
              <a:spcAft>
                <a:spcPts val="0"/>
              </a:spcAft>
              <a:buClr>
                <a:schemeClr val="lt2"/>
              </a:buClr>
              <a:buSzPts val="2400"/>
              <a:buNone/>
              <a:defRPr sz="2400">
                <a:solidFill>
                  <a:schemeClr val="lt2"/>
                </a:solidFill>
              </a:defRPr>
            </a:lvl5pPr>
            <a:lvl6pPr lvl="5" algn="ctr" rtl="0">
              <a:spcBef>
                <a:spcPts val="0"/>
              </a:spcBef>
              <a:spcAft>
                <a:spcPts val="0"/>
              </a:spcAft>
              <a:buClr>
                <a:schemeClr val="lt2"/>
              </a:buClr>
              <a:buSzPts val="2400"/>
              <a:buNone/>
              <a:defRPr sz="2400">
                <a:solidFill>
                  <a:schemeClr val="lt2"/>
                </a:solidFill>
              </a:defRPr>
            </a:lvl6pPr>
            <a:lvl7pPr lvl="6" algn="ctr" rtl="0">
              <a:spcBef>
                <a:spcPts val="0"/>
              </a:spcBef>
              <a:spcAft>
                <a:spcPts val="0"/>
              </a:spcAft>
              <a:buClr>
                <a:schemeClr val="lt2"/>
              </a:buClr>
              <a:buSzPts val="2400"/>
              <a:buNone/>
              <a:defRPr sz="2400">
                <a:solidFill>
                  <a:schemeClr val="lt2"/>
                </a:solidFill>
              </a:defRPr>
            </a:lvl7pPr>
            <a:lvl8pPr lvl="7" algn="ctr" rtl="0">
              <a:spcBef>
                <a:spcPts val="0"/>
              </a:spcBef>
              <a:spcAft>
                <a:spcPts val="0"/>
              </a:spcAft>
              <a:buClr>
                <a:schemeClr val="lt2"/>
              </a:buClr>
              <a:buSzPts val="2400"/>
              <a:buNone/>
              <a:defRPr sz="2400">
                <a:solidFill>
                  <a:schemeClr val="lt2"/>
                </a:solidFill>
              </a:defRPr>
            </a:lvl8pPr>
            <a:lvl9pPr lvl="8" algn="ctr" rtl="0">
              <a:spcBef>
                <a:spcPts val="0"/>
              </a:spcBef>
              <a:spcAft>
                <a:spcPts val="0"/>
              </a:spcAft>
              <a:buClr>
                <a:schemeClr val="lt2"/>
              </a:buClr>
              <a:buSzPts val="2400"/>
              <a:buNone/>
              <a:defRPr sz="2400">
                <a:solidFill>
                  <a:schemeClr val="lt2"/>
                </a:solidFill>
              </a:defRPr>
            </a:lvl9pPr>
          </a:lstStyle>
          <a:p>
            <a:endParaRPr/>
          </a:p>
        </p:txBody>
      </p:sp>
      <p:sp>
        <p:nvSpPr>
          <p:cNvPr id="1102" name="Google Shape;1102;p28"/>
          <p:cNvSpPr txBox="1">
            <a:spLocks noGrp="1"/>
          </p:cNvSpPr>
          <p:nvPr>
            <p:ph type="subTitle" idx="7"/>
          </p:nvPr>
        </p:nvSpPr>
        <p:spPr>
          <a:xfrm>
            <a:off x="5233447" y="3702775"/>
            <a:ext cx="2139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3" name="Google Shape;1103;p28"/>
          <p:cNvSpPr txBox="1">
            <a:spLocks noGrp="1"/>
          </p:cNvSpPr>
          <p:nvPr>
            <p:ph type="title" idx="8"/>
          </p:nvPr>
        </p:nvSpPr>
        <p:spPr>
          <a:xfrm>
            <a:off x="914400" y="477496"/>
            <a:ext cx="7704000" cy="973200"/>
          </a:xfrm>
          <a:prstGeom prst="rect">
            <a:avLst/>
          </a:prstGeom>
          <a:effectLst>
            <a:outerShdw blurRad="157163" algn="bl" rotWithShape="0">
              <a:schemeClr val="accent2">
                <a:alpha val="90000"/>
              </a:schemeClr>
            </a:outerShdw>
          </a:effectLst>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61244846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1104"/>
        <p:cNvGrpSpPr/>
        <p:nvPr/>
      </p:nvGrpSpPr>
      <p:grpSpPr>
        <a:xfrm>
          <a:off x="0" y="0"/>
          <a:ext cx="0" cy="0"/>
          <a:chOff x="0" y="0"/>
          <a:chExt cx="0" cy="0"/>
        </a:xfrm>
      </p:grpSpPr>
      <p:sp>
        <p:nvSpPr>
          <p:cNvPr id="1105" name="Google Shape;1105;p29"/>
          <p:cNvSpPr/>
          <p:nvPr/>
        </p:nvSpPr>
        <p:spPr>
          <a:xfrm flipH="1">
            <a:off x="310896" y="285750"/>
            <a:ext cx="8513700" cy="4572000"/>
          </a:xfrm>
          <a:prstGeom prst="rect">
            <a:avLst/>
          </a:prstGeom>
          <a:gradFill>
            <a:gsLst>
              <a:gs pos="0">
                <a:srgbClr val="4E29AA">
                  <a:alpha val="54509"/>
                  <a:alpha val="42250"/>
                </a:srgbClr>
              </a:gs>
              <a:gs pos="100000">
                <a:srgbClr val="191919">
                  <a:alpha val="42352"/>
                  <a:alpha val="42250"/>
                </a:srgbClr>
              </a:gs>
            </a:gsLst>
            <a:path path="circle">
              <a:fillToRect l="50000" t="50000" r="50000" b="50000"/>
            </a:path>
            <a:tileRect/>
          </a:gradFill>
          <a:ln>
            <a:noFill/>
          </a:ln>
          <a:effectLst>
            <a:outerShdw blurRad="37147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9"/>
          <p:cNvSpPr/>
          <p:nvPr/>
        </p:nvSpPr>
        <p:spPr>
          <a:xfrm flipH="1">
            <a:off x="310896" y="285750"/>
            <a:ext cx="8513700" cy="4572000"/>
          </a:xfrm>
          <a:prstGeom prst="rect">
            <a:avLst/>
          </a:prstGeom>
          <a:noFill/>
          <a:ln w="28575" cap="flat" cmpd="sng">
            <a:solidFill>
              <a:schemeClr val="lt2"/>
            </a:solidFill>
            <a:prstDash val="solid"/>
            <a:round/>
            <a:headEnd type="none" w="sm" len="sm"/>
            <a:tailEnd type="none" w="sm" len="sm"/>
          </a:ln>
          <a:effectLst>
            <a:outerShdw blurRad="171450" dist="57150" dir="36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7" name="Google Shape;1107;p29"/>
          <p:cNvGrpSpPr/>
          <p:nvPr/>
        </p:nvGrpSpPr>
        <p:grpSpPr>
          <a:xfrm flipH="1">
            <a:off x="8546501" y="592350"/>
            <a:ext cx="587149" cy="3958800"/>
            <a:chOff x="13382" y="548825"/>
            <a:chExt cx="587149" cy="3958800"/>
          </a:xfrm>
        </p:grpSpPr>
        <p:grpSp>
          <p:nvGrpSpPr>
            <p:cNvPr id="1108" name="Google Shape;1108;p29"/>
            <p:cNvGrpSpPr/>
            <p:nvPr/>
          </p:nvGrpSpPr>
          <p:grpSpPr>
            <a:xfrm>
              <a:off x="13382" y="2393975"/>
              <a:ext cx="587149" cy="268500"/>
              <a:chOff x="65395" y="548825"/>
              <a:chExt cx="587149" cy="268500"/>
            </a:xfrm>
          </p:grpSpPr>
          <p:sp>
            <p:nvSpPr>
              <p:cNvPr id="1109" name="Google Shape;1109;p29"/>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0" name="Google Shape;1110;p29"/>
              <p:cNvGrpSpPr/>
              <p:nvPr/>
            </p:nvGrpSpPr>
            <p:grpSpPr>
              <a:xfrm>
                <a:off x="65395" y="643739"/>
                <a:ext cx="511210" cy="78673"/>
                <a:chOff x="-65375" y="778010"/>
                <a:chExt cx="494400" cy="132290"/>
              </a:xfrm>
            </p:grpSpPr>
            <p:cxnSp>
              <p:nvCxnSpPr>
                <p:cNvPr id="1111" name="Google Shape;1111;p29"/>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112" name="Google Shape;1112;p29"/>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113" name="Google Shape;1113;p29"/>
            <p:cNvGrpSpPr/>
            <p:nvPr/>
          </p:nvGrpSpPr>
          <p:grpSpPr>
            <a:xfrm>
              <a:off x="13382" y="3009025"/>
              <a:ext cx="587149" cy="268500"/>
              <a:chOff x="65395" y="548825"/>
              <a:chExt cx="587149" cy="268500"/>
            </a:xfrm>
          </p:grpSpPr>
          <p:sp>
            <p:nvSpPr>
              <p:cNvPr id="1114" name="Google Shape;1114;p29"/>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5" name="Google Shape;1115;p29"/>
              <p:cNvGrpSpPr/>
              <p:nvPr/>
            </p:nvGrpSpPr>
            <p:grpSpPr>
              <a:xfrm>
                <a:off x="65395" y="643739"/>
                <a:ext cx="511210" cy="78673"/>
                <a:chOff x="-65375" y="778010"/>
                <a:chExt cx="494400" cy="132290"/>
              </a:xfrm>
            </p:grpSpPr>
            <p:cxnSp>
              <p:nvCxnSpPr>
                <p:cNvPr id="1116" name="Google Shape;1116;p29"/>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117" name="Google Shape;1117;p29"/>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118" name="Google Shape;1118;p29"/>
            <p:cNvGrpSpPr/>
            <p:nvPr/>
          </p:nvGrpSpPr>
          <p:grpSpPr>
            <a:xfrm>
              <a:off x="13382" y="3624075"/>
              <a:ext cx="587149" cy="268500"/>
              <a:chOff x="65395" y="548825"/>
              <a:chExt cx="587149" cy="268500"/>
            </a:xfrm>
          </p:grpSpPr>
          <p:sp>
            <p:nvSpPr>
              <p:cNvPr id="1119" name="Google Shape;1119;p29"/>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0" name="Google Shape;1120;p29"/>
              <p:cNvGrpSpPr/>
              <p:nvPr/>
            </p:nvGrpSpPr>
            <p:grpSpPr>
              <a:xfrm>
                <a:off x="65395" y="643739"/>
                <a:ext cx="511210" cy="78673"/>
                <a:chOff x="-65375" y="778010"/>
                <a:chExt cx="494400" cy="132290"/>
              </a:xfrm>
            </p:grpSpPr>
            <p:cxnSp>
              <p:nvCxnSpPr>
                <p:cNvPr id="1121" name="Google Shape;1121;p29"/>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122" name="Google Shape;1122;p29"/>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123" name="Google Shape;1123;p29"/>
            <p:cNvGrpSpPr/>
            <p:nvPr/>
          </p:nvGrpSpPr>
          <p:grpSpPr>
            <a:xfrm>
              <a:off x="13382" y="4239125"/>
              <a:ext cx="587149" cy="268500"/>
              <a:chOff x="65395" y="548825"/>
              <a:chExt cx="587149" cy="268500"/>
            </a:xfrm>
          </p:grpSpPr>
          <p:sp>
            <p:nvSpPr>
              <p:cNvPr id="1124" name="Google Shape;1124;p29"/>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5" name="Google Shape;1125;p29"/>
              <p:cNvGrpSpPr/>
              <p:nvPr/>
            </p:nvGrpSpPr>
            <p:grpSpPr>
              <a:xfrm>
                <a:off x="65395" y="643739"/>
                <a:ext cx="511210" cy="78673"/>
                <a:chOff x="-65375" y="778010"/>
                <a:chExt cx="494400" cy="132290"/>
              </a:xfrm>
            </p:grpSpPr>
            <p:cxnSp>
              <p:nvCxnSpPr>
                <p:cNvPr id="1126" name="Google Shape;1126;p29"/>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127" name="Google Shape;1127;p29"/>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128" name="Google Shape;1128;p29"/>
            <p:cNvGrpSpPr/>
            <p:nvPr/>
          </p:nvGrpSpPr>
          <p:grpSpPr>
            <a:xfrm>
              <a:off x="13382" y="1778925"/>
              <a:ext cx="587149" cy="268500"/>
              <a:chOff x="65395" y="548825"/>
              <a:chExt cx="587149" cy="268500"/>
            </a:xfrm>
          </p:grpSpPr>
          <p:sp>
            <p:nvSpPr>
              <p:cNvPr id="1129" name="Google Shape;1129;p29"/>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 name="Google Shape;1130;p29"/>
              <p:cNvGrpSpPr/>
              <p:nvPr/>
            </p:nvGrpSpPr>
            <p:grpSpPr>
              <a:xfrm>
                <a:off x="65395" y="643739"/>
                <a:ext cx="511210" cy="78673"/>
                <a:chOff x="-65375" y="778010"/>
                <a:chExt cx="494400" cy="132290"/>
              </a:xfrm>
            </p:grpSpPr>
            <p:cxnSp>
              <p:nvCxnSpPr>
                <p:cNvPr id="1131" name="Google Shape;1131;p29"/>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132" name="Google Shape;1132;p29"/>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133" name="Google Shape;1133;p29"/>
            <p:cNvGrpSpPr/>
            <p:nvPr/>
          </p:nvGrpSpPr>
          <p:grpSpPr>
            <a:xfrm>
              <a:off x="13382" y="1163875"/>
              <a:ext cx="587149" cy="268500"/>
              <a:chOff x="65395" y="548825"/>
              <a:chExt cx="587149" cy="268500"/>
            </a:xfrm>
          </p:grpSpPr>
          <p:sp>
            <p:nvSpPr>
              <p:cNvPr id="1134" name="Google Shape;1134;p29"/>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5" name="Google Shape;1135;p29"/>
              <p:cNvGrpSpPr/>
              <p:nvPr/>
            </p:nvGrpSpPr>
            <p:grpSpPr>
              <a:xfrm>
                <a:off x="65395" y="643739"/>
                <a:ext cx="511210" cy="78673"/>
                <a:chOff x="-65375" y="778010"/>
                <a:chExt cx="494400" cy="132290"/>
              </a:xfrm>
            </p:grpSpPr>
            <p:cxnSp>
              <p:nvCxnSpPr>
                <p:cNvPr id="1136" name="Google Shape;1136;p29"/>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137" name="Google Shape;1137;p29"/>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138" name="Google Shape;1138;p29"/>
            <p:cNvGrpSpPr/>
            <p:nvPr/>
          </p:nvGrpSpPr>
          <p:grpSpPr>
            <a:xfrm>
              <a:off x="13382" y="548825"/>
              <a:ext cx="587149" cy="268500"/>
              <a:chOff x="65395" y="548825"/>
              <a:chExt cx="587149" cy="268500"/>
            </a:xfrm>
          </p:grpSpPr>
          <p:sp>
            <p:nvSpPr>
              <p:cNvPr id="1139" name="Google Shape;1139;p29"/>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0" name="Google Shape;1140;p29"/>
              <p:cNvGrpSpPr/>
              <p:nvPr/>
            </p:nvGrpSpPr>
            <p:grpSpPr>
              <a:xfrm>
                <a:off x="65395" y="643739"/>
                <a:ext cx="511210" cy="78673"/>
                <a:chOff x="-65375" y="778010"/>
                <a:chExt cx="494400" cy="132290"/>
              </a:xfrm>
            </p:grpSpPr>
            <p:cxnSp>
              <p:nvCxnSpPr>
                <p:cNvPr id="1141" name="Google Shape;1141;p29"/>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142" name="Google Shape;1142;p29"/>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sp>
        <p:nvSpPr>
          <p:cNvPr id="1143" name="Google Shape;1143;p29"/>
          <p:cNvSpPr txBox="1">
            <a:spLocks noGrp="1"/>
          </p:cNvSpPr>
          <p:nvPr>
            <p:ph type="title"/>
          </p:nvPr>
        </p:nvSpPr>
        <p:spPr>
          <a:xfrm>
            <a:off x="914400" y="1987650"/>
            <a:ext cx="2103900" cy="527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ctr" rtl="0">
              <a:spcBef>
                <a:spcPts val="0"/>
              </a:spcBef>
              <a:spcAft>
                <a:spcPts val="0"/>
              </a:spcAft>
              <a:buClr>
                <a:schemeClr val="lt2"/>
              </a:buClr>
              <a:buSzPts val="2400"/>
              <a:buNone/>
              <a:defRPr sz="2400">
                <a:solidFill>
                  <a:schemeClr val="lt2"/>
                </a:solidFill>
              </a:defRPr>
            </a:lvl1pPr>
            <a:lvl2pPr lvl="1"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2pPr>
            <a:lvl3pPr lvl="2"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3pPr>
            <a:lvl4pPr lvl="3"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4pPr>
            <a:lvl5pPr lvl="4"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5pPr>
            <a:lvl6pPr lvl="5"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6pPr>
            <a:lvl7pPr lvl="6"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7pPr>
            <a:lvl8pPr lvl="7"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8pPr>
            <a:lvl9pPr lvl="8"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9pPr>
          </a:lstStyle>
          <a:p>
            <a:endParaRPr/>
          </a:p>
        </p:txBody>
      </p:sp>
      <p:sp>
        <p:nvSpPr>
          <p:cNvPr id="1144" name="Google Shape;1144;p29"/>
          <p:cNvSpPr txBox="1">
            <a:spLocks noGrp="1"/>
          </p:cNvSpPr>
          <p:nvPr>
            <p:ph type="subTitle" idx="1"/>
          </p:nvPr>
        </p:nvSpPr>
        <p:spPr>
          <a:xfrm>
            <a:off x="914400" y="2421775"/>
            <a:ext cx="2103900" cy="5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5" name="Google Shape;1145;p29"/>
          <p:cNvSpPr txBox="1">
            <a:spLocks noGrp="1"/>
          </p:cNvSpPr>
          <p:nvPr>
            <p:ph type="title" idx="2"/>
          </p:nvPr>
        </p:nvSpPr>
        <p:spPr>
          <a:xfrm>
            <a:off x="3528737" y="1987650"/>
            <a:ext cx="2103900" cy="527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ctr" rtl="0">
              <a:spcBef>
                <a:spcPts val="0"/>
              </a:spcBef>
              <a:spcAft>
                <a:spcPts val="0"/>
              </a:spcAft>
              <a:buClr>
                <a:schemeClr val="lt2"/>
              </a:buClr>
              <a:buSzPts val="2400"/>
              <a:buNone/>
              <a:defRPr sz="2400">
                <a:solidFill>
                  <a:schemeClr val="lt2"/>
                </a:solidFill>
              </a:defRPr>
            </a:lvl1pPr>
            <a:lvl2pPr lvl="1"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2pPr>
            <a:lvl3pPr lvl="2"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3pPr>
            <a:lvl4pPr lvl="3"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4pPr>
            <a:lvl5pPr lvl="4"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5pPr>
            <a:lvl6pPr lvl="5"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6pPr>
            <a:lvl7pPr lvl="6"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7pPr>
            <a:lvl8pPr lvl="7"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8pPr>
            <a:lvl9pPr lvl="8"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9pPr>
          </a:lstStyle>
          <a:p>
            <a:endParaRPr/>
          </a:p>
        </p:txBody>
      </p:sp>
      <p:sp>
        <p:nvSpPr>
          <p:cNvPr id="1146" name="Google Shape;1146;p29"/>
          <p:cNvSpPr txBox="1">
            <a:spLocks noGrp="1"/>
          </p:cNvSpPr>
          <p:nvPr>
            <p:ph type="subTitle" idx="3"/>
          </p:nvPr>
        </p:nvSpPr>
        <p:spPr>
          <a:xfrm>
            <a:off x="3528737" y="2421775"/>
            <a:ext cx="2103900" cy="5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7" name="Google Shape;1147;p29"/>
          <p:cNvSpPr txBox="1">
            <a:spLocks noGrp="1"/>
          </p:cNvSpPr>
          <p:nvPr>
            <p:ph type="title" idx="4"/>
          </p:nvPr>
        </p:nvSpPr>
        <p:spPr>
          <a:xfrm>
            <a:off x="914400" y="3344850"/>
            <a:ext cx="2103900" cy="527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ctr" rtl="0">
              <a:spcBef>
                <a:spcPts val="0"/>
              </a:spcBef>
              <a:spcAft>
                <a:spcPts val="0"/>
              </a:spcAft>
              <a:buClr>
                <a:schemeClr val="lt2"/>
              </a:buClr>
              <a:buSzPts val="2400"/>
              <a:buNone/>
              <a:defRPr sz="2400">
                <a:solidFill>
                  <a:schemeClr val="lt2"/>
                </a:solidFill>
              </a:defRPr>
            </a:lvl1pPr>
            <a:lvl2pPr lvl="1"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2pPr>
            <a:lvl3pPr lvl="2"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3pPr>
            <a:lvl4pPr lvl="3"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4pPr>
            <a:lvl5pPr lvl="4"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5pPr>
            <a:lvl6pPr lvl="5"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6pPr>
            <a:lvl7pPr lvl="6"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7pPr>
            <a:lvl8pPr lvl="7"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8pPr>
            <a:lvl9pPr lvl="8"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9pPr>
          </a:lstStyle>
          <a:p>
            <a:endParaRPr/>
          </a:p>
        </p:txBody>
      </p:sp>
      <p:sp>
        <p:nvSpPr>
          <p:cNvPr id="1148" name="Google Shape;1148;p29"/>
          <p:cNvSpPr txBox="1">
            <a:spLocks noGrp="1"/>
          </p:cNvSpPr>
          <p:nvPr>
            <p:ph type="subTitle" idx="5"/>
          </p:nvPr>
        </p:nvSpPr>
        <p:spPr>
          <a:xfrm>
            <a:off x="914400" y="3778975"/>
            <a:ext cx="2103900" cy="5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9" name="Google Shape;1149;p29"/>
          <p:cNvSpPr txBox="1">
            <a:spLocks noGrp="1"/>
          </p:cNvSpPr>
          <p:nvPr>
            <p:ph type="title" idx="6"/>
          </p:nvPr>
        </p:nvSpPr>
        <p:spPr>
          <a:xfrm>
            <a:off x="3528737" y="3344850"/>
            <a:ext cx="2103900" cy="527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ctr" rtl="0">
              <a:spcBef>
                <a:spcPts val="0"/>
              </a:spcBef>
              <a:spcAft>
                <a:spcPts val="0"/>
              </a:spcAft>
              <a:buClr>
                <a:schemeClr val="lt2"/>
              </a:buClr>
              <a:buSzPts val="2400"/>
              <a:buNone/>
              <a:defRPr sz="2400">
                <a:solidFill>
                  <a:schemeClr val="lt2"/>
                </a:solidFill>
              </a:defRPr>
            </a:lvl1pPr>
            <a:lvl2pPr lvl="1"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2pPr>
            <a:lvl3pPr lvl="2"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3pPr>
            <a:lvl4pPr lvl="3"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4pPr>
            <a:lvl5pPr lvl="4"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5pPr>
            <a:lvl6pPr lvl="5"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6pPr>
            <a:lvl7pPr lvl="6"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7pPr>
            <a:lvl8pPr lvl="7"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8pPr>
            <a:lvl9pPr lvl="8"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9pPr>
          </a:lstStyle>
          <a:p>
            <a:endParaRPr/>
          </a:p>
        </p:txBody>
      </p:sp>
      <p:sp>
        <p:nvSpPr>
          <p:cNvPr id="1150" name="Google Shape;1150;p29"/>
          <p:cNvSpPr txBox="1">
            <a:spLocks noGrp="1"/>
          </p:cNvSpPr>
          <p:nvPr>
            <p:ph type="subTitle" idx="7"/>
          </p:nvPr>
        </p:nvSpPr>
        <p:spPr>
          <a:xfrm>
            <a:off x="3528737" y="3778975"/>
            <a:ext cx="2103900" cy="5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1" name="Google Shape;1151;p29"/>
          <p:cNvSpPr txBox="1">
            <a:spLocks noGrp="1"/>
          </p:cNvSpPr>
          <p:nvPr>
            <p:ph type="title" idx="8"/>
          </p:nvPr>
        </p:nvSpPr>
        <p:spPr>
          <a:xfrm>
            <a:off x="6143075" y="1987650"/>
            <a:ext cx="2103900" cy="527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ctr" rtl="0">
              <a:spcBef>
                <a:spcPts val="0"/>
              </a:spcBef>
              <a:spcAft>
                <a:spcPts val="0"/>
              </a:spcAft>
              <a:buClr>
                <a:schemeClr val="lt2"/>
              </a:buClr>
              <a:buSzPts val="2400"/>
              <a:buNone/>
              <a:defRPr sz="2400">
                <a:solidFill>
                  <a:schemeClr val="lt2"/>
                </a:solidFill>
              </a:defRPr>
            </a:lvl1pPr>
            <a:lvl2pPr lvl="1"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2pPr>
            <a:lvl3pPr lvl="2"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3pPr>
            <a:lvl4pPr lvl="3"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4pPr>
            <a:lvl5pPr lvl="4"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5pPr>
            <a:lvl6pPr lvl="5"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6pPr>
            <a:lvl7pPr lvl="6"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7pPr>
            <a:lvl8pPr lvl="7"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8pPr>
            <a:lvl9pPr lvl="8"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9pPr>
          </a:lstStyle>
          <a:p>
            <a:endParaRPr/>
          </a:p>
        </p:txBody>
      </p:sp>
      <p:sp>
        <p:nvSpPr>
          <p:cNvPr id="1152" name="Google Shape;1152;p29"/>
          <p:cNvSpPr txBox="1">
            <a:spLocks noGrp="1"/>
          </p:cNvSpPr>
          <p:nvPr>
            <p:ph type="subTitle" idx="9"/>
          </p:nvPr>
        </p:nvSpPr>
        <p:spPr>
          <a:xfrm>
            <a:off x="6143075" y="2421775"/>
            <a:ext cx="2103900" cy="5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3" name="Google Shape;1153;p29"/>
          <p:cNvSpPr txBox="1">
            <a:spLocks noGrp="1"/>
          </p:cNvSpPr>
          <p:nvPr>
            <p:ph type="title" idx="13"/>
          </p:nvPr>
        </p:nvSpPr>
        <p:spPr>
          <a:xfrm>
            <a:off x="6143075" y="3344850"/>
            <a:ext cx="2103900" cy="527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ctr" rtl="0">
              <a:spcBef>
                <a:spcPts val="0"/>
              </a:spcBef>
              <a:spcAft>
                <a:spcPts val="0"/>
              </a:spcAft>
              <a:buClr>
                <a:schemeClr val="lt2"/>
              </a:buClr>
              <a:buSzPts val="2400"/>
              <a:buNone/>
              <a:defRPr sz="2400">
                <a:solidFill>
                  <a:schemeClr val="lt2"/>
                </a:solidFill>
              </a:defRPr>
            </a:lvl1pPr>
            <a:lvl2pPr lvl="1"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2pPr>
            <a:lvl3pPr lvl="2"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3pPr>
            <a:lvl4pPr lvl="3"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4pPr>
            <a:lvl5pPr lvl="4"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5pPr>
            <a:lvl6pPr lvl="5"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6pPr>
            <a:lvl7pPr lvl="6"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7pPr>
            <a:lvl8pPr lvl="7"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8pPr>
            <a:lvl9pPr lvl="8" algn="ctr" rtl="0">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9pPr>
          </a:lstStyle>
          <a:p>
            <a:endParaRPr/>
          </a:p>
        </p:txBody>
      </p:sp>
      <p:sp>
        <p:nvSpPr>
          <p:cNvPr id="1154" name="Google Shape;1154;p29"/>
          <p:cNvSpPr txBox="1">
            <a:spLocks noGrp="1"/>
          </p:cNvSpPr>
          <p:nvPr>
            <p:ph type="subTitle" idx="14"/>
          </p:nvPr>
        </p:nvSpPr>
        <p:spPr>
          <a:xfrm>
            <a:off x="6143075" y="3778975"/>
            <a:ext cx="2103900" cy="5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5" name="Google Shape;1155;p29"/>
          <p:cNvSpPr txBox="1">
            <a:spLocks noGrp="1"/>
          </p:cNvSpPr>
          <p:nvPr>
            <p:ph type="title" idx="15"/>
          </p:nvPr>
        </p:nvSpPr>
        <p:spPr>
          <a:xfrm>
            <a:off x="914400" y="483919"/>
            <a:ext cx="7408800" cy="909000"/>
          </a:xfrm>
          <a:prstGeom prst="rect">
            <a:avLst/>
          </a:prstGeom>
          <a:effectLst>
            <a:outerShdw blurRad="100013" algn="bl" rotWithShape="0">
              <a:schemeClr val="accent2"/>
            </a:outerShdw>
          </a:effectLst>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05125004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blipFill>
          <a:blip r:embed="rId2">
            <a:alphaModFix/>
          </a:blip>
          <a:stretch>
            <a:fillRect/>
          </a:stretch>
        </a:blipFill>
        <a:effectLst/>
      </p:bgPr>
    </p:bg>
    <p:spTree>
      <p:nvGrpSpPr>
        <p:cNvPr id="1" name="Shape 1156"/>
        <p:cNvGrpSpPr/>
        <p:nvPr/>
      </p:nvGrpSpPr>
      <p:grpSpPr>
        <a:xfrm>
          <a:off x="0" y="0"/>
          <a:ext cx="0" cy="0"/>
          <a:chOff x="0" y="0"/>
          <a:chExt cx="0" cy="0"/>
        </a:xfrm>
      </p:grpSpPr>
      <p:sp>
        <p:nvSpPr>
          <p:cNvPr id="1157" name="Google Shape;1157;p30"/>
          <p:cNvSpPr/>
          <p:nvPr/>
        </p:nvSpPr>
        <p:spPr>
          <a:xfrm flipH="1">
            <a:off x="310896" y="285750"/>
            <a:ext cx="8513700" cy="4572000"/>
          </a:xfrm>
          <a:prstGeom prst="rect">
            <a:avLst/>
          </a:prstGeom>
          <a:gradFill>
            <a:gsLst>
              <a:gs pos="0">
                <a:srgbClr val="4E29AA">
                  <a:alpha val="54509"/>
                  <a:alpha val="42250"/>
                </a:srgbClr>
              </a:gs>
              <a:gs pos="100000">
                <a:srgbClr val="191919">
                  <a:alpha val="42352"/>
                  <a:alpha val="42250"/>
                </a:srgbClr>
              </a:gs>
            </a:gsLst>
            <a:path path="circle">
              <a:fillToRect l="50000" t="50000" r="50000" b="50000"/>
            </a:path>
            <a:tileRect/>
          </a:gradFill>
          <a:ln>
            <a:noFill/>
          </a:ln>
          <a:effectLst>
            <a:outerShdw blurRad="37147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flipH="1">
            <a:off x="310896" y="285750"/>
            <a:ext cx="8513700" cy="4572000"/>
          </a:xfrm>
          <a:prstGeom prst="rect">
            <a:avLst/>
          </a:prstGeom>
          <a:noFill/>
          <a:ln w="28575" cap="flat" cmpd="sng">
            <a:solidFill>
              <a:schemeClr val="lt2"/>
            </a:solidFill>
            <a:prstDash val="solid"/>
            <a:round/>
            <a:headEnd type="none" w="sm" len="sm"/>
            <a:tailEnd type="none" w="sm" len="sm"/>
          </a:ln>
          <a:effectLst>
            <a:outerShdw blurRad="171450" dist="57150" dir="36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9" name="Google Shape;1159;p30"/>
          <p:cNvGrpSpPr/>
          <p:nvPr/>
        </p:nvGrpSpPr>
        <p:grpSpPr>
          <a:xfrm flipH="1">
            <a:off x="8546501" y="592350"/>
            <a:ext cx="587149" cy="3958800"/>
            <a:chOff x="13382" y="548825"/>
            <a:chExt cx="587149" cy="3958800"/>
          </a:xfrm>
        </p:grpSpPr>
        <p:grpSp>
          <p:nvGrpSpPr>
            <p:cNvPr id="1160" name="Google Shape;1160;p30"/>
            <p:cNvGrpSpPr/>
            <p:nvPr/>
          </p:nvGrpSpPr>
          <p:grpSpPr>
            <a:xfrm>
              <a:off x="13382" y="2393975"/>
              <a:ext cx="587149" cy="268500"/>
              <a:chOff x="65395" y="548825"/>
              <a:chExt cx="587149" cy="268500"/>
            </a:xfrm>
          </p:grpSpPr>
          <p:sp>
            <p:nvSpPr>
              <p:cNvPr id="1161" name="Google Shape;1161;p30"/>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30"/>
              <p:cNvGrpSpPr/>
              <p:nvPr/>
            </p:nvGrpSpPr>
            <p:grpSpPr>
              <a:xfrm>
                <a:off x="65395" y="643739"/>
                <a:ext cx="511210" cy="78673"/>
                <a:chOff x="-65375" y="778010"/>
                <a:chExt cx="494400" cy="132290"/>
              </a:xfrm>
            </p:grpSpPr>
            <p:cxnSp>
              <p:nvCxnSpPr>
                <p:cNvPr id="1163" name="Google Shape;1163;p30"/>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164" name="Google Shape;1164;p30"/>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165" name="Google Shape;1165;p30"/>
            <p:cNvGrpSpPr/>
            <p:nvPr/>
          </p:nvGrpSpPr>
          <p:grpSpPr>
            <a:xfrm>
              <a:off x="13382" y="3009025"/>
              <a:ext cx="587149" cy="268500"/>
              <a:chOff x="65395" y="548825"/>
              <a:chExt cx="587149" cy="268500"/>
            </a:xfrm>
          </p:grpSpPr>
          <p:sp>
            <p:nvSpPr>
              <p:cNvPr id="1166" name="Google Shape;1166;p30"/>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7" name="Google Shape;1167;p30"/>
              <p:cNvGrpSpPr/>
              <p:nvPr/>
            </p:nvGrpSpPr>
            <p:grpSpPr>
              <a:xfrm>
                <a:off x="65395" y="643739"/>
                <a:ext cx="511210" cy="78673"/>
                <a:chOff x="-65375" y="778010"/>
                <a:chExt cx="494400" cy="132290"/>
              </a:xfrm>
            </p:grpSpPr>
            <p:cxnSp>
              <p:nvCxnSpPr>
                <p:cNvPr id="1168" name="Google Shape;1168;p30"/>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169" name="Google Shape;1169;p30"/>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170" name="Google Shape;1170;p30"/>
            <p:cNvGrpSpPr/>
            <p:nvPr/>
          </p:nvGrpSpPr>
          <p:grpSpPr>
            <a:xfrm>
              <a:off x="13382" y="3624075"/>
              <a:ext cx="587149" cy="268500"/>
              <a:chOff x="65395" y="548825"/>
              <a:chExt cx="587149" cy="268500"/>
            </a:xfrm>
          </p:grpSpPr>
          <p:sp>
            <p:nvSpPr>
              <p:cNvPr id="1171" name="Google Shape;1171;p30"/>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2" name="Google Shape;1172;p30"/>
              <p:cNvGrpSpPr/>
              <p:nvPr/>
            </p:nvGrpSpPr>
            <p:grpSpPr>
              <a:xfrm>
                <a:off x="65395" y="643739"/>
                <a:ext cx="511210" cy="78673"/>
                <a:chOff x="-65375" y="778010"/>
                <a:chExt cx="494400" cy="132290"/>
              </a:xfrm>
            </p:grpSpPr>
            <p:cxnSp>
              <p:nvCxnSpPr>
                <p:cNvPr id="1173" name="Google Shape;1173;p30"/>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174" name="Google Shape;1174;p30"/>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175" name="Google Shape;1175;p30"/>
            <p:cNvGrpSpPr/>
            <p:nvPr/>
          </p:nvGrpSpPr>
          <p:grpSpPr>
            <a:xfrm>
              <a:off x="13382" y="4239125"/>
              <a:ext cx="587149" cy="268500"/>
              <a:chOff x="65395" y="548825"/>
              <a:chExt cx="587149" cy="268500"/>
            </a:xfrm>
          </p:grpSpPr>
          <p:sp>
            <p:nvSpPr>
              <p:cNvPr id="1176" name="Google Shape;1176;p30"/>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7" name="Google Shape;1177;p30"/>
              <p:cNvGrpSpPr/>
              <p:nvPr/>
            </p:nvGrpSpPr>
            <p:grpSpPr>
              <a:xfrm>
                <a:off x="65395" y="643739"/>
                <a:ext cx="511210" cy="78673"/>
                <a:chOff x="-65375" y="778010"/>
                <a:chExt cx="494400" cy="132290"/>
              </a:xfrm>
            </p:grpSpPr>
            <p:cxnSp>
              <p:nvCxnSpPr>
                <p:cNvPr id="1178" name="Google Shape;1178;p30"/>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179" name="Google Shape;1179;p30"/>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180" name="Google Shape;1180;p30"/>
            <p:cNvGrpSpPr/>
            <p:nvPr/>
          </p:nvGrpSpPr>
          <p:grpSpPr>
            <a:xfrm>
              <a:off x="13382" y="1778925"/>
              <a:ext cx="587149" cy="268500"/>
              <a:chOff x="65395" y="548825"/>
              <a:chExt cx="587149" cy="268500"/>
            </a:xfrm>
          </p:grpSpPr>
          <p:sp>
            <p:nvSpPr>
              <p:cNvPr id="1181" name="Google Shape;1181;p30"/>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30"/>
              <p:cNvGrpSpPr/>
              <p:nvPr/>
            </p:nvGrpSpPr>
            <p:grpSpPr>
              <a:xfrm>
                <a:off x="65395" y="643739"/>
                <a:ext cx="511210" cy="78673"/>
                <a:chOff x="-65375" y="778010"/>
                <a:chExt cx="494400" cy="132290"/>
              </a:xfrm>
            </p:grpSpPr>
            <p:cxnSp>
              <p:nvCxnSpPr>
                <p:cNvPr id="1183" name="Google Shape;1183;p30"/>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184" name="Google Shape;1184;p30"/>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185" name="Google Shape;1185;p30"/>
            <p:cNvGrpSpPr/>
            <p:nvPr/>
          </p:nvGrpSpPr>
          <p:grpSpPr>
            <a:xfrm>
              <a:off x="13382" y="1163875"/>
              <a:ext cx="587149" cy="268500"/>
              <a:chOff x="65395" y="548825"/>
              <a:chExt cx="587149" cy="268500"/>
            </a:xfrm>
          </p:grpSpPr>
          <p:sp>
            <p:nvSpPr>
              <p:cNvPr id="1186" name="Google Shape;1186;p30"/>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7" name="Google Shape;1187;p30"/>
              <p:cNvGrpSpPr/>
              <p:nvPr/>
            </p:nvGrpSpPr>
            <p:grpSpPr>
              <a:xfrm>
                <a:off x="65395" y="643739"/>
                <a:ext cx="511210" cy="78673"/>
                <a:chOff x="-65375" y="778010"/>
                <a:chExt cx="494400" cy="132290"/>
              </a:xfrm>
            </p:grpSpPr>
            <p:cxnSp>
              <p:nvCxnSpPr>
                <p:cNvPr id="1188" name="Google Shape;1188;p30"/>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189" name="Google Shape;1189;p30"/>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190" name="Google Shape;1190;p30"/>
            <p:cNvGrpSpPr/>
            <p:nvPr/>
          </p:nvGrpSpPr>
          <p:grpSpPr>
            <a:xfrm>
              <a:off x="13382" y="548825"/>
              <a:ext cx="587149" cy="268500"/>
              <a:chOff x="65395" y="548825"/>
              <a:chExt cx="587149" cy="268500"/>
            </a:xfrm>
          </p:grpSpPr>
          <p:sp>
            <p:nvSpPr>
              <p:cNvPr id="1191" name="Google Shape;1191;p30"/>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30"/>
              <p:cNvGrpSpPr/>
              <p:nvPr/>
            </p:nvGrpSpPr>
            <p:grpSpPr>
              <a:xfrm>
                <a:off x="65395" y="643739"/>
                <a:ext cx="511210" cy="78673"/>
                <a:chOff x="-65375" y="778010"/>
                <a:chExt cx="494400" cy="132290"/>
              </a:xfrm>
            </p:grpSpPr>
            <p:cxnSp>
              <p:nvCxnSpPr>
                <p:cNvPr id="1193" name="Google Shape;1193;p30"/>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194" name="Google Shape;1194;p30"/>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sp>
        <p:nvSpPr>
          <p:cNvPr id="1195" name="Google Shape;1195;p30"/>
          <p:cNvSpPr txBox="1">
            <a:spLocks noGrp="1"/>
          </p:cNvSpPr>
          <p:nvPr>
            <p:ph type="title" hasCustomPrompt="1"/>
          </p:nvPr>
        </p:nvSpPr>
        <p:spPr>
          <a:xfrm>
            <a:off x="2289350" y="692400"/>
            <a:ext cx="45654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96" name="Google Shape;1196;p30"/>
          <p:cNvSpPr txBox="1">
            <a:spLocks noGrp="1"/>
          </p:cNvSpPr>
          <p:nvPr>
            <p:ph type="subTitle" idx="1"/>
          </p:nvPr>
        </p:nvSpPr>
        <p:spPr>
          <a:xfrm>
            <a:off x="2289300" y="1398425"/>
            <a:ext cx="45654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7" name="Google Shape;1197;p30"/>
          <p:cNvSpPr txBox="1">
            <a:spLocks noGrp="1"/>
          </p:cNvSpPr>
          <p:nvPr>
            <p:ph type="title" idx="2" hasCustomPrompt="1"/>
          </p:nvPr>
        </p:nvSpPr>
        <p:spPr>
          <a:xfrm>
            <a:off x="2289350" y="1996142"/>
            <a:ext cx="45654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98" name="Google Shape;1198;p30"/>
          <p:cNvSpPr txBox="1">
            <a:spLocks noGrp="1"/>
          </p:cNvSpPr>
          <p:nvPr>
            <p:ph type="subTitle" idx="3"/>
          </p:nvPr>
        </p:nvSpPr>
        <p:spPr>
          <a:xfrm>
            <a:off x="2289300" y="2702168"/>
            <a:ext cx="45654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9" name="Google Shape;1199;p30"/>
          <p:cNvSpPr txBox="1">
            <a:spLocks noGrp="1"/>
          </p:cNvSpPr>
          <p:nvPr>
            <p:ph type="title" idx="4" hasCustomPrompt="1"/>
          </p:nvPr>
        </p:nvSpPr>
        <p:spPr>
          <a:xfrm>
            <a:off x="2289350" y="3299897"/>
            <a:ext cx="45654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200" name="Google Shape;1200;p30"/>
          <p:cNvSpPr txBox="1">
            <a:spLocks noGrp="1"/>
          </p:cNvSpPr>
          <p:nvPr>
            <p:ph type="subTitle" idx="5"/>
          </p:nvPr>
        </p:nvSpPr>
        <p:spPr>
          <a:xfrm>
            <a:off x="2289300" y="4005923"/>
            <a:ext cx="45654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5704951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Numbers and Text 1">
  <p:cSld name="Numbers and Text 1">
    <p:bg>
      <p:bgPr>
        <a:blipFill>
          <a:blip r:embed="rId2">
            <a:alphaModFix/>
          </a:blip>
          <a:stretch>
            <a:fillRect/>
          </a:stretch>
        </a:blipFill>
        <a:effectLst/>
      </p:bgPr>
    </p:bg>
    <p:spTree>
      <p:nvGrpSpPr>
        <p:cNvPr id="1" name="Shape 1201"/>
        <p:cNvGrpSpPr/>
        <p:nvPr/>
      </p:nvGrpSpPr>
      <p:grpSpPr>
        <a:xfrm>
          <a:off x="0" y="0"/>
          <a:ext cx="0" cy="0"/>
          <a:chOff x="0" y="0"/>
          <a:chExt cx="0" cy="0"/>
        </a:xfrm>
      </p:grpSpPr>
      <p:sp>
        <p:nvSpPr>
          <p:cNvPr id="1202" name="Google Shape;1202;p31"/>
          <p:cNvSpPr/>
          <p:nvPr/>
        </p:nvSpPr>
        <p:spPr>
          <a:xfrm rot="10800000" flipH="1">
            <a:off x="315150" y="285600"/>
            <a:ext cx="8513700" cy="4572300"/>
          </a:xfrm>
          <a:prstGeom prst="foldedCorner">
            <a:avLst>
              <a:gd name="adj" fmla="val 16667"/>
            </a:avLst>
          </a:prstGeom>
          <a:gradFill>
            <a:gsLst>
              <a:gs pos="0">
                <a:srgbClr val="4E29AA">
                  <a:alpha val="61176"/>
                </a:srgbClr>
              </a:gs>
              <a:gs pos="100000">
                <a:srgbClr val="1E123D">
                  <a:alpha val="73725"/>
                </a:srgbClr>
              </a:gs>
            </a:gsLst>
            <a:path path="circle">
              <a:fillToRect l="50000" t="50000" r="50000" b="50000"/>
            </a:path>
            <a:tileRect/>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rot="10800000" flipH="1">
            <a:off x="315150" y="285600"/>
            <a:ext cx="8513700" cy="4572300"/>
          </a:xfrm>
          <a:prstGeom prst="foldedCorner">
            <a:avLst>
              <a:gd name="adj" fmla="val 16667"/>
            </a:avLst>
          </a:prstGeom>
          <a:noFill/>
          <a:ln w="28575" cap="flat" cmpd="sng">
            <a:solidFill>
              <a:schemeClr val="lt2"/>
            </a:solidFill>
            <a:prstDash val="solid"/>
            <a:round/>
            <a:headEnd type="none" w="sm" len="sm"/>
            <a:tailEnd type="none" w="sm" len="sm"/>
          </a:ln>
          <a:effectLst>
            <a:outerShdw blurRad="185738" dist="57150" dir="36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31"/>
          <p:cNvGrpSpPr/>
          <p:nvPr/>
        </p:nvGrpSpPr>
        <p:grpSpPr>
          <a:xfrm>
            <a:off x="13382" y="592350"/>
            <a:ext cx="587149" cy="3958800"/>
            <a:chOff x="13382" y="548825"/>
            <a:chExt cx="587149" cy="3958800"/>
          </a:xfrm>
        </p:grpSpPr>
        <p:grpSp>
          <p:nvGrpSpPr>
            <p:cNvPr id="1205" name="Google Shape;1205;p31"/>
            <p:cNvGrpSpPr/>
            <p:nvPr/>
          </p:nvGrpSpPr>
          <p:grpSpPr>
            <a:xfrm>
              <a:off x="13382" y="2393975"/>
              <a:ext cx="587149" cy="268500"/>
              <a:chOff x="65395" y="548825"/>
              <a:chExt cx="587149" cy="268500"/>
            </a:xfrm>
          </p:grpSpPr>
          <p:sp>
            <p:nvSpPr>
              <p:cNvPr id="1206" name="Google Shape;1206;p31"/>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7" name="Google Shape;1207;p31"/>
              <p:cNvGrpSpPr/>
              <p:nvPr/>
            </p:nvGrpSpPr>
            <p:grpSpPr>
              <a:xfrm>
                <a:off x="65395" y="643739"/>
                <a:ext cx="511210" cy="78673"/>
                <a:chOff x="-65375" y="778010"/>
                <a:chExt cx="494400" cy="132290"/>
              </a:xfrm>
            </p:grpSpPr>
            <p:cxnSp>
              <p:nvCxnSpPr>
                <p:cNvPr id="1208" name="Google Shape;1208;p31"/>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209" name="Google Shape;1209;p31"/>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210" name="Google Shape;1210;p31"/>
            <p:cNvGrpSpPr/>
            <p:nvPr/>
          </p:nvGrpSpPr>
          <p:grpSpPr>
            <a:xfrm>
              <a:off x="13382" y="3009025"/>
              <a:ext cx="587149" cy="268500"/>
              <a:chOff x="65395" y="548825"/>
              <a:chExt cx="587149" cy="268500"/>
            </a:xfrm>
          </p:grpSpPr>
          <p:sp>
            <p:nvSpPr>
              <p:cNvPr id="1211" name="Google Shape;1211;p31"/>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2" name="Google Shape;1212;p31"/>
              <p:cNvGrpSpPr/>
              <p:nvPr/>
            </p:nvGrpSpPr>
            <p:grpSpPr>
              <a:xfrm>
                <a:off x="65395" y="643739"/>
                <a:ext cx="511210" cy="78673"/>
                <a:chOff x="-65375" y="778010"/>
                <a:chExt cx="494400" cy="132290"/>
              </a:xfrm>
            </p:grpSpPr>
            <p:cxnSp>
              <p:nvCxnSpPr>
                <p:cNvPr id="1213" name="Google Shape;1213;p31"/>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214" name="Google Shape;1214;p31"/>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215" name="Google Shape;1215;p31"/>
            <p:cNvGrpSpPr/>
            <p:nvPr/>
          </p:nvGrpSpPr>
          <p:grpSpPr>
            <a:xfrm>
              <a:off x="13382" y="3624075"/>
              <a:ext cx="587149" cy="268500"/>
              <a:chOff x="65395" y="548825"/>
              <a:chExt cx="587149" cy="268500"/>
            </a:xfrm>
          </p:grpSpPr>
          <p:sp>
            <p:nvSpPr>
              <p:cNvPr id="1216" name="Google Shape;1216;p31"/>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31"/>
              <p:cNvGrpSpPr/>
              <p:nvPr/>
            </p:nvGrpSpPr>
            <p:grpSpPr>
              <a:xfrm>
                <a:off x="65395" y="643739"/>
                <a:ext cx="511210" cy="78673"/>
                <a:chOff x="-65375" y="778010"/>
                <a:chExt cx="494400" cy="132290"/>
              </a:xfrm>
            </p:grpSpPr>
            <p:cxnSp>
              <p:nvCxnSpPr>
                <p:cNvPr id="1218" name="Google Shape;1218;p31"/>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219" name="Google Shape;1219;p31"/>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220" name="Google Shape;1220;p31"/>
            <p:cNvGrpSpPr/>
            <p:nvPr/>
          </p:nvGrpSpPr>
          <p:grpSpPr>
            <a:xfrm>
              <a:off x="13382" y="4239125"/>
              <a:ext cx="587149" cy="268500"/>
              <a:chOff x="65395" y="548825"/>
              <a:chExt cx="587149" cy="268500"/>
            </a:xfrm>
          </p:grpSpPr>
          <p:sp>
            <p:nvSpPr>
              <p:cNvPr id="1221" name="Google Shape;1221;p31"/>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2" name="Google Shape;1222;p31"/>
              <p:cNvGrpSpPr/>
              <p:nvPr/>
            </p:nvGrpSpPr>
            <p:grpSpPr>
              <a:xfrm>
                <a:off x="65395" y="643739"/>
                <a:ext cx="511210" cy="78673"/>
                <a:chOff x="-65375" y="778010"/>
                <a:chExt cx="494400" cy="132290"/>
              </a:xfrm>
            </p:grpSpPr>
            <p:cxnSp>
              <p:nvCxnSpPr>
                <p:cNvPr id="1223" name="Google Shape;1223;p31"/>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224" name="Google Shape;1224;p31"/>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225" name="Google Shape;1225;p31"/>
            <p:cNvGrpSpPr/>
            <p:nvPr/>
          </p:nvGrpSpPr>
          <p:grpSpPr>
            <a:xfrm>
              <a:off x="13382" y="1778925"/>
              <a:ext cx="587149" cy="268500"/>
              <a:chOff x="65395" y="548825"/>
              <a:chExt cx="587149" cy="268500"/>
            </a:xfrm>
          </p:grpSpPr>
          <p:sp>
            <p:nvSpPr>
              <p:cNvPr id="1226" name="Google Shape;1226;p31"/>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7" name="Google Shape;1227;p31"/>
              <p:cNvGrpSpPr/>
              <p:nvPr/>
            </p:nvGrpSpPr>
            <p:grpSpPr>
              <a:xfrm>
                <a:off x="65395" y="643739"/>
                <a:ext cx="511210" cy="78673"/>
                <a:chOff x="-65375" y="778010"/>
                <a:chExt cx="494400" cy="132290"/>
              </a:xfrm>
            </p:grpSpPr>
            <p:cxnSp>
              <p:nvCxnSpPr>
                <p:cNvPr id="1228" name="Google Shape;1228;p31"/>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229" name="Google Shape;1229;p31"/>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230" name="Google Shape;1230;p31"/>
            <p:cNvGrpSpPr/>
            <p:nvPr/>
          </p:nvGrpSpPr>
          <p:grpSpPr>
            <a:xfrm>
              <a:off x="13382" y="1163875"/>
              <a:ext cx="587149" cy="268500"/>
              <a:chOff x="65395" y="548825"/>
              <a:chExt cx="587149" cy="268500"/>
            </a:xfrm>
          </p:grpSpPr>
          <p:sp>
            <p:nvSpPr>
              <p:cNvPr id="1231" name="Google Shape;1231;p31"/>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31"/>
              <p:cNvGrpSpPr/>
              <p:nvPr/>
            </p:nvGrpSpPr>
            <p:grpSpPr>
              <a:xfrm>
                <a:off x="65395" y="643739"/>
                <a:ext cx="511210" cy="78673"/>
                <a:chOff x="-65375" y="778010"/>
                <a:chExt cx="494400" cy="132290"/>
              </a:xfrm>
            </p:grpSpPr>
            <p:cxnSp>
              <p:nvCxnSpPr>
                <p:cNvPr id="1233" name="Google Shape;1233;p31"/>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234" name="Google Shape;1234;p31"/>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235" name="Google Shape;1235;p31"/>
            <p:cNvGrpSpPr/>
            <p:nvPr/>
          </p:nvGrpSpPr>
          <p:grpSpPr>
            <a:xfrm>
              <a:off x="13382" y="548825"/>
              <a:ext cx="587149" cy="268500"/>
              <a:chOff x="65395" y="548825"/>
              <a:chExt cx="587149" cy="268500"/>
            </a:xfrm>
          </p:grpSpPr>
          <p:sp>
            <p:nvSpPr>
              <p:cNvPr id="1236" name="Google Shape;1236;p31"/>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7" name="Google Shape;1237;p31"/>
              <p:cNvGrpSpPr/>
              <p:nvPr/>
            </p:nvGrpSpPr>
            <p:grpSpPr>
              <a:xfrm>
                <a:off x="65395" y="643739"/>
                <a:ext cx="511210" cy="78673"/>
                <a:chOff x="-65375" y="778010"/>
                <a:chExt cx="494400" cy="132290"/>
              </a:xfrm>
            </p:grpSpPr>
            <p:cxnSp>
              <p:nvCxnSpPr>
                <p:cNvPr id="1238" name="Google Shape;1238;p31"/>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239" name="Google Shape;1239;p31"/>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sp>
        <p:nvSpPr>
          <p:cNvPr id="1240" name="Google Shape;1240;p31"/>
          <p:cNvSpPr txBox="1">
            <a:spLocks noGrp="1"/>
          </p:cNvSpPr>
          <p:nvPr>
            <p:ph type="title"/>
          </p:nvPr>
        </p:nvSpPr>
        <p:spPr>
          <a:xfrm>
            <a:off x="914400" y="477000"/>
            <a:ext cx="7239900" cy="572700"/>
          </a:xfrm>
          <a:prstGeom prst="rect">
            <a:avLst/>
          </a:prstGeom>
          <a:effectLst>
            <a:outerShdw blurRad="85725" algn="bl" rotWithShape="0">
              <a:schemeClr val="accent2"/>
            </a:outerShdw>
          </a:effectLst>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1" name="Google Shape;1241;p31"/>
          <p:cNvSpPr txBox="1">
            <a:spLocks noGrp="1"/>
          </p:cNvSpPr>
          <p:nvPr>
            <p:ph type="title" idx="2"/>
          </p:nvPr>
        </p:nvSpPr>
        <p:spPr>
          <a:xfrm>
            <a:off x="948600" y="3070775"/>
            <a:ext cx="2305500" cy="527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ctr" rtl="0">
              <a:spcBef>
                <a:spcPts val="0"/>
              </a:spcBef>
              <a:spcAft>
                <a:spcPts val="0"/>
              </a:spcAft>
              <a:buSzPts val="2400"/>
              <a:buNone/>
              <a:defRPr sz="2400">
                <a:solidFill>
                  <a:schemeClr val="lt2"/>
                </a:solidFill>
              </a:defRPr>
            </a:lvl1pPr>
            <a:lvl2pPr lvl="1" algn="ctr" rtl="0">
              <a:spcBef>
                <a:spcPts val="0"/>
              </a:spcBef>
              <a:spcAft>
                <a:spcPts val="0"/>
              </a:spcAft>
              <a:buSzPts val="2400"/>
              <a:buFont typeface="Days One"/>
              <a:buNone/>
              <a:defRPr sz="2400">
                <a:latin typeface="Days One"/>
                <a:ea typeface="Days One"/>
                <a:cs typeface="Days One"/>
                <a:sym typeface="Days One"/>
              </a:defRPr>
            </a:lvl2pPr>
            <a:lvl3pPr lvl="2" algn="ctr" rtl="0">
              <a:spcBef>
                <a:spcPts val="0"/>
              </a:spcBef>
              <a:spcAft>
                <a:spcPts val="0"/>
              </a:spcAft>
              <a:buSzPts val="2400"/>
              <a:buFont typeface="Days One"/>
              <a:buNone/>
              <a:defRPr sz="2400">
                <a:latin typeface="Days One"/>
                <a:ea typeface="Days One"/>
                <a:cs typeface="Days One"/>
                <a:sym typeface="Days One"/>
              </a:defRPr>
            </a:lvl3pPr>
            <a:lvl4pPr lvl="3" algn="ctr" rtl="0">
              <a:spcBef>
                <a:spcPts val="0"/>
              </a:spcBef>
              <a:spcAft>
                <a:spcPts val="0"/>
              </a:spcAft>
              <a:buSzPts val="2400"/>
              <a:buFont typeface="Days One"/>
              <a:buNone/>
              <a:defRPr sz="2400">
                <a:latin typeface="Days One"/>
                <a:ea typeface="Days One"/>
                <a:cs typeface="Days One"/>
                <a:sym typeface="Days One"/>
              </a:defRPr>
            </a:lvl4pPr>
            <a:lvl5pPr lvl="4" algn="ctr" rtl="0">
              <a:spcBef>
                <a:spcPts val="0"/>
              </a:spcBef>
              <a:spcAft>
                <a:spcPts val="0"/>
              </a:spcAft>
              <a:buSzPts val="2400"/>
              <a:buFont typeface="Days One"/>
              <a:buNone/>
              <a:defRPr sz="2400">
                <a:latin typeface="Days One"/>
                <a:ea typeface="Days One"/>
                <a:cs typeface="Days One"/>
                <a:sym typeface="Days One"/>
              </a:defRPr>
            </a:lvl5pPr>
            <a:lvl6pPr lvl="5" algn="ctr" rtl="0">
              <a:spcBef>
                <a:spcPts val="0"/>
              </a:spcBef>
              <a:spcAft>
                <a:spcPts val="0"/>
              </a:spcAft>
              <a:buSzPts val="2400"/>
              <a:buFont typeface="Days One"/>
              <a:buNone/>
              <a:defRPr sz="2400">
                <a:latin typeface="Days One"/>
                <a:ea typeface="Days One"/>
                <a:cs typeface="Days One"/>
                <a:sym typeface="Days One"/>
              </a:defRPr>
            </a:lvl6pPr>
            <a:lvl7pPr lvl="6" algn="ctr" rtl="0">
              <a:spcBef>
                <a:spcPts val="0"/>
              </a:spcBef>
              <a:spcAft>
                <a:spcPts val="0"/>
              </a:spcAft>
              <a:buSzPts val="2400"/>
              <a:buFont typeface="Days One"/>
              <a:buNone/>
              <a:defRPr sz="2400">
                <a:latin typeface="Days One"/>
                <a:ea typeface="Days One"/>
                <a:cs typeface="Days One"/>
                <a:sym typeface="Days One"/>
              </a:defRPr>
            </a:lvl7pPr>
            <a:lvl8pPr lvl="7" algn="ctr" rtl="0">
              <a:spcBef>
                <a:spcPts val="0"/>
              </a:spcBef>
              <a:spcAft>
                <a:spcPts val="0"/>
              </a:spcAft>
              <a:buSzPts val="2400"/>
              <a:buFont typeface="Days One"/>
              <a:buNone/>
              <a:defRPr sz="2400">
                <a:latin typeface="Days One"/>
                <a:ea typeface="Days One"/>
                <a:cs typeface="Days One"/>
                <a:sym typeface="Days One"/>
              </a:defRPr>
            </a:lvl8pPr>
            <a:lvl9pPr lvl="8" algn="ctr" rtl="0">
              <a:spcBef>
                <a:spcPts val="0"/>
              </a:spcBef>
              <a:spcAft>
                <a:spcPts val="0"/>
              </a:spcAft>
              <a:buSzPts val="2400"/>
              <a:buFont typeface="Days One"/>
              <a:buNone/>
              <a:defRPr sz="2400">
                <a:latin typeface="Days One"/>
                <a:ea typeface="Days One"/>
                <a:cs typeface="Days One"/>
                <a:sym typeface="Days One"/>
              </a:defRPr>
            </a:lvl9pPr>
          </a:lstStyle>
          <a:p>
            <a:endParaRPr/>
          </a:p>
        </p:txBody>
      </p:sp>
      <p:sp>
        <p:nvSpPr>
          <p:cNvPr id="1242" name="Google Shape;1242;p31"/>
          <p:cNvSpPr txBox="1">
            <a:spLocks noGrp="1"/>
          </p:cNvSpPr>
          <p:nvPr>
            <p:ph type="subTitle" idx="1"/>
          </p:nvPr>
        </p:nvSpPr>
        <p:spPr>
          <a:xfrm>
            <a:off x="948600" y="3522275"/>
            <a:ext cx="2305500" cy="82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43" name="Google Shape;1243;p31"/>
          <p:cNvSpPr txBox="1">
            <a:spLocks noGrp="1"/>
          </p:cNvSpPr>
          <p:nvPr>
            <p:ph type="title" idx="3"/>
          </p:nvPr>
        </p:nvSpPr>
        <p:spPr>
          <a:xfrm>
            <a:off x="3533574" y="3070775"/>
            <a:ext cx="2305500" cy="527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Font typeface="Days One"/>
              <a:buNone/>
              <a:defRPr sz="2400">
                <a:latin typeface="Days One"/>
                <a:ea typeface="Days One"/>
                <a:cs typeface="Days One"/>
                <a:sym typeface="Days One"/>
              </a:defRPr>
            </a:lvl2pPr>
            <a:lvl3pPr lvl="2" algn="ctr" rtl="0">
              <a:spcBef>
                <a:spcPts val="0"/>
              </a:spcBef>
              <a:spcAft>
                <a:spcPts val="0"/>
              </a:spcAft>
              <a:buSzPts val="2400"/>
              <a:buFont typeface="Days One"/>
              <a:buNone/>
              <a:defRPr sz="2400">
                <a:latin typeface="Days One"/>
                <a:ea typeface="Days One"/>
                <a:cs typeface="Days One"/>
                <a:sym typeface="Days One"/>
              </a:defRPr>
            </a:lvl3pPr>
            <a:lvl4pPr lvl="3" algn="ctr" rtl="0">
              <a:spcBef>
                <a:spcPts val="0"/>
              </a:spcBef>
              <a:spcAft>
                <a:spcPts val="0"/>
              </a:spcAft>
              <a:buSzPts val="2400"/>
              <a:buFont typeface="Days One"/>
              <a:buNone/>
              <a:defRPr sz="2400">
                <a:latin typeface="Days One"/>
                <a:ea typeface="Days One"/>
                <a:cs typeface="Days One"/>
                <a:sym typeface="Days One"/>
              </a:defRPr>
            </a:lvl4pPr>
            <a:lvl5pPr lvl="4" algn="ctr" rtl="0">
              <a:spcBef>
                <a:spcPts val="0"/>
              </a:spcBef>
              <a:spcAft>
                <a:spcPts val="0"/>
              </a:spcAft>
              <a:buSzPts val="2400"/>
              <a:buFont typeface="Days One"/>
              <a:buNone/>
              <a:defRPr sz="2400">
                <a:latin typeface="Days One"/>
                <a:ea typeface="Days One"/>
                <a:cs typeface="Days One"/>
                <a:sym typeface="Days One"/>
              </a:defRPr>
            </a:lvl5pPr>
            <a:lvl6pPr lvl="5" algn="ctr" rtl="0">
              <a:spcBef>
                <a:spcPts val="0"/>
              </a:spcBef>
              <a:spcAft>
                <a:spcPts val="0"/>
              </a:spcAft>
              <a:buSzPts val="2400"/>
              <a:buFont typeface="Days One"/>
              <a:buNone/>
              <a:defRPr sz="2400">
                <a:latin typeface="Days One"/>
                <a:ea typeface="Days One"/>
                <a:cs typeface="Days One"/>
                <a:sym typeface="Days One"/>
              </a:defRPr>
            </a:lvl6pPr>
            <a:lvl7pPr lvl="6" algn="ctr" rtl="0">
              <a:spcBef>
                <a:spcPts val="0"/>
              </a:spcBef>
              <a:spcAft>
                <a:spcPts val="0"/>
              </a:spcAft>
              <a:buSzPts val="2400"/>
              <a:buFont typeface="Days One"/>
              <a:buNone/>
              <a:defRPr sz="2400">
                <a:latin typeface="Days One"/>
                <a:ea typeface="Days One"/>
                <a:cs typeface="Days One"/>
                <a:sym typeface="Days One"/>
              </a:defRPr>
            </a:lvl7pPr>
            <a:lvl8pPr lvl="7" algn="ctr" rtl="0">
              <a:spcBef>
                <a:spcPts val="0"/>
              </a:spcBef>
              <a:spcAft>
                <a:spcPts val="0"/>
              </a:spcAft>
              <a:buSzPts val="2400"/>
              <a:buFont typeface="Days One"/>
              <a:buNone/>
              <a:defRPr sz="2400">
                <a:latin typeface="Days One"/>
                <a:ea typeface="Days One"/>
                <a:cs typeface="Days One"/>
                <a:sym typeface="Days One"/>
              </a:defRPr>
            </a:lvl8pPr>
            <a:lvl9pPr lvl="8" algn="ctr" rtl="0">
              <a:spcBef>
                <a:spcPts val="0"/>
              </a:spcBef>
              <a:spcAft>
                <a:spcPts val="0"/>
              </a:spcAft>
              <a:buSzPts val="2400"/>
              <a:buFont typeface="Days One"/>
              <a:buNone/>
              <a:defRPr sz="2400">
                <a:latin typeface="Days One"/>
                <a:ea typeface="Days One"/>
                <a:cs typeface="Days One"/>
                <a:sym typeface="Days One"/>
              </a:defRPr>
            </a:lvl9pPr>
          </a:lstStyle>
          <a:p>
            <a:endParaRPr/>
          </a:p>
        </p:txBody>
      </p:sp>
      <p:sp>
        <p:nvSpPr>
          <p:cNvPr id="1244" name="Google Shape;1244;p31"/>
          <p:cNvSpPr txBox="1">
            <a:spLocks noGrp="1"/>
          </p:cNvSpPr>
          <p:nvPr>
            <p:ph type="subTitle" idx="4"/>
          </p:nvPr>
        </p:nvSpPr>
        <p:spPr>
          <a:xfrm>
            <a:off x="3533574" y="3522275"/>
            <a:ext cx="2305500" cy="82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45" name="Google Shape;1245;p31"/>
          <p:cNvSpPr txBox="1">
            <a:spLocks noGrp="1"/>
          </p:cNvSpPr>
          <p:nvPr>
            <p:ph type="title" idx="5"/>
          </p:nvPr>
        </p:nvSpPr>
        <p:spPr>
          <a:xfrm>
            <a:off x="6118548" y="3070775"/>
            <a:ext cx="2305500" cy="527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Font typeface="Days One"/>
              <a:buNone/>
              <a:defRPr sz="2400">
                <a:latin typeface="Days One"/>
                <a:ea typeface="Days One"/>
                <a:cs typeface="Days One"/>
                <a:sym typeface="Days One"/>
              </a:defRPr>
            </a:lvl2pPr>
            <a:lvl3pPr lvl="2" algn="ctr" rtl="0">
              <a:spcBef>
                <a:spcPts val="0"/>
              </a:spcBef>
              <a:spcAft>
                <a:spcPts val="0"/>
              </a:spcAft>
              <a:buSzPts val="2400"/>
              <a:buFont typeface="Days One"/>
              <a:buNone/>
              <a:defRPr sz="2400">
                <a:latin typeface="Days One"/>
                <a:ea typeface="Days One"/>
                <a:cs typeface="Days One"/>
                <a:sym typeface="Days One"/>
              </a:defRPr>
            </a:lvl3pPr>
            <a:lvl4pPr lvl="3" algn="ctr" rtl="0">
              <a:spcBef>
                <a:spcPts val="0"/>
              </a:spcBef>
              <a:spcAft>
                <a:spcPts val="0"/>
              </a:spcAft>
              <a:buSzPts val="2400"/>
              <a:buFont typeface="Days One"/>
              <a:buNone/>
              <a:defRPr sz="2400">
                <a:latin typeface="Days One"/>
                <a:ea typeface="Days One"/>
                <a:cs typeface="Days One"/>
                <a:sym typeface="Days One"/>
              </a:defRPr>
            </a:lvl4pPr>
            <a:lvl5pPr lvl="4" algn="ctr" rtl="0">
              <a:spcBef>
                <a:spcPts val="0"/>
              </a:spcBef>
              <a:spcAft>
                <a:spcPts val="0"/>
              </a:spcAft>
              <a:buSzPts val="2400"/>
              <a:buFont typeface="Days One"/>
              <a:buNone/>
              <a:defRPr sz="2400">
                <a:latin typeface="Days One"/>
                <a:ea typeface="Days One"/>
                <a:cs typeface="Days One"/>
                <a:sym typeface="Days One"/>
              </a:defRPr>
            </a:lvl5pPr>
            <a:lvl6pPr lvl="5" algn="ctr" rtl="0">
              <a:spcBef>
                <a:spcPts val="0"/>
              </a:spcBef>
              <a:spcAft>
                <a:spcPts val="0"/>
              </a:spcAft>
              <a:buSzPts val="2400"/>
              <a:buFont typeface="Days One"/>
              <a:buNone/>
              <a:defRPr sz="2400">
                <a:latin typeface="Days One"/>
                <a:ea typeface="Days One"/>
                <a:cs typeface="Days One"/>
                <a:sym typeface="Days One"/>
              </a:defRPr>
            </a:lvl6pPr>
            <a:lvl7pPr lvl="6" algn="ctr" rtl="0">
              <a:spcBef>
                <a:spcPts val="0"/>
              </a:spcBef>
              <a:spcAft>
                <a:spcPts val="0"/>
              </a:spcAft>
              <a:buSzPts val="2400"/>
              <a:buFont typeface="Days One"/>
              <a:buNone/>
              <a:defRPr sz="2400">
                <a:latin typeface="Days One"/>
                <a:ea typeface="Days One"/>
                <a:cs typeface="Days One"/>
                <a:sym typeface="Days One"/>
              </a:defRPr>
            </a:lvl7pPr>
            <a:lvl8pPr lvl="7" algn="ctr" rtl="0">
              <a:spcBef>
                <a:spcPts val="0"/>
              </a:spcBef>
              <a:spcAft>
                <a:spcPts val="0"/>
              </a:spcAft>
              <a:buSzPts val="2400"/>
              <a:buFont typeface="Days One"/>
              <a:buNone/>
              <a:defRPr sz="2400">
                <a:latin typeface="Days One"/>
                <a:ea typeface="Days One"/>
                <a:cs typeface="Days One"/>
                <a:sym typeface="Days One"/>
              </a:defRPr>
            </a:lvl8pPr>
            <a:lvl9pPr lvl="8" algn="ctr" rtl="0">
              <a:spcBef>
                <a:spcPts val="0"/>
              </a:spcBef>
              <a:spcAft>
                <a:spcPts val="0"/>
              </a:spcAft>
              <a:buSzPts val="2400"/>
              <a:buFont typeface="Days One"/>
              <a:buNone/>
              <a:defRPr sz="2400">
                <a:latin typeface="Days One"/>
                <a:ea typeface="Days One"/>
                <a:cs typeface="Days One"/>
                <a:sym typeface="Days One"/>
              </a:defRPr>
            </a:lvl9pPr>
          </a:lstStyle>
          <a:p>
            <a:endParaRPr/>
          </a:p>
        </p:txBody>
      </p:sp>
      <p:sp>
        <p:nvSpPr>
          <p:cNvPr id="1246" name="Google Shape;1246;p31"/>
          <p:cNvSpPr txBox="1">
            <a:spLocks noGrp="1"/>
          </p:cNvSpPr>
          <p:nvPr>
            <p:ph type="subTitle" idx="6"/>
          </p:nvPr>
        </p:nvSpPr>
        <p:spPr>
          <a:xfrm>
            <a:off x="6118548" y="3522275"/>
            <a:ext cx="2305500" cy="82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47" name="Google Shape;1247;p31"/>
          <p:cNvSpPr txBox="1">
            <a:spLocks noGrp="1"/>
          </p:cNvSpPr>
          <p:nvPr>
            <p:ph type="title" idx="7" hasCustomPrompt="1"/>
          </p:nvPr>
        </p:nvSpPr>
        <p:spPr>
          <a:xfrm>
            <a:off x="1639950" y="2021836"/>
            <a:ext cx="922800" cy="447600"/>
          </a:xfrm>
          <a:prstGeom prst="rect">
            <a:avLst/>
          </a:prstGeom>
          <a:effectLst>
            <a:outerShdw blurRad="57150" dist="19050" algn="bl" rotWithShape="0">
              <a:srgbClr val="000000">
                <a:alpha val="82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lt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248" name="Google Shape;1248;p31"/>
          <p:cNvSpPr txBox="1">
            <a:spLocks noGrp="1"/>
          </p:cNvSpPr>
          <p:nvPr>
            <p:ph type="title" idx="8" hasCustomPrompt="1"/>
          </p:nvPr>
        </p:nvSpPr>
        <p:spPr>
          <a:xfrm>
            <a:off x="4224924" y="2021836"/>
            <a:ext cx="922800" cy="447600"/>
          </a:xfrm>
          <a:prstGeom prst="rect">
            <a:avLst/>
          </a:prstGeom>
          <a:effectLst>
            <a:outerShdw blurRad="57150" dist="19050" algn="bl" rotWithShape="0">
              <a:srgbClr val="000000">
                <a:alpha val="82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249" name="Google Shape;1249;p31"/>
          <p:cNvSpPr txBox="1">
            <a:spLocks noGrp="1"/>
          </p:cNvSpPr>
          <p:nvPr>
            <p:ph type="title" idx="9" hasCustomPrompt="1"/>
          </p:nvPr>
        </p:nvSpPr>
        <p:spPr>
          <a:xfrm>
            <a:off x="6809898" y="2021836"/>
            <a:ext cx="922800" cy="447600"/>
          </a:xfrm>
          <a:prstGeom prst="rect">
            <a:avLst/>
          </a:prstGeom>
          <a:effectLst>
            <a:outerShdw blurRad="57150" dist="19050" algn="bl" rotWithShape="0">
              <a:srgbClr val="000000">
                <a:alpha val="82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Tree>
    <p:extLst>
      <p:ext uri="{BB962C8B-B14F-4D97-AF65-F5344CB8AC3E}">
        <p14:creationId xmlns:p14="http://schemas.microsoft.com/office/powerpoint/2010/main" val="358836974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250"/>
        <p:cNvGrpSpPr/>
        <p:nvPr/>
      </p:nvGrpSpPr>
      <p:grpSpPr>
        <a:xfrm>
          <a:off x="0" y="0"/>
          <a:ext cx="0" cy="0"/>
          <a:chOff x="0" y="0"/>
          <a:chExt cx="0" cy="0"/>
        </a:xfrm>
      </p:grpSpPr>
      <p:sp>
        <p:nvSpPr>
          <p:cNvPr id="1251" name="Google Shape;1251;p32"/>
          <p:cNvSpPr/>
          <p:nvPr/>
        </p:nvSpPr>
        <p:spPr>
          <a:xfrm rot="10800000" flipH="1">
            <a:off x="315150" y="285600"/>
            <a:ext cx="8513700" cy="4572300"/>
          </a:xfrm>
          <a:prstGeom prst="foldedCorner">
            <a:avLst>
              <a:gd name="adj" fmla="val 16667"/>
            </a:avLst>
          </a:prstGeom>
          <a:gradFill>
            <a:gsLst>
              <a:gs pos="0">
                <a:srgbClr val="4E29AA">
                  <a:alpha val="61176"/>
                </a:srgbClr>
              </a:gs>
              <a:gs pos="100000">
                <a:srgbClr val="1E123D">
                  <a:alpha val="73725"/>
                </a:srgbClr>
              </a:gs>
            </a:gsLst>
            <a:path path="circle">
              <a:fillToRect l="50000" t="50000" r="50000" b="50000"/>
            </a:path>
            <a:tileRect/>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2"/>
          <p:cNvSpPr/>
          <p:nvPr/>
        </p:nvSpPr>
        <p:spPr>
          <a:xfrm rot="10800000" flipH="1">
            <a:off x="315150" y="285600"/>
            <a:ext cx="8513700" cy="4572300"/>
          </a:xfrm>
          <a:prstGeom prst="foldedCorner">
            <a:avLst>
              <a:gd name="adj" fmla="val 16667"/>
            </a:avLst>
          </a:prstGeom>
          <a:noFill/>
          <a:ln w="28575" cap="flat" cmpd="sng">
            <a:solidFill>
              <a:schemeClr val="lt2"/>
            </a:solidFill>
            <a:prstDash val="solid"/>
            <a:round/>
            <a:headEnd type="none" w="sm" len="sm"/>
            <a:tailEnd type="none" w="sm" len="sm"/>
          </a:ln>
          <a:effectLst>
            <a:outerShdw blurRad="185738" dist="57150" dir="36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3" name="Google Shape;1253;p32"/>
          <p:cNvGrpSpPr/>
          <p:nvPr/>
        </p:nvGrpSpPr>
        <p:grpSpPr>
          <a:xfrm>
            <a:off x="13382" y="592350"/>
            <a:ext cx="587149" cy="3958800"/>
            <a:chOff x="13382" y="548825"/>
            <a:chExt cx="587149" cy="3958800"/>
          </a:xfrm>
        </p:grpSpPr>
        <p:grpSp>
          <p:nvGrpSpPr>
            <p:cNvPr id="1254" name="Google Shape;1254;p32"/>
            <p:cNvGrpSpPr/>
            <p:nvPr/>
          </p:nvGrpSpPr>
          <p:grpSpPr>
            <a:xfrm>
              <a:off x="13382" y="2393975"/>
              <a:ext cx="587149" cy="268500"/>
              <a:chOff x="65395" y="548825"/>
              <a:chExt cx="587149" cy="268500"/>
            </a:xfrm>
          </p:grpSpPr>
          <p:sp>
            <p:nvSpPr>
              <p:cNvPr id="1255" name="Google Shape;1255;p32"/>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 name="Google Shape;1256;p32"/>
              <p:cNvGrpSpPr/>
              <p:nvPr/>
            </p:nvGrpSpPr>
            <p:grpSpPr>
              <a:xfrm>
                <a:off x="65395" y="643739"/>
                <a:ext cx="511210" cy="78673"/>
                <a:chOff x="-65375" y="778010"/>
                <a:chExt cx="494400" cy="132290"/>
              </a:xfrm>
            </p:grpSpPr>
            <p:cxnSp>
              <p:nvCxnSpPr>
                <p:cNvPr id="1257" name="Google Shape;1257;p32"/>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258" name="Google Shape;1258;p32"/>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259" name="Google Shape;1259;p32"/>
            <p:cNvGrpSpPr/>
            <p:nvPr/>
          </p:nvGrpSpPr>
          <p:grpSpPr>
            <a:xfrm>
              <a:off x="13382" y="3009025"/>
              <a:ext cx="587149" cy="268500"/>
              <a:chOff x="65395" y="548825"/>
              <a:chExt cx="587149" cy="268500"/>
            </a:xfrm>
          </p:grpSpPr>
          <p:sp>
            <p:nvSpPr>
              <p:cNvPr id="1260" name="Google Shape;1260;p32"/>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1" name="Google Shape;1261;p32"/>
              <p:cNvGrpSpPr/>
              <p:nvPr/>
            </p:nvGrpSpPr>
            <p:grpSpPr>
              <a:xfrm>
                <a:off x="65395" y="643739"/>
                <a:ext cx="511210" cy="78673"/>
                <a:chOff x="-65375" y="778010"/>
                <a:chExt cx="494400" cy="132290"/>
              </a:xfrm>
            </p:grpSpPr>
            <p:cxnSp>
              <p:nvCxnSpPr>
                <p:cNvPr id="1262" name="Google Shape;1262;p32"/>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263" name="Google Shape;1263;p32"/>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264" name="Google Shape;1264;p32"/>
            <p:cNvGrpSpPr/>
            <p:nvPr/>
          </p:nvGrpSpPr>
          <p:grpSpPr>
            <a:xfrm>
              <a:off x="13382" y="3624075"/>
              <a:ext cx="587149" cy="268500"/>
              <a:chOff x="65395" y="548825"/>
              <a:chExt cx="587149" cy="268500"/>
            </a:xfrm>
          </p:grpSpPr>
          <p:sp>
            <p:nvSpPr>
              <p:cNvPr id="1265" name="Google Shape;1265;p32"/>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6" name="Google Shape;1266;p32"/>
              <p:cNvGrpSpPr/>
              <p:nvPr/>
            </p:nvGrpSpPr>
            <p:grpSpPr>
              <a:xfrm>
                <a:off x="65395" y="643739"/>
                <a:ext cx="511210" cy="78673"/>
                <a:chOff x="-65375" y="778010"/>
                <a:chExt cx="494400" cy="132290"/>
              </a:xfrm>
            </p:grpSpPr>
            <p:cxnSp>
              <p:nvCxnSpPr>
                <p:cNvPr id="1267" name="Google Shape;1267;p32"/>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268" name="Google Shape;1268;p32"/>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269" name="Google Shape;1269;p32"/>
            <p:cNvGrpSpPr/>
            <p:nvPr/>
          </p:nvGrpSpPr>
          <p:grpSpPr>
            <a:xfrm>
              <a:off x="13382" y="4239125"/>
              <a:ext cx="587149" cy="268500"/>
              <a:chOff x="65395" y="548825"/>
              <a:chExt cx="587149" cy="268500"/>
            </a:xfrm>
          </p:grpSpPr>
          <p:sp>
            <p:nvSpPr>
              <p:cNvPr id="1270" name="Google Shape;1270;p32"/>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1" name="Google Shape;1271;p32"/>
              <p:cNvGrpSpPr/>
              <p:nvPr/>
            </p:nvGrpSpPr>
            <p:grpSpPr>
              <a:xfrm>
                <a:off x="65395" y="643739"/>
                <a:ext cx="511210" cy="78673"/>
                <a:chOff x="-65375" y="778010"/>
                <a:chExt cx="494400" cy="132290"/>
              </a:xfrm>
            </p:grpSpPr>
            <p:cxnSp>
              <p:nvCxnSpPr>
                <p:cNvPr id="1272" name="Google Shape;1272;p32"/>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273" name="Google Shape;1273;p32"/>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274" name="Google Shape;1274;p32"/>
            <p:cNvGrpSpPr/>
            <p:nvPr/>
          </p:nvGrpSpPr>
          <p:grpSpPr>
            <a:xfrm>
              <a:off x="13382" y="1778925"/>
              <a:ext cx="587149" cy="268500"/>
              <a:chOff x="65395" y="548825"/>
              <a:chExt cx="587149" cy="268500"/>
            </a:xfrm>
          </p:grpSpPr>
          <p:sp>
            <p:nvSpPr>
              <p:cNvPr id="1275" name="Google Shape;1275;p32"/>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32"/>
              <p:cNvGrpSpPr/>
              <p:nvPr/>
            </p:nvGrpSpPr>
            <p:grpSpPr>
              <a:xfrm>
                <a:off x="65395" y="643739"/>
                <a:ext cx="511210" cy="78673"/>
                <a:chOff x="-65375" y="778010"/>
                <a:chExt cx="494400" cy="132290"/>
              </a:xfrm>
            </p:grpSpPr>
            <p:cxnSp>
              <p:nvCxnSpPr>
                <p:cNvPr id="1277" name="Google Shape;1277;p32"/>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278" name="Google Shape;1278;p32"/>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279" name="Google Shape;1279;p32"/>
            <p:cNvGrpSpPr/>
            <p:nvPr/>
          </p:nvGrpSpPr>
          <p:grpSpPr>
            <a:xfrm>
              <a:off x="13382" y="1163875"/>
              <a:ext cx="587149" cy="268500"/>
              <a:chOff x="65395" y="548825"/>
              <a:chExt cx="587149" cy="268500"/>
            </a:xfrm>
          </p:grpSpPr>
          <p:sp>
            <p:nvSpPr>
              <p:cNvPr id="1280" name="Google Shape;1280;p32"/>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1" name="Google Shape;1281;p32"/>
              <p:cNvGrpSpPr/>
              <p:nvPr/>
            </p:nvGrpSpPr>
            <p:grpSpPr>
              <a:xfrm>
                <a:off x="65395" y="643739"/>
                <a:ext cx="511210" cy="78673"/>
                <a:chOff x="-65375" y="778010"/>
                <a:chExt cx="494400" cy="132290"/>
              </a:xfrm>
            </p:grpSpPr>
            <p:cxnSp>
              <p:nvCxnSpPr>
                <p:cNvPr id="1282" name="Google Shape;1282;p32"/>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283" name="Google Shape;1283;p32"/>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284" name="Google Shape;1284;p32"/>
            <p:cNvGrpSpPr/>
            <p:nvPr/>
          </p:nvGrpSpPr>
          <p:grpSpPr>
            <a:xfrm>
              <a:off x="13382" y="548825"/>
              <a:ext cx="587149" cy="268500"/>
              <a:chOff x="65395" y="548825"/>
              <a:chExt cx="587149" cy="268500"/>
            </a:xfrm>
          </p:grpSpPr>
          <p:sp>
            <p:nvSpPr>
              <p:cNvPr id="1285" name="Google Shape;1285;p32"/>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 name="Google Shape;1286;p32"/>
              <p:cNvGrpSpPr/>
              <p:nvPr/>
            </p:nvGrpSpPr>
            <p:grpSpPr>
              <a:xfrm>
                <a:off x="65395" y="643739"/>
                <a:ext cx="511210" cy="78673"/>
                <a:chOff x="-65375" y="778010"/>
                <a:chExt cx="494400" cy="132290"/>
              </a:xfrm>
            </p:grpSpPr>
            <p:cxnSp>
              <p:nvCxnSpPr>
                <p:cNvPr id="1287" name="Google Shape;1287;p32"/>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288" name="Google Shape;1288;p32"/>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sp>
        <p:nvSpPr>
          <p:cNvPr id="1289" name="Google Shape;1289;p32"/>
          <p:cNvSpPr txBox="1">
            <a:spLocks noGrp="1"/>
          </p:cNvSpPr>
          <p:nvPr>
            <p:ph type="ctrTitle"/>
          </p:nvPr>
        </p:nvSpPr>
        <p:spPr>
          <a:xfrm>
            <a:off x="2418925" y="635333"/>
            <a:ext cx="4284000" cy="997800"/>
          </a:xfrm>
          <a:prstGeom prst="rect">
            <a:avLst/>
          </a:prstGeom>
          <a:effectLst>
            <a:outerShdw blurRad="200025" dist="9525" dir="600000" algn="bl" rotWithShape="0">
              <a:schemeClr val="accent2"/>
            </a:outerShdw>
          </a:effectLst>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90" name="Google Shape;1290;p32"/>
          <p:cNvSpPr txBox="1">
            <a:spLocks noGrp="1"/>
          </p:cNvSpPr>
          <p:nvPr>
            <p:ph type="subTitle" idx="1"/>
          </p:nvPr>
        </p:nvSpPr>
        <p:spPr>
          <a:xfrm>
            <a:off x="2425050" y="1445000"/>
            <a:ext cx="4293900" cy="146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Open Sans"/>
              <a:buNone/>
              <a:defRPr sz="1600"/>
            </a:lvl1pPr>
            <a:lvl2pPr lvl="1" algn="ctr" rtl="0">
              <a:lnSpc>
                <a:spcPct val="100000"/>
              </a:lnSpc>
              <a:spcBef>
                <a:spcPts val="0"/>
              </a:spcBef>
              <a:spcAft>
                <a:spcPts val="0"/>
              </a:spcAft>
              <a:buSzPts val="1800"/>
              <a:buFont typeface="Open Sans"/>
              <a:buNone/>
              <a:defRPr sz="1800">
                <a:latin typeface="Open Sans"/>
                <a:ea typeface="Open Sans"/>
                <a:cs typeface="Open Sans"/>
                <a:sym typeface="Open Sans"/>
              </a:defRPr>
            </a:lvl2pPr>
            <a:lvl3pPr lvl="2" algn="ctr" rtl="0">
              <a:lnSpc>
                <a:spcPct val="100000"/>
              </a:lnSpc>
              <a:spcBef>
                <a:spcPts val="0"/>
              </a:spcBef>
              <a:spcAft>
                <a:spcPts val="0"/>
              </a:spcAft>
              <a:buSzPts val="1800"/>
              <a:buFont typeface="Open Sans"/>
              <a:buNone/>
              <a:defRPr sz="1800">
                <a:latin typeface="Open Sans"/>
                <a:ea typeface="Open Sans"/>
                <a:cs typeface="Open Sans"/>
                <a:sym typeface="Open Sans"/>
              </a:defRPr>
            </a:lvl3pPr>
            <a:lvl4pPr lvl="3" algn="ctr" rtl="0">
              <a:lnSpc>
                <a:spcPct val="100000"/>
              </a:lnSpc>
              <a:spcBef>
                <a:spcPts val="0"/>
              </a:spcBef>
              <a:spcAft>
                <a:spcPts val="0"/>
              </a:spcAft>
              <a:buSzPts val="1800"/>
              <a:buFont typeface="Open Sans"/>
              <a:buNone/>
              <a:defRPr sz="1800">
                <a:latin typeface="Open Sans"/>
                <a:ea typeface="Open Sans"/>
                <a:cs typeface="Open Sans"/>
                <a:sym typeface="Open Sans"/>
              </a:defRPr>
            </a:lvl4pPr>
            <a:lvl5pPr lvl="4" algn="ctr" rtl="0">
              <a:lnSpc>
                <a:spcPct val="100000"/>
              </a:lnSpc>
              <a:spcBef>
                <a:spcPts val="0"/>
              </a:spcBef>
              <a:spcAft>
                <a:spcPts val="0"/>
              </a:spcAft>
              <a:buSzPts val="1800"/>
              <a:buFont typeface="Open Sans"/>
              <a:buNone/>
              <a:defRPr sz="1800">
                <a:latin typeface="Open Sans"/>
                <a:ea typeface="Open Sans"/>
                <a:cs typeface="Open Sans"/>
                <a:sym typeface="Open Sans"/>
              </a:defRPr>
            </a:lvl5pPr>
            <a:lvl6pPr lvl="5" algn="ctr" rtl="0">
              <a:lnSpc>
                <a:spcPct val="100000"/>
              </a:lnSpc>
              <a:spcBef>
                <a:spcPts val="0"/>
              </a:spcBef>
              <a:spcAft>
                <a:spcPts val="0"/>
              </a:spcAft>
              <a:buSzPts val="1800"/>
              <a:buFont typeface="Open Sans"/>
              <a:buNone/>
              <a:defRPr sz="1800">
                <a:latin typeface="Open Sans"/>
                <a:ea typeface="Open Sans"/>
                <a:cs typeface="Open Sans"/>
                <a:sym typeface="Open Sans"/>
              </a:defRPr>
            </a:lvl6pPr>
            <a:lvl7pPr lvl="6" algn="ctr" rtl="0">
              <a:lnSpc>
                <a:spcPct val="100000"/>
              </a:lnSpc>
              <a:spcBef>
                <a:spcPts val="0"/>
              </a:spcBef>
              <a:spcAft>
                <a:spcPts val="0"/>
              </a:spcAft>
              <a:buSzPts val="1800"/>
              <a:buFont typeface="Open Sans"/>
              <a:buNone/>
              <a:defRPr sz="1800">
                <a:latin typeface="Open Sans"/>
                <a:ea typeface="Open Sans"/>
                <a:cs typeface="Open Sans"/>
                <a:sym typeface="Open Sans"/>
              </a:defRPr>
            </a:lvl7pPr>
            <a:lvl8pPr lvl="7" algn="ctr" rtl="0">
              <a:lnSpc>
                <a:spcPct val="100000"/>
              </a:lnSpc>
              <a:spcBef>
                <a:spcPts val="0"/>
              </a:spcBef>
              <a:spcAft>
                <a:spcPts val="0"/>
              </a:spcAft>
              <a:buSzPts val="1800"/>
              <a:buFont typeface="Open Sans"/>
              <a:buNone/>
              <a:defRPr sz="1800">
                <a:latin typeface="Open Sans"/>
                <a:ea typeface="Open Sans"/>
                <a:cs typeface="Open Sans"/>
                <a:sym typeface="Open Sans"/>
              </a:defRPr>
            </a:lvl8pPr>
            <a:lvl9pPr lvl="8" algn="ctr" rtl="0">
              <a:lnSpc>
                <a:spcPct val="100000"/>
              </a:lnSpc>
              <a:spcBef>
                <a:spcPts val="0"/>
              </a:spcBef>
              <a:spcAft>
                <a:spcPts val="0"/>
              </a:spcAft>
              <a:buSzPts val="1800"/>
              <a:buFont typeface="Open Sans"/>
              <a:buNone/>
              <a:defRPr sz="1800">
                <a:latin typeface="Open Sans"/>
                <a:ea typeface="Open Sans"/>
                <a:cs typeface="Open Sans"/>
                <a:sym typeface="Open Sans"/>
              </a:defRPr>
            </a:lvl9pPr>
          </a:lstStyle>
          <a:p>
            <a:endParaRPr/>
          </a:p>
        </p:txBody>
      </p:sp>
      <p:sp>
        <p:nvSpPr>
          <p:cNvPr id="1291" name="Google Shape;1291;p32"/>
          <p:cNvSpPr txBox="1"/>
          <p:nvPr/>
        </p:nvSpPr>
        <p:spPr>
          <a:xfrm>
            <a:off x="1185050" y="4031900"/>
            <a:ext cx="6774000" cy="49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lt1"/>
                </a:solidFill>
                <a:latin typeface="Anaheim"/>
                <a:ea typeface="Anaheim"/>
                <a:cs typeface="Anaheim"/>
                <a:sym typeface="Anaheim"/>
              </a:rPr>
              <a:t>CREDITS: This presentation template was created by </a:t>
            </a:r>
            <a:r>
              <a:rPr lang="en" sz="1200">
                <a:solidFill>
                  <a:schemeClr val="lt1"/>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Slidesgo</a:t>
            </a:r>
            <a:r>
              <a:rPr lang="en" sz="1200">
                <a:solidFill>
                  <a:schemeClr val="lt1"/>
                </a:solidFill>
                <a:latin typeface="Anaheim"/>
                <a:ea typeface="Anaheim"/>
                <a:cs typeface="Anaheim"/>
                <a:sym typeface="Anaheim"/>
              </a:rPr>
              <a:t>, including icons by </a:t>
            </a:r>
            <a:r>
              <a:rPr lang="en" sz="1200">
                <a:solidFill>
                  <a:schemeClr val="lt1"/>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Flaticon</a:t>
            </a:r>
            <a:r>
              <a:rPr lang="en" sz="1200">
                <a:solidFill>
                  <a:schemeClr val="lt1"/>
                </a:solidFill>
                <a:latin typeface="Anaheim"/>
                <a:ea typeface="Anaheim"/>
                <a:cs typeface="Anaheim"/>
                <a:sym typeface="Anaheim"/>
              </a:rPr>
              <a:t> and infographics &amp; images by </a:t>
            </a:r>
            <a:r>
              <a:rPr lang="en" sz="1200">
                <a:solidFill>
                  <a:schemeClr val="lt1"/>
                </a:solidFill>
                <a:uFill>
                  <a:noFill/>
                </a:uFill>
                <a:latin typeface="Anaheim"/>
                <a:ea typeface="Anaheim"/>
                <a:cs typeface="Anaheim"/>
                <a:sym typeface="Anaheim"/>
                <a:hlinkClick r:id="rId5">
                  <a:extLst>
                    <a:ext uri="{A12FA001-AC4F-418D-AE19-62706E023703}">
                      <ahyp:hlinkClr xmlns:ahyp="http://schemas.microsoft.com/office/drawing/2018/hyperlinkcolor" val="tx"/>
                    </a:ext>
                  </a:extLst>
                </a:hlinkClick>
              </a:rPr>
              <a:t>Freepik</a:t>
            </a:r>
            <a:endParaRPr sz="1200">
              <a:solidFill>
                <a:schemeClr val="lt1"/>
              </a:solidFill>
              <a:latin typeface="Anaheim"/>
              <a:ea typeface="Anaheim"/>
              <a:cs typeface="Anaheim"/>
              <a:sym typeface="Anaheim"/>
            </a:endParaRPr>
          </a:p>
        </p:txBody>
      </p:sp>
    </p:spTree>
    <p:extLst>
      <p:ext uri="{BB962C8B-B14F-4D97-AF65-F5344CB8AC3E}">
        <p14:creationId xmlns:p14="http://schemas.microsoft.com/office/powerpoint/2010/main" val="20894088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1292"/>
        <p:cNvGrpSpPr/>
        <p:nvPr/>
      </p:nvGrpSpPr>
      <p:grpSpPr>
        <a:xfrm>
          <a:off x="0" y="0"/>
          <a:ext cx="0" cy="0"/>
          <a:chOff x="0" y="0"/>
          <a:chExt cx="0" cy="0"/>
        </a:xfrm>
      </p:grpSpPr>
      <p:sp>
        <p:nvSpPr>
          <p:cNvPr id="1293" name="Google Shape;1293;p33"/>
          <p:cNvSpPr/>
          <p:nvPr/>
        </p:nvSpPr>
        <p:spPr>
          <a:xfrm rot="10800000" flipH="1">
            <a:off x="315150" y="285600"/>
            <a:ext cx="8513700" cy="4572300"/>
          </a:xfrm>
          <a:prstGeom prst="foldedCorner">
            <a:avLst>
              <a:gd name="adj" fmla="val 16667"/>
            </a:avLst>
          </a:prstGeom>
          <a:gradFill>
            <a:gsLst>
              <a:gs pos="0">
                <a:srgbClr val="4E29AA">
                  <a:alpha val="61176"/>
                </a:srgbClr>
              </a:gs>
              <a:gs pos="100000">
                <a:srgbClr val="1E123D">
                  <a:alpha val="73725"/>
                </a:srgbClr>
              </a:gs>
            </a:gsLst>
            <a:path path="circle">
              <a:fillToRect l="50000" t="50000" r="50000" b="50000"/>
            </a:path>
            <a:tileRect/>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3"/>
          <p:cNvSpPr/>
          <p:nvPr/>
        </p:nvSpPr>
        <p:spPr>
          <a:xfrm rot="10800000" flipH="1">
            <a:off x="315150" y="285600"/>
            <a:ext cx="8513700" cy="4572300"/>
          </a:xfrm>
          <a:prstGeom prst="foldedCorner">
            <a:avLst>
              <a:gd name="adj" fmla="val 16667"/>
            </a:avLst>
          </a:prstGeom>
          <a:noFill/>
          <a:ln w="28575" cap="flat" cmpd="sng">
            <a:solidFill>
              <a:schemeClr val="lt2"/>
            </a:solidFill>
            <a:prstDash val="solid"/>
            <a:round/>
            <a:headEnd type="none" w="sm" len="sm"/>
            <a:tailEnd type="none" w="sm" len="sm"/>
          </a:ln>
          <a:effectLst>
            <a:outerShdw blurRad="185738" dist="57150" dir="36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33"/>
          <p:cNvGrpSpPr/>
          <p:nvPr/>
        </p:nvGrpSpPr>
        <p:grpSpPr>
          <a:xfrm>
            <a:off x="13382" y="592350"/>
            <a:ext cx="587149" cy="3958800"/>
            <a:chOff x="13382" y="548825"/>
            <a:chExt cx="587149" cy="3958800"/>
          </a:xfrm>
        </p:grpSpPr>
        <p:grpSp>
          <p:nvGrpSpPr>
            <p:cNvPr id="1296" name="Google Shape;1296;p33"/>
            <p:cNvGrpSpPr/>
            <p:nvPr/>
          </p:nvGrpSpPr>
          <p:grpSpPr>
            <a:xfrm>
              <a:off x="13382" y="2393975"/>
              <a:ext cx="587149" cy="268500"/>
              <a:chOff x="65395" y="548825"/>
              <a:chExt cx="587149" cy="268500"/>
            </a:xfrm>
          </p:grpSpPr>
          <p:sp>
            <p:nvSpPr>
              <p:cNvPr id="1297" name="Google Shape;1297;p3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8" name="Google Shape;1298;p33"/>
              <p:cNvGrpSpPr/>
              <p:nvPr/>
            </p:nvGrpSpPr>
            <p:grpSpPr>
              <a:xfrm>
                <a:off x="65395" y="643739"/>
                <a:ext cx="511210" cy="78673"/>
                <a:chOff x="-65375" y="778010"/>
                <a:chExt cx="494400" cy="132290"/>
              </a:xfrm>
            </p:grpSpPr>
            <p:cxnSp>
              <p:nvCxnSpPr>
                <p:cNvPr id="1299" name="Google Shape;1299;p3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300" name="Google Shape;1300;p3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301" name="Google Shape;1301;p33"/>
            <p:cNvGrpSpPr/>
            <p:nvPr/>
          </p:nvGrpSpPr>
          <p:grpSpPr>
            <a:xfrm>
              <a:off x="13382" y="3009025"/>
              <a:ext cx="587149" cy="268500"/>
              <a:chOff x="65395" y="548825"/>
              <a:chExt cx="587149" cy="268500"/>
            </a:xfrm>
          </p:grpSpPr>
          <p:sp>
            <p:nvSpPr>
              <p:cNvPr id="1302" name="Google Shape;1302;p3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3" name="Google Shape;1303;p33"/>
              <p:cNvGrpSpPr/>
              <p:nvPr/>
            </p:nvGrpSpPr>
            <p:grpSpPr>
              <a:xfrm>
                <a:off x="65395" y="643739"/>
                <a:ext cx="511210" cy="78673"/>
                <a:chOff x="-65375" y="778010"/>
                <a:chExt cx="494400" cy="132290"/>
              </a:xfrm>
            </p:grpSpPr>
            <p:cxnSp>
              <p:nvCxnSpPr>
                <p:cNvPr id="1304" name="Google Shape;1304;p3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305" name="Google Shape;1305;p3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306" name="Google Shape;1306;p33"/>
            <p:cNvGrpSpPr/>
            <p:nvPr/>
          </p:nvGrpSpPr>
          <p:grpSpPr>
            <a:xfrm>
              <a:off x="13382" y="3624075"/>
              <a:ext cx="587149" cy="268500"/>
              <a:chOff x="65395" y="548825"/>
              <a:chExt cx="587149" cy="268500"/>
            </a:xfrm>
          </p:grpSpPr>
          <p:sp>
            <p:nvSpPr>
              <p:cNvPr id="1307" name="Google Shape;1307;p3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8" name="Google Shape;1308;p33"/>
              <p:cNvGrpSpPr/>
              <p:nvPr/>
            </p:nvGrpSpPr>
            <p:grpSpPr>
              <a:xfrm>
                <a:off x="65395" y="643739"/>
                <a:ext cx="511210" cy="78673"/>
                <a:chOff x="-65375" y="778010"/>
                <a:chExt cx="494400" cy="132290"/>
              </a:xfrm>
            </p:grpSpPr>
            <p:cxnSp>
              <p:nvCxnSpPr>
                <p:cNvPr id="1309" name="Google Shape;1309;p3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310" name="Google Shape;1310;p3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311" name="Google Shape;1311;p33"/>
            <p:cNvGrpSpPr/>
            <p:nvPr/>
          </p:nvGrpSpPr>
          <p:grpSpPr>
            <a:xfrm>
              <a:off x="13382" y="4239125"/>
              <a:ext cx="587149" cy="268500"/>
              <a:chOff x="65395" y="548825"/>
              <a:chExt cx="587149" cy="268500"/>
            </a:xfrm>
          </p:grpSpPr>
          <p:sp>
            <p:nvSpPr>
              <p:cNvPr id="1312" name="Google Shape;1312;p3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33"/>
              <p:cNvGrpSpPr/>
              <p:nvPr/>
            </p:nvGrpSpPr>
            <p:grpSpPr>
              <a:xfrm>
                <a:off x="65395" y="643739"/>
                <a:ext cx="511210" cy="78673"/>
                <a:chOff x="-65375" y="778010"/>
                <a:chExt cx="494400" cy="132290"/>
              </a:xfrm>
            </p:grpSpPr>
            <p:cxnSp>
              <p:nvCxnSpPr>
                <p:cNvPr id="1314" name="Google Shape;1314;p3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315" name="Google Shape;1315;p3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316" name="Google Shape;1316;p33"/>
            <p:cNvGrpSpPr/>
            <p:nvPr/>
          </p:nvGrpSpPr>
          <p:grpSpPr>
            <a:xfrm>
              <a:off x="13382" y="1778925"/>
              <a:ext cx="587149" cy="268500"/>
              <a:chOff x="65395" y="548825"/>
              <a:chExt cx="587149" cy="268500"/>
            </a:xfrm>
          </p:grpSpPr>
          <p:sp>
            <p:nvSpPr>
              <p:cNvPr id="1317" name="Google Shape;1317;p3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 name="Google Shape;1318;p33"/>
              <p:cNvGrpSpPr/>
              <p:nvPr/>
            </p:nvGrpSpPr>
            <p:grpSpPr>
              <a:xfrm>
                <a:off x="65395" y="643739"/>
                <a:ext cx="511210" cy="78673"/>
                <a:chOff x="-65375" y="778010"/>
                <a:chExt cx="494400" cy="132290"/>
              </a:xfrm>
            </p:grpSpPr>
            <p:cxnSp>
              <p:nvCxnSpPr>
                <p:cNvPr id="1319" name="Google Shape;1319;p3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320" name="Google Shape;1320;p3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321" name="Google Shape;1321;p33"/>
            <p:cNvGrpSpPr/>
            <p:nvPr/>
          </p:nvGrpSpPr>
          <p:grpSpPr>
            <a:xfrm>
              <a:off x="13382" y="1163875"/>
              <a:ext cx="587149" cy="268500"/>
              <a:chOff x="65395" y="548825"/>
              <a:chExt cx="587149" cy="268500"/>
            </a:xfrm>
          </p:grpSpPr>
          <p:sp>
            <p:nvSpPr>
              <p:cNvPr id="1322" name="Google Shape;1322;p3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33"/>
              <p:cNvGrpSpPr/>
              <p:nvPr/>
            </p:nvGrpSpPr>
            <p:grpSpPr>
              <a:xfrm>
                <a:off x="65395" y="643739"/>
                <a:ext cx="511210" cy="78673"/>
                <a:chOff x="-65375" y="778010"/>
                <a:chExt cx="494400" cy="132290"/>
              </a:xfrm>
            </p:grpSpPr>
            <p:cxnSp>
              <p:nvCxnSpPr>
                <p:cNvPr id="1324" name="Google Shape;1324;p3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325" name="Google Shape;1325;p3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326" name="Google Shape;1326;p33"/>
            <p:cNvGrpSpPr/>
            <p:nvPr/>
          </p:nvGrpSpPr>
          <p:grpSpPr>
            <a:xfrm>
              <a:off x="13382" y="548825"/>
              <a:ext cx="587149" cy="268500"/>
              <a:chOff x="65395" y="548825"/>
              <a:chExt cx="587149" cy="268500"/>
            </a:xfrm>
          </p:grpSpPr>
          <p:sp>
            <p:nvSpPr>
              <p:cNvPr id="1327" name="Google Shape;1327;p3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33"/>
              <p:cNvGrpSpPr/>
              <p:nvPr/>
            </p:nvGrpSpPr>
            <p:grpSpPr>
              <a:xfrm>
                <a:off x="65395" y="643739"/>
                <a:ext cx="511210" cy="78673"/>
                <a:chOff x="-65375" y="778010"/>
                <a:chExt cx="494400" cy="132290"/>
              </a:xfrm>
            </p:grpSpPr>
            <p:cxnSp>
              <p:nvCxnSpPr>
                <p:cNvPr id="1329" name="Google Shape;1329;p3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330" name="Google Shape;1330;p3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spTree>
    <p:extLst>
      <p:ext uri="{BB962C8B-B14F-4D97-AF65-F5344CB8AC3E}">
        <p14:creationId xmlns:p14="http://schemas.microsoft.com/office/powerpoint/2010/main" val="19228181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ackground 1">
  <p:cSld name="Background 1">
    <p:bg>
      <p:bgPr>
        <a:blipFill>
          <a:blip r:embed="rId2">
            <a:alphaModFix/>
          </a:blip>
          <a:stretch>
            <a:fillRect/>
          </a:stretch>
        </a:blipFill>
        <a:effectLst/>
      </p:bgPr>
    </p:bg>
    <p:spTree>
      <p:nvGrpSpPr>
        <p:cNvPr id="1" name="Shape 1331"/>
        <p:cNvGrpSpPr/>
        <p:nvPr/>
      </p:nvGrpSpPr>
      <p:grpSpPr>
        <a:xfrm>
          <a:off x="0" y="0"/>
          <a:ext cx="0" cy="0"/>
          <a:chOff x="0" y="0"/>
          <a:chExt cx="0" cy="0"/>
        </a:xfrm>
      </p:grpSpPr>
      <p:sp>
        <p:nvSpPr>
          <p:cNvPr id="1332" name="Google Shape;1332;p34"/>
          <p:cNvSpPr/>
          <p:nvPr/>
        </p:nvSpPr>
        <p:spPr>
          <a:xfrm rot="10800000">
            <a:off x="318182" y="285600"/>
            <a:ext cx="8513700" cy="4572300"/>
          </a:xfrm>
          <a:prstGeom prst="foldedCorner">
            <a:avLst>
              <a:gd name="adj" fmla="val 16667"/>
            </a:avLst>
          </a:prstGeom>
          <a:gradFill>
            <a:gsLst>
              <a:gs pos="0">
                <a:srgbClr val="4E29AA">
                  <a:alpha val="61176"/>
                </a:srgbClr>
              </a:gs>
              <a:gs pos="100000">
                <a:srgbClr val="1E123D">
                  <a:alpha val="73725"/>
                </a:srgbClr>
              </a:gs>
            </a:gsLst>
            <a:path path="circle">
              <a:fillToRect l="50000" t="50000" r="50000" b="50000"/>
            </a:path>
            <a:tileRect/>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4"/>
          <p:cNvSpPr/>
          <p:nvPr/>
        </p:nvSpPr>
        <p:spPr>
          <a:xfrm rot="10800000">
            <a:off x="318182" y="285600"/>
            <a:ext cx="8513700" cy="4572300"/>
          </a:xfrm>
          <a:prstGeom prst="foldedCorner">
            <a:avLst>
              <a:gd name="adj" fmla="val 16667"/>
            </a:avLst>
          </a:prstGeom>
          <a:noFill/>
          <a:ln w="28575" cap="flat" cmpd="sng">
            <a:solidFill>
              <a:schemeClr val="lt2"/>
            </a:solidFill>
            <a:prstDash val="solid"/>
            <a:round/>
            <a:headEnd type="none" w="sm" len="sm"/>
            <a:tailEnd type="none" w="sm" len="sm"/>
          </a:ln>
          <a:effectLst>
            <a:outerShdw blurRad="185738" dist="57150" dir="36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4" name="Google Shape;1334;p34"/>
          <p:cNvGrpSpPr/>
          <p:nvPr/>
        </p:nvGrpSpPr>
        <p:grpSpPr>
          <a:xfrm flipH="1">
            <a:off x="8546501" y="592350"/>
            <a:ext cx="587149" cy="3958800"/>
            <a:chOff x="13382" y="548825"/>
            <a:chExt cx="587149" cy="3958800"/>
          </a:xfrm>
        </p:grpSpPr>
        <p:grpSp>
          <p:nvGrpSpPr>
            <p:cNvPr id="1335" name="Google Shape;1335;p34"/>
            <p:cNvGrpSpPr/>
            <p:nvPr/>
          </p:nvGrpSpPr>
          <p:grpSpPr>
            <a:xfrm>
              <a:off x="13382" y="2393975"/>
              <a:ext cx="587149" cy="268500"/>
              <a:chOff x="65395" y="548825"/>
              <a:chExt cx="587149" cy="268500"/>
            </a:xfrm>
          </p:grpSpPr>
          <p:sp>
            <p:nvSpPr>
              <p:cNvPr id="1336" name="Google Shape;1336;p3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7" name="Google Shape;1337;p34"/>
              <p:cNvGrpSpPr/>
              <p:nvPr/>
            </p:nvGrpSpPr>
            <p:grpSpPr>
              <a:xfrm>
                <a:off x="65395" y="643739"/>
                <a:ext cx="511210" cy="78673"/>
                <a:chOff x="-65375" y="778010"/>
                <a:chExt cx="494400" cy="132290"/>
              </a:xfrm>
            </p:grpSpPr>
            <p:cxnSp>
              <p:nvCxnSpPr>
                <p:cNvPr id="1338" name="Google Shape;1338;p3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339" name="Google Shape;1339;p3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340" name="Google Shape;1340;p34"/>
            <p:cNvGrpSpPr/>
            <p:nvPr/>
          </p:nvGrpSpPr>
          <p:grpSpPr>
            <a:xfrm>
              <a:off x="13382" y="3009025"/>
              <a:ext cx="587149" cy="268500"/>
              <a:chOff x="65395" y="548825"/>
              <a:chExt cx="587149" cy="268500"/>
            </a:xfrm>
          </p:grpSpPr>
          <p:sp>
            <p:nvSpPr>
              <p:cNvPr id="1341" name="Google Shape;1341;p3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2" name="Google Shape;1342;p34"/>
              <p:cNvGrpSpPr/>
              <p:nvPr/>
            </p:nvGrpSpPr>
            <p:grpSpPr>
              <a:xfrm>
                <a:off x="65395" y="643739"/>
                <a:ext cx="511210" cy="78673"/>
                <a:chOff x="-65375" y="778010"/>
                <a:chExt cx="494400" cy="132290"/>
              </a:xfrm>
            </p:grpSpPr>
            <p:cxnSp>
              <p:nvCxnSpPr>
                <p:cNvPr id="1343" name="Google Shape;1343;p3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344" name="Google Shape;1344;p3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345" name="Google Shape;1345;p34"/>
            <p:cNvGrpSpPr/>
            <p:nvPr/>
          </p:nvGrpSpPr>
          <p:grpSpPr>
            <a:xfrm>
              <a:off x="13382" y="3624075"/>
              <a:ext cx="587149" cy="268500"/>
              <a:chOff x="65395" y="548825"/>
              <a:chExt cx="587149" cy="268500"/>
            </a:xfrm>
          </p:grpSpPr>
          <p:sp>
            <p:nvSpPr>
              <p:cNvPr id="1346" name="Google Shape;1346;p3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7" name="Google Shape;1347;p34"/>
              <p:cNvGrpSpPr/>
              <p:nvPr/>
            </p:nvGrpSpPr>
            <p:grpSpPr>
              <a:xfrm>
                <a:off x="65395" y="643739"/>
                <a:ext cx="511210" cy="78673"/>
                <a:chOff x="-65375" y="778010"/>
                <a:chExt cx="494400" cy="132290"/>
              </a:xfrm>
            </p:grpSpPr>
            <p:cxnSp>
              <p:nvCxnSpPr>
                <p:cNvPr id="1348" name="Google Shape;1348;p3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349" name="Google Shape;1349;p3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350" name="Google Shape;1350;p34"/>
            <p:cNvGrpSpPr/>
            <p:nvPr/>
          </p:nvGrpSpPr>
          <p:grpSpPr>
            <a:xfrm>
              <a:off x="13382" y="4239125"/>
              <a:ext cx="587149" cy="268500"/>
              <a:chOff x="65395" y="548825"/>
              <a:chExt cx="587149" cy="268500"/>
            </a:xfrm>
          </p:grpSpPr>
          <p:sp>
            <p:nvSpPr>
              <p:cNvPr id="1351" name="Google Shape;1351;p3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2" name="Google Shape;1352;p34"/>
              <p:cNvGrpSpPr/>
              <p:nvPr/>
            </p:nvGrpSpPr>
            <p:grpSpPr>
              <a:xfrm>
                <a:off x="65395" y="643739"/>
                <a:ext cx="511210" cy="78673"/>
                <a:chOff x="-65375" y="778010"/>
                <a:chExt cx="494400" cy="132290"/>
              </a:xfrm>
            </p:grpSpPr>
            <p:cxnSp>
              <p:nvCxnSpPr>
                <p:cNvPr id="1353" name="Google Shape;1353;p3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354" name="Google Shape;1354;p3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355" name="Google Shape;1355;p34"/>
            <p:cNvGrpSpPr/>
            <p:nvPr/>
          </p:nvGrpSpPr>
          <p:grpSpPr>
            <a:xfrm>
              <a:off x="13382" y="1778925"/>
              <a:ext cx="587149" cy="268500"/>
              <a:chOff x="65395" y="548825"/>
              <a:chExt cx="587149" cy="268500"/>
            </a:xfrm>
          </p:grpSpPr>
          <p:sp>
            <p:nvSpPr>
              <p:cNvPr id="1356" name="Google Shape;1356;p3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7" name="Google Shape;1357;p34"/>
              <p:cNvGrpSpPr/>
              <p:nvPr/>
            </p:nvGrpSpPr>
            <p:grpSpPr>
              <a:xfrm>
                <a:off x="65395" y="643739"/>
                <a:ext cx="511210" cy="78673"/>
                <a:chOff x="-65375" y="778010"/>
                <a:chExt cx="494400" cy="132290"/>
              </a:xfrm>
            </p:grpSpPr>
            <p:cxnSp>
              <p:nvCxnSpPr>
                <p:cNvPr id="1358" name="Google Shape;1358;p3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359" name="Google Shape;1359;p3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360" name="Google Shape;1360;p34"/>
            <p:cNvGrpSpPr/>
            <p:nvPr/>
          </p:nvGrpSpPr>
          <p:grpSpPr>
            <a:xfrm>
              <a:off x="13382" y="1163875"/>
              <a:ext cx="587149" cy="268500"/>
              <a:chOff x="65395" y="548825"/>
              <a:chExt cx="587149" cy="268500"/>
            </a:xfrm>
          </p:grpSpPr>
          <p:sp>
            <p:nvSpPr>
              <p:cNvPr id="1361" name="Google Shape;1361;p3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2" name="Google Shape;1362;p34"/>
              <p:cNvGrpSpPr/>
              <p:nvPr/>
            </p:nvGrpSpPr>
            <p:grpSpPr>
              <a:xfrm>
                <a:off x="65395" y="643739"/>
                <a:ext cx="511210" cy="78673"/>
                <a:chOff x="-65375" y="778010"/>
                <a:chExt cx="494400" cy="132290"/>
              </a:xfrm>
            </p:grpSpPr>
            <p:cxnSp>
              <p:nvCxnSpPr>
                <p:cNvPr id="1363" name="Google Shape;1363;p3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364" name="Google Shape;1364;p3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365" name="Google Shape;1365;p34"/>
            <p:cNvGrpSpPr/>
            <p:nvPr/>
          </p:nvGrpSpPr>
          <p:grpSpPr>
            <a:xfrm>
              <a:off x="13382" y="548825"/>
              <a:ext cx="587149" cy="268500"/>
              <a:chOff x="65395" y="548825"/>
              <a:chExt cx="587149" cy="268500"/>
            </a:xfrm>
          </p:grpSpPr>
          <p:sp>
            <p:nvSpPr>
              <p:cNvPr id="1366" name="Google Shape;1366;p3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7" name="Google Shape;1367;p34"/>
              <p:cNvGrpSpPr/>
              <p:nvPr/>
            </p:nvGrpSpPr>
            <p:grpSpPr>
              <a:xfrm>
                <a:off x="65395" y="643739"/>
                <a:ext cx="511210" cy="78673"/>
                <a:chOff x="-65375" y="778010"/>
                <a:chExt cx="494400" cy="132290"/>
              </a:xfrm>
            </p:grpSpPr>
            <p:cxnSp>
              <p:nvCxnSpPr>
                <p:cNvPr id="1368" name="Google Shape;1368;p3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369" name="Google Shape;1369;p3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spTree>
    <p:extLst>
      <p:ext uri="{BB962C8B-B14F-4D97-AF65-F5344CB8AC3E}">
        <p14:creationId xmlns:p14="http://schemas.microsoft.com/office/powerpoint/2010/main" val="188200894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Background 2">
  <p:cSld name="Background 2">
    <p:bg>
      <p:bgPr>
        <a:blipFill>
          <a:blip r:embed="rId2">
            <a:alphaModFix/>
          </a:blip>
          <a:stretch>
            <a:fillRect/>
          </a:stretch>
        </a:blipFill>
        <a:effectLst/>
      </p:bgPr>
    </p:bg>
    <p:spTree>
      <p:nvGrpSpPr>
        <p:cNvPr id="1" name="Shape 1370"/>
        <p:cNvGrpSpPr/>
        <p:nvPr/>
      </p:nvGrpSpPr>
      <p:grpSpPr>
        <a:xfrm>
          <a:off x="0" y="0"/>
          <a:ext cx="0" cy="0"/>
          <a:chOff x="0" y="0"/>
          <a:chExt cx="0" cy="0"/>
        </a:xfrm>
      </p:grpSpPr>
      <p:sp>
        <p:nvSpPr>
          <p:cNvPr id="1371" name="Google Shape;1371;p35"/>
          <p:cNvSpPr/>
          <p:nvPr/>
        </p:nvSpPr>
        <p:spPr>
          <a:xfrm>
            <a:off x="310896" y="285600"/>
            <a:ext cx="8513700" cy="4572300"/>
          </a:xfrm>
          <a:prstGeom prst="rect">
            <a:avLst/>
          </a:prstGeom>
          <a:gradFill>
            <a:gsLst>
              <a:gs pos="0">
                <a:srgbClr val="4E29AA">
                  <a:alpha val="54509"/>
                  <a:alpha val="42250"/>
                </a:srgbClr>
              </a:gs>
              <a:gs pos="100000">
                <a:srgbClr val="191919">
                  <a:alpha val="42352"/>
                  <a:alpha val="42250"/>
                </a:srgbClr>
              </a:gs>
            </a:gsLst>
            <a:path path="circle">
              <a:fillToRect l="50000" t="50000" r="50000" b="50000"/>
            </a:path>
            <a:tileRect/>
          </a:gradFill>
          <a:ln>
            <a:noFill/>
          </a:ln>
          <a:effectLst>
            <a:outerShdw blurRad="37147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5"/>
          <p:cNvSpPr/>
          <p:nvPr/>
        </p:nvSpPr>
        <p:spPr>
          <a:xfrm>
            <a:off x="310896" y="285600"/>
            <a:ext cx="8513700" cy="4572300"/>
          </a:xfrm>
          <a:prstGeom prst="rect">
            <a:avLst/>
          </a:prstGeom>
          <a:noFill/>
          <a:ln w="28575" cap="flat" cmpd="sng">
            <a:solidFill>
              <a:schemeClr val="lt2"/>
            </a:solidFill>
            <a:prstDash val="solid"/>
            <a:round/>
            <a:headEnd type="none" w="sm" len="sm"/>
            <a:tailEnd type="none" w="sm" len="sm"/>
          </a:ln>
          <a:effectLst>
            <a:outerShdw blurRad="171450" dist="57150" dir="36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3" name="Google Shape;1373;p35"/>
          <p:cNvGrpSpPr/>
          <p:nvPr/>
        </p:nvGrpSpPr>
        <p:grpSpPr>
          <a:xfrm>
            <a:off x="13382" y="592350"/>
            <a:ext cx="587149" cy="3958800"/>
            <a:chOff x="13382" y="548825"/>
            <a:chExt cx="587149" cy="3958800"/>
          </a:xfrm>
        </p:grpSpPr>
        <p:grpSp>
          <p:nvGrpSpPr>
            <p:cNvPr id="1374" name="Google Shape;1374;p35"/>
            <p:cNvGrpSpPr/>
            <p:nvPr/>
          </p:nvGrpSpPr>
          <p:grpSpPr>
            <a:xfrm>
              <a:off x="13382" y="2393975"/>
              <a:ext cx="587149" cy="268500"/>
              <a:chOff x="65395" y="548825"/>
              <a:chExt cx="587149" cy="268500"/>
            </a:xfrm>
          </p:grpSpPr>
          <p:sp>
            <p:nvSpPr>
              <p:cNvPr id="1375" name="Google Shape;1375;p3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35"/>
              <p:cNvGrpSpPr/>
              <p:nvPr/>
            </p:nvGrpSpPr>
            <p:grpSpPr>
              <a:xfrm>
                <a:off x="65395" y="643739"/>
                <a:ext cx="511210" cy="78673"/>
                <a:chOff x="-65375" y="778010"/>
                <a:chExt cx="494400" cy="132290"/>
              </a:xfrm>
            </p:grpSpPr>
            <p:cxnSp>
              <p:nvCxnSpPr>
                <p:cNvPr id="1377" name="Google Shape;1377;p3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378" name="Google Shape;1378;p3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379" name="Google Shape;1379;p35"/>
            <p:cNvGrpSpPr/>
            <p:nvPr/>
          </p:nvGrpSpPr>
          <p:grpSpPr>
            <a:xfrm>
              <a:off x="13382" y="3009025"/>
              <a:ext cx="587149" cy="268500"/>
              <a:chOff x="65395" y="548825"/>
              <a:chExt cx="587149" cy="268500"/>
            </a:xfrm>
          </p:grpSpPr>
          <p:sp>
            <p:nvSpPr>
              <p:cNvPr id="1380" name="Google Shape;1380;p3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1" name="Google Shape;1381;p35"/>
              <p:cNvGrpSpPr/>
              <p:nvPr/>
            </p:nvGrpSpPr>
            <p:grpSpPr>
              <a:xfrm>
                <a:off x="65395" y="643739"/>
                <a:ext cx="511210" cy="78673"/>
                <a:chOff x="-65375" y="778010"/>
                <a:chExt cx="494400" cy="132290"/>
              </a:xfrm>
            </p:grpSpPr>
            <p:cxnSp>
              <p:nvCxnSpPr>
                <p:cNvPr id="1382" name="Google Shape;1382;p3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383" name="Google Shape;1383;p3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384" name="Google Shape;1384;p35"/>
            <p:cNvGrpSpPr/>
            <p:nvPr/>
          </p:nvGrpSpPr>
          <p:grpSpPr>
            <a:xfrm>
              <a:off x="13382" y="3624075"/>
              <a:ext cx="587149" cy="268500"/>
              <a:chOff x="65395" y="548825"/>
              <a:chExt cx="587149" cy="268500"/>
            </a:xfrm>
          </p:grpSpPr>
          <p:sp>
            <p:nvSpPr>
              <p:cNvPr id="1385" name="Google Shape;1385;p3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6" name="Google Shape;1386;p35"/>
              <p:cNvGrpSpPr/>
              <p:nvPr/>
            </p:nvGrpSpPr>
            <p:grpSpPr>
              <a:xfrm>
                <a:off x="65395" y="643739"/>
                <a:ext cx="511210" cy="78673"/>
                <a:chOff x="-65375" y="778010"/>
                <a:chExt cx="494400" cy="132290"/>
              </a:xfrm>
            </p:grpSpPr>
            <p:cxnSp>
              <p:nvCxnSpPr>
                <p:cNvPr id="1387" name="Google Shape;1387;p3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388" name="Google Shape;1388;p3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389" name="Google Shape;1389;p35"/>
            <p:cNvGrpSpPr/>
            <p:nvPr/>
          </p:nvGrpSpPr>
          <p:grpSpPr>
            <a:xfrm>
              <a:off x="13382" y="4239125"/>
              <a:ext cx="587149" cy="268500"/>
              <a:chOff x="65395" y="548825"/>
              <a:chExt cx="587149" cy="268500"/>
            </a:xfrm>
          </p:grpSpPr>
          <p:sp>
            <p:nvSpPr>
              <p:cNvPr id="1390" name="Google Shape;1390;p3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1" name="Google Shape;1391;p35"/>
              <p:cNvGrpSpPr/>
              <p:nvPr/>
            </p:nvGrpSpPr>
            <p:grpSpPr>
              <a:xfrm>
                <a:off x="65395" y="643739"/>
                <a:ext cx="511210" cy="78673"/>
                <a:chOff x="-65375" y="778010"/>
                <a:chExt cx="494400" cy="132290"/>
              </a:xfrm>
            </p:grpSpPr>
            <p:cxnSp>
              <p:nvCxnSpPr>
                <p:cNvPr id="1392" name="Google Shape;1392;p3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393" name="Google Shape;1393;p3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394" name="Google Shape;1394;p35"/>
            <p:cNvGrpSpPr/>
            <p:nvPr/>
          </p:nvGrpSpPr>
          <p:grpSpPr>
            <a:xfrm>
              <a:off x="13382" y="1778925"/>
              <a:ext cx="587149" cy="268500"/>
              <a:chOff x="65395" y="548825"/>
              <a:chExt cx="587149" cy="268500"/>
            </a:xfrm>
          </p:grpSpPr>
          <p:sp>
            <p:nvSpPr>
              <p:cNvPr id="1395" name="Google Shape;1395;p3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6" name="Google Shape;1396;p35"/>
              <p:cNvGrpSpPr/>
              <p:nvPr/>
            </p:nvGrpSpPr>
            <p:grpSpPr>
              <a:xfrm>
                <a:off x="65395" y="643739"/>
                <a:ext cx="511210" cy="78673"/>
                <a:chOff x="-65375" y="778010"/>
                <a:chExt cx="494400" cy="132290"/>
              </a:xfrm>
            </p:grpSpPr>
            <p:cxnSp>
              <p:nvCxnSpPr>
                <p:cNvPr id="1397" name="Google Shape;1397;p3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398" name="Google Shape;1398;p3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399" name="Google Shape;1399;p35"/>
            <p:cNvGrpSpPr/>
            <p:nvPr/>
          </p:nvGrpSpPr>
          <p:grpSpPr>
            <a:xfrm>
              <a:off x="13382" y="1163875"/>
              <a:ext cx="587149" cy="268500"/>
              <a:chOff x="65395" y="548825"/>
              <a:chExt cx="587149" cy="268500"/>
            </a:xfrm>
          </p:grpSpPr>
          <p:sp>
            <p:nvSpPr>
              <p:cNvPr id="1400" name="Google Shape;1400;p3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1" name="Google Shape;1401;p35"/>
              <p:cNvGrpSpPr/>
              <p:nvPr/>
            </p:nvGrpSpPr>
            <p:grpSpPr>
              <a:xfrm>
                <a:off x="65395" y="643739"/>
                <a:ext cx="511210" cy="78673"/>
                <a:chOff x="-65375" y="778010"/>
                <a:chExt cx="494400" cy="132290"/>
              </a:xfrm>
            </p:grpSpPr>
            <p:cxnSp>
              <p:nvCxnSpPr>
                <p:cNvPr id="1402" name="Google Shape;1402;p3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403" name="Google Shape;1403;p3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404" name="Google Shape;1404;p35"/>
            <p:cNvGrpSpPr/>
            <p:nvPr/>
          </p:nvGrpSpPr>
          <p:grpSpPr>
            <a:xfrm>
              <a:off x="13382" y="548825"/>
              <a:ext cx="587149" cy="268500"/>
              <a:chOff x="65395" y="548825"/>
              <a:chExt cx="587149" cy="268500"/>
            </a:xfrm>
          </p:grpSpPr>
          <p:sp>
            <p:nvSpPr>
              <p:cNvPr id="1405" name="Google Shape;1405;p3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35"/>
              <p:cNvGrpSpPr/>
              <p:nvPr/>
            </p:nvGrpSpPr>
            <p:grpSpPr>
              <a:xfrm>
                <a:off x="65395" y="643739"/>
                <a:ext cx="511210" cy="78673"/>
                <a:chOff x="-65375" y="778010"/>
                <a:chExt cx="494400" cy="132290"/>
              </a:xfrm>
            </p:grpSpPr>
            <p:cxnSp>
              <p:nvCxnSpPr>
                <p:cNvPr id="1407" name="Google Shape;1407;p3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408" name="Google Shape;1408;p3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spTree>
    <p:extLst>
      <p:ext uri="{BB962C8B-B14F-4D97-AF65-F5344CB8AC3E}">
        <p14:creationId xmlns:p14="http://schemas.microsoft.com/office/powerpoint/2010/main" val="149871534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313302998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extLst>
      <p:ext uri="{BB962C8B-B14F-4D97-AF65-F5344CB8AC3E}">
        <p14:creationId xmlns:p14="http://schemas.microsoft.com/office/powerpoint/2010/main" val="103567138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36969554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3404158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262196123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713275" y="539500"/>
            <a:ext cx="5644800" cy="501600"/>
          </a:xfrm>
          <a:prstGeom prst="rect">
            <a:avLst/>
          </a:prstGeom>
        </p:spPr>
        <p:txBody>
          <a:bodyPr spcFirstLastPara="1" wrap="square" lIns="91425" tIns="91425" rIns="91425" bIns="91425" anchor="ctr" anchorCtr="0">
            <a:noAutofit/>
          </a:bodyPr>
          <a:lstStyle>
            <a:lvl1pPr lvl="0">
              <a:spcBef>
                <a:spcPts val="0"/>
              </a:spcBef>
              <a:spcAft>
                <a:spcPts val="0"/>
              </a:spcAft>
              <a:buSzPts val="2800"/>
              <a:buFont typeface="Roboto"/>
              <a:buNone/>
              <a:defRPr sz="3500" b="0">
                <a:latin typeface="Oswald Regular"/>
                <a:ea typeface="Oswald Regular"/>
                <a:cs typeface="Oswald Regular"/>
                <a:sym typeface="Oswald Regular"/>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21" name="Google Shape;21;p3"/>
          <p:cNvSpPr txBox="1">
            <a:spLocks noGrp="1"/>
          </p:cNvSpPr>
          <p:nvPr>
            <p:ph type="body" idx="1"/>
          </p:nvPr>
        </p:nvSpPr>
        <p:spPr>
          <a:xfrm>
            <a:off x="713250" y="1241900"/>
            <a:ext cx="7717500" cy="33621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SzPts val="1200"/>
              <a:buFont typeface="Livvic"/>
              <a:buAutoNum type="arabicPeriod"/>
              <a:defRPr sz="1200"/>
            </a:lvl1pPr>
            <a:lvl2pPr marL="914400" lvl="1" indent="-304800">
              <a:spcBef>
                <a:spcPts val="1600"/>
              </a:spcBef>
              <a:spcAft>
                <a:spcPts val="0"/>
              </a:spcAft>
              <a:buSzPts val="1200"/>
              <a:buFont typeface="Roboto Condensed Light"/>
              <a:buAutoNum type="alphaLcPeriod"/>
              <a:defRPr sz="1200"/>
            </a:lvl2pPr>
            <a:lvl3pPr marL="1371600" lvl="2" indent="-304800">
              <a:spcBef>
                <a:spcPts val="1600"/>
              </a:spcBef>
              <a:spcAft>
                <a:spcPts val="0"/>
              </a:spcAft>
              <a:buSzPts val="1200"/>
              <a:buFont typeface="Roboto Condensed Light"/>
              <a:buAutoNum type="romanLcPeriod"/>
              <a:defRPr sz="1200"/>
            </a:lvl3pPr>
            <a:lvl4pPr marL="1828800" lvl="3" indent="-304800">
              <a:spcBef>
                <a:spcPts val="1600"/>
              </a:spcBef>
              <a:spcAft>
                <a:spcPts val="0"/>
              </a:spcAft>
              <a:buSzPts val="1200"/>
              <a:buFont typeface="Roboto Condensed Light"/>
              <a:buAutoNum type="arabicPeriod"/>
              <a:defRPr sz="1200"/>
            </a:lvl4pPr>
            <a:lvl5pPr marL="2286000" lvl="4" indent="-304800">
              <a:spcBef>
                <a:spcPts val="1600"/>
              </a:spcBef>
              <a:spcAft>
                <a:spcPts val="0"/>
              </a:spcAft>
              <a:buSzPts val="1200"/>
              <a:buFont typeface="Roboto Condensed Light"/>
              <a:buAutoNum type="alphaLcPeriod"/>
              <a:defRPr sz="1200"/>
            </a:lvl5pPr>
            <a:lvl6pPr marL="2743200" lvl="5" indent="-304800">
              <a:spcBef>
                <a:spcPts val="1600"/>
              </a:spcBef>
              <a:spcAft>
                <a:spcPts val="0"/>
              </a:spcAft>
              <a:buSzPts val="1200"/>
              <a:buFont typeface="Roboto Condensed Light"/>
              <a:buAutoNum type="romanLcPeriod"/>
              <a:defRPr sz="1200"/>
            </a:lvl6pPr>
            <a:lvl7pPr marL="3200400" lvl="6" indent="-304800">
              <a:spcBef>
                <a:spcPts val="1600"/>
              </a:spcBef>
              <a:spcAft>
                <a:spcPts val="0"/>
              </a:spcAft>
              <a:buSzPts val="1200"/>
              <a:buFont typeface="Roboto Condensed Light"/>
              <a:buAutoNum type="arabicPeriod"/>
              <a:defRPr sz="1200"/>
            </a:lvl7pPr>
            <a:lvl8pPr marL="3657600" lvl="7" indent="-304800">
              <a:spcBef>
                <a:spcPts val="1600"/>
              </a:spcBef>
              <a:spcAft>
                <a:spcPts val="0"/>
              </a:spcAft>
              <a:buSzPts val="1200"/>
              <a:buFont typeface="Roboto Condensed Light"/>
              <a:buAutoNum type="alphaLcPeriod"/>
              <a:defRPr sz="1200"/>
            </a:lvl8pPr>
            <a:lvl9pPr marL="4114800" lvl="8" indent="-304800">
              <a:spcBef>
                <a:spcPts val="1600"/>
              </a:spcBef>
              <a:spcAft>
                <a:spcPts val="1600"/>
              </a:spcAft>
              <a:buSzPts val="1200"/>
              <a:buFont typeface="Roboto Condensed Light"/>
              <a:buAutoNum type="romanLcPeriod"/>
              <a:defRPr sz="1200"/>
            </a:lvl9pPr>
          </a:lstStyle>
          <a:p>
            <a:endParaRPr/>
          </a:p>
        </p:txBody>
      </p:sp>
      <p:sp>
        <p:nvSpPr>
          <p:cNvPr id="22" name="Google Shape;22;p3"/>
          <p:cNvSpPr/>
          <p:nvPr/>
        </p:nvSpPr>
        <p:spPr>
          <a:xfrm flipH="1">
            <a:off x="-1793748" y="-1972014"/>
            <a:ext cx="2274515" cy="4463304"/>
          </a:xfrm>
          <a:custGeom>
            <a:avLst/>
            <a:gdLst/>
            <a:ahLst/>
            <a:cxnLst/>
            <a:rect l="l" t="t" r="r" b="b"/>
            <a:pathLst>
              <a:path w="90555" h="177697" extrusionOk="0">
                <a:moveTo>
                  <a:pt x="90555" y="0"/>
                </a:moveTo>
                <a:lnTo>
                  <a:pt x="3072" y="115128"/>
                </a:lnTo>
                <a:cubicBezTo>
                  <a:pt x="228" y="118768"/>
                  <a:pt x="1" y="123887"/>
                  <a:pt x="2503" y="127755"/>
                </a:cubicBezTo>
                <a:lnTo>
                  <a:pt x="34243" y="177697"/>
                </a:lnTo>
                <a:lnTo>
                  <a:pt x="90555" y="177697"/>
                </a:lnTo>
                <a:lnTo>
                  <a:pt x="90555" y="0"/>
                </a:lnTo>
                <a:close/>
              </a:path>
            </a:pathLst>
          </a:custGeom>
          <a:solidFill>
            <a:srgbClr val="DE59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8430777" y="1450111"/>
            <a:ext cx="2274515" cy="4463304"/>
          </a:xfrm>
          <a:custGeom>
            <a:avLst/>
            <a:gdLst/>
            <a:ahLst/>
            <a:cxnLst/>
            <a:rect l="l" t="t" r="r" b="b"/>
            <a:pathLst>
              <a:path w="90555" h="177697" extrusionOk="0">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03623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extLst>
      <p:ext uri="{BB962C8B-B14F-4D97-AF65-F5344CB8AC3E}">
        <p14:creationId xmlns:p14="http://schemas.microsoft.com/office/powerpoint/2010/main" val="298057940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extLst>
      <p:ext uri="{BB962C8B-B14F-4D97-AF65-F5344CB8AC3E}">
        <p14:creationId xmlns:p14="http://schemas.microsoft.com/office/powerpoint/2010/main" val="297693991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200852668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424495595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extLst>
      <p:ext uri="{BB962C8B-B14F-4D97-AF65-F5344CB8AC3E}">
        <p14:creationId xmlns:p14="http://schemas.microsoft.com/office/powerpoint/2010/main" val="148622808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284443541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extLst>
      <p:ext uri="{BB962C8B-B14F-4D97-AF65-F5344CB8AC3E}">
        <p14:creationId xmlns:p14="http://schemas.microsoft.com/office/powerpoint/2010/main" val="266735128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extLst>
      <p:ext uri="{BB962C8B-B14F-4D97-AF65-F5344CB8AC3E}">
        <p14:creationId xmlns:p14="http://schemas.microsoft.com/office/powerpoint/2010/main" val="381794328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extLst>
      <p:ext uri="{BB962C8B-B14F-4D97-AF65-F5344CB8AC3E}">
        <p14:creationId xmlns:p14="http://schemas.microsoft.com/office/powerpoint/2010/main" val="314221453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35895474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DEDA-C877-4225-AF88-2E7735E32A1B}"/>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C5B03BA4-00F0-4E64-AF19-D9AB4768F88C}"/>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7837A1C-39FB-4673-9BFE-C1558756F973}"/>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73FAB364-3EF4-454C-9604-2A7D42662A88}"/>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E99C656F-48A0-4DAF-9325-9E7F917CA332}"/>
              </a:ext>
            </a:extLst>
          </p:cNvPr>
          <p:cNvSpPr>
            <a:spLocks noGrp="1"/>
          </p:cNvSpPr>
          <p:nvPr>
            <p:ph type="sldNum" sz="quarter" idx="12"/>
          </p:nvPr>
        </p:nvSpPr>
        <p:spPr/>
        <p:txBody>
          <a:bodyPr/>
          <a:lstStyle>
            <a:lvl1pPr>
              <a:defRPr/>
            </a:lvl1pPr>
          </a:lstStyle>
          <a:p>
            <a:fld id="{6E729F50-7B80-4B8D-A49F-4F3A522E86D0}" type="slidenum">
              <a:rPr lang="es-ES" altLang="en-US"/>
              <a:pPr/>
              <a:t>‹#›</a:t>
            </a:fld>
            <a:endParaRPr lang="es-ES" altLang="en-US"/>
          </a:p>
        </p:txBody>
      </p:sp>
    </p:spTree>
    <p:extLst>
      <p:ext uri="{BB962C8B-B14F-4D97-AF65-F5344CB8AC3E}">
        <p14:creationId xmlns:p14="http://schemas.microsoft.com/office/powerpoint/2010/main" val="42263040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extLst>
      <p:ext uri="{BB962C8B-B14F-4D97-AF65-F5344CB8AC3E}">
        <p14:creationId xmlns:p14="http://schemas.microsoft.com/office/powerpoint/2010/main" val="3861912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extLst>
      <p:ext uri="{BB962C8B-B14F-4D97-AF65-F5344CB8AC3E}">
        <p14:creationId xmlns:p14="http://schemas.microsoft.com/office/powerpoint/2010/main" val="164880683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57065807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63896035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22780669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07774994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extLst>
      <p:ext uri="{BB962C8B-B14F-4D97-AF65-F5344CB8AC3E}">
        <p14:creationId xmlns:p14="http://schemas.microsoft.com/office/powerpoint/2010/main" val="171005396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extLst>
      <p:ext uri="{BB962C8B-B14F-4D97-AF65-F5344CB8AC3E}">
        <p14:creationId xmlns:p14="http://schemas.microsoft.com/office/powerpoint/2010/main" val="377916636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extLst>
      <p:ext uri="{BB962C8B-B14F-4D97-AF65-F5344CB8AC3E}">
        <p14:creationId xmlns:p14="http://schemas.microsoft.com/office/powerpoint/2010/main" val="103809130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extLst>
      <p:ext uri="{BB962C8B-B14F-4D97-AF65-F5344CB8AC3E}">
        <p14:creationId xmlns:p14="http://schemas.microsoft.com/office/powerpoint/2010/main" val="109761847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53425-FA96-4716-8CC9-BBBFE11B581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89A35FE-FE4B-4C6F-B23D-F14ACBC05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C90DDC-01D1-4698-86E8-25B7D466BF62}"/>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BF9F9A92-FB4B-4353-9CE2-4468D063924E}"/>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61363662-D8DA-4489-A9FA-1271A8AAD28C}"/>
              </a:ext>
            </a:extLst>
          </p:cNvPr>
          <p:cNvSpPr>
            <a:spLocks noGrp="1"/>
          </p:cNvSpPr>
          <p:nvPr>
            <p:ph type="sldNum" sz="quarter" idx="12"/>
          </p:nvPr>
        </p:nvSpPr>
        <p:spPr/>
        <p:txBody>
          <a:bodyPr/>
          <a:lstStyle>
            <a:lvl1pPr>
              <a:defRPr/>
            </a:lvl1pPr>
          </a:lstStyle>
          <a:p>
            <a:fld id="{A8DDC760-A1EC-495A-8BEA-FA5BF0E146EE}" type="slidenum">
              <a:rPr lang="es-ES" altLang="en-US"/>
              <a:pPr/>
              <a:t>‹#›</a:t>
            </a:fld>
            <a:endParaRPr lang="es-ES" altLang="en-US"/>
          </a:p>
        </p:txBody>
      </p:sp>
    </p:spTree>
    <p:extLst>
      <p:ext uri="{BB962C8B-B14F-4D97-AF65-F5344CB8AC3E}">
        <p14:creationId xmlns:p14="http://schemas.microsoft.com/office/powerpoint/2010/main" val="154150398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extLst>
      <p:ext uri="{BB962C8B-B14F-4D97-AF65-F5344CB8AC3E}">
        <p14:creationId xmlns:p14="http://schemas.microsoft.com/office/powerpoint/2010/main" val="107404000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219084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393399722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307770430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96282756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52033902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3146962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104520025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9C2EE-B2BC-407F-97EE-DCCA224B36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F1E6C7F-7131-4BB2-BF1E-8130E4E688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155069-8BDF-4F0C-B996-6B065966377A}"/>
              </a:ext>
            </a:extLst>
          </p:cNvPr>
          <p:cNvSpPr>
            <a:spLocks noGrp="1"/>
          </p:cNvSpPr>
          <p:nvPr>
            <p:ph type="dt" sz="half" idx="10"/>
          </p:nvPr>
        </p:nvSpPr>
        <p:spPr/>
        <p:txBody>
          <a:bodyPr/>
          <a:lstStyle/>
          <a:p>
            <a:fld id="{827E48F1-9D0B-4864-BD2C-4A66963C4C63}" type="datetimeFigureOut">
              <a:rPr lang="en-IN" smtClean="0"/>
              <a:t>26-11-2021</a:t>
            </a:fld>
            <a:endParaRPr lang="en-IN"/>
          </a:p>
        </p:txBody>
      </p:sp>
      <p:sp>
        <p:nvSpPr>
          <p:cNvPr id="5" name="Footer Placeholder 4">
            <a:extLst>
              <a:ext uri="{FF2B5EF4-FFF2-40B4-BE49-F238E27FC236}">
                <a16:creationId xmlns:a16="http://schemas.microsoft.com/office/drawing/2014/main" id="{9C54A555-4715-4393-AA9F-C3899AF20D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88BB72-7BD9-4751-ABD2-971453A7DA06}"/>
              </a:ext>
            </a:extLst>
          </p:cNvPr>
          <p:cNvSpPr>
            <a:spLocks noGrp="1"/>
          </p:cNvSpPr>
          <p:nvPr>
            <p:ph type="sldNum" sz="quarter" idx="12"/>
          </p:nvPr>
        </p:nvSpPr>
        <p:spPr/>
        <p:txBody>
          <a:bodyPr/>
          <a:lstStyle/>
          <a:p>
            <a:fld id="{74C0AC6F-86D2-4162-84B1-1962080B4334}" type="slidenum">
              <a:rPr lang="en-IN" smtClean="0"/>
              <a:t>‹#›</a:t>
            </a:fld>
            <a:endParaRPr lang="en-IN"/>
          </a:p>
        </p:txBody>
      </p:sp>
    </p:spTree>
    <p:extLst>
      <p:ext uri="{BB962C8B-B14F-4D97-AF65-F5344CB8AC3E}">
        <p14:creationId xmlns:p14="http://schemas.microsoft.com/office/powerpoint/2010/main" val="383895208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22800" y="1248113"/>
            <a:ext cx="4941000" cy="2119800"/>
          </a:xfrm>
          <a:prstGeom prst="rect">
            <a:avLst/>
          </a:prstGeom>
        </p:spPr>
        <p:txBody>
          <a:bodyPr spcFirstLastPara="1" wrap="square" lIns="91425" tIns="91425" rIns="91425" bIns="91425" anchor="b" anchorCtr="0">
            <a:normAutofit/>
          </a:bodyPr>
          <a:lstStyle>
            <a:lvl1pPr lvl="0" algn="ctr">
              <a:spcBef>
                <a:spcPts val="0"/>
              </a:spcBef>
              <a:spcAft>
                <a:spcPts val="0"/>
              </a:spcAft>
              <a:buSzPts val="6500"/>
              <a:buFont typeface="Merriweather"/>
              <a:buNone/>
              <a:defRPr sz="6500" b="1">
                <a:latin typeface="Merriweather"/>
                <a:ea typeface="Merriweather"/>
                <a:cs typeface="Merriweather"/>
                <a:sym typeface="Merriweather"/>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0" name="Google Shape;10;p2"/>
          <p:cNvSpPr txBox="1">
            <a:spLocks noGrp="1"/>
          </p:cNvSpPr>
          <p:nvPr>
            <p:ph type="subTitle" idx="1"/>
          </p:nvPr>
        </p:nvSpPr>
        <p:spPr>
          <a:xfrm>
            <a:off x="1778500" y="3392299"/>
            <a:ext cx="5586900" cy="4722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2"/>
              </a:buClr>
              <a:buSzPts val="1400"/>
              <a:buNone/>
              <a:defRPr sz="14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10709178">
            <a:off x="-364581" y="3090739"/>
            <a:ext cx="2644710" cy="2773556"/>
          </a:xfrm>
          <a:custGeom>
            <a:avLst/>
            <a:gdLst/>
            <a:ahLst/>
            <a:cxnLst/>
            <a:rect l="l" t="t" r="r" b="b"/>
            <a:pathLst>
              <a:path w="104663" h="109762" extrusionOk="0">
                <a:moveTo>
                  <a:pt x="61492" y="0"/>
                </a:moveTo>
                <a:cubicBezTo>
                  <a:pt x="50465" y="0"/>
                  <a:pt x="40621" y="9146"/>
                  <a:pt x="32052" y="15324"/>
                </a:cubicBezTo>
                <a:cubicBezTo>
                  <a:pt x="19882" y="24104"/>
                  <a:pt x="10169" y="35842"/>
                  <a:pt x="3800" y="49422"/>
                </a:cubicBezTo>
                <a:cubicBezTo>
                  <a:pt x="1639" y="54040"/>
                  <a:pt x="1" y="59795"/>
                  <a:pt x="2913" y="63981"/>
                </a:cubicBezTo>
                <a:cubicBezTo>
                  <a:pt x="5239" y="67321"/>
                  <a:pt x="9616" y="68315"/>
                  <a:pt x="13780" y="68315"/>
                </a:cubicBezTo>
                <a:cubicBezTo>
                  <a:pt x="14380" y="68315"/>
                  <a:pt x="14976" y="68295"/>
                  <a:pt x="15560" y="68257"/>
                </a:cubicBezTo>
                <a:cubicBezTo>
                  <a:pt x="18177" y="68104"/>
                  <a:pt x="20852" y="67736"/>
                  <a:pt x="23463" y="67736"/>
                </a:cubicBezTo>
                <a:cubicBezTo>
                  <a:pt x="25504" y="67736"/>
                  <a:pt x="27507" y="67961"/>
                  <a:pt x="29413" y="68690"/>
                </a:cubicBezTo>
                <a:cubicBezTo>
                  <a:pt x="35510" y="71055"/>
                  <a:pt x="38626" y="77789"/>
                  <a:pt x="40287" y="84112"/>
                </a:cubicBezTo>
                <a:cubicBezTo>
                  <a:pt x="41925" y="90413"/>
                  <a:pt x="42857" y="97260"/>
                  <a:pt x="46883" y="102401"/>
                </a:cubicBezTo>
                <a:cubicBezTo>
                  <a:pt x="50905" y="107554"/>
                  <a:pt x="57119" y="109761"/>
                  <a:pt x="63668" y="109761"/>
                </a:cubicBezTo>
                <a:cubicBezTo>
                  <a:pt x="69898" y="109761"/>
                  <a:pt x="76430" y="107763"/>
                  <a:pt x="81664" y="104403"/>
                </a:cubicBezTo>
                <a:cubicBezTo>
                  <a:pt x="95882" y="95236"/>
                  <a:pt x="104139" y="78198"/>
                  <a:pt x="104412" y="61274"/>
                </a:cubicBezTo>
                <a:cubicBezTo>
                  <a:pt x="104662" y="44327"/>
                  <a:pt x="97588" y="27767"/>
                  <a:pt x="86623" y="14846"/>
                </a:cubicBezTo>
                <a:cubicBezTo>
                  <a:pt x="81164" y="8431"/>
                  <a:pt x="74431" y="2608"/>
                  <a:pt x="66242" y="584"/>
                </a:cubicBezTo>
                <a:cubicBezTo>
                  <a:pt x="64635" y="183"/>
                  <a:pt x="63051" y="0"/>
                  <a:pt x="61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rot="-534122">
            <a:off x="6519576" y="-793444"/>
            <a:ext cx="3131662" cy="3441170"/>
            <a:chOff x="2231273" y="642786"/>
            <a:chExt cx="3674076" cy="4037192"/>
          </a:xfrm>
        </p:grpSpPr>
        <p:sp>
          <p:nvSpPr>
            <p:cNvPr id="13" name="Google Shape;13;p2"/>
            <p:cNvSpPr/>
            <p:nvPr/>
          </p:nvSpPr>
          <p:spPr>
            <a:xfrm>
              <a:off x="2940324" y="1571228"/>
              <a:ext cx="2965025" cy="3108750"/>
            </a:xfrm>
            <a:custGeom>
              <a:avLst/>
              <a:gdLst/>
              <a:ahLst/>
              <a:cxnLst/>
              <a:rect l="l" t="t" r="r" b="b"/>
              <a:pathLst>
                <a:path w="118601" h="124350" extrusionOk="0">
                  <a:moveTo>
                    <a:pt x="69677" y="1"/>
                  </a:moveTo>
                  <a:cubicBezTo>
                    <a:pt x="57181" y="1"/>
                    <a:pt x="46020" y="10360"/>
                    <a:pt x="36320" y="17351"/>
                  </a:cubicBezTo>
                  <a:cubicBezTo>
                    <a:pt x="22532" y="27309"/>
                    <a:pt x="11517" y="40596"/>
                    <a:pt x="4306" y="55995"/>
                  </a:cubicBezTo>
                  <a:cubicBezTo>
                    <a:pt x="1876" y="61252"/>
                    <a:pt x="1" y="67750"/>
                    <a:pt x="3302" y="72504"/>
                  </a:cubicBezTo>
                  <a:cubicBezTo>
                    <a:pt x="5955" y="76264"/>
                    <a:pt x="10905" y="77405"/>
                    <a:pt x="15618" y="77405"/>
                  </a:cubicBezTo>
                  <a:cubicBezTo>
                    <a:pt x="16301" y="77405"/>
                    <a:pt x="16980" y="77381"/>
                    <a:pt x="17645" y="77338"/>
                  </a:cubicBezTo>
                  <a:cubicBezTo>
                    <a:pt x="20601" y="77161"/>
                    <a:pt x="23615" y="76743"/>
                    <a:pt x="26561" y="76743"/>
                  </a:cubicBezTo>
                  <a:cubicBezTo>
                    <a:pt x="28881" y="76743"/>
                    <a:pt x="31160" y="77002"/>
                    <a:pt x="33335" y="77840"/>
                  </a:cubicBezTo>
                  <a:cubicBezTo>
                    <a:pt x="40230" y="80508"/>
                    <a:pt x="43769" y="88141"/>
                    <a:pt x="45644" y="95300"/>
                  </a:cubicBezTo>
                  <a:cubicBezTo>
                    <a:pt x="47520" y="102458"/>
                    <a:pt x="48550" y="110197"/>
                    <a:pt x="53120" y="116008"/>
                  </a:cubicBezTo>
                  <a:cubicBezTo>
                    <a:pt x="57684" y="121846"/>
                    <a:pt x="64728" y="124350"/>
                    <a:pt x="72147" y="124350"/>
                  </a:cubicBezTo>
                  <a:cubicBezTo>
                    <a:pt x="79196" y="124350"/>
                    <a:pt x="86583" y="122089"/>
                    <a:pt x="92503" y="118280"/>
                  </a:cubicBezTo>
                  <a:cubicBezTo>
                    <a:pt x="108643" y="107899"/>
                    <a:pt x="117967" y="88590"/>
                    <a:pt x="118284" y="69414"/>
                  </a:cubicBezTo>
                  <a:cubicBezTo>
                    <a:pt x="118601" y="50210"/>
                    <a:pt x="110571" y="31456"/>
                    <a:pt x="98156" y="16823"/>
                  </a:cubicBezTo>
                  <a:cubicBezTo>
                    <a:pt x="91975" y="9533"/>
                    <a:pt x="84315" y="2955"/>
                    <a:pt x="75044" y="657"/>
                  </a:cubicBezTo>
                  <a:cubicBezTo>
                    <a:pt x="73229" y="207"/>
                    <a:pt x="71440" y="1"/>
                    <a:pt x="6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083980" y="642786"/>
              <a:ext cx="2578422" cy="2502915"/>
            </a:xfrm>
            <a:custGeom>
              <a:avLst/>
              <a:gdLst/>
              <a:ahLst/>
              <a:cxnLst/>
              <a:rect l="l" t="t" r="r" b="b"/>
              <a:pathLst>
                <a:path w="79667" h="77334" extrusionOk="0">
                  <a:moveTo>
                    <a:pt x="33717" y="1"/>
                  </a:moveTo>
                  <a:cubicBezTo>
                    <a:pt x="32185" y="1"/>
                    <a:pt x="30661" y="202"/>
                    <a:pt x="29162" y="646"/>
                  </a:cubicBezTo>
                  <a:cubicBezTo>
                    <a:pt x="28792" y="752"/>
                    <a:pt x="28449" y="990"/>
                    <a:pt x="28264" y="1333"/>
                  </a:cubicBezTo>
                  <a:cubicBezTo>
                    <a:pt x="27912" y="1323"/>
                    <a:pt x="27559" y="1317"/>
                    <a:pt x="27207" y="1317"/>
                  </a:cubicBezTo>
                  <a:cubicBezTo>
                    <a:pt x="21281" y="1317"/>
                    <a:pt x="15437" y="2796"/>
                    <a:pt x="10276" y="6087"/>
                  </a:cubicBezTo>
                  <a:cubicBezTo>
                    <a:pt x="4412" y="9812"/>
                    <a:pt x="1" y="17129"/>
                    <a:pt x="3408" y="23970"/>
                  </a:cubicBezTo>
                  <a:cubicBezTo>
                    <a:pt x="7661" y="32449"/>
                    <a:pt x="18279" y="32819"/>
                    <a:pt x="26309" y="34615"/>
                  </a:cubicBezTo>
                  <a:cubicBezTo>
                    <a:pt x="36743" y="36966"/>
                    <a:pt x="45592" y="43781"/>
                    <a:pt x="50558" y="53263"/>
                  </a:cubicBezTo>
                  <a:cubicBezTo>
                    <a:pt x="52882" y="57727"/>
                    <a:pt x="53648" y="62165"/>
                    <a:pt x="54467" y="67025"/>
                  </a:cubicBezTo>
                  <a:cubicBezTo>
                    <a:pt x="55101" y="70723"/>
                    <a:pt x="56290" y="74527"/>
                    <a:pt x="59908" y="76323"/>
                  </a:cubicBezTo>
                  <a:cubicBezTo>
                    <a:pt x="61339" y="77021"/>
                    <a:pt x="62787" y="77333"/>
                    <a:pt x="64203" y="77333"/>
                  </a:cubicBezTo>
                  <a:cubicBezTo>
                    <a:pt x="69272" y="77333"/>
                    <a:pt x="73933" y="73329"/>
                    <a:pt x="75915" y="68663"/>
                  </a:cubicBezTo>
                  <a:cubicBezTo>
                    <a:pt x="79666" y="59867"/>
                    <a:pt x="77923" y="48245"/>
                    <a:pt x="75229" y="39422"/>
                  </a:cubicBezTo>
                  <a:cubicBezTo>
                    <a:pt x="71980" y="28724"/>
                    <a:pt x="65799" y="19163"/>
                    <a:pt x="57399" y="11793"/>
                  </a:cubicBezTo>
                  <a:cubicBezTo>
                    <a:pt x="51315" y="6450"/>
                    <a:pt x="42389" y="1"/>
                    <a:pt x="337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231273" y="934219"/>
              <a:ext cx="2977327" cy="1608443"/>
            </a:xfrm>
            <a:custGeom>
              <a:avLst/>
              <a:gdLst/>
              <a:ahLst/>
              <a:cxnLst/>
              <a:rect l="l" t="t" r="r" b="b"/>
              <a:pathLst>
                <a:path w="111793" h="60394" extrusionOk="0">
                  <a:moveTo>
                    <a:pt x="8698" y="0"/>
                  </a:moveTo>
                  <a:cubicBezTo>
                    <a:pt x="4448" y="0"/>
                    <a:pt x="1" y="4800"/>
                    <a:pt x="575" y="10353"/>
                  </a:cubicBezTo>
                  <a:cubicBezTo>
                    <a:pt x="971" y="13972"/>
                    <a:pt x="3137" y="17722"/>
                    <a:pt x="6254" y="19413"/>
                  </a:cubicBezTo>
                  <a:cubicBezTo>
                    <a:pt x="7568" y="20126"/>
                    <a:pt x="9180" y="20254"/>
                    <a:pt x="10807" y="20254"/>
                  </a:cubicBezTo>
                  <a:cubicBezTo>
                    <a:pt x="11718" y="20254"/>
                    <a:pt x="12633" y="20214"/>
                    <a:pt x="13504" y="20214"/>
                  </a:cubicBezTo>
                  <a:cubicBezTo>
                    <a:pt x="15113" y="20214"/>
                    <a:pt x="16569" y="20350"/>
                    <a:pt x="17560" y="21130"/>
                  </a:cubicBezTo>
                  <a:cubicBezTo>
                    <a:pt x="20888" y="23798"/>
                    <a:pt x="14020" y="32884"/>
                    <a:pt x="21522" y="37137"/>
                  </a:cubicBezTo>
                  <a:cubicBezTo>
                    <a:pt x="22579" y="37730"/>
                    <a:pt x="23568" y="37941"/>
                    <a:pt x="24512" y="37941"/>
                  </a:cubicBezTo>
                  <a:cubicBezTo>
                    <a:pt x="26858" y="37941"/>
                    <a:pt x="28923" y="36634"/>
                    <a:pt x="31063" y="36634"/>
                  </a:cubicBezTo>
                  <a:cubicBezTo>
                    <a:pt x="31437" y="36634"/>
                    <a:pt x="31813" y="36673"/>
                    <a:pt x="32193" y="36767"/>
                  </a:cubicBezTo>
                  <a:cubicBezTo>
                    <a:pt x="39695" y="38590"/>
                    <a:pt x="34993" y="43106"/>
                    <a:pt x="36868" y="48284"/>
                  </a:cubicBezTo>
                  <a:cubicBezTo>
                    <a:pt x="38347" y="52451"/>
                    <a:pt x="41622" y="54331"/>
                    <a:pt x="45210" y="54331"/>
                  </a:cubicBezTo>
                  <a:cubicBezTo>
                    <a:pt x="47262" y="54331"/>
                    <a:pt x="49417" y="53716"/>
                    <a:pt x="51396" y="52563"/>
                  </a:cubicBezTo>
                  <a:cubicBezTo>
                    <a:pt x="55381" y="50242"/>
                    <a:pt x="57622" y="46755"/>
                    <a:pt x="59930" y="46755"/>
                  </a:cubicBezTo>
                  <a:cubicBezTo>
                    <a:pt x="61248" y="46755"/>
                    <a:pt x="62587" y="47892"/>
                    <a:pt x="64286" y="51031"/>
                  </a:cubicBezTo>
                  <a:cubicBezTo>
                    <a:pt x="66056" y="54280"/>
                    <a:pt x="67694" y="57925"/>
                    <a:pt x="71947" y="59642"/>
                  </a:cubicBezTo>
                  <a:cubicBezTo>
                    <a:pt x="73154" y="60141"/>
                    <a:pt x="74434" y="60393"/>
                    <a:pt x="75714" y="60393"/>
                  </a:cubicBezTo>
                  <a:cubicBezTo>
                    <a:pt x="76871" y="60393"/>
                    <a:pt x="78028" y="60188"/>
                    <a:pt x="79131" y="59774"/>
                  </a:cubicBezTo>
                  <a:cubicBezTo>
                    <a:pt x="83410" y="58110"/>
                    <a:pt x="83226" y="53091"/>
                    <a:pt x="86263" y="51295"/>
                  </a:cubicBezTo>
                  <a:cubicBezTo>
                    <a:pt x="87089" y="50807"/>
                    <a:pt x="87903" y="50603"/>
                    <a:pt x="88716" y="50603"/>
                  </a:cubicBezTo>
                  <a:cubicBezTo>
                    <a:pt x="92980" y="50603"/>
                    <a:pt x="97213" y="56233"/>
                    <a:pt x="102836" y="56233"/>
                  </a:cubicBezTo>
                  <a:cubicBezTo>
                    <a:pt x="104275" y="56233"/>
                    <a:pt x="105804" y="55865"/>
                    <a:pt x="107447" y="54940"/>
                  </a:cubicBezTo>
                  <a:cubicBezTo>
                    <a:pt x="111792" y="52508"/>
                    <a:pt x="110353" y="47395"/>
                    <a:pt x="105262" y="47395"/>
                  </a:cubicBezTo>
                  <a:cubicBezTo>
                    <a:pt x="104658" y="47395"/>
                    <a:pt x="104003" y="47466"/>
                    <a:pt x="103300" y="47623"/>
                  </a:cubicBezTo>
                  <a:cubicBezTo>
                    <a:pt x="103062" y="47676"/>
                    <a:pt x="102823" y="47701"/>
                    <a:pt x="102581" y="47701"/>
                  </a:cubicBezTo>
                  <a:cubicBezTo>
                    <a:pt x="97946" y="47701"/>
                    <a:pt x="92740" y="38516"/>
                    <a:pt x="87692" y="38516"/>
                  </a:cubicBezTo>
                  <a:cubicBezTo>
                    <a:pt x="87436" y="38516"/>
                    <a:pt x="87179" y="38540"/>
                    <a:pt x="86924" y="38590"/>
                  </a:cubicBezTo>
                  <a:cubicBezTo>
                    <a:pt x="81086" y="39752"/>
                    <a:pt x="81667" y="46699"/>
                    <a:pt x="78075" y="48231"/>
                  </a:cubicBezTo>
                  <a:cubicBezTo>
                    <a:pt x="77543" y="48459"/>
                    <a:pt x="77028" y="48564"/>
                    <a:pt x="76527" y="48564"/>
                  </a:cubicBezTo>
                  <a:cubicBezTo>
                    <a:pt x="71231" y="48564"/>
                    <a:pt x="67466" y="36883"/>
                    <a:pt x="61143" y="36160"/>
                  </a:cubicBezTo>
                  <a:cubicBezTo>
                    <a:pt x="60981" y="36141"/>
                    <a:pt x="60814" y="36131"/>
                    <a:pt x="60644" y="36131"/>
                  </a:cubicBezTo>
                  <a:cubicBezTo>
                    <a:pt x="56178" y="36131"/>
                    <a:pt x="49201" y="42428"/>
                    <a:pt x="47310" y="42428"/>
                  </a:cubicBezTo>
                  <a:cubicBezTo>
                    <a:pt x="47270" y="42428"/>
                    <a:pt x="47232" y="42426"/>
                    <a:pt x="47196" y="42420"/>
                  </a:cubicBezTo>
                  <a:cubicBezTo>
                    <a:pt x="43525" y="41759"/>
                    <a:pt x="47910" y="32145"/>
                    <a:pt x="43049" y="28209"/>
                  </a:cubicBezTo>
                  <a:cubicBezTo>
                    <a:pt x="41560" y="27001"/>
                    <a:pt x="39828" y="26643"/>
                    <a:pt x="38073" y="26643"/>
                  </a:cubicBezTo>
                  <a:cubicBezTo>
                    <a:pt x="35513" y="26643"/>
                    <a:pt x="32902" y="27405"/>
                    <a:pt x="30918" y="27405"/>
                  </a:cubicBezTo>
                  <a:cubicBezTo>
                    <a:pt x="29295" y="27405"/>
                    <a:pt x="28091" y="26895"/>
                    <a:pt x="27676" y="25039"/>
                  </a:cubicBezTo>
                  <a:cubicBezTo>
                    <a:pt x="26725" y="20786"/>
                    <a:pt x="32246" y="16455"/>
                    <a:pt x="27888" y="11806"/>
                  </a:cubicBezTo>
                  <a:cubicBezTo>
                    <a:pt x="26918" y="10783"/>
                    <a:pt x="24323" y="9360"/>
                    <a:pt x="21315" y="9360"/>
                  </a:cubicBezTo>
                  <a:cubicBezTo>
                    <a:pt x="19816" y="9360"/>
                    <a:pt x="18216" y="9713"/>
                    <a:pt x="16661" y="10643"/>
                  </a:cubicBezTo>
                  <a:cubicBezTo>
                    <a:pt x="15545" y="11179"/>
                    <a:pt x="14670" y="11412"/>
                    <a:pt x="13987" y="11412"/>
                  </a:cubicBezTo>
                  <a:cubicBezTo>
                    <a:pt x="9614" y="11412"/>
                    <a:pt x="13131" y="1856"/>
                    <a:pt x="11669" y="897"/>
                  </a:cubicBezTo>
                  <a:cubicBezTo>
                    <a:pt x="10739" y="280"/>
                    <a:pt x="9725" y="0"/>
                    <a:pt x="8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rot="-8789021">
            <a:off x="-554352" y="3657626"/>
            <a:ext cx="2190240" cy="1937759"/>
            <a:chOff x="1749700" y="889800"/>
            <a:chExt cx="4276500" cy="3783525"/>
          </a:xfrm>
        </p:grpSpPr>
        <p:sp>
          <p:nvSpPr>
            <p:cNvPr id="17" name="Google Shape;17;p2"/>
            <p:cNvSpPr/>
            <p:nvPr/>
          </p:nvSpPr>
          <p:spPr>
            <a:xfrm>
              <a:off x="2226200" y="889800"/>
              <a:ext cx="183125" cy="226500"/>
            </a:xfrm>
            <a:custGeom>
              <a:avLst/>
              <a:gdLst/>
              <a:ahLst/>
              <a:cxnLst/>
              <a:rect l="l" t="t" r="r" b="b"/>
              <a:pathLst>
                <a:path w="7325" h="9060" extrusionOk="0">
                  <a:moveTo>
                    <a:pt x="3299" y="1"/>
                  </a:moveTo>
                  <a:cubicBezTo>
                    <a:pt x="2841" y="1"/>
                    <a:pt x="2390" y="173"/>
                    <a:pt x="2047" y="502"/>
                  </a:cubicBezTo>
                  <a:cubicBezTo>
                    <a:pt x="1753" y="835"/>
                    <a:pt x="1510" y="1203"/>
                    <a:pt x="1317" y="1604"/>
                  </a:cubicBezTo>
                  <a:lnTo>
                    <a:pt x="1317" y="1604"/>
                  </a:lnTo>
                  <a:cubicBezTo>
                    <a:pt x="1359" y="1507"/>
                    <a:pt x="1373" y="1467"/>
                    <a:pt x="1366" y="1467"/>
                  </a:cubicBezTo>
                  <a:cubicBezTo>
                    <a:pt x="1336" y="1467"/>
                    <a:pt x="865" y="2344"/>
                    <a:pt x="796" y="2481"/>
                  </a:cubicBezTo>
                  <a:cubicBezTo>
                    <a:pt x="0" y="3937"/>
                    <a:pt x="137" y="5234"/>
                    <a:pt x="728" y="6689"/>
                  </a:cubicBezTo>
                  <a:cubicBezTo>
                    <a:pt x="1345" y="8277"/>
                    <a:pt x="2705" y="9059"/>
                    <a:pt x="4024" y="9059"/>
                  </a:cubicBezTo>
                  <a:cubicBezTo>
                    <a:pt x="5577" y="9059"/>
                    <a:pt x="7074" y="7976"/>
                    <a:pt x="7234" y="5848"/>
                  </a:cubicBezTo>
                  <a:cubicBezTo>
                    <a:pt x="7325" y="4255"/>
                    <a:pt x="7097" y="2982"/>
                    <a:pt x="5960" y="1776"/>
                  </a:cubicBezTo>
                  <a:cubicBezTo>
                    <a:pt x="5664" y="1503"/>
                    <a:pt x="5346" y="1230"/>
                    <a:pt x="5027" y="980"/>
                  </a:cubicBezTo>
                  <a:cubicBezTo>
                    <a:pt x="4777" y="684"/>
                    <a:pt x="4504" y="434"/>
                    <a:pt x="4186" y="229"/>
                  </a:cubicBezTo>
                  <a:cubicBezTo>
                    <a:pt x="3906" y="76"/>
                    <a:pt x="3601" y="1"/>
                    <a:pt x="3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327350" y="1533200"/>
              <a:ext cx="283725" cy="185850"/>
            </a:xfrm>
            <a:custGeom>
              <a:avLst/>
              <a:gdLst/>
              <a:ahLst/>
              <a:cxnLst/>
              <a:rect l="l" t="t" r="r" b="b"/>
              <a:pathLst>
                <a:path w="11349" h="7434" extrusionOk="0">
                  <a:moveTo>
                    <a:pt x="6546" y="1"/>
                  </a:moveTo>
                  <a:cubicBezTo>
                    <a:pt x="6377" y="1"/>
                    <a:pt x="6205" y="13"/>
                    <a:pt x="6031" y="39"/>
                  </a:cubicBezTo>
                  <a:cubicBezTo>
                    <a:pt x="4030" y="334"/>
                    <a:pt x="2392" y="2040"/>
                    <a:pt x="1163" y="3542"/>
                  </a:cubicBezTo>
                  <a:cubicBezTo>
                    <a:pt x="1" y="4928"/>
                    <a:pt x="618" y="7434"/>
                    <a:pt x="2647" y="7434"/>
                  </a:cubicBezTo>
                  <a:cubicBezTo>
                    <a:pt x="2683" y="7434"/>
                    <a:pt x="2719" y="7433"/>
                    <a:pt x="2756" y="7432"/>
                  </a:cubicBezTo>
                  <a:cubicBezTo>
                    <a:pt x="5008" y="7318"/>
                    <a:pt x="7419" y="7022"/>
                    <a:pt x="9080" y="5361"/>
                  </a:cubicBezTo>
                  <a:cubicBezTo>
                    <a:pt x="11348" y="3114"/>
                    <a:pt x="9247" y="1"/>
                    <a:pt x="65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677400" y="1195275"/>
              <a:ext cx="265350" cy="220825"/>
            </a:xfrm>
            <a:custGeom>
              <a:avLst/>
              <a:gdLst/>
              <a:ahLst/>
              <a:cxnLst/>
              <a:rect l="l" t="t" r="r" b="b"/>
              <a:pathLst>
                <a:path w="10614" h="8833" extrusionOk="0">
                  <a:moveTo>
                    <a:pt x="5747" y="0"/>
                  </a:moveTo>
                  <a:cubicBezTo>
                    <a:pt x="5142" y="0"/>
                    <a:pt x="4503" y="134"/>
                    <a:pt x="3858" y="430"/>
                  </a:cubicBezTo>
                  <a:cubicBezTo>
                    <a:pt x="2493" y="1067"/>
                    <a:pt x="1765" y="2045"/>
                    <a:pt x="1219" y="3387"/>
                  </a:cubicBezTo>
                  <a:cubicBezTo>
                    <a:pt x="0" y="6257"/>
                    <a:pt x="1858" y="8832"/>
                    <a:pt x="4511" y="8832"/>
                  </a:cubicBezTo>
                  <a:cubicBezTo>
                    <a:pt x="5076" y="8832"/>
                    <a:pt x="5677" y="8716"/>
                    <a:pt x="6292" y="8460"/>
                  </a:cubicBezTo>
                  <a:cubicBezTo>
                    <a:pt x="7634" y="7891"/>
                    <a:pt x="8612" y="7164"/>
                    <a:pt x="9249" y="5821"/>
                  </a:cubicBezTo>
                  <a:cubicBezTo>
                    <a:pt x="10614" y="2849"/>
                    <a:pt x="8538" y="0"/>
                    <a:pt x="5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795700" y="1310500"/>
              <a:ext cx="278100" cy="217600"/>
            </a:xfrm>
            <a:custGeom>
              <a:avLst/>
              <a:gdLst/>
              <a:ahLst/>
              <a:cxnLst/>
              <a:rect l="l" t="t" r="r" b="b"/>
              <a:pathLst>
                <a:path w="11124" h="8704" extrusionOk="0">
                  <a:moveTo>
                    <a:pt x="5323" y="1"/>
                  </a:moveTo>
                  <a:cubicBezTo>
                    <a:pt x="4021" y="1"/>
                    <a:pt x="2717" y="518"/>
                    <a:pt x="1524" y="1554"/>
                  </a:cubicBezTo>
                  <a:cubicBezTo>
                    <a:pt x="410" y="2509"/>
                    <a:pt x="0" y="4807"/>
                    <a:pt x="910" y="6058"/>
                  </a:cubicBezTo>
                  <a:cubicBezTo>
                    <a:pt x="2137" y="7723"/>
                    <a:pt x="3746" y="8703"/>
                    <a:pt x="5530" y="8703"/>
                  </a:cubicBezTo>
                  <a:cubicBezTo>
                    <a:pt x="6426" y="8703"/>
                    <a:pt x="7367" y="8456"/>
                    <a:pt x="8326" y="7923"/>
                  </a:cubicBezTo>
                  <a:cubicBezTo>
                    <a:pt x="10510" y="6717"/>
                    <a:pt x="11124" y="3351"/>
                    <a:pt x="9190" y="1622"/>
                  </a:cubicBezTo>
                  <a:cubicBezTo>
                    <a:pt x="7983" y="541"/>
                    <a:pt x="6654" y="1"/>
                    <a:pt x="5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706175" y="2238800"/>
              <a:ext cx="236600" cy="344700"/>
            </a:xfrm>
            <a:custGeom>
              <a:avLst/>
              <a:gdLst/>
              <a:ahLst/>
              <a:cxnLst/>
              <a:rect l="l" t="t" r="r" b="b"/>
              <a:pathLst>
                <a:path w="9464" h="13788" extrusionOk="0">
                  <a:moveTo>
                    <a:pt x="4399" y="1"/>
                  </a:moveTo>
                  <a:cubicBezTo>
                    <a:pt x="3113" y="1"/>
                    <a:pt x="1775" y="902"/>
                    <a:pt x="1524" y="2433"/>
                  </a:cubicBezTo>
                  <a:cubicBezTo>
                    <a:pt x="0" y="5253"/>
                    <a:pt x="0" y="9371"/>
                    <a:pt x="1661" y="11964"/>
                  </a:cubicBezTo>
                  <a:cubicBezTo>
                    <a:pt x="2447" y="13225"/>
                    <a:pt x="3581" y="13787"/>
                    <a:pt x="4714" y="13787"/>
                  </a:cubicBezTo>
                  <a:cubicBezTo>
                    <a:pt x="6238" y="13787"/>
                    <a:pt x="7761" y="12772"/>
                    <a:pt x="8439" y="11077"/>
                  </a:cubicBezTo>
                  <a:cubicBezTo>
                    <a:pt x="9463" y="8529"/>
                    <a:pt x="8758" y="4207"/>
                    <a:pt x="6824" y="1932"/>
                  </a:cubicBezTo>
                  <a:cubicBezTo>
                    <a:pt x="6457" y="596"/>
                    <a:pt x="5445" y="1"/>
                    <a:pt x="4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003275" y="2384950"/>
              <a:ext cx="313925" cy="216875"/>
            </a:xfrm>
            <a:custGeom>
              <a:avLst/>
              <a:gdLst/>
              <a:ahLst/>
              <a:cxnLst/>
              <a:rect l="l" t="t" r="r" b="b"/>
              <a:pathLst>
                <a:path w="12557" h="8675" extrusionOk="0">
                  <a:moveTo>
                    <a:pt x="8629" y="0"/>
                  </a:moveTo>
                  <a:cubicBezTo>
                    <a:pt x="8514" y="0"/>
                    <a:pt x="8398" y="7"/>
                    <a:pt x="8280" y="22"/>
                  </a:cubicBezTo>
                  <a:cubicBezTo>
                    <a:pt x="5937" y="295"/>
                    <a:pt x="3776" y="749"/>
                    <a:pt x="2002" y="2456"/>
                  </a:cubicBezTo>
                  <a:cubicBezTo>
                    <a:pt x="0" y="4389"/>
                    <a:pt x="1115" y="7574"/>
                    <a:pt x="3594" y="8370"/>
                  </a:cubicBezTo>
                  <a:cubicBezTo>
                    <a:pt x="4282" y="8583"/>
                    <a:pt x="4978" y="8675"/>
                    <a:pt x="5672" y="8675"/>
                  </a:cubicBezTo>
                  <a:cubicBezTo>
                    <a:pt x="6908" y="8675"/>
                    <a:pt x="8139" y="8383"/>
                    <a:pt x="9304" y="7960"/>
                  </a:cubicBezTo>
                  <a:cubicBezTo>
                    <a:pt x="11215" y="7301"/>
                    <a:pt x="12557" y="5640"/>
                    <a:pt x="12261" y="3547"/>
                  </a:cubicBezTo>
                  <a:cubicBezTo>
                    <a:pt x="12025" y="1855"/>
                    <a:pt x="10498" y="0"/>
                    <a:pt x="8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749700" y="1859925"/>
              <a:ext cx="205825" cy="179750"/>
            </a:xfrm>
            <a:custGeom>
              <a:avLst/>
              <a:gdLst/>
              <a:ahLst/>
              <a:cxnLst/>
              <a:rect l="l" t="t" r="r" b="b"/>
              <a:pathLst>
                <a:path w="8233" h="7190" extrusionOk="0">
                  <a:moveTo>
                    <a:pt x="4008" y="0"/>
                  </a:moveTo>
                  <a:cubicBezTo>
                    <a:pt x="1924" y="0"/>
                    <a:pt x="0" y="1624"/>
                    <a:pt x="339" y="4030"/>
                  </a:cubicBezTo>
                  <a:cubicBezTo>
                    <a:pt x="611" y="5922"/>
                    <a:pt x="2314" y="7190"/>
                    <a:pt x="4046" y="7190"/>
                  </a:cubicBezTo>
                  <a:cubicBezTo>
                    <a:pt x="4917" y="7190"/>
                    <a:pt x="5796" y="6869"/>
                    <a:pt x="6504" y="6146"/>
                  </a:cubicBezTo>
                  <a:lnTo>
                    <a:pt x="6799" y="5827"/>
                  </a:lnTo>
                  <a:cubicBezTo>
                    <a:pt x="8232" y="4371"/>
                    <a:pt x="8096" y="1528"/>
                    <a:pt x="6094" y="573"/>
                  </a:cubicBezTo>
                  <a:lnTo>
                    <a:pt x="5730" y="391"/>
                  </a:lnTo>
                  <a:cubicBezTo>
                    <a:pt x="5173" y="125"/>
                    <a:pt x="4585" y="0"/>
                    <a:pt x="40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389975" y="2023950"/>
              <a:ext cx="197925" cy="153525"/>
            </a:xfrm>
            <a:custGeom>
              <a:avLst/>
              <a:gdLst/>
              <a:ahLst/>
              <a:cxnLst/>
              <a:rect l="l" t="t" r="r" b="b"/>
              <a:pathLst>
                <a:path w="7917" h="6141" extrusionOk="0">
                  <a:moveTo>
                    <a:pt x="3454" y="1"/>
                  </a:moveTo>
                  <a:cubicBezTo>
                    <a:pt x="3076" y="1"/>
                    <a:pt x="2699" y="30"/>
                    <a:pt x="2321" y="85"/>
                  </a:cubicBezTo>
                  <a:cubicBezTo>
                    <a:pt x="728" y="313"/>
                    <a:pt x="0" y="2474"/>
                    <a:pt x="774" y="3725"/>
                  </a:cubicBezTo>
                  <a:cubicBezTo>
                    <a:pt x="1138" y="4339"/>
                    <a:pt x="1616" y="4862"/>
                    <a:pt x="2184" y="5294"/>
                  </a:cubicBezTo>
                  <a:cubicBezTo>
                    <a:pt x="2853" y="5842"/>
                    <a:pt x="3672" y="6141"/>
                    <a:pt x="4466" y="6141"/>
                  </a:cubicBezTo>
                  <a:cubicBezTo>
                    <a:pt x="5454" y="6141"/>
                    <a:pt x="6404" y="5679"/>
                    <a:pt x="6984" y="4657"/>
                  </a:cubicBezTo>
                  <a:cubicBezTo>
                    <a:pt x="7917" y="3020"/>
                    <a:pt x="7052" y="586"/>
                    <a:pt x="5119" y="199"/>
                  </a:cubicBezTo>
                  <a:cubicBezTo>
                    <a:pt x="4564" y="64"/>
                    <a:pt x="4009" y="1"/>
                    <a:pt x="34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245425" y="1472775"/>
              <a:ext cx="196275" cy="197875"/>
            </a:xfrm>
            <a:custGeom>
              <a:avLst/>
              <a:gdLst/>
              <a:ahLst/>
              <a:cxnLst/>
              <a:rect l="l" t="t" r="r" b="b"/>
              <a:pathLst>
                <a:path w="7851" h="7915" extrusionOk="0">
                  <a:moveTo>
                    <a:pt x="4513" y="0"/>
                  </a:moveTo>
                  <a:cubicBezTo>
                    <a:pt x="3580" y="0"/>
                    <a:pt x="2631" y="393"/>
                    <a:pt x="2042" y="1273"/>
                  </a:cubicBezTo>
                  <a:cubicBezTo>
                    <a:pt x="1382" y="2205"/>
                    <a:pt x="1314" y="3115"/>
                    <a:pt x="905" y="4116"/>
                  </a:cubicBezTo>
                  <a:cubicBezTo>
                    <a:pt x="0" y="6112"/>
                    <a:pt x="1639" y="7915"/>
                    <a:pt x="3287" y="7915"/>
                  </a:cubicBezTo>
                  <a:cubicBezTo>
                    <a:pt x="4044" y="7915"/>
                    <a:pt x="4802" y="7535"/>
                    <a:pt x="5318" y="6618"/>
                  </a:cubicBezTo>
                  <a:cubicBezTo>
                    <a:pt x="5977" y="5458"/>
                    <a:pt x="6705" y="4662"/>
                    <a:pt x="7160" y="3343"/>
                  </a:cubicBezTo>
                  <a:cubicBezTo>
                    <a:pt x="7850" y="1302"/>
                    <a:pt x="6209" y="0"/>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247675" y="933050"/>
              <a:ext cx="233625" cy="177075"/>
            </a:xfrm>
            <a:custGeom>
              <a:avLst/>
              <a:gdLst/>
              <a:ahLst/>
              <a:cxnLst/>
              <a:rect l="l" t="t" r="r" b="b"/>
              <a:pathLst>
                <a:path w="9345" h="7083" extrusionOk="0">
                  <a:moveTo>
                    <a:pt x="4773" y="0"/>
                  </a:moveTo>
                  <a:cubicBezTo>
                    <a:pt x="1" y="0"/>
                    <a:pt x="650" y="7082"/>
                    <a:pt x="4517" y="7082"/>
                  </a:cubicBezTo>
                  <a:cubicBezTo>
                    <a:pt x="4872" y="7082"/>
                    <a:pt x="5253" y="7023"/>
                    <a:pt x="5660" y="6893"/>
                  </a:cubicBezTo>
                  <a:cubicBezTo>
                    <a:pt x="9345" y="5710"/>
                    <a:pt x="8890" y="0"/>
                    <a:pt x="4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950925" y="1955475"/>
              <a:ext cx="288750" cy="274600"/>
            </a:xfrm>
            <a:custGeom>
              <a:avLst/>
              <a:gdLst/>
              <a:ahLst/>
              <a:cxnLst/>
              <a:rect l="l" t="t" r="r" b="b"/>
              <a:pathLst>
                <a:path w="11550" h="10984" extrusionOk="0">
                  <a:moveTo>
                    <a:pt x="2898" y="0"/>
                  </a:moveTo>
                  <a:cubicBezTo>
                    <a:pt x="1277" y="0"/>
                    <a:pt x="0" y="2136"/>
                    <a:pt x="788" y="3711"/>
                  </a:cubicBezTo>
                  <a:cubicBezTo>
                    <a:pt x="1402" y="4917"/>
                    <a:pt x="1834" y="6168"/>
                    <a:pt x="2403" y="7374"/>
                  </a:cubicBezTo>
                  <a:cubicBezTo>
                    <a:pt x="3131" y="8852"/>
                    <a:pt x="4245" y="9785"/>
                    <a:pt x="5633" y="10604"/>
                  </a:cubicBezTo>
                  <a:cubicBezTo>
                    <a:pt x="6092" y="10865"/>
                    <a:pt x="6611" y="10984"/>
                    <a:pt x="7138" y="10984"/>
                  </a:cubicBezTo>
                  <a:cubicBezTo>
                    <a:pt x="9272" y="10984"/>
                    <a:pt x="11549" y="9040"/>
                    <a:pt x="10637" y="6759"/>
                  </a:cubicBezTo>
                  <a:cubicBezTo>
                    <a:pt x="9932" y="5008"/>
                    <a:pt x="9250" y="3689"/>
                    <a:pt x="7612" y="2619"/>
                  </a:cubicBezTo>
                  <a:cubicBezTo>
                    <a:pt x="6452" y="1846"/>
                    <a:pt x="5246" y="1209"/>
                    <a:pt x="4109" y="413"/>
                  </a:cubicBezTo>
                  <a:cubicBezTo>
                    <a:pt x="3701" y="125"/>
                    <a:pt x="3289" y="0"/>
                    <a:pt x="28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434650" y="2244700"/>
              <a:ext cx="193450" cy="190850"/>
            </a:xfrm>
            <a:custGeom>
              <a:avLst/>
              <a:gdLst/>
              <a:ahLst/>
              <a:cxnLst/>
              <a:rect l="l" t="t" r="r" b="b"/>
              <a:pathLst>
                <a:path w="7738" h="7634" extrusionOk="0">
                  <a:moveTo>
                    <a:pt x="4717" y="0"/>
                  </a:moveTo>
                  <a:cubicBezTo>
                    <a:pt x="4251" y="0"/>
                    <a:pt x="3785" y="100"/>
                    <a:pt x="3367" y="309"/>
                  </a:cubicBezTo>
                  <a:cubicBezTo>
                    <a:pt x="2617" y="695"/>
                    <a:pt x="1934" y="1241"/>
                    <a:pt x="1366" y="1901"/>
                  </a:cubicBezTo>
                  <a:cubicBezTo>
                    <a:pt x="1" y="3402"/>
                    <a:pt x="46" y="5677"/>
                    <a:pt x="1729" y="6951"/>
                  </a:cubicBezTo>
                  <a:cubicBezTo>
                    <a:pt x="2324" y="7401"/>
                    <a:pt x="3089" y="7634"/>
                    <a:pt x="3850" y="7634"/>
                  </a:cubicBezTo>
                  <a:cubicBezTo>
                    <a:pt x="5012" y="7634"/>
                    <a:pt x="6166" y="7091"/>
                    <a:pt x="6688" y="5950"/>
                  </a:cubicBezTo>
                  <a:cubicBezTo>
                    <a:pt x="7189" y="4972"/>
                    <a:pt x="7507" y="3880"/>
                    <a:pt x="7598" y="2765"/>
                  </a:cubicBezTo>
                  <a:cubicBezTo>
                    <a:pt x="7737" y="1044"/>
                    <a:pt x="6228" y="0"/>
                    <a:pt x="4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624350" y="1588700"/>
              <a:ext cx="234575" cy="157375"/>
            </a:xfrm>
            <a:custGeom>
              <a:avLst/>
              <a:gdLst/>
              <a:ahLst/>
              <a:cxnLst/>
              <a:rect l="l" t="t" r="r" b="b"/>
              <a:pathLst>
                <a:path w="9383" h="6295" extrusionOk="0">
                  <a:moveTo>
                    <a:pt x="5571" y="1"/>
                  </a:moveTo>
                  <a:cubicBezTo>
                    <a:pt x="3880" y="1"/>
                    <a:pt x="3007" y="894"/>
                    <a:pt x="1853" y="2004"/>
                  </a:cubicBezTo>
                  <a:cubicBezTo>
                    <a:pt x="1" y="3771"/>
                    <a:pt x="1695" y="6295"/>
                    <a:pt x="3840" y="6295"/>
                  </a:cubicBezTo>
                  <a:cubicBezTo>
                    <a:pt x="3987" y="6295"/>
                    <a:pt x="4136" y="6283"/>
                    <a:pt x="4287" y="6258"/>
                  </a:cubicBezTo>
                  <a:cubicBezTo>
                    <a:pt x="6084" y="5985"/>
                    <a:pt x="7017" y="5689"/>
                    <a:pt x="8108" y="4142"/>
                  </a:cubicBezTo>
                  <a:cubicBezTo>
                    <a:pt x="9382" y="2368"/>
                    <a:pt x="7608" y="71"/>
                    <a:pt x="5697" y="2"/>
                  </a:cubicBezTo>
                  <a:cubicBezTo>
                    <a:pt x="5655" y="1"/>
                    <a:pt x="5612" y="1"/>
                    <a:pt x="5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196375" y="2966875"/>
              <a:ext cx="193950" cy="304450"/>
            </a:xfrm>
            <a:custGeom>
              <a:avLst/>
              <a:gdLst/>
              <a:ahLst/>
              <a:cxnLst/>
              <a:rect l="l" t="t" r="r" b="b"/>
              <a:pathLst>
                <a:path w="7758" h="12178" extrusionOk="0">
                  <a:moveTo>
                    <a:pt x="3248" y="0"/>
                  </a:moveTo>
                  <a:cubicBezTo>
                    <a:pt x="1824" y="0"/>
                    <a:pt x="296" y="1239"/>
                    <a:pt x="569" y="3109"/>
                  </a:cubicBezTo>
                  <a:cubicBezTo>
                    <a:pt x="683" y="3973"/>
                    <a:pt x="114" y="5247"/>
                    <a:pt x="69" y="6134"/>
                  </a:cubicBezTo>
                  <a:cubicBezTo>
                    <a:pt x="0" y="7272"/>
                    <a:pt x="182" y="8432"/>
                    <a:pt x="615" y="9501"/>
                  </a:cubicBezTo>
                  <a:cubicBezTo>
                    <a:pt x="1193" y="11008"/>
                    <a:pt x="2407" y="12177"/>
                    <a:pt x="4054" y="12177"/>
                  </a:cubicBezTo>
                  <a:cubicBezTo>
                    <a:pt x="4223" y="12177"/>
                    <a:pt x="4396" y="12165"/>
                    <a:pt x="4573" y="12140"/>
                  </a:cubicBezTo>
                  <a:cubicBezTo>
                    <a:pt x="6370" y="11889"/>
                    <a:pt x="7712" y="10388"/>
                    <a:pt x="7735" y="8568"/>
                  </a:cubicBezTo>
                  <a:cubicBezTo>
                    <a:pt x="7757" y="7272"/>
                    <a:pt x="7507" y="5975"/>
                    <a:pt x="6961" y="4792"/>
                  </a:cubicBezTo>
                  <a:cubicBezTo>
                    <a:pt x="6506" y="3769"/>
                    <a:pt x="5642" y="2927"/>
                    <a:pt x="5392" y="1835"/>
                  </a:cubicBezTo>
                  <a:cubicBezTo>
                    <a:pt x="5100" y="552"/>
                    <a:pt x="4197" y="0"/>
                    <a:pt x="3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532150" y="3339825"/>
              <a:ext cx="221250" cy="225125"/>
            </a:xfrm>
            <a:custGeom>
              <a:avLst/>
              <a:gdLst/>
              <a:ahLst/>
              <a:cxnLst/>
              <a:rect l="l" t="t" r="r" b="b"/>
              <a:pathLst>
                <a:path w="8850" h="9005" extrusionOk="0">
                  <a:moveTo>
                    <a:pt x="4832" y="1"/>
                  </a:moveTo>
                  <a:cubicBezTo>
                    <a:pt x="3906" y="1"/>
                    <a:pt x="2946" y="324"/>
                    <a:pt x="2161" y="952"/>
                  </a:cubicBezTo>
                  <a:cubicBezTo>
                    <a:pt x="0" y="2704"/>
                    <a:pt x="23" y="4888"/>
                    <a:pt x="979" y="7253"/>
                  </a:cubicBezTo>
                  <a:cubicBezTo>
                    <a:pt x="1449" y="8423"/>
                    <a:pt x="2772" y="9004"/>
                    <a:pt x="4032" y="9004"/>
                  </a:cubicBezTo>
                  <a:cubicBezTo>
                    <a:pt x="4660" y="9004"/>
                    <a:pt x="5272" y="8860"/>
                    <a:pt x="5755" y="8573"/>
                  </a:cubicBezTo>
                  <a:cubicBezTo>
                    <a:pt x="8053" y="7208"/>
                    <a:pt x="8849" y="5161"/>
                    <a:pt x="8189" y="2590"/>
                  </a:cubicBezTo>
                  <a:cubicBezTo>
                    <a:pt x="7727" y="837"/>
                    <a:pt x="6321" y="1"/>
                    <a:pt x="4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958625" y="3174175"/>
              <a:ext cx="242000" cy="191000"/>
            </a:xfrm>
            <a:custGeom>
              <a:avLst/>
              <a:gdLst/>
              <a:ahLst/>
              <a:cxnLst/>
              <a:rect l="l" t="t" r="r" b="b"/>
              <a:pathLst>
                <a:path w="9680" h="7640" extrusionOk="0">
                  <a:moveTo>
                    <a:pt x="4775" y="1"/>
                  </a:moveTo>
                  <a:cubicBezTo>
                    <a:pt x="4719" y="1"/>
                    <a:pt x="4663" y="1"/>
                    <a:pt x="4607" y="3"/>
                  </a:cubicBezTo>
                  <a:cubicBezTo>
                    <a:pt x="4588" y="3"/>
                    <a:pt x="4569" y="3"/>
                    <a:pt x="4550" y="3"/>
                  </a:cubicBezTo>
                  <a:cubicBezTo>
                    <a:pt x="1226" y="3"/>
                    <a:pt x="0" y="3975"/>
                    <a:pt x="1991" y="6282"/>
                  </a:cubicBezTo>
                  <a:cubicBezTo>
                    <a:pt x="2754" y="7148"/>
                    <a:pt x="3834" y="7640"/>
                    <a:pt x="4978" y="7640"/>
                  </a:cubicBezTo>
                  <a:cubicBezTo>
                    <a:pt x="5096" y="7640"/>
                    <a:pt x="5215" y="7634"/>
                    <a:pt x="5335" y="7624"/>
                  </a:cubicBezTo>
                  <a:cubicBezTo>
                    <a:pt x="7678" y="7419"/>
                    <a:pt x="9680" y="5440"/>
                    <a:pt x="8974" y="2915"/>
                  </a:cubicBezTo>
                  <a:cubicBezTo>
                    <a:pt x="8838" y="2369"/>
                    <a:pt x="8565" y="1846"/>
                    <a:pt x="8178" y="1414"/>
                  </a:cubicBezTo>
                  <a:cubicBezTo>
                    <a:pt x="7285" y="498"/>
                    <a:pt x="6057" y="1"/>
                    <a:pt x="4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539550" y="2853075"/>
              <a:ext cx="256500" cy="211525"/>
            </a:xfrm>
            <a:custGeom>
              <a:avLst/>
              <a:gdLst/>
              <a:ahLst/>
              <a:cxnLst/>
              <a:rect l="l" t="t" r="r" b="b"/>
              <a:pathLst>
                <a:path w="10260" h="8461" extrusionOk="0">
                  <a:moveTo>
                    <a:pt x="4757" y="0"/>
                  </a:moveTo>
                  <a:cubicBezTo>
                    <a:pt x="4293" y="0"/>
                    <a:pt x="3827" y="51"/>
                    <a:pt x="3367" y="154"/>
                  </a:cubicBezTo>
                  <a:cubicBezTo>
                    <a:pt x="1069" y="609"/>
                    <a:pt x="0" y="3498"/>
                    <a:pt x="1137" y="5432"/>
                  </a:cubicBezTo>
                  <a:cubicBezTo>
                    <a:pt x="2002" y="6933"/>
                    <a:pt x="3207" y="7661"/>
                    <a:pt x="4800" y="8275"/>
                  </a:cubicBezTo>
                  <a:cubicBezTo>
                    <a:pt x="5137" y="8403"/>
                    <a:pt x="5486" y="8461"/>
                    <a:pt x="5835" y="8461"/>
                  </a:cubicBezTo>
                  <a:cubicBezTo>
                    <a:pt x="7420" y="8461"/>
                    <a:pt x="9014" y="7262"/>
                    <a:pt x="9554" y="5864"/>
                  </a:cubicBezTo>
                  <a:cubicBezTo>
                    <a:pt x="10259" y="4044"/>
                    <a:pt x="9668" y="1769"/>
                    <a:pt x="7848" y="814"/>
                  </a:cubicBezTo>
                  <a:cubicBezTo>
                    <a:pt x="6895" y="274"/>
                    <a:pt x="5831" y="0"/>
                    <a:pt x="47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151475" y="2647950"/>
              <a:ext cx="320175" cy="314225"/>
            </a:xfrm>
            <a:custGeom>
              <a:avLst/>
              <a:gdLst/>
              <a:ahLst/>
              <a:cxnLst/>
              <a:rect l="l" t="t" r="r" b="b"/>
              <a:pathLst>
                <a:path w="12807" h="12569" extrusionOk="0">
                  <a:moveTo>
                    <a:pt x="6778" y="1"/>
                  </a:moveTo>
                  <a:cubicBezTo>
                    <a:pt x="5404" y="1"/>
                    <a:pt x="4128" y="608"/>
                    <a:pt x="3412" y="1808"/>
                  </a:cubicBezTo>
                  <a:cubicBezTo>
                    <a:pt x="1683" y="2923"/>
                    <a:pt x="227" y="4788"/>
                    <a:pt x="136" y="6812"/>
                  </a:cubicBezTo>
                  <a:cubicBezTo>
                    <a:pt x="1" y="10193"/>
                    <a:pt x="3214" y="12568"/>
                    <a:pt x="6370" y="12568"/>
                  </a:cubicBezTo>
                  <a:cubicBezTo>
                    <a:pt x="6400" y="12568"/>
                    <a:pt x="6430" y="12568"/>
                    <a:pt x="6460" y="12568"/>
                  </a:cubicBezTo>
                  <a:cubicBezTo>
                    <a:pt x="9758" y="12545"/>
                    <a:pt x="12602" y="9861"/>
                    <a:pt x="12715" y="6539"/>
                  </a:cubicBezTo>
                  <a:cubicBezTo>
                    <a:pt x="12806" y="3560"/>
                    <a:pt x="10531" y="489"/>
                    <a:pt x="7506" y="56"/>
                  </a:cubicBezTo>
                  <a:cubicBezTo>
                    <a:pt x="7262" y="19"/>
                    <a:pt x="7019" y="1"/>
                    <a:pt x="67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489825" y="1861150"/>
              <a:ext cx="179150" cy="139350"/>
            </a:xfrm>
            <a:custGeom>
              <a:avLst/>
              <a:gdLst/>
              <a:ahLst/>
              <a:cxnLst/>
              <a:rect l="l" t="t" r="r" b="b"/>
              <a:pathLst>
                <a:path w="7166" h="5574" extrusionOk="0">
                  <a:moveTo>
                    <a:pt x="3594" y="0"/>
                  </a:moveTo>
                  <a:cubicBezTo>
                    <a:pt x="0" y="0"/>
                    <a:pt x="0" y="5574"/>
                    <a:pt x="3594" y="5574"/>
                  </a:cubicBezTo>
                  <a:cubicBezTo>
                    <a:pt x="7166" y="5574"/>
                    <a:pt x="7166" y="0"/>
                    <a:pt x="3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652450" y="2995700"/>
              <a:ext cx="192300" cy="155750"/>
            </a:xfrm>
            <a:custGeom>
              <a:avLst/>
              <a:gdLst/>
              <a:ahLst/>
              <a:cxnLst/>
              <a:rect l="l" t="t" r="r" b="b"/>
              <a:pathLst>
                <a:path w="7692" h="6230" extrusionOk="0">
                  <a:moveTo>
                    <a:pt x="3570" y="0"/>
                  </a:moveTo>
                  <a:cubicBezTo>
                    <a:pt x="3443" y="0"/>
                    <a:pt x="3314" y="8"/>
                    <a:pt x="3186" y="22"/>
                  </a:cubicBezTo>
                  <a:cubicBezTo>
                    <a:pt x="1616" y="113"/>
                    <a:pt x="1" y="1660"/>
                    <a:pt x="615" y="3366"/>
                  </a:cubicBezTo>
                  <a:cubicBezTo>
                    <a:pt x="1161" y="4890"/>
                    <a:pt x="1889" y="5687"/>
                    <a:pt x="3504" y="6119"/>
                  </a:cubicBezTo>
                  <a:cubicBezTo>
                    <a:pt x="3793" y="6194"/>
                    <a:pt x="4067" y="6229"/>
                    <a:pt x="4325" y="6229"/>
                  </a:cubicBezTo>
                  <a:cubicBezTo>
                    <a:pt x="6704" y="6229"/>
                    <a:pt x="7691" y="3230"/>
                    <a:pt x="6234" y="1342"/>
                  </a:cubicBezTo>
                  <a:cubicBezTo>
                    <a:pt x="5605" y="490"/>
                    <a:pt x="4616" y="0"/>
                    <a:pt x="3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518350" y="3867100"/>
              <a:ext cx="206050" cy="166900"/>
            </a:xfrm>
            <a:custGeom>
              <a:avLst/>
              <a:gdLst/>
              <a:ahLst/>
              <a:cxnLst/>
              <a:rect l="l" t="t" r="r" b="b"/>
              <a:pathLst>
                <a:path w="8242" h="6676" extrusionOk="0">
                  <a:moveTo>
                    <a:pt x="4399" y="1"/>
                  </a:moveTo>
                  <a:cubicBezTo>
                    <a:pt x="3869" y="1"/>
                    <a:pt x="3336" y="133"/>
                    <a:pt x="2850" y="425"/>
                  </a:cubicBezTo>
                  <a:lnTo>
                    <a:pt x="2395" y="721"/>
                  </a:lnTo>
                  <a:cubicBezTo>
                    <a:pt x="0" y="2171"/>
                    <a:pt x="576" y="6675"/>
                    <a:pt x="3630" y="6675"/>
                  </a:cubicBezTo>
                  <a:cubicBezTo>
                    <a:pt x="3738" y="6675"/>
                    <a:pt x="3850" y="6670"/>
                    <a:pt x="3964" y="6658"/>
                  </a:cubicBezTo>
                  <a:lnTo>
                    <a:pt x="4488" y="6590"/>
                  </a:lnTo>
                  <a:cubicBezTo>
                    <a:pt x="6558" y="6362"/>
                    <a:pt x="8241" y="4656"/>
                    <a:pt x="7672" y="2450"/>
                  </a:cubicBezTo>
                  <a:cubicBezTo>
                    <a:pt x="7289" y="999"/>
                    <a:pt x="5855" y="1"/>
                    <a:pt x="4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267150" y="3707100"/>
              <a:ext cx="242850" cy="211025"/>
            </a:xfrm>
            <a:custGeom>
              <a:avLst/>
              <a:gdLst/>
              <a:ahLst/>
              <a:cxnLst/>
              <a:rect l="l" t="t" r="r" b="b"/>
              <a:pathLst>
                <a:path w="9714" h="8441" extrusionOk="0">
                  <a:moveTo>
                    <a:pt x="4845" y="1"/>
                  </a:moveTo>
                  <a:cubicBezTo>
                    <a:pt x="2320" y="1"/>
                    <a:pt x="0" y="2639"/>
                    <a:pt x="842" y="5210"/>
                  </a:cubicBezTo>
                  <a:lnTo>
                    <a:pt x="955" y="5506"/>
                  </a:lnTo>
                  <a:cubicBezTo>
                    <a:pt x="1524" y="7462"/>
                    <a:pt x="3190" y="8440"/>
                    <a:pt x="4857" y="8440"/>
                  </a:cubicBezTo>
                  <a:cubicBezTo>
                    <a:pt x="6523" y="8440"/>
                    <a:pt x="8189" y="7462"/>
                    <a:pt x="8758" y="5506"/>
                  </a:cubicBezTo>
                  <a:lnTo>
                    <a:pt x="8872" y="5210"/>
                  </a:lnTo>
                  <a:cubicBezTo>
                    <a:pt x="9713" y="2639"/>
                    <a:pt x="7393" y="1"/>
                    <a:pt x="4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253800" y="3352875"/>
              <a:ext cx="176325" cy="238050"/>
            </a:xfrm>
            <a:custGeom>
              <a:avLst/>
              <a:gdLst/>
              <a:ahLst/>
              <a:cxnLst/>
              <a:rect l="l" t="t" r="r" b="b"/>
              <a:pathLst>
                <a:path w="7053" h="9522" extrusionOk="0">
                  <a:moveTo>
                    <a:pt x="3063" y="0"/>
                  </a:moveTo>
                  <a:cubicBezTo>
                    <a:pt x="1572" y="0"/>
                    <a:pt x="60" y="958"/>
                    <a:pt x="274" y="2682"/>
                  </a:cubicBezTo>
                  <a:cubicBezTo>
                    <a:pt x="410" y="3592"/>
                    <a:pt x="1" y="4275"/>
                    <a:pt x="1" y="5185"/>
                  </a:cubicBezTo>
                  <a:cubicBezTo>
                    <a:pt x="1" y="6185"/>
                    <a:pt x="410" y="7141"/>
                    <a:pt x="888" y="7982"/>
                  </a:cubicBezTo>
                  <a:cubicBezTo>
                    <a:pt x="1480" y="9012"/>
                    <a:pt x="2587" y="9521"/>
                    <a:pt x="3683" y="9521"/>
                  </a:cubicBezTo>
                  <a:cubicBezTo>
                    <a:pt x="5032" y="9521"/>
                    <a:pt x="6362" y="8750"/>
                    <a:pt x="6689" y="7232"/>
                  </a:cubicBezTo>
                  <a:cubicBezTo>
                    <a:pt x="7053" y="5457"/>
                    <a:pt x="6757" y="4229"/>
                    <a:pt x="5938" y="2887"/>
                  </a:cubicBezTo>
                  <a:cubicBezTo>
                    <a:pt x="5824" y="2591"/>
                    <a:pt x="5756" y="2296"/>
                    <a:pt x="5711" y="1977"/>
                  </a:cubicBezTo>
                  <a:cubicBezTo>
                    <a:pt x="5456" y="625"/>
                    <a:pt x="4267" y="0"/>
                    <a:pt x="3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582775" y="2711750"/>
              <a:ext cx="129700" cy="113975"/>
            </a:xfrm>
            <a:custGeom>
              <a:avLst/>
              <a:gdLst/>
              <a:ahLst/>
              <a:cxnLst/>
              <a:rect l="l" t="t" r="r" b="b"/>
              <a:pathLst>
                <a:path w="5188" h="4559" extrusionOk="0">
                  <a:moveTo>
                    <a:pt x="2595" y="1"/>
                  </a:moveTo>
                  <a:cubicBezTo>
                    <a:pt x="1679" y="1"/>
                    <a:pt x="763" y="518"/>
                    <a:pt x="513" y="1553"/>
                  </a:cubicBezTo>
                  <a:lnTo>
                    <a:pt x="422" y="1872"/>
                  </a:lnTo>
                  <a:cubicBezTo>
                    <a:pt x="1" y="3660"/>
                    <a:pt x="1308" y="4559"/>
                    <a:pt x="2606" y="4559"/>
                  </a:cubicBezTo>
                  <a:cubicBezTo>
                    <a:pt x="3901" y="4559"/>
                    <a:pt x="5187" y="3666"/>
                    <a:pt x="4744" y="1872"/>
                  </a:cubicBezTo>
                  <a:lnTo>
                    <a:pt x="4676" y="1553"/>
                  </a:lnTo>
                  <a:cubicBezTo>
                    <a:pt x="4426" y="518"/>
                    <a:pt x="3510" y="1"/>
                    <a:pt x="2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683175" y="3719650"/>
              <a:ext cx="191950" cy="166825"/>
            </a:xfrm>
            <a:custGeom>
              <a:avLst/>
              <a:gdLst/>
              <a:ahLst/>
              <a:cxnLst/>
              <a:rect l="l" t="t" r="r" b="b"/>
              <a:pathLst>
                <a:path w="7678" h="6673" extrusionOk="0">
                  <a:moveTo>
                    <a:pt x="4056" y="1"/>
                  </a:moveTo>
                  <a:cubicBezTo>
                    <a:pt x="3160" y="1"/>
                    <a:pt x="2263" y="307"/>
                    <a:pt x="1638" y="932"/>
                  </a:cubicBezTo>
                  <a:cubicBezTo>
                    <a:pt x="0" y="2592"/>
                    <a:pt x="569" y="6164"/>
                    <a:pt x="3162" y="6551"/>
                  </a:cubicBezTo>
                  <a:lnTo>
                    <a:pt x="3572" y="6619"/>
                  </a:lnTo>
                  <a:cubicBezTo>
                    <a:pt x="3799" y="6655"/>
                    <a:pt x="4021" y="6673"/>
                    <a:pt x="4235" y="6673"/>
                  </a:cubicBezTo>
                  <a:cubicBezTo>
                    <a:pt x="6291" y="6673"/>
                    <a:pt x="7677" y="5049"/>
                    <a:pt x="7348" y="2865"/>
                  </a:cubicBezTo>
                  <a:cubicBezTo>
                    <a:pt x="7325" y="2729"/>
                    <a:pt x="7302" y="2592"/>
                    <a:pt x="7280" y="2456"/>
                  </a:cubicBezTo>
                  <a:cubicBezTo>
                    <a:pt x="7024" y="839"/>
                    <a:pt x="5540" y="1"/>
                    <a:pt x="4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697825" y="4246275"/>
              <a:ext cx="218100" cy="175300"/>
            </a:xfrm>
            <a:custGeom>
              <a:avLst/>
              <a:gdLst/>
              <a:ahLst/>
              <a:cxnLst/>
              <a:rect l="l" t="t" r="r" b="b"/>
              <a:pathLst>
                <a:path w="8724" h="7012" extrusionOk="0">
                  <a:moveTo>
                    <a:pt x="5929" y="1"/>
                  </a:moveTo>
                  <a:cubicBezTo>
                    <a:pt x="5713" y="1"/>
                    <a:pt x="5489" y="36"/>
                    <a:pt x="5260" y="112"/>
                  </a:cubicBezTo>
                  <a:cubicBezTo>
                    <a:pt x="3918" y="567"/>
                    <a:pt x="2826" y="1022"/>
                    <a:pt x="1803" y="2068"/>
                  </a:cubicBezTo>
                  <a:cubicBezTo>
                    <a:pt x="1" y="3889"/>
                    <a:pt x="1638" y="7012"/>
                    <a:pt x="3812" y="7012"/>
                  </a:cubicBezTo>
                  <a:cubicBezTo>
                    <a:pt x="4272" y="7012"/>
                    <a:pt x="4757" y="6872"/>
                    <a:pt x="5238" y="6550"/>
                  </a:cubicBezTo>
                  <a:cubicBezTo>
                    <a:pt x="6352" y="5799"/>
                    <a:pt x="7285" y="4753"/>
                    <a:pt x="7899" y="3524"/>
                  </a:cubicBezTo>
                  <a:cubicBezTo>
                    <a:pt x="8724" y="2056"/>
                    <a:pt x="7574" y="1"/>
                    <a:pt x="59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856525" y="4282625"/>
              <a:ext cx="175475" cy="138900"/>
            </a:xfrm>
            <a:custGeom>
              <a:avLst/>
              <a:gdLst/>
              <a:ahLst/>
              <a:cxnLst/>
              <a:rect l="l" t="t" r="r" b="b"/>
              <a:pathLst>
                <a:path w="7019" h="5556" extrusionOk="0">
                  <a:moveTo>
                    <a:pt x="3735" y="1"/>
                  </a:moveTo>
                  <a:cubicBezTo>
                    <a:pt x="3211" y="1"/>
                    <a:pt x="2661" y="190"/>
                    <a:pt x="2152" y="637"/>
                  </a:cubicBezTo>
                  <a:cubicBezTo>
                    <a:pt x="1447" y="1274"/>
                    <a:pt x="1197" y="1888"/>
                    <a:pt x="765" y="2684"/>
                  </a:cubicBezTo>
                  <a:cubicBezTo>
                    <a:pt x="1" y="4082"/>
                    <a:pt x="1129" y="5556"/>
                    <a:pt x="2475" y="5556"/>
                  </a:cubicBezTo>
                  <a:cubicBezTo>
                    <a:pt x="2773" y="5556"/>
                    <a:pt x="3080" y="5484"/>
                    <a:pt x="3381" y="5323"/>
                  </a:cubicBezTo>
                  <a:cubicBezTo>
                    <a:pt x="4200" y="4891"/>
                    <a:pt x="4814" y="4641"/>
                    <a:pt x="5451" y="3936"/>
                  </a:cubicBezTo>
                  <a:cubicBezTo>
                    <a:pt x="7018" y="2227"/>
                    <a:pt x="5531" y="1"/>
                    <a:pt x="3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037700" y="3743500"/>
              <a:ext cx="209300" cy="162100"/>
            </a:xfrm>
            <a:custGeom>
              <a:avLst/>
              <a:gdLst/>
              <a:ahLst/>
              <a:cxnLst/>
              <a:rect l="l" t="t" r="r" b="b"/>
              <a:pathLst>
                <a:path w="8372" h="6484" extrusionOk="0">
                  <a:moveTo>
                    <a:pt x="4186" y="1"/>
                  </a:moveTo>
                  <a:cubicBezTo>
                    <a:pt x="1" y="1"/>
                    <a:pt x="1" y="6484"/>
                    <a:pt x="4186" y="6484"/>
                  </a:cubicBezTo>
                  <a:cubicBezTo>
                    <a:pt x="8372" y="6484"/>
                    <a:pt x="8372" y="1"/>
                    <a:pt x="4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500625" y="4075050"/>
              <a:ext cx="174600" cy="134800"/>
            </a:xfrm>
            <a:custGeom>
              <a:avLst/>
              <a:gdLst/>
              <a:ahLst/>
              <a:cxnLst/>
              <a:rect l="l" t="t" r="r" b="b"/>
              <a:pathLst>
                <a:path w="6984" h="5392" extrusionOk="0">
                  <a:moveTo>
                    <a:pt x="3503" y="0"/>
                  </a:moveTo>
                  <a:cubicBezTo>
                    <a:pt x="0" y="0"/>
                    <a:pt x="0" y="5392"/>
                    <a:pt x="3503" y="5392"/>
                  </a:cubicBezTo>
                  <a:cubicBezTo>
                    <a:pt x="6984" y="5392"/>
                    <a:pt x="6984" y="0"/>
                    <a:pt x="3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911450" y="3001375"/>
              <a:ext cx="178600" cy="138775"/>
            </a:xfrm>
            <a:custGeom>
              <a:avLst/>
              <a:gdLst/>
              <a:ahLst/>
              <a:cxnLst/>
              <a:rect l="l" t="t" r="r" b="b"/>
              <a:pathLst>
                <a:path w="7144" h="5551" extrusionOk="0">
                  <a:moveTo>
                    <a:pt x="3572" y="0"/>
                  </a:moveTo>
                  <a:cubicBezTo>
                    <a:pt x="1" y="0"/>
                    <a:pt x="1" y="5551"/>
                    <a:pt x="3572" y="5551"/>
                  </a:cubicBezTo>
                  <a:cubicBezTo>
                    <a:pt x="7144" y="5551"/>
                    <a:pt x="7144" y="0"/>
                    <a:pt x="3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44425" y="3350275"/>
              <a:ext cx="166075" cy="121125"/>
            </a:xfrm>
            <a:custGeom>
              <a:avLst/>
              <a:gdLst/>
              <a:ahLst/>
              <a:cxnLst/>
              <a:rect l="l" t="t" r="r" b="b"/>
              <a:pathLst>
                <a:path w="6643" h="4845" extrusionOk="0">
                  <a:moveTo>
                    <a:pt x="3126" y="0"/>
                  </a:moveTo>
                  <a:cubicBezTo>
                    <a:pt x="17" y="0"/>
                    <a:pt x="0" y="4845"/>
                    <a:pt x="3123" y="4845"/>
                  </a:cubicBezTo>
                  <a:cubicBezTo>
                    <a:pt x="3314" y="4845"/>
                    <a:pt x="3516" y="4826"/>
                    <a:pt x="3731" y="4788"/>
                  </a:cubicBezTo>
                  <a:lnTo>
                    <a:pt x="4367" y="4674"/>
                  </a:lnTo>
                  <a:cubicBezTo>
                    <a:pt x="6642" y="4265"/>
                    <a:pt x="6642" y="580"/>
                    <a:pt x="4367" y="170"/>
                  </a:cubicBezTo>
                  <a:lnTo>
                    <a:pt x="3731" y="57"/>
                  </a:lnTo>
                  <a:cubicBezTo>
                    <a:pt x="3517" y="18"/>
                    <a:pt x="3316" y="0"/>
                    <a:pt x="3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353075" y="3522925"/>
              <a:ext cx="187700" cy="347900"/>
            </a:xfrm>
            <a:custGeom>
              <a:avLst/>
              <a:gdLst/>
              <a:ahLst/>
              <a:cxnLst/>
              <a:rect l="l" t="t" r="r" b="b"/>
              <a:pathLst>
                <a:path w="7508" h="13916" extrusionOk="0">
                  <a:moveTo>
                    <a:pt x="4508" y="0"/>
                  </a:moveTo>
                  <a:cubicBezTo>
                    <a:pt x="3298" y="0"/>
                    <a:pt x="2002" y="742"/>
                    <a:pt x="1570" y="1977"/>
                  </a:cubicBezTo>
                  <a:cubicBezTo>
                    <a:pt x="501" y="5139"/>
                    <a:pt x="1" y="8937"/>
                    <a:pt x="1206" y="12145"/>
                  </a:cubicBezTo>
                  <a:cubicBezTo>
                    <a:pt x="1614" y="13235"/>
                    <a:pt x="2657" y="13915"/>
                    <a:pt x="3686" y="13915"/>
                  </a:cubicBezTo>
                  <a:cubicBezTo>
                    <a:pt x="4439" y="13915"/>
                    <a:pt x="5184" y="13550"/>
                    <a:pt x="5665" y="12713"/>
                  </a:cubicBezTo>
                  <a:cubicBezTo>
                    <a:pt x="7485" y="9483"/>
                    <a:pt x="7508" y="5548"/>
                    <a:pt x="6871" y="1977"/>
                  </a:cubicBezTo>
                  <a:cubicBezTo>
                    <a:pt x="6612" y="599"/>
                    <a:pt x="5595" y="0"/>
                    <a:pt x="45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884475" y="3526250"/>
              <a:ext cx="200775" cy="135950"/>
            </a:xfrm>
            <a:custGeom>
              <a:avLst/>
              <a:gdLst/>
              <a:ahLst/>
              <a:cxnLst/>
              <a:rect l="l" t="t" r="r" b="b"/>
              <a:pathLst>
                <a:path w="8031" h="5438" extrusionOk="0">
                  <a:moveTo>
                    <a:pt x="3385" y="1"/>
                  </a:moveTo>
                  <a:cubicBezTo>
                    <a:pt x="3083" y="1"/>
                    <a:pt x="2780" y="31"/>
                    <a:pt x="2480" y="92"/>
                  </a:cubicBezTo>
                  <a:cubicBezTo>
                    <a:pt x="1" y="479"/>
                    <a:pt x="319" y="3572"/>
                    <a:pt x="1866" y="4733"/>
                  </a:cubicBezTo>
                  <a:cubicBezTo>
                    <a:pt x="2640" y="5324"/>
                    <a:pt x="3527" y="5438"/>
                    <a:pt x="4482" y="5438"/>
                  </a:cubicBezTo>
                  <a:cubicBezTo>
                    <a:pt x="6984" y="5438"/>
                    <a:pt x="8031" y="1866"/>
                    <a:pt x="5733" y="638"/>
                  </a:cubicBezTo>
                  <a:cubicBezTo>
                    <a:pt x="5018" y="222"/>
                    <a:pt x="4206" y="1"/>
                    <a:pt x="3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163150" y="4152950"/>
              <a:ext cx="244225" cy="149975"/>
            </a:xfrm>
            <a:custGeom>
              <a:avLst/>
              <a:gdLst/>
              <a:ahLst/>
              <a:cxnLst/>
              <a:rect l="l" t="t" r="r" b="b"/>
              <a:pathLst>
                <a:path w="9769" h="5999" extrusionOk="0">
                  <a:moveTo>
                    <a:pt x="3737" y="0"/>
                  </a:moveTo>
                  <a:cubicBezTo>
                    <a:pt x="3354" y="0"/>
                    <a:pt x="2960" y="54"/>
                    <a:pt x="2548" y="183"/>
                  </a:cubicBezTo>
                  <a:cubicBezTo>
                    <a:pt x="728" y="751"/>
                    <a:pt x="0" y="3026"/>
                    <a:pt x="1388" y="4459"/>
                  </a:cubicBezTo>
                  <a:cubicBezTo>
                    <a:pt x="2502" y="5597"/>
                    <a:pt x="3731" y="5733"/>
                    <a:pt x="5232" y="5961"/>
                  </a:cubicBezTo>
                  <a:cubicBezTo>
                    <a:pt x="5409" y="5986"/>
                    <a:pt x="5580" y="5999"/>
                    <a:pt x="5746" y="5999"/>
                  </a:cubicBezTo>
                  <a:cubicBezTo>
                    <a:pt x="8786" y="5999"/>
                    <a:pt x="9769" y="1828"/>
                    <a:pt x="6597" y="706"/>
                  </a:cubicBezTo>
                  <a:cubicBezTo>
                    <a:pt x="5618" y="347"/>
                    <a:pt x="4710" y="0"/>
                    <a:pt x="37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896125" y="3932625"/>
              <a:ext cx="246525" cy="186950"/>
            </a:xfrm>
            <a:custGeom>
              <a:avLst/>
              <a:gdLst/>
              <a:ahLst/>
              <a:cxnLst/>
              <a:rect l="l" t="t" r="r" b="b"/>
              <a:pathLst>
                <a:path w="9861" h="7478" extrusionOk="0">
                  <a:moveTo>
                    <a:pt x="6107" y="1"/>
                  </a:moveTo>
                  <a:cubicBezTo>
                    <a:pt x="6029" y="1"/>
                    <a:pt x="5951" y="4"/>
                    <a:pt x="5872" y="11"/>
                  </a:cubicBezTo>
                  <a:cubicBezTo>
                    <a:pt x="4689" y="79"/>
                    <a:pt x="3665" y="215"/>
                    <a:pt x="2778" y="1102"/>
                  </a:cubicBezTo>
                  <a:cubicBezTo>
                    <a:pt x="2164" y="1717"/>
                    <a:pt x="1936" y="2445"/>
                    <a:pt x="1595" y="3195"/>
                  </a:cubicBezTo>
                  <a:cubicBezTo>
                    <a:pt x="1" y="4790"/>
                    <a:pt x="1099" y="7477"/>
                    <a:pt x="3079" y="7477"/>
                  </a:cubicBezTo>
                  <a:cubicBezTo>
                    <a:pt x="3472" y="7477"/>
                    <a:pt x="3899" y="7371"/>
                    <a:pt x="4348" y="7131"/>
                  </a:cubicBezTo>
                  <a:lnTo>
                    <a:pt x="4348" y="7131"/>
                  </a:lnTo>
                  <a:cubicBezTo>
                    <a:pt x="4283" y="7171"/>
                    <a:pt x="4476" y="7185"/>
                    <a:pt x="4761" y="7185"/>
                  </a:cubicBezTo>
                  <a:cubicBezTo>
                    <a:pt x="5280" y="7185"/>
                    <a:pt x="6103" y="7137"/>
                    <a:pt x="6236" y="7108"/>
                  </a:cubicBezTo>
                  <a:cubicBezTo>
                    <a:pt x="7441" y="6789"/>
                    <a:pt x="8124" y="5948"/>
                    <a:pt x="8715" y="4924"/>
                  </a:cubicBezTo>
                  <a:cubicBezTo>
                    <a:pt x="9860" y="2964"/>
                    <a:pt x="8468" y="1"/>
                    <a:pt x="6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843300" y="3335850"/>
              <a:ext cx="214425" cy="225575"/>
            </a:xfrm>
            <a:custGeom>
              <a:avLst/>
              <a:gdLst/>
              <a:ahLst/>
              <a:cxnLst/>
              <a:rect l="l" t="t" r="r" b="b"/>
              <a:pathLst>
                <a:path w="8577" h="9023" extrusionOk="0">
                  <a:moveTo>
                    <a:pt x="4479" y="0"/>
                  </a:moveTo>
                  <a:cubicBezTo>
                    <a:pt x="4181" y="0"/>
                    <a:pt x="3883" y="43"/>
                    <a:pt x="3594" y="133"/>
                  </a:cubicBezTo>
                  <a:lnTo>
                    <a:pt x="3253" y="247"/>
                  </a:lnTo>
                  <a:cubicBezTo>
                    <a:pt x="1911" y="656"/>
                    <a:pt x="614" y="1703"/>
                    <a:pt x="341" y="3159"/>
                  </a:cubicBezTo>
                  <a:cubicBezTo>
                    <a:pt x="0" y="4592"/>
                    <a:pt x="182" y="6116"/>
                    <a:pt x="819" y="7435"/>
                  </a:cubicBezTo>
                  <a:cubicBezTo>
                    <a:pt x="1339" y="8563"/>
                    <a:pt x="2439" y="9023"/>
                    <a:pt x="3559" y="9023"/>
                  </a:cubicBezTo>
                  <a:cubicBezTo>
                    <a:pt x="4155" y="9023"/>
                    <a:pt x="4756" y="8893"/>
                    <a:pt x="5278" y="8663"/>
                  </a:cubicBezTo>
                  <a:cubicBezTo>
                    <a:pt x="6438" y="8163"/>
                    <a:pt x="7211" y="7276"/>
                    <a:pt x="7871" y="6229"/>
                  </a:cubicBezTo>
                  <a:cubicBezTo>
                    <a:pt x="8576" y="4978"/>
                    <a:pt x="8576" y="3432"/>
                    <a:pt x="7871" y="2180"/>
                  </a:cubicBezTo>
                  <a:lnTo>
                    <a:pt x="7666" y="1862"/>
                  </a:lnTo>
                  <a:cubicBezTo>
                    <a:pt x="7039" y="774"/>
                    <a:pt x="5755" y="0"/>
                    <a:pt x="4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666925" y="3855150"/>
              <a:ext cx="191050" cy="163825"/>
            </a:xfrm>
            <a:custGeom>
              <a:avLst/>
              <a:gdLst/>
              <a:ahLst/>
              <a:cxnLst/>
              <a:rect l="l" t="t" r="r" b="b"/>
              <a:pathLst>
                <a:path w="7642" h="6553" extrusionOk="0">
                  <a:moveTo>
                    <a:pt x="3839" y="1"/>
                  </a:moveTo>
                  <a:cubicBezTo>
                    <a:pt x="1082" y="1"/>
                    <a:pt x="0" y="3857"/>
                    <a:pt x="1801" y="5657"/>
                  </a:cubicBezTo>
                  <a:cubicBezTo>
                    <a:pt x="2414" y="6271"/>
                    <a:pt x="3255" y="6553"/>
                    <a:pt x="4101" y="6553"/>
                  </a:cubicBezTo>
                  <a:cubicBezTo>
                    <a:pt x="5861" y="6553"/>
                    <a:pt x="7642" y="5334"/>
                    <a:pt x="7442" y="3337"/>
                  </a:cubicBezTo>
                  <a:lnTo>
                    <a:pt x="7419" y="2996"/>
                  </a:lnTo>
                  <a:cubicBezTo>
                    <a:pt x="7237" y="1290"/>
                    <a:pt x="6191" y="243"/>
                    <a:pt x="4485" y="61"/>
                  </a:cubicBezTo>
                  <a:lnTo>
                    <a:pt x="4144" y="16"/>
                  </a:lnTo>
                  <a:cubicBezTo>
                    <a:pt x="4040" y="6"/>
                    <a:pt x="3938" y="1"/>
                    <a:pt x="38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385250" y="3407400"/>
              <a:ext cx="250825" cy="194525"/>
            </a:xfrm>
            <a:custGeom>
              <a:avLst/>
              <a:gdLst/>
              <a:ahLst/>
              <a:cxnLst/>
              <a:rect l="l" t="t" r="r" b="b"/>
              <a:pathLst>
                <a:path w="10033" h="7781" extrusionOk="0">
                  <a:moveTo>
                    <a:pt x="5005" y="1"/>
                  </a:moveTo>
                  <a:cubicBezTo>
                    <a:pt x="1" y="1"/>
                    <a:pt x="1" y="7780"/>
                    <a:pt x="5005" y="7780"/>
                  </a:cubicBezTo>
                  <a:cubicBezTo>
                    <a:pt x="10032" y="7780"/>
                    <a:pt x="10032" y="1"/>
                    <a:pt x="5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173125" y="3149225"/>
              <a:ext cx="186550" cy="328425"/>
            </a:xfrm>
            <a:custGeom>
              <a:avLst/>
              <a:gdLst/>
              <a:ahLst/>
              <a:cxnLst/>
              <a:rect l="l" t="t" r="r" b="b"/>
              <a:pathLst>
                <a:path w="7462" h="13137" extrusionOk="0">
                  <a:moveTo>
                    <a:pt x="3292" y="0"/>
                  </a:moveTo>
                  <a:cubicBezTo>
                    <a:pt x="2290" y="0"/>
                    <a:pt x="1320" y="655"/>
                    <a:pt x="1343" y="1980"/>
                  </a:cubicBezTo>
                  <a:cubicBezTo>
                    <a:pt x="1388" y="3663"/>
                    <a:pt x="1388" y="4891"/>
                    <a:pt x="751" y="6438"/>
                  </a:cubicBezTo>
                  <a:cubicBezTo>
                    <a:pt x="1" y="8121"/>
                    <a:pt x="137" y="10078"/>
                    <a:pt x="1138" y="11624"/>
                  </a:cubicBezTo>
                  <a:cubicBezTo>
                    <a:pt x="1716" y="12591"/>
                    <a:pt x="2825" y="13136"/>
                    <a:pt x="3906" y="13136"/>
                  </a:cubicBezTo>
                  <a:cubicBezTo>
                    <a:pt x="4910" y="13136"/>
                    <a:pt x="5889" y="12665"/>
                    <a:pt x="6393" y="11624"/>
                  </a:cubicBezTo>
                  <a:cubicBezTo>
                    <a:pt x="7234" y="9918"/>
                    <a:pt x="7462" y="8190"/>
                    <a:pt x="6598" y="6438"/>
                  </a:cubicBezTo>
                  <a:cubicBezTo>
                    <a:pt x="6347" y="5892"/>
                    <a:pt x="5915" y="5414"/>
                    <a:pt x="5733" y="4846"/>
                  </a:cubicBezTo>
                  <a:cubicBezTo>
                    <a:pt x="5437" y="3959"/>
                    <a:pt x="5506" y="2889"/>
                    <a:pt x="5437" y="1980"/>
                  </a:cubicBezTo>
                  <a:cubicBezTo>
                    <a:pt x="5346" y="666"/>
                    <a:pt x="4302" y="0"/>
                    <a:pt x="3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200825" y="3921075"/>
              <a:ext cx="353350" cy="199425"/>
            </a:xfrm>
            <a:custGeom>
              <a:avLst/>
              <a:gdLst/>
              <a:ahLst/>
              <a:cxnLst/>
              <a:rect l="l" t="t" r="r" b="b"/>
              <a:pathLst>
                <a:path w="14134" h="7977" extrusionOk="0">
                  <a:moveTo>
                    <a:pt x="7050" y="0"/>
                  </a:moveTo>
                  <a:cubicBezTo>
                    <a:pt x="6033" y="0"/>
                    <a:pt x="5004" y="189"/>
                    <a:pt x="3988" y="518"/>
                  </a:cubicBezTo>
                  <a:cubicBezTo>
                    <a:pt x="3880" y="506"/>
                    <a:pt x="3774" y="501"/>
                    <a:pt x="3670" y="501"/>
                  </a:cubicBezTo>
                  <a:cubicBezTo>
                    <a:pt x="953" y="501"/>
                    <a:pt x="0" y="4398"/>
                    <a:pt x="2805" y="5341"/>
                  </a:cubicBezTo>
                  <a:cubicBezTo>
                    <a:pt x="4303" y="6922"/>
                    <a:pt x="6348" y="7976"/>
                    <a:pt x="8523" y="7976"/>
                  </a:cubicBezTo>
                  <a:cubicBezTo>
                    <a:pt x="8694" y="7976"/>
                    <a:pt x="8866" y="7970"/>
                    <a:pt x="9038" y="7956"/>
                  </a:cubicBezTo>
                  <a:cubicBezTo>
                    <a:pt x="12632" y="7683"/>
                    <a:pt x="14134" y="3066"/>
                    <a:pt x="10858" y="1041"/>
                  </a:cubicBezTo>
                  <a:cubicBezTo>
                    <a:pt x="9643" y="312"/>
                    <a:pt x="8356" y="0"/>
                    <a:pt x="7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5754325" y="3980375"/>
              <a:ext cx="271875" cy="188325"/>
            </a:xfrm>
            <a:custGeom>
              <a:avLst/>
              <a:gdLst/>
              <a:ahLst/>
              <a:cxnLst/>
              <a:rect l="l" t="t" r="r" b="b"/>
              <a:pathLst>
                <a:path w="10875" h="7533" extrusionOk="0">
                  <a:moveTo>
                    <a:pt x="5448" y="1"/>
                  </a:moveTo>
                  <a:cubicBezTo>
                    <a:pt x="4353" y="1"/>
                    <a:pt x="3268" y="334"/>
                    <a:pt x="2457" y="1058"/>
                  </a:cubicBezTo>
                  <a:cubicBezTo>
                    <a:pt x="410" y="1649"/>
                    <a:pt x="1" y="4834"/>
                    <a:pt x="1980" y="5744"/>
                  </a:cubicBezTo>
                  <a:cubicBezTo>
                    <a:pt x="2860" y="6900"/>
                    <a:pt x="4341" y="7532"/>
                    <a:pt x="5800" y="7532"/>
                  </a:cubicBezTo>
                  <a:cubicBezTo>
                    <a:pt x="6264" y="7532"/>
                    <a:pt x="6727" y="7468"/>
                    <a:pt x="7166" y="7336"/>
                  </a:cubicBezTo>
                  <a:cubicBezTo>
                    <a:pt x="10146" y="6449"/>
                    <a:pt x="10874" y="2263"/>
                    <a:pt x="8031" y="648"/>
                  </a:cubicBezTo>
                  <a:cubicBezTo>
                    <a:pt x="7260" y="227"/>
                    <a:pt x="6350" y="1"/>
                    <a:pt x="5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580875" y="4411875"/>
              <a:ext cx="216700" cy="236975"/>
            </a:xfrm>
            <a:custGeom>
              <a:avLst/>
              <a:gdLst/>
              <a:ahLst/>
              <a:cxnLst/>
              <a:rect l="l" t="t" r="r" b="b"/>
              <a:pathLst>
                <a:path w="8668" h="9479" extrusionOk="0">
                  <a:moveTo>
                    <a:pt x="4482" y="0"/>
                  </a:moveTo>
                  <a:cubicBezTo>
                    <a:pt x="2851" y="0"/>
                    <a:pt x="1240" y="1214"/>
                    <a:pt x="615" y="2837"/>
                  </a:cubicBezTo>
                  <a:cubicBezTo>
                    <a:pt x="1" y="4452"/>
                    <a:pt x="456" y="6022"/>
                    <a:pt x="1184" y="7501"/>
                  </a:cubicBezTo>
                  <a:cubicBezTo>
                    <a:pt x="1814" y="8762"/>
                    <a:pt x="3276" y="9478"/>
                    <a:pt x="4670" y="9478"/>
                  </a:cubicBezTo>
                  <a:cubicBezTo>
                    <a:pt x="4986" y="9478"/>
                    <a:pt x="5298" y="9442"/>
                    <a:pt x="5597" y="9366"/>
                  </a:cubicBezTo>
                  <a:cubicBezTo>
                    <a:pt x="7371" y="8888"/>
                    <a:pt x="8372" y="7319"/>
                    <a:pt x="8508" y="5567"/>
                  </a:cubicBezTo>
                  <a:cubicBezTo>
                    <a:pt x="8668" y="3816"/>
                    <a:pt x="8099" y="2428"/>
                    <a:pt x="6939" y="1131"/>
                  </a:cubicBezTo>
                  <a:cubicBezTo>
                    <a:pt x="6208" y="338"/>
                    <a:pt x="5342" y="0"/>
                    <a:pt x="44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731675" y="3595750"/>
              <a:ext cx="242750" cy="181425"/>
            </a:xfrm>
            <a:custGeom>
              <a:avLst/>
              <a:gdLst/>
              <a:ahLst/>
              <a:cxnLst/>
              <a:rect l="l" t="t" r="r" b="b"/>
              <a:pathLst>
                <a:path w="9710" h="7257" extrusionOk="0">
                  <a:moveTo>
                    <a:pt x="5615" y="0"/>
                  </a:moveTo>
                  <a:cubicBezTo>
                    <a:pt x="5329" y="0"/>
                    <a:pt x="5025" y="35"/>
                    <a:pt x="4706" y="110"/>
                  </a:cubicBezTo>
                  <a:cubicBezTo>
                    <a:pt x="3068" y="474"/>
                    <a:pt x="2249" y="1407"/>
                    <a:pt x="1293" y="2726"/>
                  </a:cubicBezTo>
                  <a:cubicBezTo>
                    <a:pt x="0" y="4532"/>
                    <a:pt x="1723" y="7256"/>
                    <a:pt x="3806" y="7256"/>
                  </a:cubicBezTo>
                  <a:cubicBezTo>
                    <a:pt x="3848" y="7256"/>
                    <a:pt x="3890" y="7255"/>
                    <a:pt x="3932" y="7253"/>
                  </a:cubicBezTo>
                  <a:cubicBezTo>
                    <a:pt x="5570" y="7184"/>
                    <a:pt x="6707" y="6889"/>
                    <a:pt x="7913" y="5729"/>
                  </a:cubicBezTo>
                  <a:lnTo>
                    <a:pt x="7845" y="5638"/>
                  </a:lnTo>
                  <a:cubicBezTo>
                    <a:pt x="9710" y="3669"/>
                    <a:pt x="8554" y="0"/>
                    <a:pt x="5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104900" y="3659900"/>
              <a:ext cx="147875" cy="114325"/>
            </a:xfrm>
            <a:custGeom>
              <a:avLst/>
              <a:gdLst/>
              <a:ahLst/>
              <a:cxnLst/>
              <a:rect l="l" t="t" r="r" b="b"/>
              <a:pathLst>
                <a:path w="5915" h="4573" extrusionOk="0">
                  <a:moveTo>
                    <a:pt x="2957" y="1"/>
                  </a:moveTo>
                  <a:cubicBezTo>
                    <a:pt x="0" y="1"/>
                    <a:pt x="0" y="4573"/>
                    <a:pt x="2957" y="4573"/>
                  </a:cubicBezTo>
                  <a:cubicBezTo>
                    <a:pt x="5892" y="4573"/>
                    <a:pt x="5914" y="1"/>
                    <a:pt x="2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576900" y="3102725"/>
              <a:ext cx="223525" cy="187425"/>
            </a:xfrm>
            <a:custGeom>
              <a:avLst/>
              <a:gdLst/>
              <a:ahLst/>
              <a:cxnLst/>
              <a:rect l="l" t="t" r="r" b="b"/>
              <a:pathLst>
                <a:path w="8941" h="7497" extrusionOk="0">
                  <a:moveTo>
                    <a:pt x="5085" y="1"/>
                  </a:moveTo>
                  <a:cubicBezTo>
                    <a:pt x="4214" y="1"/>
                    <a:pt x="3344" y="325"/>
                    <a:pt x="2662" y="973"/>
                  </a:cubicBezTo>
                  <a:cubicBezTo>
                    <a:pt x="1092" y="2452"/>
                    <a:pt x="1" y="6342"/>
                    <a:pt x="2798" y="7252"/>
                  </a:cubicBezTo>
                  <a:cubicBezTo>
                    <a:pt x="3263" y="7417"/>
                    <a:pt x="3740" y="7496"/>
                    <a:pt x="4211" y="7496"/>
                  </a:cubicBezTo>
                  <a:cubicBezTo>
                    <a:pt x="5493" y="7496"/>
                    <a:pt x="6725" y="6906"/>
                    <a:pt x="7507" y="5841"/>
                  </a:cubicBezTo>
                  <a:cubicBezTo>
                    <a:pt x="8622" y="4363"/>
                    <a:pt x="8940" y="2406"/>
                    <a:pt x="7507" y="973"/>
                  </a:cubicBezTo>
                  <a:cubicBezTo>
                    <a:pt x="6825" y="325"/>
                    <a:pt x="5955" y="1"/>
                    <a:pt x="50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744225" y="4350900"/>
              <a:ext cx="212850" cy="272900"/>
            </a:xfrm>
            <a:custGeom>
              <a:avLst/>
              <a:gdLst/>
              <a:ahLst/>
              <a:cxnLst/>
              <a:rect l="l" t="t" r="r" b="b"/>
              <a:pathLst>
                <a:path w="8514" h="10916" extrusionOk="0">
                  <a:moveTo>
                    <a:pt x="2737" y="0"/>
                  </a:moveTo>
                  <a:cubicBezTo>
                    <a:pt x="1353" y="0"/>
                    <a:pt x="0" y="1479"/>
                    <a:pt x="779" y="3161"/>
                  </a:cubicBezTo>
                  <a:cubicBezTo>
                    <a:pt x="1325" y="4366"/>
                    <a:pt x="1916" y="5572"/>
                    <a:pt x="2439" y="6800"/>
                  </a:cubicBezTo>
                  <a:cubicBezTo>
                    <a:pt x="2985" y="8097"/>
                    <a:pt x="3304" y="9257"/>
                    <a:pt x="4350" y="10235"/>
                  </a:cubicBezTo>
                  <a:cubicBezTo>
                    <a:pt x="4857" y="10710"/>
                    <a:pt x="5416" y="10915"/>
                    <a:pt x="5950" y="10915"/>
                  </a:cubicBezTo>
                  <a:cubicBezTo>
                    <a:pt x="7312" y="10915"/>
                    <a:pt x="8514" y="9584"/>
                    <a:pt x="8285" y="7983"/>
                  </a:cubicBezTo>
                  <a:cubicBezTo>
                    <a:pt x="8081" y="6618"/>
                    <a:pt x="7216" y="5618"/>
                    <a:pt x="6511" y="4480"/>
                  </a:cubicBezTo>
                  <a:cubicBezTo>
                    <a:pt x="5806" y="3320"/>
                    <a:pt x="5146" y="2205"/>
                    <a:pt x="4464" y="1068"/>
                  </a:cubicBezTo>
                  <a:cubicBezTo>
                    <a:pt x="4019" y="314"/>
                    <a:pt x="3374" y="0"/>
                    <a:pt x="27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826475" y="4462325"/>
              <a:ext cx="271850" cy="211000"/>
            </a:xfrm>
            <a:custGeom>
              <a:avLst/>
              <a:gdLst/>
              <a:ahLst/>
              <a:cxnLst/>
              <a:rect l="l" t="t" r="r" b="b"/>
              <a:pathLst>
                <a:path w="10874" h="8440" extrusionOk="0">
                  <a:moveTo>
                    <a:pt x="5437" y="0"/>
                  </a:moveTo>
                  <a:cubicBezTo>
                    <a:pt x="1" y="0"/>
                    <a:pt x="1" y="8440"/>
                    <a:pt x="5437" y="8440"/>
                  </a:cubicBezTo>
                  <a:cubicBezTo>
                    <a:pt x="10874" y="8440"/>
                    <a:pt x="10874" y="0"/>
                    <a:pt x="54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341075" y="4212675"/>
              <a:ext cx="229775" cy="177450"/>
            </a:xfrm>
            <a:custGeom>
              <a:avLst/>
              <a:gdLst/>
              <a:ahLst/>
              <a:cxnLst/>
              <a:rect l="l" t="t" r="r" b="b"/>
              <a:pathLst>
                <a:path w="9191" h="7098" extrusionOk="0">
                  <a:moveTo>
                    <a:pt x="4595" y="0"/>
                  </a:moveTo>
                  <a:cubicBezTo>
                    <a:pt x="0" y="0"/>
                    <a:pt x="0" y="7098"/>
                    <a:pt x="4595" y="7098"/>
                  </a:cubicBezTo>
                  <a:cubicBezTo>
                    <a:pt x="9190" y="7098"/>
                    <a:pt x="9167" y="0"/>
                    <a:pt x="4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104825" y="4105200"/>
              <a:ext cx="183700" cy="142750"/>
            </a:xfrm>
            <a:custGeom>
              <a:avLst/>
              <a:gdLst/>
              <a:ahLst/>
              <a:cxnLst/>
              <a:rect l="l" t="t" r="r" b="b"/>
              <a:pathLst>
                <a:path w="7348" h="5710" extrusionOk="0">
                  <a:moveTo>
                    <a:pt x="3685" y="0"/>
                  </a:moveTo>
                  <a:cubicBezTo>
                    <a:pt x="0" y="0"/>
                    <a:pt x="0" y="5710"/>
                    <a:pt x="3685" y="5710"/>
                  </a:cubicBezTo>
                  <a:cubicBezTo>
                    <a:pt x="7348" y="5710"/>
                    <a:pt x="7348" y="0"/>
                    <a:pt x="36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2"/>
          <p:cNvSpPr/>
          <p:nvPr/>
        </p:nvSpPr>
        <p:spPr>
          <a:xfrm rot="4500152">
            <a:off x="-828293" y="-1354986"/>
            <a:ext cx="3292769" cy="3815334"/>
          </a:xfrm>
          <a:custGeom>
            <a:avLst/>
            <a:gdLst/>
            <a:ahLst/>
            <a:cxnLst/>
            <a:rect l="l" t="t" r="r" b="b"/>
            <a:pathLst>
              <a:path w="132415" h="153493" extrusionOk="0">
                <a:moveTo>
                  <a:pt x="65330" y="1"/>
                </a:moveTo>
                <a:cubicBezTo>
                  <a:pt x="60091" y="1"/>
                  <a:pt x="54855" y="737"/>
                  <a:pt x="49841" y="2215"/>
                </a:cubicBezTo>
                <a:cubicBezTo>
                  <a:pt x="32507" y="7333"/>
                  <a:pt x="20815" y="24531"/>
                  <a:pt x="2753" y="27237"/>
                </a:cubicBezTo>
                <a:cubicBezTo>
                  <a:pt x="2685" y="27195"/>
                  <a:pt x="2609" y="27174"/>
                  <a:pt x="2536" y="27174"/>
                </a:cubicBezTo>
                <a:cubicBezTo>
                  <a:pt x="2416" y="27174"/>
                  <a:pt x="2301" y="27229"/>
                  <a:pt x="2230" y="27328"/>
                </a:cubicBezTo>
                <a:cubicBezTo>
                  <a:pt x="1661" y="27465"/>
                  <a:pt x="1320" y="27988"/>
                  <a:pt x="1411" y="28534"/>
                </a:cubicBezTo>
                <a:cubicBezTo>
                  <a:pt x="183" y="30923"/>
                  <a:pt x="274" y="34153"/>
                  <a:pt x="137" y="36700"/>
                </a:cubicBezTo>
                <a:cubicBezTo>
                  <a:pt x="1" y="40386"/>
                  <a:pt x="206" y="44093"/>
                  <a:pt x="774" y="47733"/>
                </a:cubicBezTo>
                <a:cubicBezTo>
                  <a:pt x="774" y="47847"/>
                  <a:pt x="820" y="47938"/>
                  <a:pt x="865" y="48051"/>
                </a:cubicBezTo>
                <a:cubicBezTo>
                  <a:pt x="865" y="48727"/>
                  <a:pt x="1499" y="49293"/>
                  <a:pt x="2133" y="49293"/>
                </a:cubicBezTo>
                <a:cubicBezTo>
                  <a:pt x="2460" y="49293"/>
                  <a:pt x="2786" y="49143"/>
                  <a:pt x="3026" y="48779"/>
                </a:cubicBezTo>
                <a:cubicBezTo>
                  <a:pt x="14302" y="31159"/>
                  <a:pt x="34018" y="21045"/>
                  <a:pt x="53956" y="21045"/>
                </a:cubicBezTo>
                <a:cubicBezTo>
                  <a:pt x="64829" y="21045"/>
                  <a:pt x="75768" y="24053"/>
                  <a:pt x="85440" y="30490"/>
                </a:cubicBezTo>
                <a:cubicBezTo>
                  <a:pt x="99134" y="39589"/>
                  <a:pt x="106323" y="53738"/>
                  <a:pt x="105481" y="70162"/>
                </a:cubicBezTo>
                <a:cubicBezTo>
                  <a:pt x="104594" y="87018"/>
                  <a:pt x="97451" y="102941"/>
                  <a:pt x="97519" y="119888"/>
                </a:cubicBezTo>
                <a:cubicBezTo>
                  <a:pt x="97565" y="133013"/>
                  <a:pt x="103115" y="148823"/>
                  <a:pt x="116673" y="153463"/>
                </a:cubicBezTo>
                <a:cubicBezTo>
                  <a:pt x="116745" y="153483"/>
                  <a:pt x="116817" y="153492"/>
                  <a:pt x="116888" y="153492"/>
                </a:cubicBezTo>
                <a:cubicBezTo>
                  <a:pt x="117313" y="153492"/>
                  <a:pt x="117703" y="153161"/>
                  <a:pt x="117742" y="152713"/>
                </a:cubicBezTo>
                <a:lnTo>
                  <a:pt x="125817" y="149346"/>
                </a:lnTo>
                <a:cubicBezTo>
                  <a:pt x="127319" y="148709"/>
                  <a:pt x="129389" y="148231"/>
                  <a:pt x="130844" y="147231"/>
                </a:cubicBezTo>
                <a:cubicBezTo>
                  <a:pt x="131208" y="147208"/>
                  <a:pt x="131504" y="146958"/>
                  <a:pt x="131618" y="146616"/>
                </a:cubicBezTo>
                <a:cubicBezTo>
                  <a:pt x="131868" y="146366"/>
                  <a:pt x="132096" y="146070"/>
                  <a:pt x="132255" y="145775"/>
                </a:cubicBezTo>
                <a:cubicBezTo>
                  <a:pt x="132414" y="145547"/>
                  <a:pt x="132323" y="145229"/>
                  <a:pt x="132050" y="145138"/>
                </a:cubicBezTo>
                <a:cubicBezTo>
                  <a:pt x="131686" y="145016"/>
                  <a:pt x="131302" y="144966"/>
                  <a:pt x="130911" y="144966"/>
                </a:cubicBezTo>
                <a:cubicBezTo>
                  <a:pt x="130716" y="144966"/>
                  <a:pt x="130518" y="144979"/>
                  <a:pt x="130321" y="145001"/>
                </a:cubicBezTo>
                <a:cubicBezTo>
                  <a:pt x="116855" y="133923"/>
                  <a:pt x="108256" y="118864"/>
                  <a:pt x="109758" y="100871"/>
                </a:cubicBezTo>
                <a:cubicBezTo>
                  <a:pt x="111282" y="82309"/>
                  <a:pt x="121086" y="64976"/>
                  <a:pt x="118311" y="46004"/>
                </a:cubicBezTo>
                <a:cubicBezTo>
                  <a:pt x="116150" y="31241"/>
                  <a:pt x="107710" y="17479"/>
                  <a:pt x="95404" y="9039"/>
                </a:cubicBezTo>
                <a:cubicBezTo>
                  <a:pt x="86609" y="3034"/>
                  <a:pt x="75967" y="1"/>
                  <a:pt x="65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5399654">
            <a:off x="5860147" y="3603496"/>
            <a:ext cx="3292830" cy="3815452"/>
          </a:xfrm>
          <a:custGeom>
            <a:avLst/>
            <a:gdLst/>
            <a:ahLst/>
            <a:cxnLst/>
            <a:rect l="l" t="t" r="r" b="b"/>
            <a:pathLst>
              <a:path w="132415" h="153493" extrusionOk="0">
                <a:moveTo>
                  <a:pt x="65330" y="1"/>
                </a:moveTo>
                <a:cubicBezTo>
                  <a:pt x="60091" y="1"/>
                  <a:pt x="54855" y="737"/>
                  <a:pt x="49841" y="2215"/>
                </a:cubicBezTo>
                <a:cubicBezTo>
                  <a:pt x="32507" y="7333"/>
                  <a:pt x="20815" y="24531"/>
                  <a:pt x="2753" y="27237"/>
                </a:cubicBezTo>
                <a:cubicBezTo>
                  <a:pt x="2685" y="27195"/>
                  <a:pt x="2609" y="27174"/>
                  <a:pt x="2536" y="27174"/>
                </a:cubicBezTo>
                <a:cubicBezTo>
                  <a:pt x="2416" y="27174"/>
                  <a:pt x="2301" y="27229"/>
                  <a:pt x="2230" y="27328"/>
                </a:cubicBezTo>
                <a:cubicBezTo>
                  <a:pt x="1661" y="27465"/>
                  <a:pt x="1320" y="27988"/>
                  <a:pt x="1411" y="28534"/>
                </a:cubicBezTo>
                <a:cubicBezTo>
                  <a:pt x="183" y="30923"/>
                  <a:pt x="274" y="34153"/>
                  <a:pt x="137" y="36700"/>
                </a:cubicBezTo>
                <a:cubicBezTo>
                  <a:pt x="1" y="40386"/>
                  <a:pt x="206" y="44093"/>
                  <a:pt x="774" y="47733"/>
                </a:cubicBezTo>
                <a:cubicBezTo>
                  <a:pt x="774" y="47847"/>
                  <a:pt x="820" y="47938"/>
                  <a:pt x="865" y="48051"/>
                </a:cubicBezTo>
                <a:cubicBezTo>
                  <a:pt x="865" y="48727"/>
                  <a:pt x="1499" y="49293"/>
                  <a:pt x="2133" y="49293"/>
                </a:cubicBezTo>
                <a:cubicBezTo>
                  <a:pt x="2460" y="49293"/>
                  <a:pt x="2786" y="49143"/>
                  <a:pt x="3026" y="48779"/>
                </a:cubicBezTo>
                <a:cubicBezTo>
                  <a:pt x="14302" y="31159"/>
                  <a:pt x="34018" y="21045"/>
                  <a:pt x="53956" y="21045"/>
                </a:cubicBezTo>
                <a:cubicBezTo>
                  <a:pt x="64829" y="21045"/>
                  <a:pt x="75768" y="24053"/>
                  <a:pt x="85440" y="30490"/>
                </a:cubicBezTo>
                <a:cubicBezTo>
                  <a:pt x="99134" y="39589"/>
                  <a:pt x="106323" y="53738"/>
                  <a:pt x="105481" y="70162"/>
                </a:cubicBezTo>
                <a:cubicBezTo>
                  <a:pt x="104594" y="87018"/>
                  <a:pt x="97451" y="102941"/>
                  <a:pt x="97519" y="119888"/>
                </a:cubicBezTo>
                <a:cubicBezTo>
                  <a:pt x="97565" y="133013"/>
                  <a:pt x="103115" y="148823"/>
                  <a:pt x="116673" y="153463"/>
                </a:cubicBezTo>
                <a:cubicBezTo>
                  <a:pt x="116745" y="153483"/>
                  <a:pt x="116817" y="153492"/>
                  <a:pt x="116888" y="153492"/>
                </a:cubicBezTo>
                <a:cubicBezTo>
                  <a:pt x="117313" y="153492"/>
                  <a:pt x="117703" y="153161"/>
                  <a:pt x="117742" y="152713"/>
                </a:cubicBezTo>
                <a:lnTo>
                  <a:pt x="125817" y="149346"/>
                </a:lnTo>
                <a:cubicBezTo>
                  <a:pt x="127319" y="148709"/>
                  <a:pt x="129389" y="148231"/>
                  <a:pt x="130844" y="147231"/>
                </a:cubicBezTo>
                <a:cubicBezTo>
                  <a:pt x="131208" y="147208"/>
                  <a:pt x="131504" y="146958"/>
                  <a:pt x="131618" y="146616"/>
                </a:cubicBezTo>
                <a:cubicBezTo>
                  <a:pt x="131868" y="146366"/>
                  <a:pt x="132096" y="146070"/>
                  <a:pt x="132255" y="145775"/>
                </a:cubicBezTo>
                <a:cubicBezTo>
                  <a:pt x="132414" y="145547"/>
                  <a:pt x="132323" y="145229"/>
                  <a:pt x="132050" y="145138"/>
                </a:cubicBezTo>
                <a:cubicBezTo>
                  <a:pt x="131686" y="145016"/>
                  <a:pt x="131302" y="144966"/>
                  <a:pt x="130911" y="144966"/>
                </a:cubicBezTo>
                <a:cubicBezTo>
                  <a:pt x="130716" y="144966"/>
                  <a:pt x="130518" y="144979"/>
                  <a:pt x="130321" y="145001"/>
                </a:cubicBezTo>
                <a:cubicBezTo>
                  <a:pt x="116855" y="133923"/>
                  <a:pt x="108256" y="118864"/>
                  <a:pt x="109758" y="100871"/>
                </a:cubicBezTo>
                <a:cubicBezTo>
                  <a:pt x="111282" y="82309"/>
                  <a:pt x="121086" y="64976"/>
                  <a:pt x="118311" y="46004"/>
                </a:cubicBezTo>
                <a:cubicBezTo>
                  <a:pt x="116150" y="31241"/>
                  <a:pt x="107710" y="17479"/>
                  <a:pt x="95404" y="9039"/>
                </a:cubicBezTo>
                <a:cubicBezTo>
                  <a:pt x="86609" y="3034"/>
                  <a:pt x="75967" y="1"/>
                  <a:pt x="65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2"/>
          <p:cNvGrpSpPr/>
          <p:nvPr/>
        </p:nvGrpSpPr>
        <p:grpSpPr>
          <a:xfrm flipH="1">
            <a:off x="7534641" y="4793331"/>
            <a:ext cx="530121" cy="442999"/>
            <a:chOff x="3923575" y="2588450"/>
            <a:chExt cx="701125" cy="585900"/>
          </a:xfrm>
        </p:grpSpPr>
        <p:sp>
          <p:nvSpPr>
            <p:cNvPr id="69" name="Google Shape;69;p2"/>
            <p:cNvSpPr/>
            <p:nvPr/>
          </p:nvSpPr>
          <p:spPr>
            <a:xfrm>
              <a:off x="3923575" y="2588450"/>
              <a:ext cx="97675" cy="585900"/>
            </a:xfrm>
            <a:custGeom>
              <a:avLst/>
              <a:gdLst/>
              <a:ahLst/>
              <a:cxnLst/>
              <a:rect l="l" t="t" r="r" b="b"/>
              <a:pathLst>
                <a:path w="3907" h="23436" extrusionOk="0">
                  <a:moveTo>
                    <a:pt x="2160" y="1"/>
                  </a:moveTo>
                  <a:cubicBezTo>
                    <a:pt x="1404" y="1"/>
                    <a:pt x="651" y="496"/>
                    <a:pt x="651" y="1486"/>
                  </a:cubicBezTo>
                  <a:lnTo>
                    <a:pt x="678" y="5256"/>
                  </a:lnTo>
                  <a:cubicBezTo>
                    <a:pt x="461" y="11006"/>
                    <a:pt x="0" y="16946"/>
                    <a:pt x="760" y="22561"/>
                  </a:cubicBezTo>
                  <a:cubicBezTo>
                    <a:pt x="850" y="23149"/>
                    <a:pt x="1375" y="23435"/>
                    <a:pt x="1909" y="23435"/>
                  </a:cubicBezTo>
                  <a:cubicBezTo>
                    <a:pt x="2015" y="23435"/>
                    <a:pt x="2121" y="23424"/>
                    <a:pt x="2224" y="23402"/>
                  </a:cubicBezTo>
                  <a:cubicBezTo>
                    <a:pt x="2267" y="23405"/>
                    <a:pt x="2310" y="23406"/>
                    <a:pt x="2353" y="23406"/>
                  </a:cubicBezTo>
                  <a:cubicBezTo>
                    <a:pt x="3127" y="23406"/>
                    <a:pt x="3906" y="22939"/>
                    <a:pt x="3906" y="21937"/>
                  </a:cubicBezTo>
                  <a:lnTo>
                    <a:pt x="3798" y="2652"/>
                  </a:lnTo>
                  <a:cubicBezTo>
                    <a:pt x="3798" y="2462"/>
                    <a:pt x="3770" y="2245"/>
                    <a:pt x="3689" y="2082"/>
                  </a:cubicBezTo>
                  <a:lnTo>
                    <a:pt x="3689" y="1486"/>
                  </a:lnTo>
                  <a:cubicBezTo>
                    <a:pt x="3676" y="496"/>
                    <a:pt x="2916" y="1"/>
                    <a:pt x="2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074100" y="2588450"/>
              <a:ext cx="97675" cy="585900"/>
            </a:xfrm>
            <a:custGeom>
              <a:avLst/>
              <a:gdLst/>
              <a:ahLst/>
              <a:cxnLst/>
              <a:rect l="l" t="t" r="r" b="b"/>
              <a:pathLst>
                <a:path w="3907" h="23436" extrusionOk="0">
                  <a:moveTo>
                    <a:pt x="2160" y="1"/>
                  </a:moveTo>
                  <a:cubicBezTo>
                    <a:pt x="1404" y="1"/>
                    <a:pt x="652" y="496"/>
                    <a:pt x="652" y="1486"/>
                  </a:cubicBezTo>
                  <a:lnTo>
                    <a:pt x="679" y="5256"/>
                  </a:lnTo>
                  <a:cubicBezTo>
                    <a:pt x="462" y="11006"/>
                    <a:pt x="1" y="16946"/>
                    <a:pt x="760" y="22561"/>
                  </a:cubicBezTo>
                  <a:cubicBezTo>
                    <a:pt x="851" y="23149"/>
                    <a:pt x="1375" y="23435"/>
                    <a:pt x="1909" y="23435"/>
                  </a:cubicBezTo>
                  <a:cubicBezTo>
                    <a:pt x="2015" y="23435"/>
                    <a:pt x="2122" y="23424"/>
                    <a:pt x="2225" y="23402"/>
                  </a:cubicBezTo>
                  <a:cubicBezTo>
                    <a:pt x="2268" y="23405"/>
                    <a:pt x="2310" y="23406"/>
                    <a:pt x="2353" y="23406"/>
                  </a:cubicBezTo>
                  <a:cubicBezTo>
                    <a:pt x="3127" y="23406"/>
                    <a:pt x="3907" y="22939"/>
                    <a:pt x="3907" y="21937"/>
                  </a:cubicBezTo>
                  <a:lnTo>
                    <a:pt x="3798" y="2652"/>
                  </a:lnTo>
                  <a:cubicBezTo>
                    <a:pt x="3798" y="2462"/>
                    <a:pt x="3771" y="2245"/>
                    <a:pt x="3690" y="2082"/>
                  </a:cubicBezTo>
                  <a:lnTo>
                    <a:pt x="3690" y="1486"/>
                  </a:lnTo>
                  <a:cubicBezTo>
                    <a:pt x="3676" y="496"/>
                    <a:pt x="2917" y="1"/>
                    <a:pt x="2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225325" y="2588450"/>
              <a:ext cx="97600" cy="585900"/>
            </a:xfrm>
            <a:custGeom>
              <a:avLst/>
              <a:gdLst/>
              <a:ahLst/>
              <a:cxnLst/>
              <a:rect l="l" t="t" r="r" b="b"/>
              <a:pathLst>
                <a:path w="3904" h="23436" extrusionOk="0">
                  <a:moveTo>
                    <a:pt x="2147" y="1"/>
                  </a:moveTo>
                  <a:cubicBezTo>
                    <a:pt x="1384" y="1"/>
                    <a:pt x="624" y="496"/>
                    <a:pt x="624" y="1486"/>
                  </a:cubicBezTo>
                  <a:lnTo>
                    <a:pt x="678" y="5256"/>
                  </a:lnTo>
                  <a:cubicBezTo>
                    <a:pt x="461" y="11006"/>
                    <a:pt x="0" y="16946"/>
                    <a:pt x="760" y="22561"/>
                  </a:cubicBezTo>
                  <a:cubicBezTo>
                    <a:pt x="828" y="23149"/>
                    <a:pt x="1368" y="23435"/>
                    <a:pt x="1907" y="23435"/>
                  </a:cubicBezTo>
                  <a:cubicBezTo>
                    <a:pt x="2014" y="23435"/>
                    <a:pt x="2121" y="23424"/>
                    <a:pt x="2225" y="23402"/>
                  </a:cubicBezTo>
                  <a:cubicBezTo>
                    <a:pt x="2297" y="23413"/>
                    <a:pt x="2369" y="23418"/>
                    <a:pt x="2440" y="23418"/>
                  </a:cubicBezTo>
                  <a:cubicBezTo>
                    <a:pt x="3222" y="23418"/>
                    <a:pt x="3904" y="22758"/>
                    <a:pt x="3879" y="21937"/>
                  </a:cubicBezTo>
                  <a:lnTo>
                    <a:pt x="3798" y="2652"/>
                  </a:lnTo>
                  <a:cubicBezTo>
                    <a:pt x="3771" y="2462"/>
                    <a:pt x="3743" y="2245"/>
                    <a:pt x="3689" y="2082"/>
                  </a:cubicBezTo>
                  <a:lnTo>
                    <a:pt x="3689" y="1486"/>
                  </a:lnTo>
                  <a:cubicBezTo>
                    <a:pt x="3676" y="496"/>
                    <a:pt x="2909" y="1"/>
                    <a:pt x="2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375850" y="2588450"/>
              <a:ext cx="97675" cy="585900"/>
            </a:xfrm>
            <a:custGeom>
              <a:avLst/>
              <a:gdLst/>
              <a:ahLst/>
              <a:cxnLst/>
              <a:rect l="l" t="t" r="r" b="b"/>
              <a:pathLst>
                <a:path w="3907" h="23436" extrusionOk="0">
                  <a:moveTo>
                    <a:pt x="2147" y="1"/>
                  </a:moveTo>
                  <a:cubicBezTo>
                    <a:pt x="1384" y="1"/>
                    <a:pt x="625" y="496"/>
                    <a:pt x="625" y="1486"/>
                  </a:cubicBezTo>
                  <a:cubicBezTo>
                    <a:pt x="625" y="2733"/>
                    <a:pt x="652" y="4008"/>
                    <a:pt x="679" y="5256"/>
                  </a:cubicBezTo>
                  <a:cubicBezTo>
                    <a:pt x="462" y="11006"/>
                    <a:pt x="1" y="16946"/>
                    <a:pt x="760" y="22561"/>
                  </a:cubicBezTo>
                  <a:cubicBezTo>
                    <a:pt x="851" y="23149"/>
                    <a:pt x="1376" y="23435"/>
                    <a:pt x="1909" y="23435"/>
                  </a:cubicBezTo>
                  <a:cubicBezTo>
                    <a:pt x="2015" y="23435"/>
                    <a:pt x="2122" y="23424"/>
                    <a:pt x="2225" y="23402"/>
                  </a:cubicBezTo>
                  <a:cubicBezTo>
                    <a:pt x="2300" y="23413"/>
                    <a:pt x="2373" y="23418"/>
                    <a:pt x="2446" y="23418"/>
                  </a:cubicBezTo>
                  <a:cubicBezTo>
                    <a:pt x="3246" y="23418"/>
                    <a:pt x="3907" y="22758"/>
                    <a:pt x="3907" y="21937"/>
                  </a:cubicBezTo>
                  <a:cubicBezTo>
                    <a:pt x="3852" y="15509"/>
                    <a:pt x="3825" y="9080"/>
                    <a:pt x="3798" y="2652"/>
                  </a:cubicBezTo>
                  <a:cubicBezTo>
                    <a:pt x="3798" y="2462"/>
                    <a:pt x="3744" y="2245"/>
                    <a:pt x="3690" y="2082"/>
                  </a:cubicBezTo>
                  <a:lnTo>
                    <a:pt x="3690" y="1486"/>
                  </a:lnTo>
                  <a:cubicBezTo>
                    <a:pt x="3676" y="496"/>
                    <a:pt x="2910" y="1"/>
                    <a:pt x="2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4526400" y="2588450"/>
              <a:ext cx="98300" cy="585900"/>
            </a:xfrm>
            <a:custGeom>
              <a:avLst/>
              <a:gdLst/>
              <a:ahLst/>
              <a:cxnLst/>
              <a:rect l="l" t="t" r="r" b="b"/>
              <a:pathLst>
                <a:path w="3932" h="23436" extrusionOk="0">
                  <a:moveTo>
                    <a:pt x="2170" y="1"/>
                  </a:moveTo>
                  <a:cubicBezTo>
                    <a:pt x="1411" y="1"/>
                    <a:pt x="651" y="496"/>
                    <a:pt x="651" y="1486"/>
                  </a:cubicBezTo>
                  <a:lnTo>
                    <a:pt x="678" y="5256"/>
                  </a:lnTo>
                  <a:cubicBezTo>
                    <a:pt x="461" y="11006"/>
                    <a:pt x="0" y="16946"/>
                    <a:pt x="760" y="22561"/>
                  </a:cubicBezTo>
                  <a:cubicBezTo>
                    <a:pt x="850" y="23149"/>
                    <a:pt x="1375" y="23435"/>
                    <a:pt x="1909" y="23435"/>
                  </a:cubicBezTo>
                  <a:cubicBezTo>
                    <a:pt x="2015" y="23435"/>
                    <a:pt x="2121" y="23424"/>
                    <a:pt x="2225" y="23402"/>
                  </a:cubicBezTo>
                  <a:cubicBezTo>
                    <a:pt x="2299" y="23413"/>
                    <a:pt x="2373" y="23418"/>
                    <a:pt x="2446" y="23418"/>
                  </a:cubicBezTo>
                  <a:cubicBezTo>
                    <a:pt x="3249" y="23418"/>
                    <a:pt x="3931" y="22758"/>
                    <a:pt x="3906" y="21937"/>
                  </a:cubicBezTo>
                  <a:cubicBezTo>
                    <a:pt x="3879" y="15509"/>
                    <a:pt x="3852" y="9080"/>
                    <a:pt x="3798" y="2652"/>
                  </a:cubicBezTo>
                  <a:cubicBezTo>
                    <a:pt x="3798" y="2462"/>
                    <a:pt x="3771" y="2245"/>
                    <a:pt x="3689" y="2082"/>
                  </a:cubicBezTo>
                  <a:lnTo>
                    <a:pt x="3689" y="1486"/>
                  </a:lnTo>
                  <a:cubicBezTo>
                    <a:pt x="3689" y="496"/>
                    <a:pt x="293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2"/>
          <p:cNvSpPr/>
          <p:nvPr/>
        </p:nvSpPr>
        <p:spPr>
          <a:xfrm rot="4341006">
            <a:off x="-47725" y="-637160"/>
            <a:ext cx="1868480" cy="2377071"/>
          </a:xfrm>
          <a:custGeom>
            <a:avLst/>
            <a:gdLst/>
            <a:ahLst/>
            <a:cxnLst/>
            <a:rect l="l" t="t" r="r" b="b"/>
            <a:pathLst>
              <a:path w="68462" h="87097" extrusionOk="0">
                <a:moveTo>
                  <a:pt x="38749" y="20088"/>
                </a:moveTo>
                <a:lnTo>
                  <a:pt x="38749" y="20088"/>
                </a:lnTo>
                <a:cubicBezTo>
                  <a:pt x="38711" y="20104"/>
                  <a:pt x="38665" y="20121"/>
                  <a:pt x="38598" y="20138"/>
                </a:cubicBezTo>
                <a:lnTo>
                  <a:pt x="38082" y="20300"/>
                </a:lnTo>
                <a:cubicBezTo>
                  <a:pt x="38137" y="20273"/>
                  <a:pt x="38191" y="20246"/>
                  <a:pt x="38245" y="20219"/>
                </a:cubicBezTo>
                <a:lnTo>
                  <a:pt x="38749" y="20088"/>
                </a:lnTo>
                <a:close/>
                <a:moveTo>
                  <a:pt x="10986" y="19595"/>
                </a:moveTo>
                <a:cubicBezTo>
                  <a:pt x="10199" y="20273"/>
                  <a:pt x="9928" y="20517"/>
                  <a:pt x="8517" y="21792"/>
                </a:cubicBezTo>
                <a:cubicBezTo>
                  <a:pt x="9304" y="21006"/>
                  <a:pt x="10118" y="20273"/>
                  <a:pt x="10986" y="19595"/>
                </a:cubicBezTo>
                <a:close/>
                <a:moveTo>
                  <a:pt x="8409" y="22172"/>
                </a:moveTo>
                <a:lnTo>
                  <a:pt x="8273" y="22308"/>
                </a:lnTo>
                <a:lnTo>
                  <a:pt x="7679" y="22848"/>
                </a:lnTo>
                <a:lnTo>
                  <a:pt x="7679" y="22848"/>
                </a:lnTo>
                <a:cubicBezTo>
                  <a:pt x="7859" y="22670"/>
                  <a:pt x="8039" y="22515"/>
                  <a:pt x="8219" y="22335"/>
                </a:cubicBezTo>
                <a:lnTo>
                  <a:pt x="8409" y="22172"/>
                </a:lnTo>
                <a:close/>
                <a:moveTo>
                  <a:pt x="8626" y="21819"/>
                </a:moveTo>
                <a:cubicBezTo>
                  <a:pt x="8138" y="22253"/>
                  <a:pt x="7649" y="22687"/>
                  <a:pt x="6754" y="23582"/>
                </a:cubicBezTo>
                <a:cubicBezTo>
                  <a:pt x="7487" y="22823"/>
                  <a:pt x="7921" y="22389"/>
                  <a:pt x="8192" y="22145"/>
                </a:cubicBezTo>
                <a:cubicBezTo>
                  <a:pt x="8327" y="22036"/>
                  <a:pt x="8463" y="21928"/>
                  <a:pt x="8626" y="21819"/>
                </a:cubicBezTo>
                <a:close/>
                <a:moveTo>
                  <a:pt x="7677" y="22796"/>
                </a:moveTo>
                <a:lnTo>
                  <a:pt x="7677" y="22796"/>
                </a:lnTo>
                <a:lnTo>
                  <a:pt x="7677" y="22796"/>
                </a:lnTo>
                <a:cubicBezTo>
                  <a:pt x="7323" y="23149"/>
                  <a:pt x="6971" y="23502"/>
                  <a:pt x="6641" y="23855"/>
                </a:cubicBezTo>
                <a:lnTo>
                  <a:pt x="6641" y="23855"/>
                </a:lnTo>
                <a:cubicBezTo>
                  <a:pt x="6960" y="23485"/>
                  <a:pt x="7305" y="23140"/>
                  <a:pt x="7677" y="22796"/>
                </a:cubicBezTo>
                <a:close/>
                <a:moveTo>
                  <a:pt x="6076" y="24288"/>
                </a:moveTo>
                <a:lnTo>
                  <a:pt x="6022" y="24342"/>
                </a:lnTo>
                <a:lnTo>
                  <a:pt x="6022" y="24342"/>
                </a:lnTo>
                <a:lnTo>
                  <a:pt x="6022" y="24342"/>
                </a:lnTo>
                <a:lnTo>
                  <a:pt x="6076" y="24288"/>
                </a:lnTo>
                <a:close/>
                <a:moveTo>
                  <a:pt x="5975" y="24396"/>
                </a:moveTo>
                <a:lnTo>
                  <a:pt x="5859" y="24559"/>
                </a:lnTo>
                <a:lnTo>
                  <a:pt x="5859" y="24532"/>
                </a:lnTo>
                <a:lnTo>
                  <a:pt x="5975" y="24396"/>
                </a:lnTo>
                <a:close/>
                <a:moveTo>
                  <a:pt x="5267" y="25585"/>
                </a:moveTo>
                <a:lnTo>
                  <a:pt x="5235" y="25617"/>
                </a:lnTo>
                <a:lnTo>
                  <a:pt x="5235" y="25617"/>
                </a:lnTo>
                <a:lnTo>
                  <a:pt x="5267" y="25585"/>
                </a:lnTo>
                <a:close/>
                <a:moveTo>
                  <a:pt x="5515" y="25090"/>
                </a:moveTo>
                <a:cubicBezTo>
                  <a:pt x="5526" y="25090"/>
                  <a:pt x="5497" y="25132"/>
                  <a:pt x="5398" y="25264"/>
                </a:cubicBezTo>
                <a:cubicBezTo>
                  <a:pt x="5290" y="25372"/>
                  <a:pt x="5154" y="25535"/>
                  <a:pt x="4964" y="25834"/>
                </a:cubicBezTo>
                <a:cubicBezTo>
                  <a:pt x="4747" y="26105"/>
                  <a:pt x="4476" y="26457"/>
                  <a:pt x="4123" y="26973"/>
                </a:cubicBezTo>
                <a:cubicBezTo>
                  <a:pt x="4747" y="26023"/>
                  <a:pt x="5073" y="25617"/>
                  <a:pt x="5452" y="25128"/>
                </a:cubicBezTo>
                <a:cubicBezTo>
                  <a:pt x="5484" y="25107"/>
                  <a:pt x="5508" y="25090"/>
                  <a:pt x="5515" y="25090"/>
                </a:cubicBezTo>
                <a:close/>
                <a:moveTo>
                  <a:pt x="54791" y="29197"/>
                </a:moveTo>
                <a:lnTo>
                  <a:pt x="54953" y="29251"/>
                </a:lnTo>
                <a:lnTo>
                  <a:pt x="55089" y="29305"/>
                </a:lnTo>
                <a:lnTo>
                  <a:pt x="54791" y="29197"/>
                </a:lnTo>
                <a:close/>
                <a:moveTo>
                  <a:pt x="45650" y="30146"/>
                </a:moveTo>
                <a:cubicBezTo>
                  <a:pt x="45507" y="30187"/>
                  <a:pt x="45364" y="30228"/>
                  <a:pt x="45222" y="30280"/>
                </a:cubicBezTo>
                <a:lnTo>
                  <a:pt x="45222" y="30280"/>
                </a:lnTo>
                <a:cubicBezTo>
                  <a:pt x="45363" y="30234"/>
                  <a:pt x="45506" y="30189"/>
                  <a:pt x="45650" y="30146"/>
                </a:cubicBezTo>
                <a:close/>
                <a:moveTo>
                  <a:pt x="3310" y="28220"/>
                </a:moveTo>
                <a:lnTo>
                  <a:pt x="3310" y="28220"/>
                </a:lnTo>
                <a:cubicBezTo>
                  <a:pt x="3120" y="28573"/>
                  <a:pt x="2930" y="28899"/>
                  <a:pt x="2767" y="29278"/>
                </a:cubicBezTo>
                <a:cubicBezTo>
                  <a:pt x="2577" y="29631"/>
                  <a:pt x="2414" y="29984"/>
                  <a:pt x="2279" y="30336"/>
                </a:cubicBezTo>
                <a:lnTo>
                  <a:pt x="2197" y="30526"/>
                </a:lnTo>
                <a:cubicBezTo>
                  <a:pt x="2306" y="30173"/>
                  <a:pt x="2442" y="29875"/>
                  <a:pt x="2631" y="29495"/>
                </a:cubicBezTo>
                <a:cubicBezTo>
                  <a:pt x="2713" y="29305"/>
                  <a:pt x="2821" y="29116"/>
                  <a:pt x="2930" y="28899"/>
                </a:cubicBezTo>
                <a:cubicBezTo>
                  <a:pt x="3038" y="28709"/>
                  <a:pt x="3174" y="28465"/>
                  <a:pt x="3310" y="28220"/>
                </a:cubicBezTo>
                <a:close/>
                <a:moveTo>
                  <a:pt x="50625" y="28637"/>
                </a:moveTo>
                <a:cubicBezTo>
                  <a:pt x="51222" y="28637"/>
                  <a:pt x="51819" y="28670"/>
                  <a:pt x="52414" y="28735"/>
                </a:cubicBezTo>
                <a:lnTo>
                  <a:pt x="52414" y="28735"/>
                </a:lnTo>
                <a:cubicBezTo>
                  <a:pt x="51885" y="28680"/>
                  <a:pt x="51352" y="28656"/>
                  <a:pt x="50821" y="28656"/>
                </a:cubicBezTo>
                <a:cubicBezTo>
                  <a:pt x="50497" y="28656"/>
                  <a:pt x="50174" y="28665"/>
                  <a:pt x="49854" y="28682"/>
                </a:cubicBezTo>
                <a:cubicBezTo>
                  <a:pt x="49529" y="28709"/>
                  <a:pt x="49230" y="28736"/>
                  <a:pt x="48905" y="28790"/>
                </a:cubicBezTo>
                <a:lnTo>
                  <a:pt x="48335" y="28817"/>
                </a:lnTo>
                <a:cubicBezTo>
                  <a:pt x="46328" y="29116"/>
                  <a:pt x="44375" y="29712"/>
                  <a:pt x="42531" y="30580"/>
                </a:cubicBezTo>
                <a:lnTo>
                  <a:pt x="42531" y="30580"/>
                </a:lnTo>
                <a:lnTo>
                  <a:pt x="42585" y="30553"/>
                </a:lnTo>
                <a:cubicBezTo>
                  <a:pt x="42992" y="30336"/>
                  <a:pt x="43372" y="30173"/>
                  <a:pt x="43860" y="29984"/>
                </a:cubicBezTo>
                <a:cubicBezTo>
                  <a:pt x="44538" y="29712"/>
                  <a:pt x="45216" y="29495"/>
                  <a:pt x="45894" y="29305"/>
                </a:cubicBezTo>
                <a:cubicBezTo>
                  <a:pt x="46599" y="29116"/>
                  <a:pt x="47332" y="28953"/>
                  <a:pt x="48064" y="28844"/>
                </a:cubicBezTo>
                <a:cubicBezTo>
                  <a:pt x="48913" y="28705"/>
                  <a:pt x="49769" y="28637"/>
                  <a:pt x="50625" y="28637"/>
                </a:cubicBezTo>
                <a:close/>
                <a:moveTo>
                  <a:pt x="43387" y="30988"/>
                </a:moveTo>
                <a:lnTo>
                  <a:pt x="43387" y="30988"/>
                </a:lnTo>
                <a:cubicBezTo>
                  <a:pt x="43224" y="31063"/>
                  <a:pt x="43051" y="31133"/>
                  <a:pt x="42878" y="31205"/>
                </a:cubicBezTo>
                <a:lnTo>
                  <a:pt x="42878" y="31205"/>
                </a:lnTo>
                <a:cubicBezTo>
                  <a:pt x="43048" y="31128"/>
                  <a:pt x="43217" y="31055"/>
                  <a:pt x="43387" y="30988"/>
                </a:cubicBezTo>
                <a:close/>
                <a:moveTo>
                  <a:pt x="41093" y="32072"/>
                </a:moveTo>
                <a:lnTo>
                  <a:pt x="40985" y="32153"/>
                </a:lnTo>
                <a:lnTo>
                  <a:pt x="40713" y="32289"/>
                </a:lnTo>
                <a:lnTo>
                  <a:pt x="40849" y="32208"/>
                </a:lnTo>
                <a:lnTo>
                  <a:pt x="41093" y="32072"/>
                </a:lnTo>
                <a:close/>
                <a:moveTo>
                  <a:pt x="1411" y="32696"/>
                </a:moveTo>
                <a:lnTo>
                  <a:pt x="1357" y="32940"/>
                </a:lnTo>
                <a:cubicBezTo>
                  <a:pt x="1357" y="32962"/>
                  <a:pt x="1339" y="33002"/>
                  <a:pt x="1332" y="33002"/>
                </a:cubicBezTo>
                <a:cubicBezTo>
                  <a:pt x="1331" y="33002"/>
                  <a:pt x="1330" y="32999"/>
                  <a:pt x="1330" y="32994"/>
                </a:cubicBezTo>
                <a:lnTo>
                  <a:pt x="1384" y="32777"/>
                </a:lnTo>
                <a:lnTo>
                  <a:pt x="1411" y="32696"/>
                </a:lnTo>
                <a:close/>
                <a:moveTo>
                  <a:pt x="39303" y="33076"/>
                </a:moveTo>
                <a:lnTo>
                  <a:pt x="38950" y="33320"/>
                </a:lnTo>
                <a:lnTo>
                  <a:pt x="39167" y="33157"/>
                </a:lnTo>
                <a:lnTo>
                  <a:pt x="39303" y="33076"/>
                </a:lnTo>
                <a:close/>
                <a:moveTo>
                  <a:pt x="60769" y="33587"/>
                </a:moveTo>
                <a:lnTo>
                  <a:pt x="60769" y="33587"/>
                </a:lnTo>
                <a:cubicBezTo>
                  <a:pt x="60838" y="33697"/>
                  <a:pt x="60906" y="33807"/>
                  <a:pt x="60975" y="33916"/>
                </a:cubicBezTo>
                <a:cubicBezTo>
                  <a:pt x="60901" y="33813"/>
                  <a:pt x="60835" y="33702"/>
                  <a:pt x="60769" y="33587"/>
                </a:cubicBezTo>
                <a:close/>
                <a:moveTo>
                  <a:pt x="60975" y="33916"/>
                </a:moveTo>
                <a:cubicBezTo>
                  <a:pt x="61068" y="34040"/>
                  <a:pt x="61134" y="34173"/>
                  <a:pt x="61194" y="34304"/>
                </a:cubicBezTo>
                <a:lnTo>
                  <a:pt x="61194" y="34304"/>
                </a:lnTo>
                <a:cubicBezTo>
                  <a:pt x="61127" y="34175"/>
                  <a:pt x="61056" y="34046"/>
                  <a:pt x="60975" y="33916"/>
                </a:cubicBezTo>
                <a:close/>
                <a:moveTo>
                  <a:pt x="651" y="36303"/>
                </a:moveTo>
                <a:lnTo>
                  <a:pt x="651" y="36358"/>
                </a:lnTo>
                <a:lnTo>
                  <a:pt x="543" y="37090"/>
                </a:lnTo>
                <a:lnTo>
                  <a:pt x="543" y="37063"/>
                </a:lnTo>
                <a:lnTo>
                  <a:pt x="651" y="36303"/>
                </a:lnTo>
                <a:close/>
                <a:moveTo>
                  <a:pt x="597" y="37470"/>
                </a:moveTo>
                <a:lnTo>
                  <a:pt x="570" y="37741"/>
                </a:lnTo>
                <a:cubicBezTo>
                  <a:pt x="570" y="37814"/>
                  <a:pt x="548" y="37822"/>
                  <a:pt x="544" y="37842"/>
                </a:cubicBezTo>
                <a:lnTo>
                  <a:pt x="544" y="37842"/>
                </a:lnTo>
                <a:lnTo>
                  <a:pt x="570" y="37578"/>
                </a:lnTo>
                <a:cubicBezTo>
                  <a:pt x="570" y="37524"/>
                  <a:pt x="570" y="37497"/>
                  <a:pt x="597" y="37470"/>
                </a:cubicBezTo>
                <a:close/>
                <a:moveTo>
                  <a:pt x="33146" y="36276"/>
                </a:moveTo>
                <a:lnTo>
                  <a:pt x="30298" y="38283"/>
                </a:lnTo>
                <a:cubicBezTo>
                  <a:pt x="30786" y="37877"/>
                  <a:pt x="30786" y="37877"/>
                  <a:pt x="33146" y="36276"/>
                </a:cubicBezTo>
                <a:close/>
                <a:moveTo>
                  <a:pt x="28481" y="40399"/>
                </a:moveTo>
                <a:lnTo>
                  <a:pt x="28426" y="40426"/>
                </a:lnTo>
                <a:cubicBezTo>
                  <a:pt x="28400" y="40449"/>
                  <a:pt x="28367" y="40476"/>
                  <a:pt x="28328" y="40507"/>
                </a:cubicBezTo>
                <a:lnTo>
                  <a:pt x="28328" y="40507"/>
                </a:lnTo>
                <a:lnTo>
                  <a:pt x="28481" y="40399"/>
                </a:lnTo>
                <a:close/>
                <a:moveTo>
                  <a:pt x="245" y="41536"/>
                </a:moveTo>
                <a:cubicBezTo>
                  <a:pt x="245" y="41537"/>
                  <a:pt x="245" y="41538"/>
                  <a:pt x="245" y="41538"/>
                </a:cubicBezTo>
                <a:lnTo>
                  <a:pt x="245" y="41593"/>
                </a:lnTo>
                <a:cubicBezTo>
                  <a:pt x="245" y="41574"/>
                  <a:pt x="245" y="41555"/>
                  <a:pt x="245" y="41536"/>
                </a:cubicBezTo>
                <a:close/>
                <a:moveTo>
                  <a:pt x="43652" y="46854"/>
                </a:moveTo>
                <a:cubicBezTo>
                  <a:pt x="43910" y="46881"/>
                  <a:pt x="44169" y="46908"/>
                  <a:pt x="44429" y="46936"/>
                </a:cubicBezTo>
                <a:lnTo>
                  <a:pt x="45894" y="47072"/>
                </a:lnTo>
                <a:lnTo>
                  <a:pt x="45840" y="47072"/>
                </a:lnTo>
                <a:lnTo>
                  <a:pt x="46708" y="47126"/>
                </a:lnTo>
                <a:cubicBezTo>
                  <a:pt x="47440" y="47234"/>
                  <a:pt x="48064" y="47289"/>
                  <a:pt x="48606" y="47343"/>
                </a:cubicBezTo>
                <a:cubicBezTo>
                  <a:pt x="47494" y="47316"/>
                  <a:pt x="46220" y="47153"/>
                  <a:pt x="45107" y="47017"/>
                </a:cubicBezTo>
                <a:lnTo>
                  <a:pt x="44619" y="46990"/>
                </a:lnTo>
                <a:lnTo>
                  <a:pt x="44402" y="46936"/>
                </a:lnTo>
                <a:lnTo>
                  <a:pt x="43652" y="46854"/>
                </a:lnTo>
                <a:close/>
                <a:moveTo>
                  <a:pt x="62277" y="39016"/>
                </a:moveTo>
                <a:lnTo>
                  <a:pt x="62304" y="39070"/>
                </a:lnTo>
                <a:cubicBezTo>
                  <a:pt x="62304" y="39206"/>
                  <a:pt x="62304" y="39341"/>
                  <a:pt x="62277" y="39450"/>
                </a:cubicBezTo>
                <a:lnTo>
                  <a:pt x="62223" y="39829"/>
                </a:lnTo>
                <a:lnTo>
                  <a:pt x="62168" y="40209"/>
                </a:lnTo>
                <a:lnTo>
                  <a:pt x="62060" y="40589"/>
                </a:lnTo>
                <a:cubicBezTo>
                  <a:pt x="61762" y="41728"/>
                  <a:pt x="61219" y="42759"/>
                  <a:pt x="60460" y="43627"/>
                </a:cubicBezTo>
                <a:cubicBezTo>
                  <a:pt x="59700" y="44495"/>
                  <a:pt x="58805" y="45200"/>
                  <a:pt x="57774" y="45742"/>
                </a:cubicBezTo>
                <a:cubicBezTo>
                  <a:pt x="57340" y="45987"/>
                  <a:pt x="56879" y="46176"/>
                  <a:pt x="56418" y="46366"/>
                </a:cubicBezTo>
                <a:cubicBezTo>
                  <a:pt x="55550" y="46665"/>
                  <a:pt x="54682" y="46909"/>
                  <a:pt x="53787" y="47072"/>
                </a:cubicBezTo>
                <a:cubicBezTo>
                  <a:pt x="52865" y="47234"/>
                  <a:pt x="51970" y="47316"/>
                  <a:pt x="51075" y="47343"/>
                </a:cubicBezTo>
                <a:lnTo>
                  <a:pt x="50342" y="47343"/>
                </a:lnTo>
                <a:cubicBezTo>
                  <a:pt x="51319" y="47343"/>
                  <a:pt x="52322" y="47261"/>
                  <a:pt x="53272" y="47099"/>
                </a:cubicBezTo>
                <a:cubicBezTo>
                  <a:pt x="54248" y="46963"/>
                  <a:pt x="55225" y="46719"/>
                  <a:pt x="56147" y="46366"/>
                </a:cubicBezTo>
                <a:cubicBezTo>
                  <a:pt x="57096" y="46041"/>
                  <a:pt x="57991" y="45580"/>
                  <a:pt x="58805" y="45010"/>
                </a:cubicBezTo>
                <a:cubicBezTo>
                  <a:pt x="59646" y="44441"/>
                  <a:pt x="60351" y="43735"/>
                  <a:pt x="60948" y="42894"/>
                </a:cubicBezTo>
                <a:cubicBezTo>
                  <a:pt x="61192" y="42542"/>
                  <a:pt x="61409" y="42189"/>
                  <a:pt x="61599" y="41810"/>
                </a:cubicBezTo>
                <a:cubicBezTo>
                  <a:pt x="61680" y="41620"/>
                  <a:pt x="61734" y="41430"/>
                  <a:pt x="61816" y="41240"/>
                </a:cubicBezTo>
                <a:cubicBezTo>
                  <a:pt x="61897" y="41023"/>
                  <a:pt x="61979" y="40833"/>
                  <a:pt x="62033" y="40643"/>
                </a:cubicBezTo>
                <a:lnTo>
                  <a:pt x="62114" y="40236"/>
                </a:lnTo>
                <a:cubicBezTo>
                  <a:pt x="62141" y="40101"/>
                  <a:pt x="62168" y="39965"/>
                  <a:pt x="62195" y="39829"/>
                </a:cubicBezTo>
                <a:lnTo>
                  <a:pt x="62250" y="39423"/>
                </a:lnTo>
                <a:lnTo>
                  <a:pt x="62277" y="39016"/>
                </a:lnTo>
                <a:close/>
                <a:moveTo>
                  <a:pt x="46681" y="54639"/>
                </a:moveTo>
                <a:cubicBezTo>
                  <a:pt x="47277" y="54639"/>
                  <a:pt x="47901" y="54639"/>
                  <a:pt x="48498" y="54693"/>
                </a:cubicBezTo>
                <a:lnTo>
                  <a:pt x="48498" y="54720"/>
                </a:lnTo>
                <a:cubicBezTo>
                  <a:pt x="47847" y="54693"/>
                  <a:pt x="47196" y="54693"/>
                  <a:pt x="46545" y="54666"/>
                </a:cubicBezTo>
                <a:lnTo>
                  <a:pt x="46572" y="54666"/>
                </a:lnTo>
                <a:cubicBezTo>
                  <a:pt x="46599" y="54639"/>
                  <a:pt x="46654" y="54639"/>
                  <a:pt x="46681" y="54639"/>
                </a:cubicBezTo>
                <a:close/>
                <a:moveTo>
                  <a:pt x="43760" y="54729"/>
                </a:moveTo>
                <a:lnTo>
                  <a:pt x="43760" y="54729"/>
                </a:lnTo>
                <a:cubicBezTo>
                  <a:pt x="43401" y="54753"/>
                  <a:pt x="43058" y="54778"/>
                  <a:pt x="42693" y="54802"/>
                </a:cubicBezTo>
                <a:lnTo>
                  <a:pt x="42395" y="54802"/>
                </a:lnTo>
                <a:cubicBezTo>
                  <a:pt x="42857" y="54778"/>
                  <a:pt x="43318" y="54753"/>
                  <a:pt x="43760" y="54729"/>
                </a:cubicBezTo>
                <a:close/>
                <a:moveTo>
                  <a:pt x="39503" y="46546"/>
                </a:moveTo>
                <a:cubicBezTo>
                  <a:pt x="39524" y="46546"/>
                  <a:pt x="39545" y="46546"/>
                  <a:pt x="39566" y="46546"/>
                </a:cubicBezTo>
                <a:lnTo>
                  <a:pt x="39566" y="46546"/>
                </a:lnTo>
                <a:cubicBezTo>
                  <a:pt x="38788" y="46552"/>
                  <a:pt x="38015" y="46601"/>
                  <a:pt x="37242" y="46692"/>
                </a:cubicBezTo>
                <a:cubicBezTo>
                  <a:pt x="36536" y="46773"/>
                  <a:pt x="35831" y="46909"/>
                  <a:pt x="35126" y="47072"/>
                </a:cubicBezTo>
                <a:cubicBezTo>
                  <a:pt x="34394" y="47289"/>
                  <a:pt x="33688" y="47560"/>
                  <a:pt x="33037" y="47939"/>
                </a:cubicBezTo>
                <a:cubicBezTo>
                  <a:pt x="31383" y="48835"/>
                  <a:pt x="29999" y="50191"/>
                  <a:pt x="29104" y="51845"/>
                </a:cubicBezTo>
                <a:cubicBezTo>
                  <a:pt x="28670" y="52605"/>
                  <a:pt x="28426" y="53446"/>
                  <a:pt x="28318" y="54286"/>
                </a:cubicBezTo>
                <a:cubicBezTo>
                  <a:pt x="28291" y="54720"/>
                  <a:pt x="28291" y="55154"/>
                  <a:pt x="28345" y="55561"/>
                </a:cubicBezTo>
                <a:cubicBezTo>
                  <a:pt x="28372" y="55778"/>
                  <a:pt x="28426" y="55968"/>
                  <a:pt x="28481" y="56185"/>
                </a:cubicBezTo>
                <a:cubicBezTo>
                  <a:pt x="28508" y="56294"/>
                  <a:pt x="28535" y="56402"/>
                  <a:pt x="28562" y="56483"/>
                </a:cubicBezTo>
                <a:cubicBezTo>
                  <a:pt x="28589" y="56565"/>
                  <a:pt x="28616" y="56619"/>
                  <a:pt x="28643" y="56673"/>
                </a:cubicBezTo>
                <a:lnTo>
                  <a:pt x="28725" y="56863"/>
                </a:lnTo>
                <a:cubicBezTo>
                  <a:pt x="28725" y="56872"/>
                  <a:pt x="28728" y="56875"/>
                  <a:pt x="28732" y="56875"/>
                </a:cubicBezTo>
                <a:cubicBezTo>
                  <a:pt x="28740" y="56875"/>
                  <a:pt x="28752" y="56863"/>
                  <a:pt x="28752" y="56863"/>
                </a:cubicBezTo>
                <a:lnTo>
                  <a:pt x="28806" y="56863"/>
                </a:lnTo>
                <a:lnTo>
                  <a:pt x="28915" y="56836"/>
                </a:lnTo>
                <a:lnTo>
                  <a:pt x="29430" y="56673"/>
                </a:lnTo>
                <a:cubicBezTo>
                  <a:pt x="29864" y="56565"/>
                  <a:pt x="30298" y="56429"/>
                  <a:pt x="30732" y="56321"/>
                </a:cubicBezTo>
                <a:lnTo>
                  <a:pt x="32007" y="55968"/>
                </a:lnTo>
                <a:lnTo>
                  <a:pt x="33309" y="55670"/>
                </a:lnTo>
                <a:cubicBezTo>
                  <a:pt x="36374" y="54965"/>
                  <a:pt x="39493" y="54531"/>
                  <a:pt x="42612" y="54341"/>
                </a:cubicBezTo>
                <a:cubicBezTo>
                  <a:pt x="43792" y="54280"/>
                  <a:pt x="44957" y="54249"/>
                  <a:pt x="46129" y="54249"/>
                </a:cubicBezTo>
                <a:cubicBezTo>
                  <a:pt x="46520" y="54249"/>
                  <a:pt x="46911" y="54253"/>
                  <a:pt x="47304" y="54259"/>
                </a:cubicBezTo>
                <a:cubicBezTo>
                  <a:pt x="48878" y="54259"/>
                  <a:pt x="50451" y="54449"/>
                  <a:pt x="51970" y="54829"/>
                </a:cubicBezTo>
                <a:cubicBezTo>
                  <a:pt x="53326" y="55127"/>
                  <a:pt x="54601" y="55697"/>
                  <a:pt x="55767" y="56429"/>
                </a:cubicBezTo>
                <a:cubicBezTo>
                  <a:pt x="56364" y="56836"/>
                  <a:pt x="56879" y="57297"/>
                  <a:pt x="57340" y="57840"/>
                </a:cubicBezTo>
                <a:cubicBezTo>
                  <a:pt x="57557" y="58111"/>
                  <a:pt x="57747" y="58409"/>
                  <a:pt x="57910" y="58708"/>
                </a:cubicBezTo>
                <a:cubicBezTo>
                  <a:pt x="57991" y="58870"/>
                  <a:pt x="58073" y="59033"/>
                  <a:pt x="58154" y="59196"/>
                </a:cubicBezTo>
                <a:lnTo>
                  <a:pt x="58317" y="59711"/>
                </a:lnTo>
                <a:cubicBezTo>
                  <a:pt x="58805" y="61257"/>
                  <a:pt x="58561" y="63047"/>
                  <a:pt x="57367" y="64702"/>
                </a:cubicBezTo>
                <a:cubicBezTo>
                  <a:pt x="57937" y="63834"/>
                  <a:pt x="58344" y="62858"/>
                  <a:pt x="58480" y="61854"/>
                </a:cubicBezTo>
                <a:cubicBezTo>
                  <a:pt x="58588" y="60796"/>
                  <a:pt x="58371" y="59765"/>
                  <a:pt x="57883" y="58843"/>
                </a:cubicBezTo>
                <a:cubicBezTo>
                  <a:pt x="57422" y="57975"/>
                  <a:pt x="56744" y="57216"/>
                  <a:pt x="55930" y="56646"/>
                </a:cubicBezTo>
                <a:cubicBezTo>
                  <a:pt x="55198" y="56131"/>
                  <a:pt x="54384" y="55670"/>
                  <a:pt x="53516" y="55344"/>
                </a:cubicBezTo>
                <a:cubicBezTo>
                  <a:pt x="53299" y="55290"/>
                  <a:pt x="53055" y="55209"/>
                  <a:pt x="52838" y="55182"/>
                </a:cubicBezTo>
                <a:cubicBezTo>
                  <a:pt x="51482" y="54775"/>
                  <a:pt x="50071" y="54503"/>
                  <a:pt x="48661" y="54422"/>
                </a:cubicBezTo>
                <a:cubicBezTo>
                  <a:pt x="48335" y="54395"/>
                  <a:pt x="47928" y="54368"/>
                  <a:pt x="47494" y="54368"/>
                </a:cubicBezTo>
                <a:cubicBezTo>
                  <a:pt x="47205" y="54368"/>
                  <a:pt x="46904" y="54356"/>
                  <a:pt x="46606" y="54356"/>
                </a:cubicBezTo>
                <a:cubicBezTo>
                  <a:pt x="46458" y="54356"/>
                  <a:pt x="46310" y="54359"/>
                  <a:pt x="46165" y="54368"/>
                </a:cubicBezTo>
                <a:lnTo>
                  <a:pt x="45867" y="54368"/>
                </a:lnTo>
                <a:cubicBezTo>
                  <a:pt x="42558" y="54422"/>
                  <a:pt x="39276" y="54693"/>
                  <a:pt x="36021" y="55236"/>
                </a:cubicBezTo>
                <a:cubicBezTo>
                  <a:pt x="35506" y="55344"/>
                  <a:pt x="35126" y="55426"/>
                  <a:pt x="34746" y="55507"/>
                </a:cubicBezTo>
                <a:cubicBezTo>
                  <a:pt x="33905" y="55670"/>
                  <a:pt x="33064" y="55833"/>
                  <a:pt x="32196" y="56050"/>
                </a:cubicBezTo>
                <a:cubicBezTo>
                  <a:pt x="31410" y="56239"/>
                  <a:pt x="30542" y="56483"/>
                  <a:pt x="29782" y="56700"/>
                </a:cubicBezTo>
                <a:lnTo>
                  <a:pt x="29077" y="56917"/>
                </a:lnTo>
                <a:lnTo>
                  <a:pt x="28779" y="56999"/>
                </a:lnTo>
                <a:lnTo>
                  <a:pt x="28725" y="57026"/>
                </a:lnTo>
                <a:cubicBezTo>
                  <a:pt x="28707" y="57026"/>
                  <a:pt x="28688" y="57038"/>
                  <a:pt x="28670" y="57038"/>
                </a:cubicBezTo>
                <a:cubicBezTo>
                  <a:pt x="28661" y="57038"/>
                  <a:pt x="28652" y="57035"/>
                  <a:pt x="28643" y="57026"/>
                </a:cubicBezTo>
                <a:lnTo>
                  <a:pt x="28589" y="56890"/>
                </a:lnTo>
                <a:cubicBezTo>
                  <a:pt x="28562" y="56782"/>
                  <a:pt x="28508" y="56700"/>
                  <a:pt x="28481" y="56619"/>
                </a:cubicBezTo>
                <a:cubicBezTo>
                  <a:pt x="28453" y="56511"/>
                  <a:pt x="28399" y="56375"/>
                  <a:pt x="28372" y="56267"/>
                </a:cubicBezTo>
                <a:cubicBezTo>
                  <a:pt x="28318" y="56022"/>
                  <a:pt x="28264" y="55778"/>
                  <a:pt x="28236" y="55534"/>
                </a:cubicBezTo>
                <a:cubicBezTo>
                  <a:pt x="28128" y="54503"/>
                  <a:pt x="28264" y="53473"/>
                  <a:pt x="28698" y="52523"/>
                </a:cubicBezTo>
                <a:cubicBezTo>
                  <a:pt x="29837" y="49974"/>
                  <a:pt x="32007" y="48021"/>
                  <a:pt x="34692" y="47153"/>
                </a:cubicBezTo>
                <a:cubicBezTo>
                  <a:pt x="34990" y="47044"/>
                  <a:pt x="35343" y="46963"/>
                  <a:pt x="35668" y="46909"/>
                </a:cubicBezTo>
                <a:cubicBezTo>
                  <a:pt x="36021" y="46827"/>
                  <a:pt x="36346" y="46773"/>
                  <a:pt x="36699" y="46719"/>
                </a:cubicBezTo>
                <a:cubicBezTo>
                  <a:pt x="37617" y="46607"/>
                  <a:pt x="38560" y="46546"/>
                  <a:pt x="39503" y="46546"/>
                </a:cubicBezTo>
                <a:close/>
                <a:moveTo>
                  <a:pt x="52772" y="1"/>
                </a:moveTo>
                <a:cubicBezTo>
                  <a:pt x="52016" y="1"/>
                  <a:pt x="51261" y="55"/>
                  <a:pt x="50505" y="147"/>
                </a:cubicBezTo>
                <a:cubicBezTo>
                  <a:pt x="50261" y="174"/>
                  <a:pt x="49637" y="202"/>
                  <a:pt x="49203" y="283"/>
                </a:cubicBezTo>
                <a:lnTo>
                  <a:pt x="48959" y="283"/>
                </a:lnTo>
                <a:cubicBezTo>
                  <a:pt x="48145" y="419"/>
                  <a:pt x="47684" y="500"/>
                  <a:pt x="47223" y="608"/>
                </a:cubicBezTo>
                <a:cubicBezTo>
                  <a:pt x="46572" y="717"/>
                  <a:pt x="46247" y="798"/>
                  <a:pt x="45894" y="880"/>
                </a:cubicBezTo>
                <a:cubicBezTo>
                  <a:pt x="45541" y="934"/>
                  <a:pt x="45162" y="1042"/>
                  <a:pt x="44456" y="1205"/>
                </a:cubicBezTo>
                <a:cubicBezTo>
                  <a:pt x="42639" y="1666"/>
                  <a:pt x="40768" y="2263"/>
                  <a:pt x="38977" y="2887"/>
                </a:cubicBezTo>
                <a:cubicBezTo>
                  <a:pt x="38543" y="3050"/>
                  <a:pt x="37893" y="3267"/>
                  <a:pt x="37214" y="3538"/>
                </a:cubicBezTo>
                <a:cubicBezTo>
                  <a:pt x="36536" y="3782"/>
                  <a:pt x="35804" y="4107"/>
                  <a:pt x="35153" y="4352"/>
                </a:cubicBezTo>
                <a:cubicBezTo>
                  <a:pt x="35158" y="4351"/>
                  <a:pt x="35161" y="4350"/>
                  <a:pt x="35164" y="4350"/>
                </a:cubicBezTo>
                <a:cubicBezTo>
                  <a:pt x="35256" y="4350"/>
                  <a:pt x="34236" y="4795"/>
                  <a:pt x="33471" y="5111"/>
                </a:cubicBezTo>
                <a:cubicBezTo>
                  <a:pt x="32495" y="5572"/>
                  <a:pt x="31491" y="6006"/>
                  <a:pt x="30569" y="6467"/>
                </a:cubicBezTo>
                <a:cubicBezTo>
                  <a:pt x="29159" y="7145"/>
                  <a:pt x="28236" y="7661"/>
                  <a:pt x="27396" y="8149"/>
                </a:cubicBezTo>
                <a:lnTo>
                  <a:pt x="27423" y="8122"/>
                </a:lnTo>
                <a:lnTo>
                  <a:pt x="26690" y="8529"/>
                </a:lnTo>
                <a:lnTo>
                  <a:pt x="26745" y="8501"/>
                </a:lnTo>
                <a:lnTo>
                  <a:pt x="26745" y="8501"/>
                </a:lnTo>
                <a:lnTo>
                  <a:pt x="24114" y="9993"/>
                </a:lnTo>
                <a:cubicBezTo>
                  <a:pt x="22459" y="10916"/>
                  <a:pt x="20750" y="12000"/>
                  <a:pt x="19041" y="13167"/>
                </a:cubicBezTo>
                <a:lnTo>
                  <a:pt x="17387" y="14333"/>
                </a:lnTo>
                <a:cubicBezTo>
                  <a:pt x="15461" y="15662"/>
                  <a:pt x="14457" y="16449"/>
                  <a:pt x="13590" y="17154"/>
                </a:cubicBezTo>
                <a:lnTo>
                  <a:pt x="13617" y="17127"/>
                </a:lnTo>
                <a:lnTo>
                  <a:pt x="13617" y="17127"/>
                </a:lnTo>
                <a:cubicBezTo>
                  <a:pt x="13454" y="17235"/>
                  <a:pt x="13698" y="16991"/>
                  <a:pt x="12423" y="17941"/>
                </a:cubicBezTo>
                <a:cubicBezTo>
                  <a:pt x="11745" y="18483"/>
                  <a:pt x="10958" y="19107"/>
                  <a:pt x="10145" y="19812"/>
                </a:cubicBezTo>
                <a:lnTo>
                  <a:pt x="10823" y="19297"/>
                </a:lnTo>
                <a:lnTo>
                  <a:pt x="10823" y="19297"/>
                </a:lnTo>
                <a:cubicBezTo>
                  <a:pt x="9792" y="20165"/>
                  <a:pt x="8517" y="21250"/>
                  <a:pt x="7270" y="22470"/>
                </a:cubicBezTo>
                <a:lnTo>
                  <a:pt x="7297" y="22443"/>
                </a:lnTo>
                <a:lnTo>
                  <a:pt x="6700" y="23040"/>
                </a:lnTo>
                <a:lnTo>
                  <a:pt x="6754" y="23013"/>
                </a:lnTo>
                <a:lnTo>
                  <a:pt x="6754" y="23013"/>
                </a:lnTo>
                <a:cubicBezTo>
                  <a:pt x="5127" y="24613"/>
                  <a:pt x="3744" y="26430"/>
                  <a:pt x="2659" y="28410"/>
                </a:cubicBezTo>
                <a:lnTo>
                  <a:pt x="2740" y="28248"/>
                </a:lnTo>
                <a:lnTo>
                  <a:pt x="2659" y="28356"/>
                </a:lnTo>
                <a:cubicBezTo>
                  <a:pt x="2279" y="29143"/>
                  <a:pt x="1926" y="29929"/>
                  <a:pt x="1628" y="30743"/>
                </a:cubicBezTo>
                <a:cubicBezTo>
                  <a:pt x="1465" y="31177"/>
                  <a:pt x="1330" y="31530"/>
                  <a:pt x="1248" y="31801"/>
                </a:cubicBezTo>
                <a:cubicBezTo>
                  <a:pt x="1140" y="32072"/>
                  <a:pt x="1113" y="32289"/>
                  <a:pt x="1058" y="32452"/>
                </a:cubicBezTo>
                <a:cubicBezTo>
                  <a:pt x="950" y="32777"/>
                  <a:pt x="923" y="32994"/>
                  <a:pt x="841" y="33347"/>
                </a:cubicBezTo>
                <a:lnTo>
                  <a:pt x="868" y="33347"/>
                </a:lnTo>
                <a:lnTo>
                  <a:pt x="868" y="33401"/>
                </a:lnTo>
                <a:lnTo>
                  <a:pt x="1085" y="32642"/>
                </a:lnTo>
                <a:lnTo>
                  <a:pt x="1085" y="32669"/>
                </a:lnTo>
                <a:lnTo>
                  <a:pt x="1113" y="32669"/>
                </a:lnTo>
                <a:cubicBezTo>
                  <a:pt x="1113" y="32662"/>
                  <a:pt x="1114" y="32662"/>
                  <a:pt x="1118" y="32662"/>
                </a:cubicBezTo>
                <a:lnTo>
                  <a:pt x="1118" y="32662"/>
                </a:lnTo>
                <a:cubicBezTo>
                  <a:pt x="1129" y="32662"/>
                  <a:pt x="1160" y="32662"/>
                  <a:pt x="1221" y="32479"/>
                </a:cubicBezTo>
                <a:cubicBezTo>
                  <a:pt x="1330" y="32262"/>
                  <a:pt x="1465" y="31692"/>
                  <a:pt x="2008" y="30390"/>
                </a:cubicBezTo>
                <a:cubicBezTo>
                  <a:pt x="2116" y="30146"/>
                  <a:pt x="2252" y="29902"/>
                  <a:pt x="2360" y="29685"/>
                </a:cubicBezTo>
                <a:cubicBezTo>
                  <a:pt x="2523" y="29305"/>
                  <a:pt x="2686" y="29007"/>
                  <a:pt x="2821" y="28736"/>
                </a:cubicBezTo>
                <a:cubicBezTo>
                  <a:pt x="2984" y="28437"/>
                  <a:pt x="3120" y="28166"/>
                  <a:pt x="3282" y="27895"/>
                </a:cubicBezTo>
                <a:cubicBezTo>
                  <a:pt x="3499" y="27515"/>
                  <a:pt x="3798" y="27081"/>
                  <a:pt x="4069" y="26674"/>
                </a:cubicBezTo>
                <a:lnTo>
                  <a:pt x="4096" y="26647"/>
                </a:lnTo>
                <a:lnTo>
                  <a:pt x="4096" y="26647"/>
                </a:lnTo>
                <a:cubicBezTo>
                  <a:pt x="3337" y="27759"/>
                  <a:pt x="2713" y="28926"/>
                  <a:pt x="2170" y="30173"/>
                </a:cubicBezTo>
                <a:cubicBezTo>
                  <a:pt x="1655" y="31448"/>
                  <a:pt x="1248" y="32750"/>
                  <a:pt x="950" y="34079"/>
                </a:cubicBezTo>
                <a:lnTo>
                  <a:pt x="1085" y="33727"/>
                </a:lnTo>
                <a:lnTo>
                  <a:pt x="1085" y="33727"/>
                </a:lnTo>
                <a:cubicBezTo>
                  <a:pt x="760" y="35083"/>
                  <a:pt x="543" y="36439"/>
                  <a:pt x="407" y="37822"/>
                </a:cubicBezTo>
                <a:lnTo>
                  <a:pt x="407" y="37795"/>
                </a:lnTo>
                <a:cubicBezTo>
                  <a:pt x="353" y="38365"/>
                  <a:pt x="299" y="38989"/>
                  <a:pt x="190" y="40101"/>
                </a:cubicBezTo>
                <a:lnTo>
                  <a:pt x="190" y="40046"/>
                </a:lnTo>
                <a:cubicBezTo>
                  <a:pt x="109" y="41321"/>
                  <a:pt x="55" y="42569"/>
                  <a:pt x="0" y="43952"/>
                </a:cubicBezTo>
                <a:cubicBezTo>
                  <a:pt x="82" y="42677"/>
                  <a:pt x="163" y="41647"/>
                  <a:pt x="272" y="40426"/>
                </a:cubicBezTo>
                <a:lnTo>
                  <a:pt x="272" y="40426"/>
                </a:lnTo>
                <a:cubicBezTo>
                  <a:pt x="272" y="40609"/>
                  <a:pt x="247" y="41067"/>
                  <a:pt x="245" y="41536"/>
                </a:cubicBezTo>
                <a:lnTo>
                  <a:pt x="245" y="41536"/>
                </a:lnTo>
                <a:cubicBezTo>
                  <a:pt x="299" y="40560"/>
                  <a:pt x="380" y="39612"/>
                  <a:pt x="489" y="38555"/>
                </a:cubicBezTo>
                <a:cubicBezTo>
                  <a:pt x="597" y="37524"/>
                  <a:pt x="706" y="36792"/>
                  <a:pt x="814" y="36141"/>
                </a:cubicBezTo>
                <a:cubicBezTo>
                  <a:pt x="896" y="35517"/>
                  <a:pt x="1004" y="34947"/>
                  <a:pt x="1140" y="34242"/>
                </a:cubicBezTo>
                <a:lnTo>
                  <a:pt x="1140" y="34188"/>
                </a:lnTo>
                <a:cubicBezTo>
                  <a:pt x="1031" y="34676"/>
                  <a:pt x="923" y="35164"/>
                  <a:pt x="841" y="35652"/>
                </a:cubicBezTo>
                <a:lnTo>
                  <a:pt x="841" y="35625"/>
                </a:lnTo>
                <a:lnTo>
                  <a:pt x="819" y="35625"/>
                </a:lnTo>
                <a:cubicBezTo>
                  <a:pt x="952" y="34830"/>
                  <a:pt x="1032" y="34428"/>
                  <a:pt x="1113" y="34079"/>
                </a:cubicBezTo>
                <a:cubicBezTo>
                  <a:pt x="1194" y="33700"/>
                  <a:pt x="1302" y="33401"/>
                  <a:pt x="1492" y="32750"/>
                </a:cubicBezTo>
                <a:lnTo>
                  <a:pt x="1492" y="32804"/>
                </a:lnTo>
                <a:cubicBezTo>
                  <a:pt x="1872" y="31475"/>
                  <a:pt x="2360" y="30201"/>
                  <a:pt x="3011" y="28980"/>
                </a:cubicBezTo>
                <a:cubicBezTo>
                  <a:pt x="3635" y="27814"/>
                  <a:pt x="4367" y="26702"/>
                  <a:pt x="5208" y="25644"/>
                </a:cubicBezTo>
                <a:lnTo>
                  <a:pt x="5235" y="25617"/>
                </a:lnTo>
                <a:lnTo>
                  <a:pt x="5235" y="25617"/>
                </a:lnTo>
                <a:cubicBezTo>
                  <a:pt x="4422" y="26647"/>
                  <a:pt x="3716" y="27732"/>
                  <a:pt x="3147" y="28899"/>
                </a:cubicBezTo>
                <a:cubicBezTo>
                  <a:pt x="3608" y="28058"/>
                  <a:pt x="4150" y="27244"/>
                  <a:pt x="4747" y="26485"/>
                </a:cubicBezTo>
                <a:cubicBezTo>
                  <a:pt x="5127" y="25942"/>
                  <a:pt x="5425" y="25535"/>
                  <a:pt x="5751" y="25156"/>
                </a:cubicBezTo>
                <a:lnTo>
                  <a:pt x="5751" y="25156"/>
                </a:lnTo>
                <a:lnTo>
                  <a:pt x="5724" y="25183"/>
                </a:lnTo>
                <a:cubicBezTo>
                  <a:pt x="5886" y="24966"/>
                  <a:pt x="6076" y="24776"/>
                  <a:pt x="6239" y="24586"/>
                </a:cubicBezTo>
                <a:cubicBezTo>
                  <a:pt x="6402" y="24396"/>
                  <a:pt x="6564" y="24206"/>
                  <a:pt x="6754" y="24017"/>
                </a:cubicBezTo>
                <a:lnTo>
                  <a:pt x="6754" y="24017"/>
                </a:lnTo>
                <a:lnTo>
                  <a:pt x="6727" y="24043"/>
                </a:lnTo>
                <a:lnTo>
                  <a:pt x="7243" y="23474"/>
                </a:lnTo>
                <a:lnTo>
                  <a:pt x="7188" y="23501"/>
                </a:lnTo>
                <a:cubicBezTo>
                  <a:pt x="7915" y="22794"/>
                  <a:pt x="8210" y="22544"/>
                  <a:pt x="8245" y="22544"/>
                </a:cubicBezTo>
                <a:cubicBezTo>
                  <a:pt x="8260" y="22544"/>
                  <a:pt x="8229" y="22588"/>
                  <a:pt x="8165" y="22660"/>
                </a:cubicBezTo>
                <a:cubicBezTo>
                  <a:pt x="7921" y="22904"/>
                  <a:pt x="7785" y="23094"/>
                  <a:pt x="7649" y="23257"/>
                </a:cubicBezTo>
                <a:cubicBezTo>
                  <a:pt x="8327" y="22606"/>
                  <a:pt x="8951" y="22091"/>
                  <a:pt x="9494" y="21629"/>
                </a:cubicBezTo>
                <a:cubicBezTo>
                  <a:pt x="10389" y="20897"/>
                  <a:pt x="11637" y="19866"/>
                  <a:pt x="13183" y="18673"/>
                </a:cubicBezTo>
                <a:cubicBezTo>
                  <a:pt x="14376" y="17778"/>
                  <a:pt x="15597" y="16856"/>
                  <a:pt x="16763" y="16015"/>
                </a:cubicBezTo>
                <a:cubicBezTo>
                  <a:pt x="22106" y="12109"/>
                  <a:pt x="27857" y="8746"/>
                  <a:pt x="33878" y="6006"/>
                </a:cubicBezTo>
                <a:lnTo>
                  <a:pt x="33878" y="6006"/>
                </a:lnTo>
                <a:lnTo>
                  <a:pt x="33851" y="6033"/>
                </a:lnTo>
                <a:cubicBezTo>
                  <a:pt x="37459" y="4379"/>
                  <a:pt x="41229" y="3050"/>
                  <a:pt x="45080" y="2046"/>
                </a:cubicBezTo>
                <a:cubicBezTo>
                  <a:pt x="45758" y="1883"/>
                  <a:pt x="46464" y="1748"/>
                  <a:pt x="47196" y="1585"/>
                </a:cubicBezTo>
                <a:cubicBezTo>
                  <a:pt x="48823" y="1287"/>
                  <a:pt x="50505" y="1097"/>
                  <a:pt x="52187" y="1042"/>
                </a:cubicBezTo>
                <a:cubicBezTo>
                  <a:pt x="52463" y="1033"/>
                  <a:pt x="52739" y="1029"/>
                  <a:pt x="53016" y="1029"/>
                </a:cubicBezTo>
                <a:cubicBezTo>
                  <a:pt x="54401" y="1029"/>
                  <a:pt x="55799" y="1142"/>
                  <a:pt x="57178" y="1368"/>
                </a:cubicBezTo>
                <a:cubicBezTo>
                  <a:pt x="57584" y="1422"/>
                  <a:pt x="57937" y="1531"/>
                  <a:pt x="58344" y="1612"/>
                </a:cubicBezTo>
                <a:cubicBezTo>
                  <a:pt x="58724" y="1693"/>
                  <a:pt x="59103" y="1802"/>
                  <a:pt x="59483" y="1910"/>
                </a:cubicBezTo>
                <a:cubicBezTo>
                  <a:pt x="60215" y="2100"/>
                  <a:pt x="60948" y="2372"/>
                  <a:pt x="61680" y="2697"/>
                </a:cubicBezTo>
                <a:cubicBezTo>
                  <a:pt x="63091" y="3294"/>
                  <a:pt x="64365" y="4162"/>
                  <a:pt x="65423" y="5274"/>
                </a:cubicBezTo>
                <a:cubicBezTo>
                  <a:pt x="66291" y="6142"/>
                  <a:pt x="66888" y="7227"/>
                  <a:pt x="67241" y="8420"/>
                </a:cubicBezTo>
                <a:cubicBezTo>
                  <a:pt x="67566" y="9559"/>
                  <a:pt x="67566" y="10780"/>
                  <a:pt x="67213" y="11919"/>
                </a:cubicBezTo>
                <a:cubicBezTo>
                  <a:pt x="67078" y="12353"/>
                  <a:pt x="66861" y="12787"/>
                  <a:pt x="66590" y="13167"/>
                </a:cubicBezTo>
                <a:cubicBezTo>
                  <a:pt x="66318" y="13601"/>
                  <a:pt x="65966" y="14008"/>
                  <a:pt x="65559" y="14333"/>
                </a:cubicBezTo>
                <a:cubicBezTo>
                  <a:pt x="65152" y="14686"/>
                  <a:pt x="64691" y="14984"/>
                  <a:pt x="64230" y="15228"/>
                </a:cubicBezTo>
                <a:cubicBezTo>
                  <a:pt x="63742" y="15472"/>
                  <a:pt x="63226" y="15689"/>
                  <a:pt x="62684" y="15879"/>
                </a:cubicBezTo>
                <a:cubicBezTo>
                  <a:pt x="62114" y="16069"/>
                  <a:pt x="61572" y="16232"/>
                  <a:pt x="60975" y="16340"/>
                </a:cubicBezTo>
                <a:lnTo>
                  <a:pt x="61002" y="16340"/>
                </a:lnTo>
                <a:cubicBezTo>
                  <a:pt x="60243" y="16530"/>
                  <a:pt x="59456" y="16666"/>
                  <a:pt x="58642" y="16774"/>
                </a:cubicBezTo>
                <a:cubicBezTo>
                  <a:pt x="54953" y="17344"/>
                  <a:pt x="51237" y="17751"/>
                  <a:pt x="47521" y="18320"/>
                </a:cubicBezTo>
                <a:cubicBezTo>
                  <a:pt x="45813" y="18592"/>
                  <a:pt x="43887" y="18917"/>
                  <a:pt x="42476" y="19243"/>
                </a:cubicBezTo>
                <a:cubicBezTo>
                  <a:pt x="41581" y="19378"/>
                  <a:pt x="39954" y="19785"/>
                  <a:pt x="38815" y="20056"/>
                </a:cubicBezTo>
                <a:cubicBezTo>
                  <a:pt x="38796" y="20066"/>
                  <a:pt x="38777" y="20075"/>
                  <a:pt x="38756" y="20084"/>
                </a:cubicBezTo>
                <a:lnTo>
                  <a:pt x="38756" y="20084"/>
                </a:lnTo>
                <a:lnTo>
                  <a:pt x="37567" y="20382"/>
                </a:lnTo>
                <a:cubicBezTo>
                  <a:pt x="37133" y="20517"/>
                  <a:pt x="36672" y="20653"/>
                  <a:pt x="36211" y="20816"/>
                </a:cubicBezTo>
                <a:cubicBezTo>
                  <a:pt x="35234" y="21168"/>
                  <a:pt x="34177" y="21521"/>
                  <a:pt x="33173" y="21955"/>
                </a:cubicBezTo>
                <a:cubicBezTo>
                  <a:pt x="32956" y="21982"/>
                  <a:pt x="32956" y="21982"/>
                  <a:pt x="31871" y="22416"/>
                </a:cubicBezTo>
                <a:cubicBezTo>
                  <a:pt x="31871" y="22470"/>
                  <a:pt x="31681" y="22552"/>
                  <a:pt x="31139" y="22823"/>
                </a:cubicBezTo>
                <a:lnTo>
                  <a:pt x="30027" y="23392"/>
                </a:lnTo>
                <a:lnTo>
                  <a:pt x="29213" y="23826"/>
                </a:lnTo>
                <a:cubicBezTo>
                  <a:pt x="28915" y="23989"/>
                  <a:pt x="28589" y="24179"/>
                  <a:pt x="28236" y="24396"/>
                </a:cubicBezTo>
                <a:lnTo>
                  <a:pt x="27450" y="24857"/>
                </a:lnTo>
                <a:cubicBezTo>
                  <a:pt x="27179" y="25020"/>
                  <a:pt x="26934" y="25210"/>
                  <a:pt x="26663" y="25372"/>
                </a:cubicBezTo>
                <a:cubicBezTo>
                  <a:pt x="26419" y="25535"/>
                  <a:pt x="26148" y="25725"/>
                  <a:pt x="25904" y="25888"/>
                </a:cubicBezTo>
                <a:lnTo>
                  <a:pt x="25171" y="26430"/>
                </a:lnTo>
                <a:lnTo>
                  <a:pt x="25199" y="26430"/>
                </a:lnTo>
                <a:cubicBezTo>
                  <a:pt x="24683" y="26810"/>
                  <a:pt x="24249" y="27190"/>
                  <a:pt x="23734" y="27651"/>
                </a:cubicBezTo>
                <a:cubicBezTo>
                  <a:pt x="22323" y="28871"/>
                  <a:pt x="21049" y="30228"/>
                  <a:pt x="19909" y="31692"/>
                </a:cubicBezTo>
                <a:lnTo>
                  <a:pt x="19421" y="32370"/>
                </a:lnTo>
                <a:cubicBezTo>
                  <a:pt x="19258" y="32642"/>
                  <a:pt x="19096" y="32940"/>
                  <a:pt x="18879" y="33266"/>
                </a:cubicBezTo>
                <a:lnTo>
                  <a:pt x="18553" y="33808"/>
                </a:lnTo>
                <a:cubicBezTo>
                  <a:pt x="18445" y="33971"/>
                  <a:pt x="18336" y="34188"/>
                  <a:pt x="18228" y="34378"/>
                </a:cubicBezTo>
                <a:cubicBezTo>
                  <a:pt x="17984" y="34812"/>
                  <a:pt x="17767" y="35246"/>
                  <a:pt x="17577" y="35707"/>
                </a:cubicBezTo>
                <a:lnTo>
                  <a:pt x="17197" y="36602"/>
                </a:lnTo>
                <a:cubicBezTo>
                  <a:pt x="17088" y="36900"/>
                  <a:pt x="16980" y="37198"/>
                  <a:pt x="16872" y="37497"/>
                </a:cubicBezTo>
                <a:cubicBezTo>
                  <a:pt x="16627" y="38121"/>
                  <a:pt x="16465" y="38772"/>
                  <a:pt x="16356" y="39450"/>
                </a:cubicBezTo>
                <a:cubicBezTo>
                  <a:pt x="16166" y="40806"/>
                  <a:pt x="16329" y="42189"/>
                  <a:pt x="16899" y="43437"/>
                </a:cubicBezTo>
                <a:cubicBezTo>
                  <a:pt x="17197" y="44115"/>
                  <a:pt x="17739" y="44685"/>
                  <a:pt x="18390" y="45064"/>
                </a:cubicBezTo>
                <a:cubicBezTo>
                  <a:pt x="18847" y="45302"/>
                  <a:pt x="19352" y="45416"/>
                  <a:pt x="19865" y="45416"/>
                </a:cubicBezTo>
                <a:cubicBezTo>
                  <a:pt x="20114" y="45416"/>
                  <a:pt x="20366" y="45389"/>
                  <a:pt x="20615" y="45336"/>
                </a:cubicBezTo>
                <a:cubicBezTo>
                  <a:pt x="21266" y="45173"/>
                  <a:pt x="21917" y="44875"/>
                  <a:pt x="22486" y="44495"/>
                </a:cubicBezTo>
                <a:cubicBezTo>
                  <a:pt x="23056" y="44142"/>
                  <a:pt x="23544" y="43762"/>
                  <a:pt x="24086" y="43410"/>
                </a:cubicBezTo>
                <a:cubicBezTo>
                  <a:pt x="25226" y="42623"/>
                  <a:pt x="26148" y="41972"/>
                  <a:pt x="27124" y="41348"/>
                </a:cubicBezTo>
                <a:cubicBezTo>
                  <a:pt x="27638" y="41022"/>
                  <a:pt x="28091" y="40695"/>
                  <a:pt x="28328" y="40507"/>
                </a:cubicBezTo>
                <a:lnTo>
                  <a:pt x="28328" y="40507"/>
                </a:lnTo>
                <a:lnTo>
                  <a:pt x="28019" y="40725"/>
                </a:lnTo>
                <a:lnTo>
                  <a:pt x="28481" y="40372"/>
                </a:lnTo>
                <a:lnTo>
                  <a:pt x="28399" y="40426"/>
                </a:lnTo>
                <a:lnTo>
                  <a:pt x="29104" y="39938"/>
                </a:lnTo>
                <a:lnTo>
                  <a:pt x="29104" y="39938"/>
                </a:lnTo>
                <a:lnTo>
                  <a:pt x="29077" y="39965"/>
                </a:lnTo>
                <a:lnTo>
                  <a:pt x="30461" y="39043"/>
                </a:lnTo>
                <a:lnTo>
                  <a:pt x="31112" y="38555"/>
                </a:lnTo>
                <a:cubicBezTo>
                  <a:pt x="33037" y="37198"/>
                  <a:pt x="35099" y="35761"/>
                  <a:pt x="37160" y="34432"/>
                </a:cubicBezTo>
                <a:cubicBezTo>
                  <a:pt x="38571" y="33564"/>
                  <a:pt x="40849" y="32126"/>
                  <a:pt x="42856" y="31258"/>
                </a:cubicBezTo>
                <a:cubicBezTo>
                  <a:pt x="43477" y="30980"/>
                  <a:pt x="43692" y="30888"/>
                  <a:pt x="43649" y="30888"/>
                </a:cubicBezTo>
                <a:cubicBezTo>
                  <a:pt x="43645" y="30888"/>
                  <a:pt x="43640" y="30888"/>
                  <a:pt x="43634" y="30889"/>
                </a:cubicBezTo>
                <a:lnTo>
                  <a:pt x="43634" y="30889"/>
                </a:lnTo>
                <a:cubicBezTo>
                  <a:pt x="44122" y="30677"/>
                  <a:pt x="44625" y="30480"/>
                  <a:pt x="45142" y="30307"/>
                </a:cubicBezTo>
                <a:lnTo>
                  <a:pt x="45142" y="30307"/>
                </a:lnTo>
                <a:cubicBezTo>
                  <a:pt x="45121" y="30316"/>
                  <a:pt x="45101" y="30326"/>
                  <a:pt x="45080" y="30336"/>
                </a:cubicBezTo>
                <a:cubicBezTo>
                  <a:pt x="45127" y="30316"/>
                  <a:pt x="45175" y="30297"/>
                  <a:pt x="45222" y="30280"/>
                </a:cubicBezTo>
                <a:lnTo>
                  <a:pt x="45222" y="30280"/>
                </a:lnTo>
                <a:cubicBezTo>
                  <a:pt x="45195" y="30289"/>
                  <a:pt x="45168" y="30298"/>
                  <a:pt x="45142" y="30307"/>
                </a:cubicBezTo>
                <a:lnTo>
                  <a:pt x="45142" y="30307"/>
                </a:lnTo>
                <a:cubicBezTo>
                  <a:pt x="45284" y="30241"/>
                  <a:pt x="45430" y="30194"/>
                  <a:pt x="45596" y="30146"/>
                </a:cubicBezTo>
                <a:cubicBezTo>
                  <a:pt x="47265" y="29628"/>
                  <a:pt x="48990" y="29353"/>
                  <a:pt x="50740" y="29353"/>
                </a:cubicBezTo>
                <a:cubicBezTo>
                  <a:pt x="51095" y="29353"/>
                  <a:pt x="51450" y="29364"/>
                  <a:pt x="51807" y="29387"/>
                </a:cubicBezTo>
                <a:cubicBezTo>
                  <a:pt x="53028" y="29441"/>
                  <a:pt x="54248" y="29712"/>
                  <a:pt x="55415" y="30146"/>
                </a:cubicBezTo>
                <a:cubicBezTo>
                  <a:pt x="56581" y="30580"/>
                  <a:pt x="57639" y="31231"/>
                  <a:pt x="58561" y="32072"/>
                </a:cubicBezTo>
                <a:cubicBezTo>
                  <a:pt x="58968" y="32425"/>
                  <a:pt x="59347" y="32859"/>
                  <a:pt x="59673" y="33293"/>
                </a:cubicBezTo>
                <a:cubicBezTo>
                  <a:pt x="60161" y="33944"/>
                  <a:pt x="60568" y="34649"/>
                  <a:pt x="60894" y="35408"/>
                </a:cubicBezTo>
                <a:cubicBezTo>
                  <a:pt x="61219" y="36168"/>
                  <a:pt x="61463" y="36981"/>
                  <a:pt x="61545" y="37795"/>
                </a:cubicBezTo>
                <a:cubicBezTo>
                  <a:pt x="61707" y="39124"/>
                  <a:pt x="61490" y="40453"/>
                  <a:pt x="60894" y="41647"/>
                </a:cubicBezTo>
                <a:cubicBezTo>
                  <a:pt x="60812" y="41810"/>
                  <a:pt x="60731" y="41999"/>
                  <a:pt x="60622" y="42162"/>
                </a:cubicBezTo>
                <a:cubicBezTo>
                  <a:pt x="60541" y="42325"/>
                  <a:pt x="60432" y="42460"/>
                  <a:pt x="60324" y="42596"/>
                </a:cubicBezTo>
                <a:lnTo>
                  <a:pt x="60161" y="42840"/>
                </a:lnTo>
                <a:lnTo>
                  <a:pt x="59971" y="43030"/>
                </a:lnTo>
                <a:cubicBezTo>
                  <a:pt x="59844" y="43158"/>
                  <a:pt x="59740" y="43310"/>
                  <a:pt x="59615" y="43440"/>
                </a:cubicBezTo>
                <a:lnTo>
                  <a:pt x="59615" y="43440"/>
                </a:lnTo>
                <a:lnTo>
                  <a:pt x="59239" y="43762"/>
                </a:lnTo>
                <a:cubicBezTo>
                  <a:pt x="59158" y="43844"/>
                  <a:pt x="59076" y="43925"/>
                  <a:pt x="58968" y="44007"/>
                </a:cubicBezTo>
                <a:lnTo>
                  <a:pt x="58615" y="44278"/>
                </a:lnTo>
                <a:cubicBezTo>
                  <a:pt x="58100" y="44685"/>
                  <a:pt x="57530" y="45010"/>
                  <a:pt x="56961" y="45308"/>
                </a:cubicBezTo>
                <a:cubicBezTo>
                  <a:pt x="55198" y="46068"/>
                  <a:pt x="53299" y="46529"/>
                  <a:pt x="51400" y="46610"/>
                </a:cubicBezTo>
                <a:cubicBezTo>
                  <a:pt x="50997" y="46628"/>
                  <a:pt x="50593" y="46637"/>
                  <a:pt x="50189" y="46637"/>
                </a:cubicBezTo>
                <a:cubicBezTo>
                  <a:pt x="49318" y="46637"/>
                  <a:pt x="48447" y="46595"/>
                  <a:pt x="47576" y="46502"/>
                </a:cubicBezTo>
                <a:cubicBezTo>
                  <a:pt x="46301" y="46393"/>
                  <a:pt x="45026" y="46231"/>
                  <a:pt x="43724" y="46095"/>
                </a:cubicBezTo>
                <a:cubicBezTo>
                  <a:pt x="42328" y="45948"/>
                  <a:pt x="40908" y="45825"/>
                  <a:pt x="39486" y="45825"/>
                </a:cubicBezTo>
                <a:cubicBezTo>
                  <a:pt x="38283" y="45825"/>
                  <a:pt x="37079" y="45913"/>
                  <a:pt x="35885" y="46149"/>
                </a:cubicBezTo>
                <a:cubicBezTo>
                  <a:pt x="35560" y="46204"/>
                  <a:pt x="35261" y="46258"/>
                  <a:pt x="34963" y="46339"/>
                </a:cubicBezTo>
                <a:cubicBezTo>
                  <a:pt x="34665" y="46421"/>
                  <a:pt x="34339" y="46529"/>
                  <a:pt x="34041" y="46638"/>
                </a:cubicBezTo>
                <a:cubicBezTo>
                  <a:pt x="33444" y="46855"/>
                  <a:pt x="32875" y="47126"/>
                  <a:pt x="32332" y="47478"/>
                </a:cubicBezTo>
                <a:cubicBezTo>
                  <a:pt x="31220" y="48129"/>
                  <a:pt x="30244" y="48970"/>
                  <a:pt x="29430" y="49974"/>
                </a:cubicBezTo>
                <a:cubicBezTo>
                  <a:pt x="28589" y="50977"/>
                  <a:pt x="28019" y="52144"/>
                  <a:pt x="27694" y="53419"/>
                </a:cubicBezTo>
                <a:cubicBezTo>
                  <a:pt x="27558" y="54042"/>
                  <a:pt x="27504" y="54693"/>
                  <a:pt x="27585" y="55371"/>
                </a:cubicBezTo>
                <a:cubicBezTo>
                  <a:pt x="27613" y="55697"/>
                  <a:pt x="27667" y="56022"/>
                  <a:pt x="27748" y="56321"/>
                </a:cubicBezTo>
                <a:lnTo>
                  <a:pt x="27802" y="56565"/>
                </a:lnTo>
                <a:lnTo>
                  <a:pt x="27911" y="56836"/>
                </a:lnTo>
                <a:cubicBezTo>
                  <a:pt x="27992" y="57080"/>
                  <a:pt x="28101" y="57270"/>
                  <a:pt x="28209" y="57514"/>
                </a:cubicBezTo>
                <a:cubicBezTo>
                  <a:pt x="28236" y="57596"/>
                  <a:pt x="28264" y="57677"/>
                  <a:pt x="28318" y="57758"/>
                </a:cubicBezTo>
                <a:cubicBezTo>
                  <a:pt x="28399" y="57758"/>
                  <a:pt x="28508" y="57704"/>
                  <a:pt x="28589" y="57704"/>
                </a:cubicBezTo>
                <a:lnTo>
                  <a:pt x="29159" y="57514"/>
                </a:lnTo>
                <a:lnTo>
                  <a:pt x="29728" y="57351"/>
                </a:lnTo>
                <a:cubicBezTo>
                  <a:pt x="29918" y="57297"/>
                  <a:pt x="30081" y="57243"/>
                  <a:pt x="30244" y="57189"/>
                </a:cubicBezTo>
                <a:cubicBezTo>
                  <a:pt x="30596" y="57107"/>
                  <a:pt x="30922" y="56999"/>
                  <a:pt x="31274" y="56917"/>
                </a:cubicBezTo>
                <a:cubicBezTo>
                  <a:pt x="31952" y="56728"/>
                  <a:pt x="32630" y="56565"/>
                  <a:pt x="33336" y="56402"/>
                </a:cubicBezTo>
                <a:cubicBezTo>
                  <a:pt x="34692" y="56077"/>
                  <a:pt x="36102" y="55805"/>
                  <a:pt x="37486" y="55616"/>
                </a:cubicBezTo>
                <a:cubicBezTo>
                  <a:pt x="39764" y="55263"/>
                  <a:pt x="42070" y="55046"/>
                  <a:pt x="44375" y="54992"/>
                </a:cubicBezTo>
                <a:lnTo>
                  <a:pt x="45569" y="54965"/>
                </a:lnTo>
                <a:lnTo>
                  <a:pt x="46871" y="54965"/>
                </a:lnTo>
                <a:lnTo>
                  <a:pt x="47521" y="54992"/>
                </a:lnTo>
                <a:cubicBezTo>
                  <a:pt x="49393" y="55019"/>
                  <a:pt x="51237" y="55317"/>
                  <a:pt x="53001" y="55914"/>
                </a:cubicBezTo>
                <a:cubicBezTo>
                  <a:pt x="53868" y="56212"/>
                  <a:pt x="54682" y="56619"/>
                  <a:pt x="55442" y="57134"/>
                </a:cubicBezTo>
                <a:cubicBezTo>
                  <a:pt x="56174" y="57623"/>
                  <a:pt x="56798" y="58274"/>
                  <a:pt x="57232" y="59033"/>
                </a:cubicBezTo>
                <a:cubicBezTo>
                  <a:pt x="57530" y="59576"/>
                  <a:pt x="57720" y="60172"/>
                  <a:pt x="57801" y="60796"/>
                </a:cubicBezTo>
                <a:cubicBezTo>
                  <a:pt x="57856" y="61393"/>
                  <a:pt x="57774" y="62017"/>
                  <a:pt x="57612" y="62613"/>
                </a:cubicBezTo>
                <a:cubicBezTo>
                  <a:pt x="57422" y="63210"/>
                  <a:pt x="57123" y="63780"/>
                  <a:pt x="56744" y="64268"/>
                </a:cubicBezTo>
                <a:cubicBezTo>
                  <a:pt x="56364" y="64783"/>
                  <a:pt x="55930" y="65244"/>
                  <a:pt x="55442" y="65624"/>
                </a:cubicBezTo>
                <a:cubicBezTo>
                  <a:pt x="54628" y="66275"/>
                  <a:pt x="53706" y="66791"/>
                  <a:pt x="52729" y="67116"/>
                </a:cubicBezTo>
                <a:cubicBezTo>
                  <a:pt x="51726" y="67414"/>
                  <a:pt x="50695" y="67631"/>
                  <a:pt x="49664" y="67713"/>
                </a:cubicBezTo>
                <a:cubicBezTo>
                  <a:pt x="48968" y="67767"/>
                  <a:pt x="48266" y="67785"/>
                  <a:pt x="47559" y="67785"/>
                </a:cubicBezTo>
                <a:cubicBezTo>
                  <a:pt x="46144" y="67785"/>
                  <a:pt x="44710" y="67713"/>
                  <a:pt x="43263" y="67713"/>
                </a:cubicBezTo>
                <a:cubicBezTo>
                  <a:pt x="43139" y="67710"/>
                  <a:pt x="43015" y="67709"/>
                  <a:pt x="42891" y="67709"/>
                </a:cubicBezTo>
                <a:cubicBezTo>
                  <a:pt x="41527" y="67709"/>
                  <a:pt x="40187" y="67846"/>
                  <a:pt x="38869" y="68120"/>
                </a:cubicBezTo>
                <a:cubicBezTo>
                  <a:pt x="37431" y="68418"/>
                  <a:pt x="36048" y="68988"/>
                  <a:pt x="34882" y="69856"/>
                </a:cubicBezTo>
                <a:cubicBezTo>
                  <a:pt x="33661" y="70723"/>
                  <a:pt x="32766" y="71944"/>
                  <a:pt x="32278" y="73354"/>
                </a:cubicBezTo>
                <a:cubicBezTo>
                  <a:pt x="31763" y="74765"/>
                  <a:pt x="31627" y="76311"/>
                  <a:pt x="31871" y="77803"/>
                </a:cubicBezTo>
                <a:cubicBezTo>
                  <a:pt x="31871" y="77911"/>
                  <a:pt x="31925" y="78020"/>
                  <a:pt x="31925" y="78128"/>
                </a:cubicBezTo>
                <a:cubicBezTo>
                  <a:pt x="31979" y="78345"/>
                  <a:pt x="32034" y="78562"/>
                  <a:pt x="32088" y="78752"/>
                </a:cubicBezTo>
                <a:cubicBezTo>
                  <a:pt x="32115" y="78969"/>
                  <a:pt x="32169" y="79186"/>
                  <a:pt x="32251" y="79376"/>
                </a:cubicBezTo>
                <a:lnTo>
                  <a:pt x="32468" y="80000"/>
                </a:lnTo>
                <a:lnTo>
                  <a:pt x="32712" y="80569"/>
                </a:lnTo>
                <a:cubicBezTo>
                  <a:pt x="32793" y="80786"/>
                  <a:pt x="32902" y="80976"/>
                  <a:pt x="33010" y="81166"/>
                </a:cubicBezTo>
                <a:cubicBezTo>
                  <a:pt x="33092" y="81356"/>
                  <a:pt x="33200" y="81546"/>
                  <a:pt x="33309" y="81736"/>
                </a:cubicBezTo>
                <a:cubicBezTo>
                  <a:pt x="34204" y="83173"/>
                  <a:pt x="35451" y="84367"/>
                  <a:pt x="36943" y="85208"/>
                </a:cubicBezTo>
                <a:cubicBezTo>
                  <a:pt x="37920" y="85777"/>
                  <a:pt x="38950" y="86211"/>
                  <a:pt x="40035" y="86510"/>
                </a:cubicBezTo>
                <a:cubicBezTo>
                  <a:pt x="41450" y="86894"/>
                  <a:pt x="42911" y="87097"/>
                  <a:pt x="44383" y="87097"/>
                </a:cubicBezTo>
                <a:cubicBezTo>
                  <a:pt x="44886" y="87097"/>
                  <a:pt x="45390" y="87073"/>
                  <a:pt x="45894" y="87025"/>
                </a:cubicBezTo>
                <a:cubicBezTo>
                  <a:pt x="46165" y="87025"/>
                  <a:pt x="46382" y="86998"/>
                  <a:pt x="46545" y="86971"/>
                </a:cubicBezTo>
                <a:cubicBezTo>
                  <a:pt x="46823" y="86931"/>
                  <a:pt x="46912" y="86906"/>
                  <a:pt x="46855" y="86906"/>
                </a:cubicBezTo>
                <a:cubicBezTo>
                  <a:pt x="46834" y="86906"/>
                  <a:pt x="46793" y="86909"/>
                  <a:pt x="46735" y="86916"/>
                </a:cubicBezTo>
                <a:cubicBezTo>
                  <a:pt x="46491" y="86916"/>
                  <a:pt x="45948" y="86971"/>
                  <a:pt x="45189" y="86971"/>
                </a:cubicBezTo>
                <a:cubicBezTo>
                  <a:pt x="44983" y="86978"/>
                  <a:pt x="44779" y="86982"/>
                  <a:pt x="44574" y="86982"/>
                </a:cubicBezTo>
                <a:cubicBezTo>
                  <a:pt x="43349" y="86982"/>
                  <a:pt x="42143" y="86843"/>
                  <a:pt x="40958" y="86564"/>
                </a:cubicBezTo>
                <a:cubicBezTo>
                  <a:pt x="40252" y="86401"/>
                  <a:pt x="39574" y="86184"/>
                  <a:pt x="38923" y="85940"/>
                </a:cubicBezTo>
                <a:cubicBezTo>
                  <a:pt x="38293" y="85688"/>
                  <a:pt x="37687" y="85389"/>
                  <a:pt x="37125" y="85043"/>
                </a:cubicBezTo>
                <a:lnTo>
                  <a:pt x="37125" y="85043"/>
                </a:lnTo>
                <a:cubicBezTo>
                  <a:pt x="38018" y="85508"/>
                  <a:pt x="38960" y="85898"/>
                  <a:pt x="39927" y="86211"/>
                </a:cubicBezTo>
                <a:cubicBezTo>
                  <a:pt x="40849" y="86482"/>
                  <a:pt x="41798" y="86672"/>
                  <a:pt x="42775" y="86754"/>
                </a:cubicBezTo>
                <a:cubicBezTo>
                  <a:pt x="43408" y="86816"/>
                  <a:pt x="44042" y="86849"/>
                  <a:pt x="44676" y="86849"/>
                </a:cubicBezTo>
                <a:cubicBezTo>
                  <a:pt x="45425" y="86849"/>
                  <a:pt x="46175" y="86802"/>
                  <a:pt x="46925" y="86699"/>
                </a:cubicBezTo>
                <a:cubicBezTo>
                  <a:pt x="47494" y="86645"/>
                  <a:pt x="48037" y="86564"/>
                  <a:pt x="48579" y="86401"/>
                </a:cubicBezTo>
                <a:cubicBezTo>
                  <a:pt x="48634" y="86374"/>
                  <a:pt x="48579" y="86374"/>
                  <a:pt x="48579" y="86347"/>
                </a:cubicBezTo>
                <a:cubicBezTo>
                  <a:pt x="47576" y="86537"/>
                  <a:pt x="46545" y="86645"/>
                  <a:pt x="45514" y="86672"/>
                </a:cubicBezTo>
                <a:cubicBezTo>
                  <a:pt x="44646" y="86672"/>
                  <a:pt x="43778" y="86645"/>
                  <a:pt x="42910" y="86537"/>
                </a:cubicBezTo>
                <a:cubicBezTo>
                  <a:pt x="42015" y="86428"/>
                  <a:pt x="41120" y="86238"/>
                  <a:pt x="40252" y="85994"/>
                </a:cubicBezTo>
                <a:cubicBezTo>
                  <a:pt x="38408" y="85479"/>
                  <a:pt x="36699" y="84529"/>
                  <a:pt x="35316" y="83255"/>
                </a:cubicBezTo>
                <a:cubicBezTo>
                  <a:pt x="34692" y="82658"/>
                  <a:pt x="34149" y="81953"/>
                  <a:pt x="33715" y="81220"/>
                </a:cubicBezTo>
                <a:cubicBezTo>
                  <a:pt x="33281" y="80461"/>
                  <a:pt x="32956" y="79674"/>
                  <a:pt x="32739" y="78834"/>
                </a:cubicBezTo>
                <a:cubicBezTo>
                  <a:pt x="32386" y="77532"/>
                  <a:pt x="32332" y="76175"/>
                  <a:pt x="32549" y="74873"/>
                </a:cubicBezTo>
                <a:cubicBezTo>
                  <a:pt x="32739" y="73571"/>
                  <a:pt x="33309" y="72351"/>
                  <a:pt x="34177" y="71374"/>
                </a:cubicBezTo>
                <a:cubicBezTo>
                  <a:pt x="34421" y="71049"/>
                  <a:pt x="34719" y="70778"/>
                  <a:pt x="35044" y="70534"/>
                </a:cubicBezTo>
                <a:cubicBezTo>
                  <a:pt x="35560" y="70127"/>
                  <a:pt x="36102" y="69801"/>
                  <a:pt x="36699" y="69530"/>
                </a:cubicBezTo>
                <a:lnTo>
                  <a:pt x="36699" y="69530"/>
                </a:lnTo>
                <a:cubicBezTo>
                  <a:pt x="35885" y="69910"/>
                  <a:pt x="35126" y="70425"/>
                  <a:pt x="34475" y="71049"/>
                </a:cubicBezTo>
                <a:cubicBezTo>
                  <a:pt x="33797" y="71781"/>
                  <a:pt x="33281" y="72622"/>
                  <a:pt x="32929" y="73544"/>
                </a:cubicBezTo>
                <a:cubicBezTo>
                  <a:pt x="32576" y="74602"/>
                  <a:pt x="32413" y="75687"/>
                  <a:pt x="32468" y="76799"/>
                </a:cubicBezTo>
                <a:cubicBezTo>
                  <a:pt x="32495" y="77233"/>
                  <a:pt x="32549" y="77640"/>
                  <a:pt x="32630" y="78074"/>
                </a:cubicBezTo>
                <a:cubicBezTo>
                  <a:pt x="32712" y="78508"/>
                  <a:pt x="32820" y="78915"/>
                  <a:pt x="32956" y="79349"/>
                </a:cubicBezTo>
                <a:cubicBezTo>
                  <a:pt x="33092" y="79756"/>
                  <a:pt x="33254" y="80135"/>
                  <a:pt x="33444" y="80542"/>
                </a:cubicBezTo>
                <a:cubicBezTo>
                  <a:pt x="33634" y="80922"/>
                  <a:pt x="33851" y="81275"/>
                  <a:pt x="34068" y="81654"/>
                </a:cubicBezTo>
                <a:cubicBezTo>
                  <a:pt x="34502" y="82278"/>
                  <a:pt x="34990" y="82875"/>
                  <a:pt x="35560" y="83390"/>
                </a:cubicBezTo>
                <a:cubicBezTo>
                  <a:pt x="35831" y="83634"/>
                  <a:pt x="36129" y="83851"/>
                  <a:pt x="36455" y="84096"/>
                </a:cubicBezTo>
                <a:cubicBezTo>
                  <a:pt x="36591" y="84177"/>
                  <a:pt x="36753" y="84313"/>
                  <a:pt x="36916" y="84394"/>
                </a:cubicBezTo>
                <a:lnTo>
                  <a:pt x="37377" y="84692"/>
                </a:lnTo>
                <a:cubicBezTo>
                  <a:pt x="38679" y="85425"/>
                  <a:pt x="40117" y="85940"/>
                  <a:pt x="41581" y="86184"/>
                </a:cubicBezTo>
                <a:cubicBezTo>
                  <a:pt x="42247" y="86313"/>
                  <a:pt x="43065" y="86391"/>
                  <a:pt x="43216" y="86391"/>
                </a:cubicBezTo>
                <a:cubicBezTo>
                  <a:pt x="43256" y="86391"/>
                  <a:pt x="43250" y="86385"/>
                  <a:pt x="43182" y="86374"/>
                </a:cubicBezTo>
                <a:cubicBezTo>
                  <a:pt x="42856" y="86320"/>
                  <a:pt x="41690" y="86184"/>
                  <a:pt x="40822" y="85940"/>
                </a:cubicBezTo>
                <a:lnTo>
                  <a:pt x="40008" y="85723"/>
                </a:lnTo>
                <a:cubicBezTo>
                  <a:pt x="39737" y="85642"/>
                  <a:pt x="39493" y="85533"/>
                  <a:pt x="39222" y="85452"/>
                </a:cubicBezTo>
                <a:cubicBezTo>
                  <a:pt x="38326" y="85099"/>
                  <a:pt x="37486" y="84665"/>
                  <a:pt x="36699" y="84123"/>
                </a:cubicBezTo>
                <a:cubicBezTo>
                  <a:pt x="36509" y="83987"/>
                  <a:pt x="36319" y="83851"/>
                  <a:pt x="36129" y="83716"/>
                </a:cubicBezTo>
                <a:lnTo>
                  <a:pt x="35587" y="83255"/>
                </a:lnTo>
                <a:cubicBezTo>
                  <a:pt x="35234" y="82929"/>
                  <a:pt x="34936" y="82577"/>
                  <a:pt x="34638" y="82224"/>
                </a:cubicBezTo>
                <a:cubicBezTo>
                  <a:pt x="34041" y="81465"/>
                  <a:pt x="33580" y="80651"/>
                  <a:pt x="33227" y="79756"/>
                </a:cubicBezTo>
                <a:cubicBezTo>
                  <a:pt x="32902" y="78861"/>
                  <a:pt x="32685" y="77938"/>
                  <a:pt x="32630" y="76989"/>
                </a:cubicBezTo>
                <a:cubicBezTo>
                  <a:pt x="32549" y="76094"/>
                  <a:pt x="32630" y="75226"/>
                  <a:pt x="32847" y="74358"/>
                </a:cubicBezTo>
                <a:cubicBezTo>
                  <a:pt x="33037" y="73490"/>
                  <a:pt x="33390" y="72704"/>
                  <a:pt x="33905" y="71971"/>
                </a:cubicBezTo>
                <a:cubicBezTo>
                  <a:pt x="34936" y="70561"/>
                  <a:pt x="36509" y="69639"/>
                  <a:pt x="38218" y="69150"/>
                </a:cubicBezTo>
                <a:cubicBezTo>
                  <a:pt x="39439" y="68798"/>
                  <a:pt x="40686" y="68608"/>
                  <a:pt x="41934" y="68581"/>
                </a:cubicBezTo>
                <a:cubicBezTo>
                  <a:pt x="42329" y="68564"/>
                  <a:pt x="42727" y="68557"/>
                  <a:pt x="43126" y="68557"/>
                </a:cubicBezTo>
                <a:cubicBezTo>
                  <a:pt x="44014" y="68557"/>
                  <a:pt x="44906" y="68589"/>
                  <a:pt x="45786" y="68608"/>
                </a:cubicBezTo>
                <a:cubicBezTo>
                  <a:pt x="46314" y="68623"/>
                  <a:pt x="46846" y="68634"/>
                  <a:pt x="47380" y="68634"/>
                </a:cubicBezTo>
                <a:cubicBezTo>
                  <a:pt x="48793" y="68634"/>
                  <a:pt x="50220" y="68558"/>
                  <a:pt x="51617" y="68282"/>
                </a:cubicBezTo>
                <a:cubicBezTo>
                  <a:pt x="53624" y="67930"/>
                  <a:pt x="55442" y="66953"/>
                  <a:pt x="56852" y="65516"/>
                </a:cubicBezTo>
                <a:cubicBezTo>
                  <a:pt x="57232" y="65109"/>
                  <a:pt x="57584" y="64648"/>
                  <a:pt x="57856" y="64160"/>
                </a:cubicBezTo>
                <a:cubicBezTo>
                  <a:pt x="58154" y="63671"/>
                  <a:pt x="58371" y="63129"/>
                  <a:pt x="58534" y="62559"/>
                </a:cubicBezTo>
                <a:cubicBezTo>
                  <a:pt x="58561" y="62424"/>
                  <a:pt x="58588" y="62288"/>
                  <a:pt x="58615" y="62125"/>
                </a:cubicBezTo>
                <a:cubicBezTo>
                  <a:pt x="58642" y="61990"/>
                  <a:pt x="58669" y="61854"/>
                  <a:pt x="58669" y="61718"/>
                </a:cubicBezTo>
                <a:lnTo>
                  <a:pt x="58697" y="61284"/>
                </a:lnTo>
                <a:lnTo>
                  <a:pt x="58697" y="60878"/>
                </a:lnTo>
                <a:cubicBezTo>
                  <a:pt x="58669" y="60606"/>
                  <a:pt x="58642" y="60335"/>
                  <a:pt x="58561" y="60091"/>
                </a:cubicBezTo>
                <a:cubicBezTo>
                  <a:pt x="58534" y="59847"/>
                  <a:pt x="58452" y="59603"/>
                  <a:pt x="58344" y="59359"/>
                </a:cubicBezTo>
                <a:cubicBezTo>
                  <a:pt x="57910" y="58192"/>
                  <a:pt x="57123" y="57189"/>
                  <a:pt x="56093" y="56511"/>
                </a:cubicBezTo>
                <a:cubicBezTo>
                  <a:pt x="55089" y="55805"/>
                  <a:pt x="54004" y="55290"/>
                  <a:pt x="52865" y="54937"/>
                </a:cubicBezTo>
                <a:cubicBezTo>
                  <a:pt x="51726" y="54612"/>
                  <a:pt x="50559" y="54368"/>
                  <a:pt x="49366" y="54232"/>
                </a:cubicBezTo>
                <a:cubicBezTo>
                  <a:pt x="49068" y="54205"/>
                  <a:pt x="48796" y="54178"/>
                  <a:pt x="48498" y="54178"/>
                </a:cubicBezTo>
                <a:cubicBezTo>
                  <a:pt x="48200" y="54151"/>
                  <a:pt x="47901" y="54151"/>
                  <a:pt x="47603" y="54124"/>
                </a:cubicBezTo>
                <a:cubicBezTo>
                  <a:pt x="47223" y="54124"/>
                  <a:pt x="46831" y="54112"/>
                  <a:pt x="46444" y="54112"/>
                </a:cubicBezTo>
                <a:cubicBezTo>
                  <a:pt x="46250" y="54112"/>
                  <a:pt x="46057" y="54115"/>
                  <a:pt x="45867" y="54124"/>
                </a:cubicBezTo>
                <a:cubicBezTo>
                  <a:pt x="42015" y="54124"/>
                  <a:pt x="38191" y="54531"/>
                  <a:pt x="34421" y="55290"/>
                </a:cubicBezTo>
                <a:cubicBezTo>
                  <a:pt x="33498" y="55480"/>
                  <a:pt x="32576" y="55697"/>
                  <a:pt x="31708" y="55914"/>
                </a:cubicBezTo>
                <a:cubicBezTo>
                  <a:pt x="31247" y="56050"/>
                  <a:pt x="30786" y="56158"/>
                  <a:pt x="30352" y="56294"/>
                </a:cubicBezTo>
                <a:lnTo>
                  <a:pt x="29674" y="56483"/>
                </a:lnTo>
                <a:lnTo>
                  <a:pt x="29050" y="56673"/>
                </a:lnTo>
                <a:lnTo>
                  <a:pt x="28806" y="56755"/>
                </a:lnTo>
                <a:cubicBezTo>
                  <a:pt x="28752" y="56673"/>
                  <a:pt x="28725" y="56592"/>
                  <a:pt x="28698" y="56511"/>
                </a:cubicBezTo>
                <a:lnTo>
                  <a:pt x="28643" y="56375"/>
                </a:lnTo>
                <a:cubicBezTo>
                  <a:pt x="28616" y="56294"/>
                  <a:pt x="28589" y="56212"/>
                  <a:pt x="28589" y="56131"/>
                </a:cubicBezTo>
                <a:cubicBezTo>
                  <a:pt x="28535" y="55995"/>
                  <a:pt x="28508" y="55833"/>
                  <a:pt x="28481" y="55670"/>
                </a:cubicBezTo>
                <a:cubicBezTo>
                  <a:pt x="28291" y="54503"/>
                  <a:pt x="28508" y="53310"/>
                  <a:pt x="29023" y="52225"/>
                </a:cubicBezTo>
                <a:lnTo>
                  <a:pt x="29023" y="52279"/>
                </a:lnTo>
                <a:cubicBezTo>
                  <a:pt x="29294" y="51601"/>
                  <a:pt x="29674" y="51004"/>
                  <a:pt x="30135" y="50462"/>
                </a:cubicBezTo>
                <a:cubicBezTo>
                  <a:pt x="30976" y="49458"/>
                  <a:pt x="31952" y="48645"/>
                  <a:pt x="33092" y="48021"/>
                </a:cubicBezTo>
                <a:cubicBezTo>
                  <a:pt x="33688" y="47695"/>
                  <a:pt x="34285" y="47424"/>
                  <a:pt x="34936" y="47234"/>
                </a:cubicBezTo>
                <a:cubicBezTo>
                  <a:pt x="35587" y="47072"/>
                  <a:pt x="36238" y="46909"/>
                  <a:pt x="36916" y="46827"/>
                </a:cubicBezTo>
                <a:cubicBezTo>
                  <a:pt x="37786" y="46723"/>
                  <a:pt x="38655" y="46674"/>
                  <a:pt x="39532" y="46674"/>
                </a:cubicBezTo>
                <a:cubicBezTo>
                  <a:pt x="40022" y="46674"/>
                  <a:pt x="40515" y="46690"/>
                  <a:pt x="41012" y="46719"/>
                </a:cubicBezTo>
                <a:cubicBezTo>
                  <a:pt x="43751" y="46882"/>
                  <a:pt x="46518" y="47343"/>
                  <a:pt x="49339" y="47478"/>
                </a:cubicBezTo>
                <a:cubicBezTo>
                  <a:pt x="49650" y="47499"/>
                  <a:pt x="49960" y="47508"/>
                  <a:pt x="50271" y="47508"/>
                </a:cubicBezTo>
                <a:cubicBezTo>
                  <a:pt x="50774" y="47508"/>
                  <a:pt x="51277" y="47485"/>
                  <a:pt x="51780" y="47451"/>
                </a:cubicBezTo>
                <a:cubicBezTo>
                  <a:pt x="52187" y="47424"/>
                  <a:pt x="52567" y="47370"/>
                  <a:pt x="52919" y="47343"/>
                </a:cubicBezTo>
                <a:lnTo>
                  <a:pt x="53868" y="47180"/>
                </a:lnTo>
                <a:cubicBezTo>
                  <a:pt x="55496" y="46882"/>
                  <a:pt x="57069" y="46285"/>
                  <a:pt x="58480" y="45471"/>
                </a:cubicBezTo>
                <a:cubicBezTo>
                  <a:pt x="60351" y="44413"/>
                  <a:pt x="61707" y="42650"/>
                  <a:pt x="62250" y="40589"/>
                </a:cubicBezTo>
                <a:cubicBezTo>
                  <a:pt x="62494" y="39640"/>
                  <a:pt x="62548" y="38636"/>
                  <a:pt x="62440" y="37660"/>
                </a:cubicBezTo>
                <a:cubicBezTo>
                  <a:pt x="62304" y="36710"/>
                  <a:pt x="62060" y="35761"/>
                  <a:pt x="61653" y="34866"/>
                </a:cubicBezTo>
                <a:cubicBezTo>
                  <a:pt x="61300" y="34052"/>
                  <a:pt x="60812" y="33266"/>
                  <a:pt x="60270" y="32560"/>
                </a:cubicBezTo>
                <a:cubicBezTo>
                  <a:pt x="59727" y="31909"/>
                  <a:pt x="59103" y="31313"/>
                  <a:pt x="58425" y="30797"/>
                </a:cubicBezTo>
                <a:cubicBezTo>
                  <a:pt x="56933" y="29712"/>
                  <a:pt x="55198" y="29007"/>
                  <a:pt x="53380" y="28682"/>
                </a:cubicBezTo>
                <a:cubicBezTo>
                  <a:pt x="52485" y="28532"/>
                  <a:pt x="51576" y="28458"/>
                  <a:pt x="50664" y="28458"/>
                </a:cubicBezTo>
                <a:cubicBezTo>
                  <a:pt x="49752" y="28458"/>
                  <a:pt x="48837" y="28532"/>
                  <a:pt x="47928" y="28682"/>
                </a:cubicBezTo>
                <a:cubicBezTo>
                  <a:pt x="46545" y="28926"/>
                  <a:pt x="45189" y="29278"/>
                  <a:pt x="43887" y="29767"/>
                </a:cubicBezTo>
                <a:cubicBezTo>
                  <a:pt x="43209" y="30038"/>
                  <a:pt x="42504" y="30363"/>
                  <a:pt x="41798" y="30716"/>
                </a:cubicBezTo>
                <a:lnTo>
                  <a:pt x="41853" y="30689"/>
                </a:lnTo>
                <a:lnTo>
                  <a:pt x="41853" y="30689"/>
                </a:lnTo>
                <a:cubicBezTo>
                  <a:pt x="40307" y="31448"/>
                  <a:pt x="38815" y="32289"/>
                  <a:pt x="37377" y="33211"/>
                </a:cubicBezTo>
                <a:cubicBezTo>
                  <a:pt x="35858" y="34188"/>
                  <a:pt x="34529" y="35083"/>
                  <a:pt x="32929" y="36222"/>
                </a:cubicBezTo>
                <a:cubicBezTo>
                  <a:pt x="31844" y="36981"/>
                  <a:pt x="30244" y="38066"/>
                  <a:pt x="28942" y="38934"/>
                </a:cubicBezTo>
                <a:lnTo>
                  <a:pt x="26392" y="40697"/>
                </a:lnTo>
                <a:lnTo>
                  <a:pt x="22432" y="43437"/>
                </a:lnTo>
                <a:cubicBezTo>
                  <a:pt x="21808" y="43898"/>
                  <a:pt x="21103" y="44224"/>
                  <a:pt x="20370" y="44441"/>
                </a:cubicBezTo>
                <a:cubicBezTo>
                  <a:pt x="20200" y="44478"/>
                  <a:pt x="20028" y="44497"/>
                  <a:pt x="19858" y="44497"/>
                </a:cubicBezTo>
                <a:cubicBezTo>
                  <a:pt x="19296" y="44497"/>
                  <a:pt x="18752" y="44293"/>
                  <a:pt x="18336" y="43898"/>
                </a:cubicBezTo>
                <a:cubicBezTo>
                  <a:pt x="18038" y="43627"/>
                  <a:pt x="17794" y="43301"/>
                  <a:pt x="17658" y="42922"/>
                </a:cubicBezTo>
                <a:cubicBezTo>
                  <a:pt x="17550" y="42732"/>
                  <a:pt x="17495" y="42542"/>
                  <a:pt x="17441" y="42352"/>
                </a:cubicBezTo>
                <a:cubicBezTo>
                  <a:pt x="17387" y="42135"/>
                  <a:pt x="17333" y="41945"/>
                  <a:pt x="17305" y="41728"/>
                </a:cubicBezTo>
                <a:cubicBezTo>
                  <a:pt x="17143" y="40887"/>
                  <a:pt x="17170" y="40046"/>
                  <a:pt x="17305" y="39206"/>
                </a:cubicBezTo>
                <a:cubicBezTo>
                  <a:pt x="17387" y="38772"/>
                  <a:pt x="17495" y="38365"/>
                  <a:pt x="17658" y="37958"/>
                </a:cubicBezTo>
                <a:lnTo>
                  <a:pt x="17875" y="37334"/>
                </a:lnTo>
                <a:lnTo>
                  <a:pt x="17984" y="37009"/>
                </a:lnTo>
                <a:cubicBezTo>
                  <a:pt x="18011" y="36900"/>
                  <a:pt x="18065" y="36792"/>
                  <a:pt x="18119" y="36710"/>
                </a:cubicBezTo>
                <a:cubicBezTo>
                  <a:pt x="18309" y="36303"/>
                  <a:pt x="18445" y="35869"/>
                  <a:pt x="18662" y="35490"/>
                </a:cubicBezTo>
                <a:lnTo>
                  <a:pt x="19313" y="34296"/>
                </a:lnTo>
                <a:cubicBezTo>
                  <a:pt x="19448" y="34052"/>
                  <a:pt x="19638" y="33754"/>
                  <a:pt x="19828" y="33455"/>
                </a:cubicBezTo>
                <a:cubicBezTo>
                  <a:pt x="19936" y="33293"/>
                  <a:pt x="20018" y="33130"/>
                  <a:pt x="20126" y="32994"/>
                </a:cubicBezTo>
                <a:lnTo>
                  <a:pt x="20452" y="32533"/>
                </a:lnTo>
                <a:lnTo>
                  <a:pt x="20994" y="31774"/>
                </a:lnTo>
                <a:lnTo>
                  <a:pt x="21591" y="31068"/>
                </a:lnTo>
                <a:cubicBezTo>
                  <a:pt x="21990" y="30563"/>
                  <a:pt x="22441" y="30084"/>
                  <a:pt x="22893" y="29631"/>
                </a:cubicBezTo>
                <a:lnTo>
                  <a:pt x="22893" y="29631"/>
                </a:lnTo>
                <a:lnTo>
                  <a:pt x="22947" y="29604"/>
                </a:lnTo>
                <a:cubicBezTo>
                  <a:pt x="24168" y="28410"/>
                  <a:pt x="25497" y="27325"/>
                  <a:pt x="26907" y="26349"/>
                </a:cubicBezTo>
                <a:lnTo>
                  <a:pt x="26907" y="26349"/>
                </a:lnTo>
                <a:lnTo>
                  <a:pt x="26880" y="26376"/>
                </a:lnTo>
                <a:lnTo>
                  <a:pt x="27558" y="25915"/>
                </a:lnTo>
                <a:lnTo>
                  <a:pt x="27504" y="25942"/>
                </a:lnTo>
                <a:cubicBezTo>
                  <a:pt x="27721" y="25806"/>
                  <a:pt x="27965" y="25644"/>
                  <a:pt x="28182" y="25508"/>
                </a:cubicBezTo>
                <a:lnTo>
                  <a:pt x="28182" y="25508"/>
                </a:lnTo>
                <a:lnTo>
                  <a:pt x="28128" y="25535"/>
                </a:lnTo>
                <a:lnTo>
                  <a:pt x="28779" y="25128"/>
                </a:lnTo>
                <a:lnTo>
                  <a:pt x="28752" y="25156"/>
                </a:lnTo>
                <a:cubicBezTo>
                  <a:pt x="29131" y="24911"/>
                  <a:pt x="29538" y="24694"/>
                  <a:pt x="29945" y="24450"/>
                </a:cubicBezTo>
                <a:cubicBezTo>
                  <a:pt x="30840" y="23989"/>
                  <a:pt x="32332" y="23284"/>
                  <a:pt x="33444" y="22823"/>
                </a:cubicBezTo>
                <a:lnTo>
                  <a:pt x="33444" y="22823"/>
                </a:lnTo>
                <a:lnTo>
                  <a:pt x="33390" y="22850"/>
                </a:lnTo>
                <a:cubicBezTo>
                  <a:pt x="34041" y="22579"/>
                  <a:pt x="34665" y="22335"/>
                  <a:pt x="35316" y="22118"/>
                </a:cubicBezTo>
                <a:cubicBezTo>
                  <a:pt x="35777" y="21982"/>
                  <a:pt x="36129" y="21874"/>
                  <a:pt x="36753" y="21684"/>
                </a:cubicBezTo>
                <a:cubicBezTo>
                  <a:pt x="38462" y="21087"/>
                  <a:pt x="40225" y="20626"/>
                  <a:pt x="41988" y="20273"/>
                </a:cubicBezTo>
                <a:lnTo>
                  <a:pt x="41961" y="20273"/>
                </a:lnTo>
                <a:cubicBezTo>
                  <a:pt x="43372" y="20002"/>
                  <a:pt x="44673" y="19758"/>
                  <a:pt x="46138" y="19487"/>
                </a:cubicBezTo>
                <a:cubicBezTo>
                  <a:pt x="47304" y="19297"/>
                  <a:pt x="48742" y="19080"/>
                  <a:pt x="50044" y="18890"/>
                </a:cubicBezTo>
                <a:lnTo>
                  <a:pt x="50121" y="18877"/>
                </a:lnTo>
                <a:lnTo>
                  <a:pt x="50121" y="18877"/>
                </a:lnTo>
                <a:lnTo>
                  <a:pt x="51102" y="18781"/>
                </a:lnTo>
                <a:cubicBezTo>
                  <a:pt x="52133" y="18646"/>
                  <a:pt x="53462" y="18456"/>
                  <a:pt x="53814" y="18402"/>
                </a:cubicBezTo>
                <a:cubicBezTo>
                  <a:pt x="55849" y="18185"/>
                  <a:pt x="57774" y="17859"/>
                  <a:pt x="59727" y="17561"/>
                </a:cubicBezTo>
                <a:lnTo>
                  <a:pt x="59998" y="17561"/>
                </a:lnTo>
                <a:cubicBezTo>
                  <a:pt x="60859" y="17434"/>
                  <a:pt x="61720" y="17213"/>
                  <a:pt x="62537" y="16919"/>
                </a:cubicBezTo>
                <a:lnTo>
                  <a:pt x="62537" y="16919"/>
                </a:lnTo>
                <a:lnTo>
                  <a:pt x="62684" y="16883"/>
                </a:lnTo>
                <a:lnTo>
                  <a:pt x="63308" y="16693"/>
                </a:lnTo>
                <a:lnTo>
                  <a:pt x="63714" y="16530"/>
                </a:lnTo>
                <a:cubicBezTo>
                  <a:pt x="63959" y="16449"/>
                  <a:pt x="63742" y="16557"/>
                  <a:pt x="64148" y="16395"/>
                </a:cubicBezTo>
                <a:cubicBezTo>
                  <a:pt x="64664" y="16178"/>
                  <a:pt x="65179" y="15906"/>
                  <a:pt x="65640" y="15635"/>
                </a:cubicBezTo>
                <a:cubicBezTo>
                  <a:pt x="65855" y="15485"/>
                  <a:pt x="65951" y="15436"/>
                  <a:pt x="65995" y="15436"/>
                </a:cubicBezTo>
                <a:cubicBezTo>
                  <a:pt x="66006" y="15436"/>
                  <a:pt x="66014" y="15440"/>
                  <a:pt x="66020" y="15445"/>
                </a:cubicBezTo>
                <a:cubicBezTo>
                  <a:pt x="66590" y="14984"/>
                  <a:pt x="67078" y="14442"/>
                  <a:pt x="67512" y="13845"/>
                </a:cubicBezTo>
                <a:lnTo>
                  <a:pt x="67729" y="13465"/>
                </a:lnTo>
                <a:cubicBezTo>
                  <a:pt x="67810" y="13357"/>
                  <a:pt x="67837" y="13248"/>
                  <a:pt x="67892" y="13140"/>
                </a:cubicBezTo>
                <a:cubicBezTo>
                  <a:pt x="67946" y="13004"/>
                  <a:pt x="68000" y="12868"/>
                  <a:pt x="68027" y="12760"/>
                </a:cubicBezTo>
                <a:lnTo>
                  <a:pt x="68027" y="12706"/>
                </a:lnTo>
                <a:cubicBezTo>
                  <a:pt x="67892" y="13031"/>
                  <a:pt x="67702" y="13357"/>
                  <a:pt x="67512" y="13628"/>
                </a:cubicBezTo>
                <a:lnTo>
                  <a:pt x="67322" y="13899"/>
                </a:lnTo>
                <a:lnTo>
                  <a:pt x="67186" y="14062"/>
                </a:lnTo>
                <a:cubicBezTo>
                  <a:pt x="67129" y="14119"/>
                  <a:pt x="67101" y="14142"/>
                  <a:pt x="67093" y="14142"/>
                </a:cubicBezTo>
                <a:cubicBezTo>
                  <a:pt x="67083" y="14142"/>
                  <a:pt x="67112" y="14098"/>
                  <a:pt x="67159" y="14035"/>
                </a:cubicBezTo>
                <a:cubicBezTo>
                  <a:pt x="67512" y="13574"/>
                  <a:pt x="67783" y="13058"/>
                  <a:pt x="68000" y="12543"/>
                </a:cubicBezTo>
                <a:cubicBezTo>
                  <a:pt x="68163" y="12136"/>
                  <a:pt x="68271" y="11702"/>
                  <a:pt x="68325" y="11268"/>
                </a:cubicBezTo>
                <a:cubicBezTo>
                  <a:pt x="68431" y="10743"/>
                  <a:pt x="68459" y="10192"/>
                  <a:pt x="68461" y="9640"/>
                </a:cubicBezTo>
                <a:lnTo>
                  <a:pt x="68461" y="9640"/>
                </a:lnTo>
                <a:cubicBezTo>
                  <a:pt x="68461" y="9640"/>
                  <a:pt x="68461" y="9640"/>
                  <a:pt x="68461" y="9641"/>
                </a:cubicBezTo>
                <a:lnTo>
                  <a:pt x="68461" y="9586"/>
                </a:lnTo>
                <a:cubicBezTo>
                  <a:pt x="68461" y="9604"/>
                  <a:pt x="68461" y="9622"/>
                  <a:pt x="68461" y="9640"/>
                </a:cubicBezTo>
                <a:lnTo>
                  <a:pt x="68461" y="9640"/>
                </a:lnTo>
                <a:cubicBezTo>
                  <a:pt x="68407" y="9206"/>
                  <a:pt x="68325" y="8800"/>
                  <a:pt x="68190" y="8366"/>
                </a:cubicBezTo>
                <a:cubicBezTo>
                  <a:pt x="67973" y="7525"/>
                  <a:pt x="67647" y="6738"/>
                  <a:pt x="67186" y="6006"/>
                </a:cubicBezTo>
                <a:cubicBezTo>
                  <a:pt x="66698" y="5220"/>
                  <a:pt x="66074" y="4541"/>
                  <a:pt x="65396" y="3918"/>
                </a:cubicBezTo>
                <a:cubicBezTo>
                  <a:pt x="65071" y="3619"/>
                  <a:pt x="64718" y="3294"/>
                  <a:pt x="64365" y="3022"/>
                </a:cubicBezTo>
                <a:cubicBezTo>
                  <a:pt x="63702" y="2606"/>
                  <a:pt x="63499" y="2483"/>
                  <a:pt x="63486" y="2483"/>
                </a:cubicBezTo>
                <a:lnTo>
                  <a:pt x="63486" y="2483"/>
                </a:lnTo>
                <a:cubicBezTo>
                  <a:pt x="63469" y="2483"/>
                  <a:pt x="63835" y="2730"/>
                  <a:pt x="63815" y="2730"/>
                </a:cubicBezTo>
                <a:cubicBezTo>
                  <a:pt x="63809" y="2730"/>
                  <a:pt x="63765" y="2706"/>
                  <a:pt x="63660" y="2643"/>
                </a:cubicBezTo>
                <a:cubicBezTo>
                  <a:pt x="62856" y="2160"/>
                  <a:pt x="62024" y="1757"/>
                  <a:pt x="61140" y="1433"/>
                </a:cubicBezTo>
                <a:lnTo>
                  <a:pt x="61140" y="1433"/>
                </a:lnTo>
                <a:lnTo>
                  <a:pt x="61002" y="1341"/>
                </a:lnTo>
                <a:cubicBezTo>
                  <a:pt x="60487" y="1151"/>
                  <a:pt x="59944" y="1015"/>
                  <a:pt x="59429" y="907"/>
                </a:cubicBezTo>
                <a:cubicBezTo>
                  <a:pt x="59212" y="853"/>
                  <a:pt x="58941" y="771"/>
                  <a:pt x="58534" y="690"/>
                </a:cubicBezTo>
                <a:cubicBezTo>
                  <a:pt x="58154" y="608"/>
                  <a:pt x="57639" y="473"/>
                  <a:pt x="56879" y="364"/>
                </a:cubicBezTo>
                <a:lnTo>
                  <a:pt x="56879" y="364"/>
                </a:lnTo>
                <a:lnTo>
                  <a:pt x="57639" y="473"/>
                </a:lnTo>
                <a:lnTo>
                  <a:pt x="58154" y="581"/>
                </a:lnTo>
                <a:cubicBezTo>
                  <a:pt x="58452" y="636"/>
                  <a:pt x="58642" y="690"/>
                  <a:pt x="58751" y="690"/>
                </a:cubicBezTo>
                <a:cubicBezTo>
                  <a:pt x="58791" y="703"/>
                  <a:pt x="58832" y="710"/>
                  <a:pt x="58873" y="710"/>
                </a:cubicBezTo>
                <a:cubicBezTo>
                  <a:pt x="58914" y="710"/>
                  <a:pt x="58954" y="703"/>
                  <a:pt x="58995" y="690"/>
                </a:cubicBezTo>
                <a:lnTo>
                  <a:pt x="59049" y="690"/>
                </a:lnTo>
                <a:cubicBezTo>
                  <a:pt x="58751" y="608"/>
                  <a:pt x="58344" y="554"/>
                  <a:pt x="58154" y="527"/>
                </a:cubicBezTo>
                <a:cubicBezTo>
                  <a:pt x="57883" y="473"/>
                  <a:pt x="57720" y="446"/>
                  <a:pt x="57503" y="419"/>
                </a:cubicBezTo>
                <a:lnTo>
                  <a:pt x="57557" y="419"/>
                </a:lnTo>
                <a:cubicBezTo>
                  <a:pt x="56933" y="337"/>
                  <a:pt x="56337" y="229"/>
                  <a:pt x="55713" y="174"/>
                </a:cubicBezTo>
                <a:cubicBezTo>
                  <a:pt x="55415" y="147"/>
                  <a:pt x="55116" y="120"/>
                  <a:pt x="54791" y="93"/>
                </a:cubicBezTo>
                <a:lnTo>
                  <a:pt x="53841" y="39"/>
                </a:lnTo>
                <a:cubicBezTo>
                  <a:pt x="53485" y="13"/>
                  <a:pt x="53128" y="1"/>
                  <a:pt x="52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280670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8451C-0F61-4791-8D8A-52338D1344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9086576-D8FA-4B12-BC27-A4F749F13740}"/>
              </a:ext>
            </a:extLst>
          </p:cNvPr>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
        <p:nvSpPr>
          <p:cNvPr id="4" name="Date Placeholder 3">
            <a:extLst>
              <a:ext uri="{FF2B5EF4-FFF2-40B4-BE49-F238E27FC236}">
                <a16:creationId xmlns:a16="http://schemas.microsoft.com/office/drawing/2014/main" id="{CFCEA9F5-8AD5-48AA-A11A-AC9154D5B251}"/>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855F77CF-1C2E-4837-A2CF-2629DBF09255}"/>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5D6B7070-8D45-4DA5-8B0B-16BFF6CEFF8F}"/>
              </a:ext>
            </a:extLst>
          </p:cNvPr>
          <p:cNvSpPr>
            <a:spLocks noGrp="1"/>
          </p:cNvSpPr>
          <p:nvPr>
            <p:ph type="sldNum" sz="quarter" idx="12"/>
          </p:nvPr>
        </p:nvSpPr>
        <p:spPr/>
        <p:txBody>
          <a:bodyPr/>
          <a:lstStyle>
            <a:lvl1pPr>
              <a:defRPr/>
            </a:lvl1pPr>
          </a:lstStyle>
          <a:p>
            <a:fld id="{25025FDC-90D7-455C-9120-04C32CA6BD7B}" type="slidenum">
              <a:rPr lang="es-ES" altLang="en-US"/>
              <a:pPr/>
              <a:t>‹#›</a:t>
            </a:fld>
            <a:endParaRPr lang="es-ES" altLang="en-US"/>
          </a:p>
        </p:txBody>
      </p:sp>
    </p:spTree>
    <p:extLst>
      <p:ext uri="{BB962C8B-B14F-4D97-AF65-F5344CB8AC3E}">
        <p14:creationId xmlns:p14="http://schemas.microsoft.com/office/powerpoint/2010/main" val="185151861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75"/>
        <p:cNvGrpSpPr/>
        <p:nvPr/>
      </p:nvGrpSpPr>
      <p:grpSpPr>
        <a:xfrm>
          <a:off x="0" y="0"/>
          <a:ext cx="0" cy="0"/>
          <a:chOff x="0" y="0"/>
          <a:chExt cx="0" cy="0"/>
        </a:xfrm>
      </p:grpSpPr>
      <p:sp>
        <p:nvSpPr>
          <p:cNvPr id="76" name="Google Shape;76;p3"/>
          <p:cNvSpPr/>
          <p:nvPr/>
        </p:nvSpPr>
        <p:spPr>
          <a:xfrm rot="567115">
            <a:off x="-390761" y="4000122"/>
            <a:ext cx="2338039" cy="1263057"/>
          </a:xfrm>
          <a:custGeom>
            <a:avLst/>
            <a:gdLst/>
            <a:ahLst/>
            <a:cxnLst/>
            <a:rect l="l" t="t" r="r" b="b"/>
            <a:pathLst>
              <a:path w="172176" h="93013" extrusionOk="0">
                <a:moveTo>
                  <a:pt x="13424" y="1"/>
                </a:moveTo>
                <a:cubicBezTo>
                  <a:pt x="6875" y="1"/>
                  <a:pt x="1" y="7379"/>
                  <a:pt x="918" y="15924"/>
                </a:cubicBezTo>
                <a:cubicBezTo>
                  <a:pt x="1532" y="21520"/>
                  <a:pt x="4876" y="27298"/>
                  <a:pt x="9653" y="29891"/>
                </a:cubicBezTo>
                <a:cubicBezTo>
                  <a:pt x="11675" y="30994"/>
                  <a:pt x="14155" y="31195"/>
                  <a:pt x="16658" y="31195"/>
                </a:cubicBezTo>
                <a:cubicBezTo>
                  <a:pt x="18084" y="31195"/>
                  <a:pt x="19518" y="31130"/>
                  <a:pt x="20878" y="31130"/>
                </a:cubicBezTo>
                <a:cubicBezTo>
                  <a:pt x="23334" y="31130"/>
                  <a:pt x="25551" y="31341"/>
                  <a:pt x="27055" y="32530"/>
                </a:cubicBezTo>
                <a:cubicBezTo>
                  <a:pt x="32196" y="36647"/>
                  <a:pt x="21641" y="50637"/>
                  <a:pt x="33174" y="57166"/>
                </a:cubicBezTo>
                <a:cubicBezTo>
                  <a:pt x="34809" y="58091"/>
                  <a:pt x="36338" y="58421"/>
                  <a:pt x="37796" y="58421"/>
                </a:cubicBezTo>
                <a:cubicBezTo>
                  <a:pt x="41411" y="58421"/>
                  <a:pt x="44594" y="56394"/>
                  <a:pt x="47908" y="56394"/>
                </a:cubicBezTo>
                <a:cubicBezTo>
                  <a:pt x="48482" y="56394"/>
                  <a:pt x="49059" y="56455"/>
                  <a:pt x="49643" y="56597"/>
                </a:cubicBezTo>
                <a:cubicBezTo>
                  <a:pt x="61199" y="59418"/>
                  <a:pt x="53942" y="66356"/>
                  <a:pt x="56808" y="74363"/>
                </a:cubicBezTo>
                <a:cubicBezTo>
                  <a:pt x="59096" y="80762"/>
                  <a:pt x="64139" y="83660"/>
                  <a:pt x="69661" y="83660"/>
                </a:cubicBezTo>
                <a:cubicBezTo>
                  <a:pt x="72816" y="83660"/>
                  <a:pt x="76126" y="82715"/>
                  <a:pt x="79169" y="80937"/>
                </a:cubicBezTo>
                <a:cubicBezTo>
                  <a:pt x="85309" y="77360"/>
                  <a:pt x="88766" y="71995"/>
                  <a:pt x="92323" y="71995"/>
                </a:cubicBezTo>
                <a:cubicBezTo>
                  <a:pt x="94353" y="71995"/>
                  <a:pt x="96416" y="73743"/>
                  <a:pt x="99028" y="78571"/>
                </a:cubicBezTo>
                <a:cubicBezTo>
                  <a:pt x="101757" y="83598"/>
                  <a:pt x="104282" y="89194"/>
                  <a:pt x="110856" y="91856"/>
                </a:cubicBezTo>
                <a:cubicBezTo>
                  <a:pt x="112729" y="92609"/>
                  <a:pt x="114750" y="93012"/>
                  <a:pt x="116765" y="93012"/>
                </a:cubicBezTo>
                <a:cubicBezTo>
                  <a:pt x="118520" y="93012"/>
                  <a:pt x="120270" y="92706"/>
                  <a:pt x="121912" y="92060"/>
                </a:cubicBezTo>
                <a:cubicBezTo>
                  <a:pt x="128486" y="89467"/>
                  <a:pt x="128213" y="81733"/>
                  <a:pt x="132876" y="79003"/>
                </a:cubicBezTo>
                <a:cubicBezTo>
                  <a:pt x="134160" y="78244"/>
                  <a:pt x="135425" y="77925"/>
                  <a:pt x="136686" y="77925"/>
                </a:cubicBezTo>
                <a:cubicBezTo>
                  <a:pt x="143268" y="77925"/>
                  <a:pt x="149760" y="86601"/>
                  <a:pt x="158416" y="86601"/>
                </a:cubicBezTo>
                <a:cubicBezTo>
                  <a:pt x="160623" y="86601"/>
                  <a:pt x="162970" y="86037"/>
                  <a:pt x="165496" y="84622"/>
                </a:cubicBezTo>
                <a:cubicBezTo>
                  <a:pt x="172175" y="80875"/>
                  <a:pt x="169959" y="72972"/>
                  <a:pt x="162077" y="72972"/>
                </a:cubicBezTo>
                <a:cubicBezTo>
                  <a:pt x="161155" y="72972"/>
                  <a:pt x="160154" y="73080"/>
                  <a:pt x="159081" y="73316"/>
                </a:cubicBezTo>
                <a:cubicBezTo>
                  <a:pt x="158715" y="73397"/>
                  <a:pt x="158347" y="73435"/>
                  <a:pt x="157976" y="73435"/>
                </a:cubicBezTo>
                <a:cubicBezTo>
                  <a:pt x="150852" y="73435"/>
                  <a:pt x="142851" y="59325"/>
                  <a:pt x="135074" y="59325"/>
                </a:cubicBezTo>
                <a:cubicBezTo>
                  <a:pt x="134675" y="59325"/>
                  <a:pt x="134275" y="59362"/>
                  <a:pt x="133877" y="59440"/>
                </a:cubicBezTo>
                <a:cubicBezTo>
                  <a:pt x="124869" y="61192"/>
                  <a:pt x="125779" y="71906"/>
                  <a:pt x="120251" y="74295"/>
                </a:cubicBezTo>
                <a:cubicBezTo>
                  <a:pt x="119428" y="74650"/>
                  <a:pt x="118631" y="74813"/>
                  <a:pt x="117855" y="74813"/>
                </a:cubicBezTo>
                <a:cubicBezTo>
                  <a:pt x="109695" y="74813"/>
                  <a:pt x="103883" y="56807"/>
                  <a:pt x="94183" y="55664"/>
                </a:cubicBezTo>
                <a:cubicBezTo>
                  <a:pt x="93938" y="55636"/>
                  <a:pt x="93686" y="55623"/>
                  <a:pt x="93430" y="55623"/>
                </a:cubicBezTo>
                <a:cubicBezTo>
                  <a:pt x="86556" y="55623"/>
                  <a:pt x="75789" y="65324"/>
                  <a:pt x="72873" y="65324"/>
                </a:cubicBezTo>
                <a:cubicBezTo>
                  <a:pt x="72806" y="65324"/>
                  <a:pt x="72744" y="65319"/>
                  <a:pt x="72686" y="65309"/>
                </a:cubicBezTo>
                <a:cubicBezTo>
                  <a:pt x="67022" y="64308"/>
                  <a:pt x="73824" y="49522"/>
                  <a:pt x="66294" y="43449"/>
                </a:cubicBezTo>
                <a:cubicBezTo>
                  <a:pt x="63998" y="41595"/>
                  <a:pt x="61334" y="41044"/>
                  <a:pt x="58636" y="41044"/>
                </a:cubicBezTo>
                <a:cubicBezTo>
                  <a:pt x="54692" y="41044"/>
                  <a:pt x="50674" y="42220"/>
                  <a:pt x="47621" y="42220"/>
                </a:cubicBezTo>
                <a:cubicBezTo>
                  <a:pt x="45126" y="42220"/>
                  <a:pt x="43276" y="41435"/>
                  <a:pt x="42637" y="38581"/>
                </a:cubicBezTo>
                <a:cubicBezTo>
                  <a:pt x="41181" y="32007"/>
                  <a:pt x="49643" y="25342"/>
                  <a:pt x="42955" y="18199"/>
                </a:cubicBezTo>
                <a:cubicBezTo>
                  <a:pt x="41467" y="16620"/>
                  <a:pt x="37463" y="14421"/>
                  <a:pt x="32834" y="14421"/>
                </a:cubicBezTo>
                <a:cubicBezTo>
                  <a:pt x="30530" y="14421"/>
                  <a:pt x="28071" y="14966"/>
                  <a:pt x="25690" y="16402"/>
                </a:cubicBezTo>
                <a:cubicBezTo>
                  <a:pt x="23977" y="17225"/>
                  <a:pt x="22634" y="17583"/>
                  <a:pt x="21586" y="17583"/>
                </a:cubicBezTo>
                <a:cubicBezTo>
                  <a:pt x="14867" y="17583"/>
                  <a:pt x="20261" y="2862"/>
                  <a:pt x="17978" y="1366"/>
                </a:cubicBezTo>
                <a:cubicBezTo>
                  <a:pt x="16554" y="427"/>
                  <a:pt x="14999" y="1"/>
                  <a:pt x="13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204617">
            <a:off x="7390994" y="-963939"/>
            <a:ext cx="2527118" cy="2649617"/>
          </a:xfrm>
          <a:custGeom>
            <a:avLst/>
            <a:gdLst/>
            <a:ahLst/>
            <a:cxnLst/>
            <a:rect l="l" t="t" r="r" b="b"/>
            <a:pathLst>
              <a:path w="118601" h="124350" extrusionOk="0">
                <a:moveTo>
                  <a:pt x="69677" y="1"/>
                </a:moveTo>
                <a:cubicBezTo>
                  <a:pt x="57181" y="1"/>
                  <a:pt x="46020" y="10360"/>
                  <a:pt x="36320" y="17351"/>
                </a:cubicBezTo>
                <a:cubicBezTo>
                  <a:pt x="22532" y="27309"/>
                  <a:pt x="11517" y="40596"/>
                  <a:pt x="4306" y="55995"/>
                </a:cubicBezTo>
                <a:cubicBezTo>
                  <a:pt x="1876" y="61252"/>
                  <a:pt x="1" y="67750"/>
                  <a:pt x="3302" y="72504"/>
                </a:cubicBezTo>
                <a:cubicBezTo>
                  <a:pt x="5955" y="76264"/>
                  <a:pt x="10905" y="77405"/>
                  <a:pt x="15618" y="77405"/>
                </a:cubicBezTo>
                <a:cubicBezTo>
                  <a:pt x="16301" y="77405"/>
                  <a:pt x="16980" y="77381"/>
                  <a:pt x="17645" y="77338"/>
                </a:cubicBezTo>
                <a:cubicBezTo>
                  <a:pt x="20601" y="77161"/>
                  <a:pt x="23615" y="76743"/>
                  <a:pt x="26561" y="76743"/>
                </a:cubicBezTo>
                <a:cubicBezTo>
                  <a:pt x="28881" y="76743"/>
                  <a:pt x="31160" y="77002"/>
                  <a:pt x="33335" y="77840"/>
                </a:cubicBezTo>
                <a:cubicBezTo>
                  <a:pt x="40230" y="80508"/>
                  <a:pt x="43769" y="88141"/>
                  <a:pt x="45644" y="95300"/>
                </a:cubicBezTo>
                <a:cubicBezTo>
                  <a:pt x="47520" y="102458"/>
                  <a:pt x="48550" y="110197"/>
                  <a:pt x="53120" y="116008"/>
                </a:cubicBezTo>
                <a:cubicBezTo>
                  <a:pt x="57684" y="121846"/>
                  <a:pt x="64728" y="124350"/>
                  <a:pt x="72147" y="124350"/>
                </a:cubicBezTo>
                <a:cubicBezTo>
                  <a:pt x="79196" y="124350"/>
                  <a:pt x="86583" y="122089"/>
                  <a:pt x="92503" y="118280"/>
                </a:cubicBezTo>
                <a:cubicBezTo>
                  <a:pt x="108643" y="107899"/>
                  <a:pt x="117967" y="88590"/>
                  <a:pt x="118284" y="69414"/>
                </a:cubicBezTo>
                <a:cubicBezTo>
                  <a:pt x="118601" y="50210"/>
                  <a:pt x="110571" y="31456"/>
                  <a:pt x="98156" y="16823"/>
                </a:cubicBezTo>
                <a:cubicBezTo>
                  <a:pt x="91975" y="9533"/>
                  <a:pt x="84315" y="2955"/>
                  <a:pt x="75044" y="657"/>
                </a:cubicBezTo>
                <a:cubicBezTo>
                  <a:pt x="73229" y="207"/>
                  <a:pt x="71440" y="1"/>
                  <a:pt x="696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3"/>
          <p:cNvGrpSpPr/>
          <p:nvPr/>
        </p:nvGrpSpPr>
        <p:grpSpPr>
          <a:xfrm rot="4687003">
            <a:off x="8261910" y="-91077"/>
            <a:ext cx="638407" cy="1016099"/>
            <a:chOff x="2665800" y="994925"/>
            <a:chExt cx="2326725" cy="3703250"/>
          </a:xfrm>
        </p:grpSpPr>
        <p:sp>
          <p:nvSpPr>
            <p:cNvPr id="79" name="Google Shape;79;p3"/>
            <p:cNvSpPr/>
            <p:nvPr/>
          </p:nvSpPr>
          <p:spPr>
            <a:xfrm>
              <a:off x="2922825" y="994925"/>
              <a:ext cx="2069700" cy="2082450"/>
            </a:xfrm>
            <a:custGeom>
              <a:avLst/>
              <a:gdLst/>
              <a:ahLst/>
              <a:cxnLst/>
              <a:rect l="l" t="t" r="r" b="b"/>
              <a:pathLst>
                <a:path w="82788" h="83298" extrusionOk="0">
                  <a:moveTo>
                    <a:pt x="31490" y="0"/>
                  </a:moveTo>
                  <a:cubicBezTo>
                    <a:pt x="31252" y="0"/>
                    <a:pt x="31015" y="2"/>
                    <a:pt x="30778" y="5"/>
                  </a:cubicBezTo>
                  <a:cubicBezTo>
                    <a:pt x="22771" y="73"/>
                    <a:pt x="14286" y="1665"/>
                    <a:pt x="8326" y="6988"/>
                  </a:cubicBezTo>
                  <a:cubicBezTo>
                    <a:pt x="2344" y="12334"/>
                    <a:pt x="1" y="22297"/>
                    <a:pt x="5028" y="28553"/>
                  </a:cubicBezTo>
                  <a:cubicBezTo>
                    <a:pt x="6734" y="30669"/>
                    <a:pt x="9077" y="32147"/>
                    <a:pt x="11329" y="33694"/>
                  </a:cubicBezTo>
                  <a:cubicBezTo>
                    <a:pt x="20155" y="39745"/>
                    <a:pt x="28094" y="46979"/>
                    <a:pt x="34918" y="55236"/>
                  </a:cubicBezTo>
                  <a:cubicBezTo>
                    <a:pt x="40901" y="62470"/>
                    <a:pt x="46087" y="70545"/>
                    <a:pt x="53389" y="76459"/>
                  </a:cubicBezTo>
                  <a:cubicBezTo>
                    <a:pt x="59159" y="81130"/>
                    <a:pt x="64764" y="83298"/>
                    <a:pt x="69314" y="83298"/>
                  </a:cubicBezTo>
                  <a:cubicBezTo>
                    <a:pt x="77949" y="83298"/>
                    <a:pt x="82787" y="75492"/>
                    <a:pt x="77752" y="62174"/>
                  </a:cubicBezTo>
                  <a:cubicBezTo>
                    <a:pt x="70859" y="43999"/>
                    <a:pt x="60987" y="26574"/>
                    <a:pt x="49977" y="10583"/>
                  </a:cubicBezTo>
                  <a:cubicBezTo>
                    <a:pt x="47680" y="7239"/>
                    <a:pt x="45177" y="3827"/>
                    <a:pt x="41561" y="1938"/>
                  </a:cubicBezTo>
                  <a:cubicBezTo>
                    <a:pt x="38495" y="342"/>
                    <a:pt x="34952" y="0"/>
                    <a:pt x="31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2665800" y="3446975"/>
              <a:ext cx="1078250" cy="1251200"/>
            </a:xfrm>
            <a:custGeom>
              <a:avLst/>
              <a:gdLst/>
              <a:ahLst/>
              <a:cxnLst/>
              <a:rect l="l" t="t" r="r" b="b"/>
              <a:pathLst>
                <a:path w="43130" h="50048" extrusionOk="0">
                  <a:moveTo>
                    <a:pt x="24048" y="0"/>
                  </a:moveTo>
                  <a:cubicBezTo>
                    <a:pt x="16617" y="0"/>
                    <a:pt x="8393" y="4303"/>
                    <a:pt x="5027" y="9837"/>
                  </a:cubicBezTo>
                  <a:cubicBezTo>
                    <a:pt x="3139" y="12953"/>
                    <a:pt x="2161" y="16525"/>
                    <a:pt x="1479" y="20096"/>
                  </a:cubicBezTo>
                  <a:cubicBezTo>
                    <a:pt x="114" y="27307"/>
                    <a:pt x="0" y="35178"/>
                    <a:pt x="3617" y="41570"/>
                  </a:cubicBezTo>
                  <a:cubicBezTo>
                    <a:pt x="6418" y="46489"/>
                    <a:pt x="11980" y="50047"/>
                    <a:pt x="17443" y="50047"/>
                  </a:cubicBezTo>
                  <a:cubicBezTo>
                    <a:pt x="19079" y="50047"/>
                    <a:pt x="20706" y="49728"/>
                    <a:pt x="22247" y="49031"/>
                  </a:cubicBezTo>
                  <a:cubicBezTo>
                    <a:pt x="27593" y="46597"/>
                    <a:pt x="30300" y="40728"/>
                    <a:pt x="32597" y="35337"/>
                  </a:cubicBezTo>
                  <a:cubicBezTo>
                    <a:pt x="36578" y="25897"/>
                    <a:pt x="43129" y="9655"/>
                    <a:pt x="32324" y="2330"/>
                  </a:cubicBezTo>
                  <a:cubicBezTo>
                    <a:pt x="29947" y="709"/>
                    <a:pt x="27063" y="0"/>
                    <a:pt x="240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3"/>
          <p:cNvSpPr/>
          <p:nvPr/>
        </p:nvSpPr>
        <p:spPr>
          <a:xfrm rot="6267587">
            <a:off x="-38577" y="-1438860"/>
            <a:ext cx="2367769" cy="2743559"/>
          </a:xfrm>
          <a:custGeom>
            <a:avLst/>
            <a:gdLst/>
            <a:ahLst/>
            <a:cxnLst/>
            <a:rect l="l" t="t" r="r" b="b"/>
            <a:pathLst>
              <a:path w="132415" h="153493" extrusionOk="0">
                <a:moveTo>
                  <a:pt x="65330" y="1"/>
                </a:moveTo>
                <a:cubicBezTo>
                  <a:pt x="60091" y="1"/>
                  <a:pt x="54855" y="737"/>
                  <a:pt x="49841" y="2215"/>
                </a:cubicBezTo>
                <a:cubicBezTo>
                  <a:pt x="32507" y="7333"/>
                  <a:pt x="20815" y="24531"/>
                  <a:pt x="2753" y="27237"/>
                </a:cubicBezTo>
                <a:cubicBezTo>
                  <a:pt x="2685" y="27195"/>
                  <a:pt x="2609" y="27174"/>
                  <a:pt x="2536" y="27174"/>
                </a:cubicBezTo>
                <a:cubicBezTo>
                  <a:pt x="2416" y="27174"/>
                  <a:pt x="2301" y="27229"/>
                  <a:pt x="2230" y="27328"/>
                </a:cubicBezTo>
                <a:cubicBezTo>
                  <a:pt x="1661" y="27465"/>
                  <a:pt x="1320" y="27988"/>
                  <a:pt x="1411" y="28534"/>
                </a:cubicBezTo>
                <a:cubicBezTo>
                  <a:pt x="183" y="30923"/>
                  <a:pt x="274" y="34153"/>
                  <a:pt x="137" y="36700"/>
                </a:cubicBezTo>
                <a:cubicBezTo>
                  <a:pt x="1" y="40386"/>
                  <a:pt x="206" y="44093"/>
                  <a:pt x="774" y="47733"/>
                </a:cubicBezTo>
                <a:cubicBezTo>
                  <a:pt x="774" y="47847"/>
                  <a:pt x="820" y="47938"/>
                  <a:pt x="865" y="48051"/>
                </a:cubicBezTo>
                <a:cubicBezTo>
                  <a:pt x="865" y="48727"/>
                  <a:pt x="1499" y="49293"/>
                  <a:pt x="2133" y="49293"/>
                </a:cubicBezTo>
                <a:cubicBezTo>
                  <a:pt x="2460" y="49293"/>
                  <a:pt x="2786" y="49143"/>
                  <a:pt x="3026" y="48779"/>
                </a:cubicBezTo>
                <a:cubicBezTo>
                  <a:pt x="14302" y="31159"/>
                  <a:pt x="34018" y="21045"/>
                  <a:pt x="53956" y="21045"/>
                </a:cubicBezTo>
                <a:cubicBezTo>
                  <a:pt x="64829" y="21045"/>
                  <a:pt x="75768" y="24053"/>
                  <a:pt x="85440" y="30490"/>
                </a:cubicBezTo>
                <a:cubicBezTo>
                  <a:pt x="99134" y="39589"/>
                  <a:pt x="106323" y="53738"/>
                  <a:pt x="105481" y="70162"/>
                </a:cubicBezTo>
                <a:cubicBezTo>
                  <a:pt x="104594" y="87018"/>
                  <a:pt x="97451" y="102941"/>
                  <a:pt x="97519" y="119888"/>
                </a:cubicBezTo>
                <a:cubicBezTo>
                  <a:pt x="97565" y="133013"/>
                  <a:pt x="103115" y="148823"/>
                  <a:pt x="116673" y="153463"/>
                </a:cubicBezTo>
                <a:cubicBezTo>
                  <a:pt x="116745" y="153483"/>
                  <a:pt x="116817" y="153492"/>
                  <a:pt x="116888" y="153492"/>
                </a:cubicBezTo>
                <a:cubicBezTo>
                  <a:pt x="117313" y="153492"/>
                  <a:pt x="117703" y="153161"/>
                  <a:pt x="117742" y="152713"/>
                </a:cubicBezTo>
                <a:lnTo>
                  <a:pt x="125817" y="149346"/>
                </a:lnTo>
                <a:cubicBezTo>
                  <a:pt x="127319" y="148709"/>
                  <a:pt x="129389" y="148231"/>
                  <a:pt x="130844" y="147231"/>
                </a:cubicBezTo>
                <a:cubicBezTo>
                  <a:pt x="131208" y="147208"/>
                  <a:pt x="131504" y="146958"/>
                  <a:pt x="131618" y="146616"/>
                </a:cubicBezTo>
                <a:cubicBezTo>
                  <a:pt x="131868" y="146366"/>
                  <a:pt x="132096" y="146070"/>
                  <a:pt x="132255" y="145775"/>
                </a:cubicBezTo>
                <a:cubicBezTo>
                  <a:pt x="132414" y="145547"/>
                  <a:pt x="132323" y="145229"/>
                  <a:pt x="132050" y="145138"/>
                </a:cubicBezTo>
                <a:cubicBezTo>
                  <a:pt x="131686" y="145016"/>
                  <a:pt x="131302" y="144966"/>
                  <a:pt x="130911" y="144966"/>
                </a:cubicBezTo>
                <a:cubicBezTo>
                  <a:pt x="130716" y="144966"/>
                  <a:pt x="130518" y="144979"/>
                  <a:pt x="130321" y="145001"/>
                </a:cubicBezTo>
                <a:cubicBezTo>
                  <a:pt x="116855" y="133923"/>
                  <a:pt x="108256" y="118864"/>
                  <a:pt x="109758" y="100871"/>
                </a:cubicBezTo>
                <a:cubicBezTo>
                  <a:pt x="111282" y="82309"/>
                  <a:pt x="121086" y="64976"/>
                  <a:pt x="118311" y="46004"/>
                </a:cubicBezTo>
                <a:cubicBezTo>
                  <a:pt x="116150" y="31241"/>
                  <a:pt x="107710" y="17479"/>
                  <a:pt x="95404" y="9039"/>
                </a:cubicBezTo>
                <a:cubicBezTo>
                  <a:pt x="86609" y="3034"/>
                  <a:pt x="75967" y="1"/>
                  <a:pt x="65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txBox="1">
            <a:spLocks noGrp="1"/>
          </p:cNvSpPr>
          <p:nvPr>
            <p:ph type="title" hasCustomPrompt="1"/>
          </p:nvPr>
        </p:nvSpPr>
        <p:spPr>
          <a:xfrm>
            <a:off x="720000" y="1259300"/>
            <a:ext cx="1920600" cy="11424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2"/>
              </a:buClr>
              <a:buSzPts val="3500"/>
              <a:buFont typeface="Merriweather"/>
              <a:buNone/>
              <a:defRPr sz="8000">
                <a:solidFill>
                  <a:schemeClr val="lt2"/>
                </a:solidFill>
                <a:latin typeface="Merriweather"/>
                <a:ea typeface="Merriweather"/>
                <a:cs typeface="Merriweather"/>
                <a:sym typeface="Merriweather"/>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r>
              <a:t>xx%</a:t>
            </a:r>
          </a:p>
        </p:txBody>
      </p:sp>
      <p:sp>
        <p:nvSpPr>
          <p:cNvPr id="83" name="Google Shape;83;p3"/>
          <p:cNvSpPr txBox="1">
            <a:spLocks noGrp="1"/>
          </p:cNvSpPr>
          <p:nvPr>
            <p:ph type="title" idx="2"/>
          </p:nvPr>
        </p:nvSpPr>
        <p:spPr>
          <a:xfrm>
            <a:off x="720000" y="2333000"/>
            <a:ext cx="29844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Merriweather"/>
              <a:buNone/>
              <a:defRPr sz="3000">
                <a:latin typeface="Merriweather"/>
                <a:ea typeface="Merriweather"/>
                <a:cs typeface="Merriweather"/>
                <a:sym typeface="Merriweather"/>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4" name="Google Shape;84;p3"/>
          <p:cNvSpPr txBox="1">
            <a:spLocks noGrp="1"/>
          </p:cNvSpPr>
          <p:nvPr>
            <p:ph type="subTitle" idx="1"/>
          </p:nvPr>
        </p:nvSpPr>
        <p:spPr>
          <a:xfrm>
            <a:off x="720000" y="2905700"/>
            <a:ext cx="2682900" cy="6675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Font typeface="Montserrat"/>
              <a:buNone/>
              <a:defRPr sz="1400">
                <a:solidFill>
                  <a:schemeClr val="dk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73505739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5"/>
        <p:cNvGrpSpPr/>
        <p:nvPr/>
      </p:nvGrpSpPr>
      <p:grpSpPr>
        <a:xfrm>
          <a:off x="0" y="0"/>
          <a:ext cx="0" cy="0"/>
          <a:chOff x="0" y="0"/>
          <a:chExt cx="0" cy="0"/>
        </a:xfrm>
      </p:grpSpPr>
      <p:sp>
        <p:nvSpPr>
          <p:cNvPr id="86" name="Google Shape;86;p4"/>
          <p:cNvSpPr txBox="1">
            <a:spLocks noGrp="1"/>
          </p:cNvSpPr>
          <p:nvPr>
            <p:ph type="body" idx="1"/>
          </p:nvPr>
        </p:nvSpPr>
        <p:spPr>
          <a:xfrm>
            <a:off x="720000" y="1209575"/>
            <a:ext cx="7704000" cy="3219000"/>
          </a:xfrm>
          <a:prstGeom prst="rect">
            <a:avLst/>
          </a:prstGeom>
        </p:spPr>
        <p:txBody>
          <a:bodyPr spcFirstLastPara="1" wrap="square" lIns="91425" tIns="91425" rIns="91425" bIns="91425" anchor="t" anchorCtr="0">
            <a:normAutofit/>
          </a:bodyPr>
          <a:lstStyle>
            <a:lvl1pPr marL="457200" lvl="0" indent="-279400">
              <a:lnSpc>
                <a:spcPct val="100000"/>
              </a:lnSpc>
              <a:spcBef>
                <a:spcPts val="0"/>
              </a:spcBef>
              <a:spcAft>
                <a:spcPts val="0"/>
              </a:spcAft>
              <a:buClr>
                <a:srgbClr val="DD7E6B"/>
              </a:buClr>
              <a:buSzPts val="800"/>
              <a:buFont typeface="Open Sans"/>
              <a:buChar char="●"/>
              <a:defRPr sz="1200">
                <a:latin typeface="Montserrat"/>
                <a:ea typeface="Montserrat"/>
                <a:cs typeface="Montserrat"/>
                <a:sym typeface="Montserrat"/>
              </a:defRPr>
            </a:lvl1pPr>
            <a:lvl2pPr marL="914400" lvl="1" indent="-279400">
              <a:spcBef>
                <a:spcPts val="0"/>
              </a:spcBef>
              <a:spcAft>
                <a:spcPts val="0"/>
              </a:spcAft>
              <a:buClr>
                <a:srgbClr val="999999"/>
              </a:buClr>
              <a:buSzPts val="800"/>
              <a:buFont typeface="Open Sans"/>
              <a:buChar char="○"/>
              <a:defRPr sz="1100">
                <a:latin typeface="Montserrat"/>
                <a:ea typeface="Montserrat"/>
                <a:cs typeface="Montserrat"/>
                <a:sym typeface="Montserrat"/>
              </a:defRPr>
            </a:lvl2pPr>
            <a:lvl3pPr marL="1371600" lvl="2" indent="-279400">
              <a:spcBef>
                <a:spcPts val="0"/>
              </a:spcBef>
              <a:spcAft>
                <a:spcPts val="0"/>
              </a:spcAft>
              <a:buClr>
                <a:srgbClr val="999999"/>
              </a:buClr>
              <a:buSzPts val="800"/>
              <a:buFont typeface="Open Sans"/>
              <a:buChar char="■"/>
              <a:defRPr sz="1100">
                <a:latin typeface="Montserrat"/>
                <a:ea typeface="Montserrat"/>
                <a:cs typeface="Montserrat"/>
                <a:sym typeface="Montserrat"/>
              </a:defRPr>
            </a:lvl3pPr>
            <a:lvl4pPr marL="1828800" lvl="3" indent="-279400">
              <a:spcBef>
                <a:spcPts val="0"/>
              </a:spcBef>
              <a:spcAft>
                <a:spcPts val="0"/>
              </a:spcAft>
              <a:buClr>
                <a:srgbClr val="999999"/>
              </a:buClr>
              <a:buSzPts val="800"/>
              <a:buFont typeface="Open Sans"/>
              <a:buChar char="●"/>
              <a:defRPr sz="1100"/>
            </a:lvl4pPr>
            <a:lvl5pPr marL="2286000" lvl="4" indent="-330200">
              <a:spcBef>
                <a:spcPts val="0"/>
              </a:spcBef>
              <a:spcAft>
                <a:spcPts val="0"/>
              </a:spcAft>
              <a:buClr>
                <a:srgbClr val="999999"/>
              </a:buClr>
              <a:buSzPts val="1600"/>
              <a:buFont typeface="Open Sans"/>
              <a:buChar char="○"/>
              <a:defRPr sz="1100"/>
            </a:lvl5pPr>
            <a:lvl6pPr marL="2743200" lvl="5" indent="-330200">
              <a:spcBef>
                <a:spcPts val="0"/>
              </a:spcBef>
              <a:spcAft>
                <a:spcPts val="0"/>
              </a:spcAft>
              <a:buClr>
                <a:srgbClr val="999999"/>
              </a:buClr>
              <a:buSzPts val="1600"/>
              <a:buFont typeface="Open Sans"/>
              <a:buChar char="■"/>
              <a:defRPr sz="1100"/>
            </a:lvl6pPr>
            <a:lvl7pPr marL="3200400" lvl="6" indent="-273050">
              <a:spcBef>
                <a:spcPts val="0"/>
              </a:spcBef>
              <a:spcAft>
                <a:spcPts val="0"/>
              </a:spcAft>
              <a:buClr>
                <a:srgbClr val="999999"/>
              </a:buClr>
              <a:buSzPts val="700"/>
              <a:buFont typeface="Open Sans"/>
              <a:buChar char="●"/>
              <a:defRPr sz="1100"/>
            </a:lvl7pPr>
            <a:lvl8pPr marL="3657600" lvl="7" indent="-273050">
              <a:spcBef>
                <a:spcPts val="0"/>
              </a:spcBef>
              <a:spcAft>
                <a:spcPts val="0"/>
              </a:spcAft>
              <a:buClr>
                <a:srgbClr val="999999"/>
              </a:buClr>
              <a:buSzPts val="700"/>
              <a:buFont typeface="Open Sans"/>
              <a:buChar char="○"/>
              <a:defRPr sz="1100"/>
            </a:lvl8pPr>
            <a:lvl9pPr marL="4114800" lvl="8" indent="-266700">
              <a:spcBef>
                <a:spcPts val="0"/>
              </a:spcBef>
              <a:spcAft>
                <a:spcPts val="0"/>
              </a:spcAft>
              <a:buClr>
                <a:srgbClr val="999999"/>
              </a:buClr>
              <a:buSzPts val="600"/>
              <a:buFont typeface="Open Sans"/>
              <a:buChar char="■"/>
              <a:defRPr sz="1100"/>
            </a:lvl9pPr>
          </a:lstStyle>
          <a:p>
            <a:endParaRPr/>
          </a:p>
        </p:txBody>
      </p:sp>
      <p:sp>
        <p:nvSpPr>
          <p:cNvPr id="87" name="Google Shape;87;p4"/>
          <p:cNvSpPr/>
          <p:nvPr/>
        </p:nvSpPr>
        <p:spPr>
          <a:xfrm>
            <a:off x="7166757" y="-569636"/>
            <a:ext cx="2538359" cy="2463316"/>
          </a:xfrm>
          <a:custGeom>
            <a:avLst/>
            <a:gdLst/>
            <a:ahLst/>
            <a:cxnLst/>
            <a:rect l="l" t="t" r="r" b="b"/>
            <a:pathLst>
              <a:path w="126067" h="122340" extrusionOk="0">
                <a:moveTo>
                  <a:pt x="53372" y="0"/>
                </a:moveTo>
                <a:cubicBezTo>
                  <a:pt x="50944" y="0"/>
                  <a:pt x="48529" y="321"/>
                  <a:pt x="46155" y="1029"/>
                </a:cubicBezTo>
                <a:cubicBezTo>
                  <a:pt x="45541" y="1189"/>
                  <a:pt x="45040" y="1575"/>
                  <a:pt x="44722" y="2121"/>
                </a:cubicBezTo>
                <a:cubicBezTo>
                  <a:pt x="44123" y="2102"/>
                  <a:pt x="43525" y="2092"/>
                  <a:pt x="42927" y="2092"/>
                </a:cubicBezTo>
                <a:cubicBezTo>
                  <a:pt x="33632" y="2092"/>
                  <a:pt x="24385" y="4433"/>
                  <a:pt x="16242" y="9605"/>
                </a:cubicBezTo>
                <a:cubicBezTo>
                  <a:pt x="6984" y="15520"/>
                  <a:pt x="0" y="27075"/>
                  <a:pt x="5414" y="37903"/>
                </a:cubicBezTo>
                <a:cubicBezTo>
                  <a:pt x="12124" y="51347"/>
                  <a:pt x="28912" y="51893"/>
                  <a:pt x="41651" y="54759"/>
                </a:cubicBezTo>
                <a:cubicBezTo>
                  <a:pt x="58143" y="58490"/>
                  <a:pt x="72155" y="69272"/>
                  <a:pt x="79980" y="84285"/>
                </a:cubicBezTo>
                <a:cubicBezTo>
                  <a:pt x="83688" y="91291"/>
                  <a:pt x="84894" y="98320"/>
                  <a:pt x="86190" y="106009"/>
                </a:cubicBezTo>
                <a:cubicBezTo>
                  <a:pt x="87191" y="111901"/>
                  <a:pt x="89079" y="117906"/>
                  <a:pt x="94812" y="120727"/>
                </a:cubicBezTo>
                <a:cubicBezTo>
                  <a:pt x="97076" y="121841"/>
                  <a:pt x="99369" y="122340"/>
                  <a:pt x="101613" y="122340"/>
                </a:cubicBezTo>
                <a:cubicBezTo>
                  <a:pt x="109626" y="122340"/>
                  <a:pt x="117002" y="115982"/>
                  <a:pt x="120130" y="108625"/>
                </a:cubicBezTo>
                <a:cubicBezTo>
                  <a:pt x="126067" y="94749"/>
                  <a:pt x="123291" y="76346"/>
                  <a:pt x="119038" y="62379"/>
                </a:cubicBezTo>
                <a:cubicBezTo>
                  <a:pt x="113920" y="45455"/>
                  <a:pt x="104138" y="30305"/>
                  <a:pt x="90854" y="18659"/>
                </a:cubicBezTo>
                <a:cubicBezTo>
                  <a:pt x="81210" y="10233"/>
                  <a:pt x="67084" y="0"/>
                  <a:pt x="53372"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rot="868161" flipH="1">
            <a:off x="-512273" y="3827701"/>
            <a:ext cx="1694464" cy="2072505"/>
          </a:xfrm>
          <a:custGeom>
            <a:avLst/>
            <a:gdLst/>
            <a:ahLst/>
            <a:cxnLst/>
            <a:rect l="l" t="t" r="r" b="b"/>
            <a:pathLst>
              <a:path w="71608" h="87584" extrusionOk="0">
                <a:moveTo>
                  <a:pt x="60038" y="3138"/>
                </a:moveTo>
                <a:cubicBezTo>
                  <a:pt x="60091" y="3138"/>
                  <a:pt x="60143" y="3165"/>
                  <a:pt x="60188" y="3229"/>
                </a:cubicBezTo>
                <a:cubicBezTo>
                  <a:pt x="60209" y="3398"/>
                  <a:pt x="60016" y="3649"/>
                  <a:pt x="59840" y="3649"/>
                </a:cubicBezTo>
                <a:cubicBezTo>
                  <a:pt x="59790" y="3649"/>
                  <a:pt x="59742" y="3629"/>
                  <a:pt x="59700" y="3581"/>
                </a:cubicBezTo>
                <a:cubicBezTo>
                  <a:pt x="59679" y="3415"/>
                  <a:pt x="59864" y="3138"/>
                  <a:pt x="60038" y="3138"/>
                </a:cubicBezTo>
                <a:close/>
                <a:moveTo>
                  <a:pt x="67078" y="3310"/>
                </a:moveTo>
                <a:lnTo>
                  <a:pt x="67078" y="3310"/>
                </a:lnTo>
                <a:cubicBezTo>
                  <a:pt x="67456" y="3436"/>
                  <a:pt x="67084" y="4054"/>
                  <a:pt x="66769" y="4054"/>
                </a:cubicBezTo>
                <a:cubicBezTo>
                  <a:pt x="66745" y="4054"/>
                  <a:pt x="66721" y="4050"/>
                  <a:pt x="66698" y="4042"/>
                </a:cubicBezTo>
                <a:cubicBezTo>
                  <a:pt x="66589" y="3717"/>
                  <a:pt x="66779" y="3391"/>
                  <a:pt x="67078" y="3310"/>
                </a:cubicBezTo>
                <a:close/>
                <a:moveTo>
                  <a:pt x="69220" y="6728"/>
                </a:moveTo>
                <a:lnTo>
                  <a:pt x="69220" y="6728"/>
                </a:lnTo>
                <a:cubicBezTo>
                  <a:pt x="69166" y="7107"/>
                  <a:pt x="69058" y="7487"/>
                  <a:pt x="68922" y="7867"/>
                </a:cubicBezTo>
                <a:cubicBezTo>
                  <a:pt x="68841" y="7650"/>
                  <a:pt x="68759" y="7433"/>
                  <a:pt x="68705" y="7216"/>
                </a:cubicBezTo>
                <a:cubicBezTo>
                  <a:pt x="68868" y="7053"/>
                  <a:pt x="69030" y="6890"/>
                  <a:pt x="69220" y="6728"/>
                </a:cubicBezTo>
                <a:close/>
                <a:moveTo>
                  <a:pt x="69615" y="14834"/>
                </a:moveTo>
                <a:cubicBezTo>
                  <a:pt x="69747" y="14834"/>
                  <a:pt x="69934" y="15030"/>
                  <a:pt x="69898" y="15190"/>
                </a:cubicBezTo>
                <a:cubicBezTo>
                  <a:pt x="69898" y="15330"/>
                  <a:pt x="69844" y="15383"/>
                  <a:pt x="69775" y="15383"/>
                </a:cubicBezTo>
                <a:cubicBezTo>
                  <a:pt x="69643" y="15383"/>
                  <a:pt x="69456" y="15188"/>
                  <a:pt x="69492" y="15027"/>
                </a:cubicBezTo>
                <a:lnTo>
                  <a:pt x="69492" y="15027"/>
                </a:lnTo>
                <a:lnTo>
                  <a:pt x="69492" y="15027"/>
                </a:lnTo>
                <a:cubicBezTo>
                  <a:pt x="69492" y="14888"/>
                  <a:pt x="69546" y="14834"/>
                  <a:pt x="69615" y="14834"/>
                </a:cubicBezTo>
                <a:close/>
                <a:moveTo>
                  <a:pt x="67465" y="19862"/>
                </a:moveTo>
                <a:cubicBezTo>
                  <a:pt x="67505" y="20000"/>
                  <a:pt x="67539" y="20141"/>
                  <a:pt x="67566" y="20289"/>
                </a:cubicBezTo>
                <a:lnTo>
                  <a:pt x="67370" y="20266"/>
                </a:lnTo>
                <a:lnTo>
                  <a:pt x="67370" y="20266"/>
                </a:lnTo>
                <a:cubicBezTo>
                  <a:pt x="67412" y="20119"/>
                  <a:pt x="67451" y="19983"/>
                  <a:pt x="67465" y="19862"/>
                </a:cubicBezTo>
                <a:close/>
                <a:moveTo>
                  <a:pt x="66535" y="21863"/>
                </a:moveTo>
                <a:lnTo>
                  <a:pt x="66236" y="22160"/>
                </a:lnTo>
                <a:lnTo>
                  <a:pt x="66236" y="22160"/>
                </a:lnTo>
                <a:lnTo>
                  <a:pt x="66155" y="22188"/>
                </a:lnTo>
                <a:lnTo>
                  <a:pt x="66535" y="21863"/>
                </a:lnTo>
                <a:close/>
                <a:moveTo>
                  <a:pt x="58235" y="35072"/>
                </a:moveTo>
                <a:lnTo>
                  <a:pt x="58750" y="35397"/>
                </a:lnTo>
                <a:lnTo>
                  <a:pt x="57991" y="35913"/>
                </a:lnTo>
                <a:lnTo>
                  <a:pt x="58750" y="35614"/>
                </a:lnTo>
                <a:lnTo>
                  <a:pt x="58750" y="35614"/>
                </a:lnTo>
                <a:cubicBezTo>
                  <a:pt x="58208" y="36130"/>
                  <a:pt x="57747" y="36699"/>
                  <a:pt x="57367" y="37323"/>
                </a:cubicBezTo>
                <a:lnTo>
                  <a:pt x="56852" y="36672"/>
                </a:lnTo>
                <a:lnTo>
                  <a:pt x="57693" y="36591"/>
                </a:lnTo>
                <a:lnTo>
                  <a:pt x="57221" y="36381"/>
                </a:lnTo>
                <a:lnTo>
                  <a:pt x="57221" y="36381"/>
                </a:lnTo>
                <a:cubicBezTo>
                  <a:pt x="57567" y="35953"/>
                  <a:pt x="57888" y="35499"/>
                  <a:pt x="58235" y="35072"/>
                </a:cubicBezTo>
                <a:close/>
                <a:moveTo>
                  <a:pt x="54540" y="39197"/>
                </a:moveTo>
                <a:cubicBezTo>
                  <a:pt x="54352" y="39408"/>
                  <a:pt x="54180" y="39630"/>
                  <a:pt x="54031" y="39873"/>
                </a:cubicBezTo>
                <a:cubicBezTo>
                  <a:pt x="54078" y="39884"/>
                  <a:pt x="54121" y="39890"/>
                  <a:pt x="54162" y="39890"/>
                </a:cubicBezTo>
                <a:cubicBezTo>
                  <a:pt x="54302" y="39890"/>
                  <a:pt x="54410" y="39828"/>
                  <a:pt x="54506" y="39739"/>
                </a:cubicBezTo>
                <a:lnTo>
                  <a:pt x="54506" y="39739"/>
                </a:lnTo>
                <a:cubicBezTo>
                  <a:pt x="54522" y="39560"/>
                  <a:pt x="54533" y="39379"/>
                  <a:pt x="54540" y="39197"/>
                </a:cubicBezTo>
                <a:close/>
                <a:moveTo>
                  <a:pt x="52006" y="42377"/>
                </a:moveTo>
                <a:cubicBezTo>
                  <a:pt x="52013" y="42408"/>
                  <a:pt x="52021" y="42440"/>
                  <a:pt x="52031" y="42472"/>
                </a:cubicBezTo>
                <a:lnTo>
                  <a:pt x="52031" y="42472"/>
                </a:lnTo>
                <a:cubicBezTo>
                  <a:pt x="52031" y="42436"/>
                  <a:pt x="52022" y="42405"/>
                  <a:pt x="52006" y="42377"/>
                </a:cubicBezTo>
                <a:close/>
                <a:moveTo>
                  <a:pt x="52031" y="42472"/>
                </a:moveTo>
                <a:cubicBezTo>
                  <a:pt x="52031" y="42491"/>
                  <a:pt x="52029" y="42510"/>
                  <a:pt x="52024" y="42531"/>
                </a:cubicBezTo>
                <a:cubicBezTo>
                  <a:pt x="52022" y="42543"/>
                  <a:pt x="52020" y="42555"/>
                  <a:pt x="52017" y="42566"/>
                </a:cubicBezTo>
                <a:lnTo>
                  <a:pt x="52017" y="42566"/>
                </a:lnTo>
                <a:lnTo>
                  <a:pt x="52051" y="42531"/>
                </a:lnTo>
                <a:cubicBezTo>
                  <a:pt x="52044" y="42511"/>
                  <a:pt x="52037" y="42492"/>
                  <a:pt x="52031" y="42472"/>
                </a:cubicBezTo>
                <a:close/>
                <a:moveTo>
                  <a:pt x="53783" y="42618"/>
                </a:moveTo>
                <a:cubicBezTo>
                  <a:pt x="53748" y="42653"/>
                  <a:pt x="53713" y="42687"/>
                  <a:pt x="53678" y="42721"/>
                </a:cubicBezTo>
                <a:lnTo>
                  <a:pt x="53727" y="42749"/>
                </a:lnTo>
                <a:lnTo>
                  <a:pt x="53727" y="42749"/>
                </a:lnTo>
                <a:cubicBezTo>
                  <a:pt x="53746" y="42705"/>
                  <a:pt x="53765" y="42662"/>
                  <a:pt x="53783" y="42618"/>
                </a:cubicBezTo>
                <a:close/>
                <a:moveTo>
                  <a:pt x="53727" y="42749"/>
                </a:moveTo>
                <a:cubicBezTo>
                  <a:pt x="53652" y="42918"/>
                  <a:pt x="53572" y="43086"/>
                  <a:pt x="53488" y="43250"/>
                </a:cubicBezTo>
                <a:lnTo>
                  <a:pt x="53488" y="43250"/>
                </a:lnTo>
                <a:lnTo>
                  <a:pt x="53516" y="43209"/>
                </a:lnTo>
                <a:cubicBezTo>
                  <a:pt x="53760" y="43155"/>
                  <a:pt x="54004" y="43101"/>
                  <a:pt x="54248" y="43046"/>
                </a:cubicBezTo>
                <a:lnTo>
                  <a:pt x="53727" y="42749"/>
                </a:lnTo>
                <a:close/>
                <a:moveTo>
                  <a:pt x="50809" y="43989"/>
                </a:moveTo>
                <a:lnTo>
                  <a:pt x="50809" y="43989"/>
                </a:lnTo>
                <a:cubicBezTo>
                  <a:pt x="50727" y="44080"/>
                  <a:pt x="50644" y="44172"/>
                  <a:pt x="50559" y="44267"/>
                </a:cubicBezTo>
                <a:cubicBezTo>
                  <a:pt x="50554" y="44285"/>
                  <a:pt x="50549" y="44302"/>
                  <a:pt x="50544" y="44318"/>
                </a:cubicBezTo>
                <a:lnTo>
                  <a:pt x="50544" y="44318"/>
                </a:lnTo>
                <a:lnTo>
                  <a:pt x="50830" y="44050"/>
                </a:lnTo>
                <a:cubicBezTo>
                  <a:pt x="50823" y="44029"/>
                  <a:pt x="50816" y="44009"/>
                  <a:pt x="50809" y="43989"/>
                </a:cubicBezTo>
                <a:close/>
                <a:moveTo>
                  <a:pt x="53488" y="43250"/>
                </a:moveTo>
                <a:lnTo>
                  <a:pt x="53190" y="43697"/>
                </a:lnTo>
                <a:cubicBezTo>
                  <a:pt x="53123" y="43666"/>
                  <a:pt x="53060" y="43653"/>
                  <a:pt x="53002" y="43653"/>
                </a:cubicBezTo>
                <a:cubicBezTo>
                  <a:pt x="52755" y="43653"/>
                  <a:pt x="52579" y="43891"/>
                  <a:pt x="52404" y="44023"/>
                </a:cubicBezTo>
                <a:cubicBezTo>
                  <a:pt x="52512" y="44185"/>
                  <a:pt x="52608" y="44360"/>
                  <a:pt x="52693" y="44547"/>
                </a:cubicBezTo>
                <a:lnTo>
                  <a:pt x="52693" y="44547"/>
                </a:lnTo>
                <a:cubicBezTo>
                  <a:pt x="52990" y="44137"/>
                  <a:pt x="53256" y="43704"/>
                  <a:pt x="53488" y="43250"/>
                </a:cubicBezTo>
                <a:close/>
                <a:moveTo>
                  <a:pt x="50700" y="43245"/>
                </a:moveTo>
                <a:lnTo>
                  <a:pt x="50700" y="43245"/>
                </a:lnTo>
                <a:cubicBezTo>
                  <a:pt x="50379" y="43594"/>
                  <a:pt x="49977" y="44019"/>
                  <a:pt x="49476" y="44531"/>
                </a:cubicBezTo>
                <a:lnTo>
                  <a:pt x="49476" y="44531"/>
                </a:lnTo>
                <a:cubicBezTo>
                  <a:pt x="49413" y="44582"/>
                  <a:pt x="49347" y="44636"/>
                  <a:pt x="49278" y="44694"/>
                </a:cubicBezTo>
                <a:lnTo>
                  <a:pt x="49278" y="44694"/>
                </a:lnTo>
                <a:lnTo>
                  <a:pt x="50700" y="43245"/>
                </a:lnTo>
                <a:close/>
                <a:moveTo>
                  <a:pt x="48977" y="45784"/>
                </a:moveTo>
                <a:lnTo>
                  <a:pt x="48826" y="45926"/>
                </a:lnTo>
                <a:lnTo>
                  <a:pt x="49040" y="46084"/>
                </a:lnTo>
                <a:lnTo>
                  <a:pt x="48977" y="45784"/>
                </a:lnTo>
                <a:close/>
                <a:moveTo>
                  <a:pt x="47263" y="45931"/>
                </a:moveTo>
                <a:cubicBezTo>
                  <a:pt x="47272" y="45931"/>
                  <a:pt x="47281" y="45932"/>
                  <a:pt x="47290" y="45932"/>
                </a:cubicBezTo>
                <a:lnTo>
                  <a:pt x="47290" y="45932"/>
                </a:lnTo>
                <a:lnTo>
                  <a:pt x="46672" y="46545"/>
                </a:lnTo>
                <a:lnTo>
                  <a:pt x="46436" y="46545"/>
                </a:lnTo>
                <a:cubicBezTo>
                  <a:pt x="46700" y="46383"/>
                  <a:pt x="46964" y="45931"/>
                  <a:pt x="47263" y="45931"/>
                </a:cubicBezTo>
                <a:close/>
                <a:moveTo>
                  <a:pt x="52349" y="44294"/>
                </a:moveTo>
                <a:cubicBezTo>
                  <a:pt x="52105" y="44647"/>
                  <a:pt x="51861" y="45026"/>
                  <a:pt x="51617" y="45379"/>
                </a:cubicBezTo>
                <a:cubicBezTo>
                  <a:pt x="51400" y="44999"/>
                  <a:pt x="51644" y="44674"/>
                  <a:pt x="51888" y="44375"/>
                </a:cubicBezTo>
                <a:lnTo>
                  <a:pt x="51888" y="44375"/>
                </a:lnTo>
                <a:cubicBezTo>
                  <a:pt x="51644" y="44565"/>
                  <a:pt x="51400" y="44782"/>
                  <a:pt x="51156" y="44999"/>
                </a:cubicBezTo>
                <a:lnTo>
                  <a:pt x="51508" y="45352"/>
                </a:lnTo>
                <a:cubicBezTo>
                  <a:pt x="51346" y="45677"/>
                  <a:pt x="51183" y="45976"/>
                  <a:pt x="51020" y="46301"/>
                </a:cubicBezTo>
                <a:cubicBezTo>
                  <a:pt x="50939" y="46166"/>
                  <a:pt x="50803" y="45894"/>
                  <a:pt x="50749" y="45786"/>
                </a:cubicBezTo>
                <a:cubicBezTo>
                  <a:pt x="50699" y="46061"/>
                  <a:pt x="50672" y="46337"/>
                  <a:pt x="50647" y="46633"/>
                </a:cubicBezTo>
                <a:lnTo>
                  <a:pt x="50647" y="46633"/>
                </a:lnTo>
                <a:cubicBezTo>
                  <a:pt x="51400" y="46063"/>
                  <a:pt x="52070" y="45387"/>
                  <a:pt x="52633" y="44628"/>
                </a:cubicBezTo>
                <a:lnTo>
                  <a:pt x="52633" y="44628"/>
                </a:lnTo>
                <a:lnTo>
                  <a:pt x="52810" y="44836"/>
                </a:lnTo>
                <a:cubicBezTo>
                  <a:pt x="52774" y="44737"/>
                  <a:pt x="52735" y="44640"/>
                  <a:pt x="52693" y="44547"/>
                </a:cubicBezTo>
                <a:lnTo>
                  <a:pt x="52693" y="44547"/>
                </a:lnTo>
                <a:cubicBezTo>
                  <a:pt x="52673" y="44574"/>
                  <a:pt x="52653" y="44601"/>
                  <a:pt x="52633" y="44628"/>
                </a:cubicBezTo>
                <a:lnTo>
                  <a:pt x="52633" y="44628"/>
                </a:lnTo>
                <a:lnTo>
                  <a:pt x="52349" y="44294"/>
                </a:lnTo>
                <a:close/>
                <a:moveTo>
                  <a:pt x="50288" y="46274"/>
                </a:moveTo>
                <a:lnTo>
                  <a:pt x="50044" y="46518"/>
                </a:lnTo>
                <a:lnTo>
                  <a:pt x="50326" y="46866"/>
                </a:lnTo>
                <a:lnTo>
                  <a:pt x="50326" y="46866"/>
                </a:lnTo>
                <a:cubicBezTo>
                  <a:pt x="50420" y="46800"/>
                  <a:pt x="50513" y="46733"/>
                  <a:pt x="50605" y="46665"/>
                </a:cubicBezTo>
                <a:lnTo>
                  <a:pt x="50605" y="46665"/>
                </a:lnTo>
                <a:lnTo>
                  <a:pt x="50640" y="46708"/>
                </a:lnTo>
                <a:cubicBezTo>
                  <a:pt x="50643" y="46683"/>
                  <a:pt x="50645" y="46658"/>
                  <a:pt x="50647" y="46633"/>
                </a:cubicBezTo>
                <a:lnTo>
                  <a:pt x="50647" y="46633"/>
                </a:lnTo>
                <a:cubicBezTo>
                  <a:pt x="50633" y="46644"/>
                  <a:pt x="50619" y="46654"/>
                  <a:pt x="50605" y="46665"/>
                </a:cubicBezTo>
                <a:lnTo>
                  <a:pt x="50605" y="46665"/>
                </a:lnTo>
                <a:lnTo>
                  <a:pt x="50288" y="46274"/>
                </a:lnTo>
                <a:close/>
                <a:moveTo>
                  <a:pt x="46477" y="46829"/>
                </a:moveTo>
                <a:lnTo>
                  <a:pt x="46477" y="46829"/>
                </a:lnTo>
                <a:cubicBezTo>
                  <a:pt x="46472" y="46841"/>
                  <a:pt x="46467" y="46855"/>
                  <a:pt x="46463" y="46871"/>
                </a:cubicBezTo>
                <a:lnTo>
                  <a:pt x="46390" y="46943"/>
                </a:lnTo>
                <a:lnTo>
                  <a:pt x="46390" y="46943"/>
                </a:lnTo>
                <a:cubicBezTo>
                  <a:pt x="46415" y="46902"/>
                  <a:pt x="46444" y="46864"/>
                  <a:pt x="46477" y="46829"/>
                </a:cubicBezTo>
                <a:close/>
                <a:moveTo>
                  <a:pt x="47731" y="46931"/>
                </a:moveTo>
                <a:cubicBezTo>
                  <a:pt x="47725" y="46938"/>
                  <a:pt x="47718" y="46945"/>
                  <a:pt x="47711" y="46952"/>
                </a:cubicBezTo>
                <a:lnTo>
                  <a:pt x="47731" y="46931"/>
                </a:lnTo>
                <a:close/>
                <a:moveTo>
                  <a:pt x="50326" y="46866"/>
                </a:moveTo>
                <a:lnTo>
                  <a:pt x="50326" y="46866"/>
                </a:lnTo>
                <a:cubicBezTo>
                  <a:pt x="50289" y="46892"/>
                  <a:pt x="50251" y="46918"/>
                  <a:pt x="50213" y="46943"/>
                </a:cubicBezTo>
                <a:lnTo>
                  <a:pt x="50213" y="46943"/>
                </a:lnTo>
                <a:lnTo>
                  <a:pt x="50396" y="46952"/>
                </a:lnTo>
                <a:lnTo>
                  <a:pt x="50326" y="46866"/>
                </a:lnTo>
                <a:close/>
                <a:moveTo>
                  <a:pt x="49827" y="46925"/>
                </a:moveTo>
                <a:cubicBezTo>
                  <a:pt x="49813" y="47021"/>
                  <a:pt x="49799" y="47118"/>
                  <a:pt x="49789" y="47214"/>
                </a:cubicBezTo>
                <a:lnTo>
                  <a:pt x="49789" y="47214"/>
                </a:lnTo>
                <a:cubicBezTo>
                  <a:pt x="49933" y="47127"/>
                  <a:pt x="50074" y="47037"/>
                  <a:pt x="50213" y="46943"/>
                </a:cubicBezTo>
                <a:lnTo>
                  <a:pt x="50213" y="46943"/>
                </a:lnTo>
                <a:lnTo>
                  <a:pt x="49827" y="46925"/>
                </a:lnTo>
                <a:close/>
                <a:moveTo>
                  <a:pt x="46707" y="47023"/>
                </a:moveTo>
                <a:lnTo>
                  <a:pt x="46707" y="47386"/>
                </a:lnTo>
                <a:cubicBezTo>
                  <a:pt x="46683" y="47311"/>
                  <a:pt x="46652" y="47208"/>
                  <a:pt x="46621" y="47105"/>
                </a:cubicBezTo>
                <a:lnTo>
                  <a:pt x="46621" y="47105"/>
                </a:lnTo>
                <a:cubicBezTo>
                  <a:pt x="46516" y="47206"/>
                  <a:pt x="46407" y="47309"/>
                  <a:pt x="46296" y="47415"/>
                </a:cubicBezTo>
                <a:lnTo>
                  <a:pt x="46296" y="47415"/>
                </a:lnTo>
                <a:cubicBezTo>
                  <a:pt x="46294" y="47397"/>
                  <a:pt x="46292" y="47380"/>
                  <a:pt x="46291" y="47363"/>
                </a:cubicBezTo>
                <a:lnTo>
                  <a:pt x="46291" y="47363"/>
                </a:lnTo>
                <a:cubicBezTo>
                  <a:pt x="46400" y="47249"/>
                  <a:pt x="46503" y="47140"/>
                  <a:pt x="46600" y="47038"/>
                </a:cubicBezTo>
                <a:lnTo>
                  <a:pt x="46600" y="47038"/>
                </a:lnTo>
                <a:cubicBezTo>
                  <a:pt x="46607" y="47060"/>
                  <a:pt x="46614" y="47083"/>
                  <a:pt x="46621" y="47105"/>
                </a:cubicBezTo>
                <a:lnTo>
                  <a:pt x="46621" y="47105"/>
                </a:lnTo>
                <a:cubicBezTo>
                  <a:pt x="46650" y="47078"/>
                  <a:pt x="46679" y="47051"/>
                  <a:pt x="46707" y="47023"/>
                </a:cubicBezTo>
                <a:close/>
                <a:moveTo>
                  <a:pt x="49230" y="47033"/>
                </a:moveTo>
                <a:cubicBezTo>
                  <a:pt x="49269" y="47189"/>
                  <a:pt x="49294" y="47330"/>
                  <a:pt x="49325" y="47477"/>
                </a:cubicBezTo>
                <a:lnTo>
                  <a:pt x="49325" y="47477"/>
                </a:lnTo>
                <a:cubicBezTo>
                  <a:pt x="49412" y="47431"/>
                  <a:pt x="49498" y="47383"/>
                  <a:pt x="49584" y="47334"/>
                </a:cubicBezTo>
                <a:lnTo>
                  <a:pt x="49584" y="47334"/>
                </a:lnTo>
                <a:lnTo>
                  <a:pt x="49772" y="47495"/>
                </a:lnTo>
                <a:cubicBezTo>
                  <a:pt x="49772" y="47401"/>
                  <a:pt x="49779" y="47307"/>
                  <a:pt x="49789" y="47214"/>
                </a:cubicBezTo>
                <a:lnTo>
                  <a:pt x="49789" y="47214"/>
                </a:lnTo>
                <a:cubicBezTo>
                  <a:pt x="49721" y="47255"/>
                  <a:pt x="49653" y="47295"/>
                  <a:pt x="49584" y="47334"/>
                </a:cubicBezTo>
                <a:lnTo>
                  <a:pt x="49584" y="47334"/>
                </a:lnTo>
                <a:lnTo>
                  <a:pt x="49230" y="47033"/>
                </a:lnTo>
                <a:close/>
                <a:moveTo>
                  <a:pt x="49325" y="47477"/>
                </a:moveTo>
                <a:lnTo>
                  <a:pt x="49325" y="47477"/>
                </a:lnTo>
                <a:cubicBezTo>
                  <a:pt x="49268" y="47507"/>
                  <a:pt x="49211" y="47537"/>
                  <a:pt x="49153" y="47566"/>
                </a:cubicBezTo>
                <a:lnTo>
                  <a:pt x="49153" y="47566"/>
                </a:lnTo>
                <a:cubicBezTo>
                  <a:pt x="49224" y="47578"/>
                  <a:pt x="49296" y="47608"/>
                  <a:pt x="49366" y="47657"/>
                </a:cubicBezTo>
                <a:cubicBezTo>
                  <a:pt x="49350" y="47595"/>
                  <a:pt x="49337" y="47536"/>
                  <a:pt x="49325" y="47477"/>
                </a:cubicBezTo>
                <a:close/>
                <a:moveTo>
                  <a:pt x="49071" y="47559"/>
                </a:moveTo>
                <a:cubicBezTo>
                  <a:pt x="48894" y="47559"/>
                  <a:pt x="48732" y="47660"/>
                  <a:pt x="48636" y="47809"/>
                </a:cubicBezTo>
                <a:lnTo>
                  <a:pt x="48636" y="47809"/>
                </a:lnTo>
                <a:cubicBezTo>
                  <a:pt x="48811" y="47733"/>
                  <a:pt x="48983" y="47652"/>
                  <a:pt x="49153" y="47566"/>
                </a:cubicBezTo>
                <a:lnTo>
                  <a:pt x="49153" y="47566"/>
                </a:lnTo>
                <a:cubicBezTo>
                  <a:pt x="49125" y="47561"/>
                  <a:pt x="49098" y="47559"/>
                  <a:pt x="49071" y="47559"/>
                </a:cubicBezTo>
                <a:close/>
                <a:moveTo>
                  <a:pt x="46296" y="47415"/>
                </a:moveTo>
                <a:cubicBezTo>
                  <a:pt x="46309" y="47500"/>
                  <a:pt x="46337" y="47583"/>
                  <a:pt x="46382" y="47657"/>
                </a:cubicBezTo>
                <a:cubicBezTo>
                  <a:pt x="46192" y="47874"/>
                  <a:pt x="46029" y="48091"/>
                  <a:pt x="45840" y="48335"/>
                </a:cubicBezTo>
                <a:lnTo>
                  <a:pt x="45510" y="48440"/>
                </a:lnTo>
                <a:lnTo>
                  <a:pt x="45510" y="48440"/>
                </a:lnTo>
                <a:cubicBezTo>
                  <a:pt x="45547" y="48483"/>
                  <a:pt x="45585" y="48526"/>
                  <a:pt x="45621" y="48569"/>
                </a:cubicBezTo>
                <a:lnTo>
                  <a:pt x="45621" y="48569"/>
                </a:lnTo>
                <a:cubicBezTo>
                  <a:pt x="45449" y="48584"/>
                  <a:pt x="45275" y="48594"/>
                  <a:pt x="45100" y="48599"/>
                </a:cubicBezTo>
                <a:lnTo>
                  <a:pt x="45100" y="48599"/>
                </a:lnTo>
                <a:cubicBezTo>
                  <a:pt x="45150" y="48548"/>
                  <a:pt x="45198" y="48498"/>
                  <a:pt x="45246" y="48448"/>
                </a:cubicBezTo>
                <a:lnTo>
                  <a:pt x="45246" y="48448"/>
                </a:lnTo>
                <a:lnTo>
                  <a:pt x="45324" y="48498"/>
                </a:lnTo>
                <a:lnTo>
                  <a:pt x="45510" y="48440"/>
                </a:lnTo>
                <a:lnTo>
                  <a:pt x="45510" y="48440"/>
                </a:lnTo>
                <a:cubicBezTo>
                  <a:pt x="45469" y="48394"/>
                  <a:pt x="45429" y="48348"/>
                  <a:pt x="45387" y="48303"/>
                </a:cubicBezTo>
                <a:lnTo>
                  <a:pt x="45387" y="48303"/>
                </a:lnTo>
                <a:cubicBezTo>
                  <a:pt x="45455" y="48232"/>
                  <a:pt x="45522" y="48164"/>
                  <a:pt x="45586" y="48096"/>
                </a:cubicBezTo>
                <a:lnTo>
                  <a:pt x="45586" y="48096"/>
                </a:lnTo>
                <a:cubicBezTo>
                  <a:pt x="45835" y="47856"/>
                  <a:pt x="46071" y="47629"/>
                  <a:pt x="46296" y="47415"/>
                </a:cubicBezTo>
                <a:close/>
                <a:moveTo>
                  <a:pt x="42250" y="48679"/>
                </a:moveTo>
                <a:cubicBezTo>
                  <a:pt x="41836" y="49162"/>
                  <a:pt x="41388" y="49599"/>
                  <a:pt x="40903" y="50017"/>
                </a:cubicBezTo>
                <a:lnTo>
                  <a:pt x="42250" y="48679"/>
                </a:lnTo>
                <a:close/>
                <a:moveTo>
                  <a:pt x="45786" y="48771"/>
                </a:moveTo>
                <a:cubicBezTo>
                  <a:pt x="46021" y="49066"/>
                  <a:pt x="46234" y="49372"/>
                  <a:pt x="46426" y="49688"/>
                </a:cubicBezTo>
                <a:lnTo>
                  <a:pt x="46426" y="49688"/>
                </a:lnTo>
                <a:lnTo>
                  <a:pt x="46111" y="49583"/>
                </a:lnTo>
                <a:cubicBezTo>
                  <a:pt x="46084" y="49502"/>
                  <a:pt x="46002" y="49366"/>
                  <a:pt x="45948" y="49312"/>
                </a:cubicBezTo>
                <a:lnTo>
                  <a:pt x="45948" y="49312"/>
                </a:lnTo>
                <a:cubicBezTo>
                  <a:pt x="45948" y="49502"/>
                  <a:pt x="45948" y="49719"/>
                  <a:pt x="45975" y="49909"/>
                </a:cubicBezTo>
                <a:cubicBezTo>
                  <a:pt x="45406" y="50126"/>
                  <a:pt x="45026" y="50614"/>
                  <a:pt x="44619" y="51048"/>
                </a:cubicBezTo>
                <a:lnTo>
                  <a:pt x="44131" y="50722"/>
                </a:lnTo>
                <a:cubicBezTo>
                  <a:pt x="43995" y="50912"/>
                  <a:pt x="43643" y="51075"/>
                  <a:pt x="43968" y="51373"/>
                </a:cubicBezTo>
                <a:cubicBezTo>
                  <a:pt x="43561" y="51617"/>
                  <a:pt x="43127" y="51862"/>
                  <a:pt x="42747" y="52106"/>
                </a:cubicBezTo>
                <a:cubicBezTo>
                  <a:pt x="42856" y="52268"/>
                  <a:pt x="42964" y="52431"/>
                  <a:pt x="43073" y="52567"/>
                </a:cubicBezTo>
                <a:lnTo>
                  <a:pt x="42503" y="52133"/>
                </a:lnTo>
                <a:cubicBezTo>
                  <a:pt x="42368" y="52377"/>
                  <a:pt x="42259" y="52621"/>
                  <a:pt x="42124" y="52865"/>
                </a:cubicBezTo>
                <a:cubicBezTo>
                  <a:pt x="41859" y="52865"/>
                  <a:pt x="41568" y="52891"/>
                  <a:pt x="41301" y="52968"/>
                </a:cubicBezTo>
                <a:lnTo>
                  <a:pt x="41301" y="52968"/>
                </a:lnTo>
                <a:lnTo>
                  <a:pt x="41289" y="52979"/>
                </a:lnTo>
                <a:lnTo>
                  <a:pt x="41289" y="52979"/>
                </a:lnTo>
                <a:lnTo>
                  <a:pt x="41744" y="53380"/>
                </a:lnTo>
                <a:cubicBezTo>
                  <a:pt x="41550" y="53303"/>
                  <a:pt x="41327" y="53169"/>
                  <a:pt x="41107" y="53150"/>
                </a:cubicBezTo>
                <a:lnTo>
                  <a:pt x="41107" y="53150"/>
                </a:lnTo>
                <a:lnTo>
                  <a:pt x="40902" y="53342"/>
                </a:lnTo>
                <a:lnTo>
                  <a:pt x="40902" y="53342"/>
                </a:lnTo>
                <a:cubicBezTo>
                  <a:pt x="40885" y="53292"/>
                  <a:pt x="40868" y="53241"/>
                  <a:pt x="40849" y="53191"/>
                </a:cubicBezTo>
                <a:cubicBezTo>
                  <a:pt x="40916" y="53160"/>
                  <a:pt x="40985" y="53147"/>
                  <a:pt x="41054" y="53147"/>
                </a:cubicBezTo>
                <a:cubicBezTo>
                  <a:pt x="41072" y="53147"/>
                  <a:pt x="41089" y="53148"/>
                  <a:pt x="41107" y="53150"/>
                </a:cubicBezTo>
                <a:lnTo>
                  <a:pt x="41107" y="53150"/>
                </a:lnTo>
                <a:lnTo>
                  <a:pt x="41289" y="52979"/>
                </a:lnTo>
                <a:lnTo>
                  <a:pt x="41289" y="52979"/>
                </a:lnTo>
                <a:lnTo>
                  <a:pt x="41283" y="52974"/>
                </a:lnTo>
                <a:cubicBezTo>
                  <a:pt x="41289" y="52972"/>
                  <a:pt x="41295" y="52970"/>
                  <a:pt x="41301" y="52968"/>
                </a:cubicBezTo>
                <a:lnTo>
                  <a:pt x="41301" y="52968"/>
                </a:lnTo>
                <a:lnTo>
                  <a:pt x="45786" y="48771"/>
                </a:lnTo>
                <a:close/>
                <a:moveTo>
                  <a:pt x="45100" y="48599"/>
                </a:moveTo>
                <a:cubicBezTo>
                  <a:pt x="44783" y="48926"/>
                  <a:pt x="44434" y="49285"/>
                  <a:pt x="44050" y="49678"/>
                </a:cubicBezTo>
                <a:lnTo>
                  <a:pt x="44050" y="49678"/>
                </a:lnTo>
                <a:cubicBezTo>
                  <a:pt x="43219" y="50595"/>
                  <a:pt x="42111" y="51788"/>
                  <a:pt x="40636" y="53331"/>
                </a:cubicBezTo>
                <a:lnTo>
                  <a:pt x="40636" y="53331"/>
                </a:lnTo>
                <a:cubicBezTo>
                  <a:pt x="40635" y="53330"/>
                  <a:pt x="40633" y="53328"/>
                  <a:pt x="40632" y="53326"/>
                </a:cubicBezTo>
                <a:lnTo>
                  <a:pt x="40333" y="53570"/>
                </a:lnTo>
                <a:lnTo>
                  <a:pt x="40368" y="53611"/>
                </a:lnTo>
                <a:lnTo>
                  <a:pt x="40368" y="53611"/>
                </a:lnTo>
                <a:cubicBezTo>
                  <a:pt x="40459" y="53516"/>
                  <a:pt x="40548" y="53423"/>
                  <a:pt x="40636" y="53331"/>
                </a:cubicBezTo>
                <a:lnTo>
                  <a:pt x="40636" y="53331"/>
                </a:lnTo>
                <a:cubicBezTo>
                  <a:pt x="40675" y="53378"/>
                  <a:pt x="40716" y="53427"/>
                  <a:pt x="40758" y="53477"/>
                </a:cubicBezTo>
                <a:lnTo>
                  <a:pt x="40758" y="53477"/>
                </a:lnTo>
                <a:lnTo>
                  <a:pt x="40902" y="53342"/>
                </a:lnTo>
                <a:lnTo>
                  <a:pt x="40902" y="53342"/>
                </a:lnTo>
                <a:cubicBezTo>
                  <a:pt x="40957" y="53509"/>
                  <a:pt x="41003" y="53675"/>
                  <a:pt x="41066" y="53842"/>
                </a:cubicBezTo>
                <a:cubicBezTo>
                  <a:pt x="40970" y="53727"/>
                  <a:pt x="40861" y="53599"/>
                  <a:pt x="40758" y="53477"/>
                </a:cubicBezTo>
                <a:lnTo>
                  <a:pt x="40758" y="53477"/>
                </a:lnTo>
                <a:lnTo>
                  <a:pt x="40479" y="53738"/>
                </a:lnTo>
                <a:lnTo>
                  <a:pt x="40686" y="53977"/>
                </a:lnTo>
                <a:lnTo>
                  <a:pt x="40441" y="53773"/>
                </a:lnTo>
                <a:lnTo>
                  <a:pt x="40441" y="53773"/>
                </a:lnTo>
                <a:lnTo>
                  <a:pt x="40018" y="54169"/>
                </a:lnTo>
                <a:cubicBezTo>
                  <a:pt x="40046" y="54075"/>
                  <a:pt x="40074" y="53982"/>
                  <a:pt x="40102" y="53888"/>
                </a:cubicBezTo>
                <a:lnTo>
                  <a:pt x="40102" y="53888"/>
                </a:lnTo>
                <a:cubicBezTo>
                  <a:pt x="39997" y="53998"/>
                  <a:pt x="39889" y="54110"/>
                  <a:pt x="39780" y="54224"/>
                </a:cubicBezTo>
                <a:lnTo>
                  <a:pt x="39780" y="54224"/>
                </a:lnTo>
                <a:lnTo>
                  <a:pt x="39678" y="54130"/>
                </a:lnTo>
                <a:lnTo>
                  <a:pt x="39678" y="54130"/>
                </a:lnTo>
                <a:cubicBezTo>
                  <a:pt x="39850" y="53955"/>
                  <a:pt x="40019" y="53784"/>
                  <a:pt x="40184" y="53617"/>
                </a:cubicBezTo>
                <a:lnTo>
                  <a:pt x="40184" y="53617"/>
                </a:lnTo>
                <a:cubicBezTo>
                  <a:pt x="40157" y="53707"/>
                  <a:pt x="40130" y="53798"/>
                  <a:pt x="40102" y="53888"/>
                </a:cubicBezTo>
                <a:lnTo>
                  <a:pt x="40102" y="53888"/>
                </a:lnTo>
                <a:cubicBezTo>
                  <a:pt x="40174" y="53814"/>
                  <a:pt x="40244" y="53740"/>
                  <a:pt x="40314" y="53667"/>
                </a:cubicBezTo>
                <a:lnTo>
                  <a:pt x="40314" y="53667"/>
                </a:lnTo>
                <a:lnTo>
                  <a:pt x="40441" y="53773"/>
                </a:lnTo>
                <a:lnTo>
                  <a:pt x="40441" y="53773"/>
                </a:lnTo>
                <a:lnTo>
                  <a:pt x="40479" y="53738"/>
                </a:lnTo>
                <a:lnTo>
                  <a:pt x="40368" y="53611"/>
                </a:lnTo>
                <a:lnTo>
                  <a:pt x="40368" y="53611"/>
                </a:lnTo>
                <a:cubicBezTo>
                  <a:pt x="40350" y="53630"/>
                  <a:pt x="40332" y="53648"/>
                  <a:pt x="40314" y="53667"/>
                </a:cubicBezTo>
                <a:lnTo>
                  <a:pt x="40314" y="53667"/>
                </a:lnTo>
                <a:lnTo>
                  <a:pt x="40215" y="53585"/>
                </a:lnTo>
                <a:lnTo>
                  <a:pt x="40215" y="53585"/>
                </a:lnTo>
                <a:cubicBezTo>
                  <a:pt x="41772" y="52005"/>
                  <a:pt x="43033" y="50721"/>
                  <a:pt x="44050" y="49678"/>
                </a:cubicBezTo>
                <a:lnTo>
                  <a:pt x="44050" y="49678"/>
                </a:lnTo>
                <a:cubicBezTo>
                  <a:pt x="44283" y="49421"/>
                  <a:pt x="44495" y="49185"/>
                  <a:pt x="44687" y="48970"/>
                </a:cubicBezTo>
                <a:lnTo>
                  <a:pt x="44687" y="48970"/>
                </a:lnTo>
                <a:cubicBezTo>
                  <a:pt x="44816" y="48843"/>
                  <a:pt x="44943" y="48720"/>
                  <a:pt x="45066" y="48600"/>
                </a:cubicBezTo>
                <a:lnTo>
                  <a:pt x="45066" y="48600"/>
                </a:lnTo>
                <a:cubicBezTo>
                  <a:pt x="45078" y="48600"/>
                  <a:pt x="45089" y="48599"/>
                  <a:pt x="45100" y="48599"/>
                </a:cubicBezTo>
                <a:close/>
                <a:moveTo>
                  <a:pt x="44410" y="48595"/>
                </a:moveTo>
                <a:cubicBezTo>
                  <a:pt x="44473" y="48598"/>
                  <a:pt x="44537" y="48600"/>
                  <a:pt x="44600" y="48601"/>
                </a:cubicBezTo>
                <a:lnTo>
                  <a:pt x="44600" y="48601"/>
                </a:lnTo>
                <a:lnTo>
                  <a:pt x="38649" y="54505"/>
                </a:lnTo>
                <a:lnTo>
                  <a:pt x="38649" y="54505"/>
                </a:lnTo>
                <a:lnTo>
                  <a:pt x="38462" y="54547"/>
                </a:lnTo>
                <a:cubicBezTo>
                  <a:pt x="38462" y="54580"/>
                  <a:pt x="38467" y="54626"/>
                  <a:pt x="38474" y="54678"/>
                </a:cubicBezTo>
                <a:lnTo>
                  <a:pt x="38474" y="54678"/>
                </a:lnTo>
                <a:lnTo>
                  <a:pt x="38325" y="54826"/>
                </a:lnTo>
                <a:lnTo>
                  <a:pt x="38237" y="54730"/>
                </a:lnTo>
                <a:lnTo>
                  <a:pt x="38237" y="54730"/>
                </a:lnTo>
                <a:lnTo>
                  <a:pt x="38160" y="54807"/>
                </a:lnTo>
                <a:lnTo>
                  <a:pt x="38160" y="54807"/>
                </a:lnTo>
                <a:cubicBezTo>
                  <a:pt x="38182" y="54769"/>
                  <a:pt x="38202" y="54736"/>
                  <a:pt x="38218" y="54710"/>
                </a:cubicBezTo>
                <a:lnTo>
                  <a:pt x="38237" y="54730"/>
                </a:lnTo>
                <a:lnTo>
                  <a:pt x="38237" y="54730"/>
                </a:lnTo>
                <a:lnTo>
                  <a:pt x="44410" y="48595"/>
                </a:lnTo>
                <a:close/>
                <a:moveTo>
                  <a:pt x="38943" y="54874"/>
                </a:moveTo>
                <a:cubicBezTo>
                  <a:pt x="38935" y="54914"/>
                  <a:pt x="38928" y="54950"/>
                  <a:pt x="38923" y="54981"/>
                </a:cubicBezTo>
                <a:cubicBezTo>
                  <a:pt x="38915" y="54964"/>
                  <a:pt x="38905" y="54945"/>
                  <a:pt x="38895" y="54923"/>
                </a:cubicBezTo>
                <a:lnTo>
                  <a:pt x="38895" y="54923"/>
                </a:lnTo>
                <a:cubicBezTo>
                  <a:pt x="38911" y="54907"/>
                  <a:pt x="38927" y="54891"/>
                  <a:pt x="38943" y="54874"/>
                </a:cubicBezTo>
                <a:close/>
                <a:moveTo>
                  <a:pt x="32413" y="55225"/>
                </a:moveTo>
                <a:lnTo>
                  <a:pt x="32371" y="55247"/>
                </a:lnTo>
                <a:lnTo>
                  <a:pt x="32371" y="55247"/>
                </a:lnTo>
                <a:lnTo>
                  <a:pt x="32369" y="55248"/>
                </a:lnTo>
                <a:lnTo>
                  <a:pt x="32369" y="55248"/>
                </a:lnTo>
                <a:lnTo>
                  <a:pt x="32413" y="55225"/>
                </a:lnTo>
                <a:close/>
                <a:moveTo>
                  <a:pt x="32587" y="55103"/>
                </a:moveTo>
                <a:cubicBezTo>
                  <a:pt x="32519" y="55109"/>
                  <a:pt x="32456" y="55146"/>
                  <a:pt x="32413" y="55225"/>
                </a:cubicBezTo>
                <a:cubicBezTo>
                  <a:pt x="32415" y="55236"/>
                  <a:pt x="32416" y="55246"/>
                  <a:pt x="32418" y="55257"/>
                </a:cubicBezTo>
                <a:lnTo>
                  <a:pt x="32418" y="55257"/>
                </a:lnTo>
                <a:lnTo>
                  <a:pt x="32587" y="55103"/>
                </a:lnTo>
                <a:close/>
                <a:moveTo>
                  <a:pt x="31613" y="55654"/>
                </a:moveTo>
                <a:lnTo>
                  <a:pt x="31598" y="55680"/>
                </a:lnTo>
                <a:lnTo>
                  <a:pt x="31598" y="55680"/>
                </a:lnTo>
                <a:cubicBezTo>
                  <a:pt x="31607" y="55673"/>
                  <a:pt x="31617" y="55666"/>
                  <a:pt x="31627" y="55659"/>
                </a:cubicBezTo>
                <a:cubicBezTo>
                  <a:pt x="31622" y="55657"/>
                  <a:pt x="31618" y="55656"/>
                  <a:pt x="31613" y="55654"/>
                </a:cubicBezTo>
                <a:close/>
                <a:moveTo>
                  <a:pt x="40018" y="54169"/>
                </a:moveTo>
                <a:cubicBezTo>
                  <a:pt x="39997" y="54241"/>
                  <a:pt x="39975" y="54312"/>
                  <a:pt x="39954" y="54384"/>
                </a:cubicBezTo>
                <a:lnTo>
                  <a:pt x="39871" y="54307"/>
                </a:lnTo>
                <a:lnTo>
                  <a:pt x="39871" y="54307"/>
                </a:lnTo>
                <a:lnTo>
                  <a:pt x="39513" y="54642"/>
                </a:lnTo>
                <a:lnTo>
                  <a:pt x="39513" y="54642"/>
                </a:lnTo>
                <a:lnTo>
                  <a:pt x="39547" y="54682"/>
                </a:lnTo>
                <a:lnTo>
                  <a:pt x="39503" y="54651"/>
                </a:lnTo>
                <a:lnTo>
                  <a:pt x="39503" y="54651"/>
                </a:lnTo>
                <a:lnTo>
                  <a:pt x="38019" y="56040"/>
                </a:lnTo>
                <a:lnTo>
                  <a:pt x="38019" y="56040"/>
                </a:lnTo>
                <a:cubicBezTo>
                  <a:pt x="38516" y="55531"/>
                  <a:pt x="38983" y="55049"/>
                  <a:pt x="39423" y="54593"/>
                </a:cubicBezTo>
                <a:lnTo>
                  <a:pt x="39423" y="54593"/>
                </a:lnTo>
                <a:lnTo>
                  <a:pt x="39503" y="54651"/>
                </a:lnTo>
                <a:lnTo>
                  <a:pt x="39503" y="54651"/>
                </a:lnTo>
                <a:lnTo>
                  <a:pt x="39513" y="54642"/>
                </a:lnTo>
                <a:lnTo>
                  <a:pt x="39513" y="54642"/>
                </a:lnTo>
                <a:lnTo>
                  <a:pt x="39450" y="54565"/>
                </a:lnTo>
                <a:lnTo>
                  <a:pt x="39450" y="54565"/>
                </a:lnTo>
                <a:cubicBezTo>
                  <a:pt x="39441" y="54575"/>
                  <a:pt x="39432" y="54584"/>
                  <a:pt x="39423" y="54593"/>
                </a:cubicBezTo>
                <a:lnTo>
                  <a:pt x="39423" y="54593"/>
                </a:lnTo>
                <a:lnTo>
                  <a:pt x="39305" y="54508"/>
                </a:lnTo>
                <a:lnTo>
                  <a:pt x="39305" y="54508"/>
                </a:lnTo>
                <a:cubicBezTo>
                  <a:pt x="39323" y="54490"/>
                  <a:pt x="39341" y="54472"/>
                  <a:pt x="39358" y="54454"/>
                </a:cubicBezTo>
                <a:lnTo>
                  <a:pt x="39358" y="54454"/>
                </a:lnTo>
                <a:lnTo>
                  <a:pt x="39450" y="54565"/>
                </a:lnTo>
                <a:lnTo>
                  <a:pt x="39450" y="54565"/>
                </a:lnTo>
                <a:cubicBezTo>
                  <a:pt x="39562" y="54450"/>
                  <a:pt x="39672" y="54336"/>
                  <a:pt x="39780" y="54224"/>
                </a:cubicBezTo>
                <a:lnTo>
                  <a:pt x="39780" y="54224"/>
                </a:lnTo>
                <a:lnTo>
                  <a:pt x="39871" y="54307"/>
                </a:lnTo>
                <a:lnTo>
                  <a:pt x="39871" y="54307"/>
                </a:lnTo>
                <a:lnTo>
                  <a:pt x="40018" y="54169"/>
                </a:lnTo>
                <a:close/>
                <a:moveTo>
                  <a:pt x="53133" y="35174"/>
                </a:moveTo>
                <a:lnTo>
                  <a:pt x="38597" y="49610"/>
                </a:lnTo>
                <a:lnTo>
                  <a:pt x="32587" y="55103"/>
                </a:lnTo>
                <a:lnTo>
                  <a:pt x="32587" y="55103"/>
                </a:lnTo>
                <a:cubicBezTo>
                  <a:pt x="32595" y="55102"/>
                  <a:pt x="32602" y="55102"/>
                  <a:pt x="32610" y="55102"/>
                </a:cubicBezTo>
                <a:cubicBezTo>
                  <a:pt x="32709" y="55102"/>
                  <a:pt x="32816" y="55161"/>
                  <a:pt x="32887" y="55244"/>
                </a:cubicBezTo>
                <a:lnTo>
                  <a:pt x="32887" y="55244"/>
                </a:lnTo>
                <a:cubicBezTo>
                  <a:pt x="32787" y="55339"/>
                  <a:pt x="32686" y="55434"/>
                  <a:pt x="32585" y="55529"/>
                </a:cubicBezTo>
                <a:lnTo>
                  <a:pt x="32585" y="55529"/>
                </a:lnTo>
                <a:cubicBezTo>
                  <a:pt x="32500" y="55461"/>
                  <a:pt x="32440" y="55363"/>
                  <a:pt x="32418" y="55257"/>
                </a:cubicBezTo>
                <a:lnTo>
                  <a:pt x="32418" y="55257"/>
                </a:lnTo>
                <a:lnTo>
                  <a:pt x="31355" y="56228"/>
                </a:lnTo>
                <a:lnTo>
                  <a:pt x="32369" y="55248"/>
                </a:lnTo>
                <a:lnTo>
                  <a:pt x="32369" y="55248"/>
                </a:lnTo>
                <a:lnTo>
                  <a:pt x="32006" y="55442"/>
                </a:lnTo>
                <a:lnTo>
                  <a:pt x="31301" y="56174"/>
                </a:lnTo>
                <a:lnTo>
                  <a:pt x="31598" y="55680"/>
                </a:lnTo>
                <a:lnTo>
                  <a:pt x="31598" y="55680"/>
                </a:lnTo>
                <a:cubicBezTo>
                  <a:pt x="31424" y="55804"/>
                  <a:pt x="31240" y="55909"/>
                  <a:pt x="31049" y="55990"/>
                </a:cubicBezTo>
                <a:lnTo>
                  <a:pt x="31049" y="55990"/>
                </a:lnTo>
                <a:cubicBezTo>
                  <a:pt x="31175" y="55866"/>
                  <a:pt x="31301" y="55743"/>
                  <a:pt x="31426" y="55621"/>
                </a:cubicBezTo>
                <a:lnTo>
                  <a:pt x="31426" y="55621"/>
                </a:lnTo>
                <a:cubicBezTo>
                  <a:pt x="31485" y="55623"/>
                  <a:pt x="31547" y="55634"/>
                  <a:pt x="31613" y="55654"/>
                </a:cubicBezTo>
                <a:lnTo>
                  <a:pt x="31613" y="55654"/>
                </a:lnTo>
                <a:lnTo>
                  <a:pt x="31627" y="55632"/>
                </a:lnTo>
                <a:lnTo>
                  <a:pt x="32371" y="55247"/>
                </a:lnTo>
                <a:lnTo>
                  <a:pt x="32371" y="55247"/>
                </a:lnTo>
                <a:lnTo>
                  <a:pt x="53133" y="35174"/>
                </a:lnTo>
                <a:close/>
                <a:moveTo>
                  <a:pt x="29916" y="56203"/>
                </a:moveTo>
                <a:cubicBezTo>
                  <a:pt x="30024" y="56203"/>
                  <a:pt x="30118" y="56249"/>
                  <a:pt x="30162" y="56364"/>
                </a:cubicBezTo>
                <a:cubicBezTo>
                  <a:pt x="30108" y="56562"/>
                  <a:pt x="29840" y="56712"/>
                  <a:pt x="29618" y="56712"/>
                </a:cubicBezTo>
                <a:cubicBezTo>
                  <a:pt x="29505" y="56712"/>
                  <a:pt x="29403" y="56673"/>
                  <a:pt x="29348" y="56581"/>
                </a:cubicBezTo>
                <a:lnTo>
                  <a:pt x="28480" y="57368"/>
                </a:lnTo>
                <a:lnTo>
                  <a:pt x="28182" y="57069"/>
                </a:lnTo>
                <a:lnTo>
                  <a:pt x="27612" y="57151"/>
                </a:lnTo>
                <a:lnTo>
                  <a:pt x="29348" y="56581"/>
                </a:lnTo>
                <a:cubicBezTo>
                  <a:pt x="29403" y="56398"/>
                  <a:pt x="29692" y="56203"/>
                  <a:pt x="29916" y="56203"/>
                </a:cubicBezTo>
                <a:close/>
                <a:moveTo>
                  <a:pt x="17015" y="57022"/>
                </a:moveTo>
                <a:cubicBezTo>
                  <a:pt x="17158" y="57022"/>
                  <a:pt x="17305" y="57106"/>
                  <a:pt x="17305" y="57259"/>
                </a:cubicBezTo>
                <a:cubicBezTo>
                  <a:pt x="17282" y="57375"/>
                  <a:pt x="17180" y="57426"/>
                  <a:pt x="17070" y="57426"/>
                </a:cubicBezTo>
                <a:cubicBezTo>
                  <a:pt x="16923" y="57426"/>
                  <a:pt x="16763" y="57333"/>
                  <a:pt x="16763" y="57178"/>
                </a:cubicBezTo>
                <a:cubicBezTo>
                  <a:pt x="16798" y="57072"/>
                  <a:pt x="16905" y="57022"/>
                  <a:pt x="17015" y="57022"/>
                </a:cubicBezTo>
                <a:close/>
                <a:moveTo>
                  <a:pt x="30270" y="58100"/>
                </a:moveTo>
                <a:lnTo>
                  <a:pt x="30598" y="58373"/>
                </a:lnTo>
                <a:lnTo>
                  <a:pt x="30598" y="58373"/>
                </a:lnTo>
                <a:cubicBezTo>
                  <a:pt x="30579" y="58418"/>
                  <a:pt x="30560" y="58463"/>
                  <a:pt x="30542" y="58507"/>
                </a:cubicBezTo>
                <a:lnTo>
                  <a:pt x="30318" y="58507"/>
                </a:lnTo>
                <a:cubicBezTo>
                  <a:pt x="30302" y="58357"/>
                  <a:pt x="30286" y="58196"/>
                  <a:pt x="30270" y="58100"/>
                </a:cubicBezTo>
                <a:close/>
                <a:moveTo>
                  <a:pt x="26771" y="57585"/>
                </a:moveTo>
                <a:lnTo>
                  <a:pt x="26175" y="58019"/>
                </a:lnTo>
                <a:lnTo>
                  <a:pt x="26365" y="58344"/>
                </a:lnTo>
                <a:lnTo>
                  <a:pt x="25958" y="58371"/>
                </a:lnTo>
                <a:lnTo>
                  <a:pt x="26148" y="58019"/>
                </a:lnTo>
                <a:lnTo>
                  <a:pt x="26148" y="58019"/>
                </a:lnTo>
                <a:cubicBezTo>
                  <a:pt x="25903" y="58100"/>
                  <a:pt x="25551" y="58073"/>
                  <a:pt x="25361" y="58290"/>
                </a:cubicBezTo>
                <a:lnTo>
                  <a:pt x="25497" y="58615"/>
                </a:lnTo>
                <a:lnTo>
                  <a:pt x="24873" y="58724"/>
                </a:lnTo>
                <a:cubicBezTo>
                  <a:pt x="25225" y="57991"/>
                  <a:pt x="26012" y="57693"/>
                  <a:pt x="26771" y="57585"/>
                </a:cubicBezTo>
                <a:close/>
                <a:moveTo>
                  <a:pt x="24213" y="58405"/>
                </a:moveTo>
                <a:cubicBezTo>
                  <a:pt x="24297" y="58405"/>
                  <a:pt x="24382" y="58420"/>
                  <a:pt x="24466" y="58453"/>
                </a:cubicBezTo>
                <a:cubicBezTo>
                  <a:pt x="24086" y="58642"/>
                  <a:pt x="23679" y="58859"/>
                  <a:pt x="23489" y="59266"/>
                </a:cubicBezTo>
                <a:cubicBezTo>
                  <a:pt x="23462" y="59185"/>
                  <a:pt x="23381" y="59022"/>
                  <a:pt x="23354" y="58941"/>
                </a:cubicBezTo>
                <a:cubicBezTo>
                  <a:pt x="23083" y="58995"/>
                  <a:pt x="22811" y="59022"/>
                  <a:pt x="22540" y="59076"/>
                </a:cubicBezTo>
                <a:cubicBezTo>
                  <a:pt x="22791" y="58972"/>
                  <a:pt x="23042" y="58771"/>
                  <a:pt x="23317" y="58771"/>
                </a:cubicBezTo>
                <a:cubicBezTo>
                  <a:pt x="23399" y="58771"/>
                  <a:pt x="23484" y="58789"/>
                  <a:pt x="23571" y="58832"/>
                </a:cubicBezTo>
                <a:cubicBezTo>
                  <a:pt x="23695" y="58563"/>
                  <a:pt x="23945" y="58405"/>
                  <a:pt x="24213" y="58405"/>
                </a:cubicBezTo>
                <a:close/>
                <a:moveTo>
                  <a:pt x="1790" y="53923"/>
                </a:moveTo>
                <a:lnTo>
                  <a:pt x="2984" y="59700"/>
                </a:lnTo>
                <a:lnTo>
                  <a:pt x="2713" y="58751"/>
                </a:lnTo>
                <a:lnTo>
                  <a:pt x="1790" y="53923"/>
                </a:lnTo>
                <a:close/>
                <a:moveTo>
                  <a:pt x="22174" y="59327"/>
                </a:moveTo>
                <a:cubicBezTo>
                  <a:pt x="22281" y="59327"/>
                  <a:pt x="22388" y="59377"/>
                  <a:pt x="22459" y="59483"/>
                </a:cubicBezTo>
                <a:cubicBezTo>
                  <a:pt x="22427" y="59625"/>
                  <a:pt x="22258" y="59712"/>
                  <a:pt x="22101" y="59712"/>
                </a:cubicBezTo>
                <a:cubicBezTo>
                  <a:pt x="21988" y="59712"/>
                  <a:pt x="21880" y="59667"/>
                  <a:pt x="21835" y="59565"/>
                </a:cubicBezTo>
                <a:cubicBezTo>
                  <a:pt x="21896" y="59411"/>
                  <a:pt x="22035" y="59327"/>
                  <a:pt x="22174" y="59327"/>
                </a:cubicBezTo>
                <a:close/>
                <a:moveTo>
                  <a:pt x="26392" y="55605"/>
                </a:moveTo>
                <a:lnTo>
                  <a:pt x="26392" y="55605"/>
                </a:lnTo>
                <a:cubicBezTo>
                  <a:pt x="25578" y="55957"/>
                  <a:pt x="24764" y="56310"/>
                  <a:pt x="23951" y="56690"/>
                </a:cubicBezTo>
                <a:lnTo>
                  <a:pt x="23571" y="56608"/>
                </a:lnTo>
                <a:cubicBezTo>
                  <a:pt x="19746" y="58019"/>
                  <a:pt x="15732" y="58941"/>
                  <a:pt x="11663" y="59293"/>
                </a:cubicBezTo>
                <a:cubicBezTo>
                  <a:pt x="9716" y="59558"/>
                  <a:pt x="7624" y="60007"/>
                  <a:pt x="5590" y="60007"/>
                </a:cubicBezTo>
                <a:cubicBezTo>
                  <a:pt x="4705" y="60007"/>
                  <a:pt x="3831" y="59922"/>
                  <a:pt x="2984" y="59700"/>
                </a:cubicBezTo>
                <a:lnTo>
                  <a:pt x="2984" y="59700"/>
                </a:lnTo>
                <a:cubicBezTo>
                  <a:pt x="3349" y="59708"/>
                  <a:pt x="3714" y="59711"/>
                  <a:pt x="4079" y="59711"/>
                </a:cubicBezTo>
                <a:cubicBezTo>
                  <a:pt x="11662" y="59711"/>
                  <a:pt x="19249" y="58115"/>
                  <a:pt x="26392" y="55605"/>
                </a:cubicBezTo>
                <a:close/>
                <a:moveTo>
                  <a:pt x="29568" y="60431"/>
                </a:moveTo>
                <a:lnTo>
                  <a:pt x="29419" y="60576"/>
                </a:lnTo>
                <a:lnTo>
                  <a:pt x="29419" y="60576"/>
                </a:lnTo>
                <a:cubicBezTo>
                  <a:pt x="29500" y="60551"/>
                  <a:pt x="29578" y="60524"/>
                  <a:pt x="29647" y="60487"/>
                </a:cubicBezTo>
                <a:cubicBezTo>
                  <a:pt x="29618" y="60468"/>
                  <a:pt x="29592" y="60449"/>
                  <a:pt x="29568" y="60431"/>
                </a:cubicBezTo>
                <a:close/>
                <a:moveTo>
                  <a:pt x="21265" y="59293"/>
                </a:moveTo>
                <a:lnTo>
                  <a:pt x="20641" y="59727"/>
                </a:lnTo>
                <a:lnTo>
                  <a:pt x="20858" y="60026"/>
                </a:lnTo>
                <a:cubicBezTo>
                  <a:pt x="20235" y="60161"/>
                  <a:pt x="19611" y="60297"/>
                  <a:pt x="18987" y="60487"/>
                </a:cubicBezTo>
                <a:lnTo>
                  <a:pt x="18851" y="60161"/>
                </a:lnTo>
                <a:lnTo>
                  <a:pt x="18363" y="60351"/>
                </a:lnTo>
                <a:lnTo>
                  <a:pt x="18689" y="60622"/>
                </a:lnTo>
                <a:cubicBezTo>
                  <a:pt x="18119" y="60758"/>
                  <a:pt x="17549" y="60839"/>
                  <a:pt x="17007" y="60948"/>
                </a:cubicBezTo>
                <a:lnTo>
                  <a:pt x="17414" y="60541"/>
                </a:lnTo>
                <a:lnTo>
                  <a:pt x="17007" y="60216"/>
                </a:lnTo>
                <a:cubicBezTo>
                  <a:pt x="18444" y="59999"/>
                  <a:pt x="19855" y="59673"/>
                  <a:pt x="21265" y="59293"/>
                </a:cubicBezTo>
                <a:close/>
                <a:moveTo>
                  <a:pt x="28996" y="60378"/>
                </a:moveTo>
                <a:cubicBezTo>
                  <a:pt x="28727" y="60796"/>
                  <a:pt x="28450" y="61214"/>
                  <a:pt x="28161" y="61623"/>
                </a:cubicBezTo>
                <a:lnTo>
                  <a:pt x="28161" y="61623"/>
                </a:lnTo>
                <a:lnTo>
                  <a:pt x="28782" y="61015"/>
                </a:lnTo>
                <a:lnTo>
                  <a:pt x="28782" y="61015"/>
                </a:lnTo>
                <a:cubicBezTo>
                  <a:pt x="28781" y="61019"/>
                  <a:pt x="28780" y="61024"/>
                  <a:pt x="28779" y="61029"/>
                </a:cubicBezTo>
                <a:lnTo>
                  <a:pt x="28872" y="61108"/>
                </a:lnTo>
                <a:lnTo>
                  <a:pt x="29419" y="60576"/>
                </a:lnTo>
                <a:lnTo>
                  <a:pt x="29419" y="60576"/>
                </a:lnTo>
                <a:cubicBezTo>
                  <a:pt x="29327" y="60605"/>
                  <a:pt x="29230" y="60630"/>
                  <a:pt x="29141" y="60663"/>
                </a:cubicBezTo>
                <a:lnTo>
                  <a:pt x="29141" y="60663"/>
                </a:lnTo>
                <a:lnTo>
                  <a:pt x="28782" y="61015"/>
                </a:lnTo>
                <a:lnTo>
                  <a:pt x="28782" y="61015"/>
                </a:lnTo>
                <a:cubicBezTo>
                  <a:pt x="28827" y="60818"/>
                  <a:pt x="28971" y="60726"/>
                  <a:pt x="29141" y="60663"/>
                </a:cubicBezTo>
                <a:lnTo>
                  <a:pt x="29141" y="60663"/>
                </a:lnTo>
                <a:lnTo>
                  <a:pt x="29348" y="60460"/>
                </a:lnTo>
                <a:lnTo>
                  <a:pt x="28996" y="60378"/>
                </a:lnTo>
                <a:close/>
                <a:moveTo>
                  <a:pt x="15285" y="60569"/>
                </a:moveTo>
                <a:cubicBezTo>
                  <a:pt x="15461" y="60569"/>
                  <a:pt x="15631" y="60613"/>
                  <a:pt x="15786" y="60758"/>
                </a:cubicBezTo>
                <a:lnTo>
                  <a:pt x="15135" y="60921"/>
                </a:lnTo>
                <a:lnTo>
                  <a:pt x="15596" y="61192"/>
                </a:lnTo>
                <a:cubicBezTo>
                  <a:pt x="14593" y="61518"/>
                  <a:pt x="13535" y="61463"/>
                  <a:pt x="12531" y="61762"/>
                </a:cubicBezTo>
                <a:lnTo>
                  <a:pt x="12179" y="61273"/>
                </a:lnTo>
                <a:lnTo>
                  <a:pt x="12287" y="61735"/>
                </a:lnTo>
                <a:lnTo>
                  <a:pt x="11067" y="61870"/>
                </a:lnTo>
                <a:lnTo>
                  <a:pt x="10877" y="62196"/>
                </a:lnTo>
                <a:cubicBezTo>
                  <a:pt x="10551" y="62114"/>
                  <a:pt x="10172" y="62060"/>
                  <a:pt x="9819" y="62033"/>
                </a:cubicBezTo>
                <a:cubicBezTo>
                  <a:pt x="9738" y="61789"/>
                  <a:pt x="9629" y="61545"/>
                  <a:pt x="9521" y="61301"/>
                </a:cubicBezTo>
                <a:lnTo>
                  <a:pt x="9494" y="61273"/>
                </a:lnTo>
                <a:cubicBezTo>
                  <a:pt x="11071" y="61172"/>
                  <a:pt x="12601" y="60807"/>
                  <a:pt x="14150" y="60807"/>
                </a:cubicBezTo>
                <a:cubicBezTo>
                  <a:pt x="14252" y="60807"/>
                  <a:pt x="14355" y="60809"/>
                  <a:pt x="14457" y="60812"/>
                </a:cubicBezTo>
                <a:lnTo>
                  <a:pt x="13915" y="61273"/>
                </a:lnTo>
                <a:lnTo>
                  <a:pt x="14484" y="61111"/>
                </a:lnTo>
                <a:cubicBezTo>
                  <a:pt x="14484" y="61002"/>
                  <a:pt x="14511" y="60785"/>
                  <a:pt x="14511" y="60677"/>
                </a:cubicBezTo>
                <a:cubicBezTo>
                  <a:pt x="14767" y="60661"/>
                  <a:pt x="15033" y="60569"/>
                  <a:pt x="15285" y="60569"/>
                </a:cubicBezTo>
                <a:close/>
                <a:moveTo>
                  <a:pt x="8741" y="61322"/>
                </a:moveTo>
                <a:cubicBezTo>
                  <a:pt x="9372" y="61322"/>
                  <a:pt x="9760" y="61499"/>
                  <a:pt x="9494" y="62114"/>
                </a:cubicBezTo>
                <a:lnTo>
                  <a:pt x="8978" y="61707"/>
                </a:lnTo>
                <a:lnTo>
                  <a:pt x="9304" y="62141"/>
                </a:lnTo>
                <a:lnTo>
                  <a:pt x="9114" y="62250"/>
                </a:lnTo>
                <a:cubicBezTo>
                  <a:pt x="8987" y="62169"/>
                  <a:pt x="8837" y="62150"/>
                  <a:pt x="8682" y="62150"/>
                </a:cubicBezTo>
                <a:cubicBezTo>
                  <a:pt x="8558" y="62150"/>
                  <a:pt x="8432" y="62162"/>
                  <a:pt x="8313" y="62162"/>
                </a:cubicBezTo>
                <a:cubicBezTo>
                  <a:pt x="8135" y="62162"/>
                  <a:pt x="7975" y="62136"/>
                  <a:pt x="7866" y="62006"/>
                </a:cubicBezTo>
                <a:cubicBezTo>
                  <a:pt x="7840" y="61826"/>
                  <a:pt x="7760" y="61744"/>
                  <a:pt x="7677" y="61744"/>
                </a:cubicBezTo>
                <a:cubicBezTo>
                  <a:pt x="7584" y="61744"/>
                  <a:pt x="7488" y="61847"/>
                  <a:pt x="7459" y="62033"/>
                </a:cubicBezTo>
                <a:cubicBezTo>
                  <a:pt x="7316" y="62228"/>
                  <a:pt x="7099" y="62267"/>
                  <a:pt x="6863" y="62267"/>
                </a:cubicBezTo>
                <a:cubicBezTo>
                  <a:pt x="6704" y="62267"/>
                  <a:pt x="6536" y="62249"/>
                  <a:pt x="6377" y="62249"/>
                </a:cubicBezTo>
                <a:cubicBezTo>
                  <a:pt x="6281" y="62249"/>
                  <a:pt x="6188" y="62256"/>
                  <a:pt x="6103" y="62277"/>
                </a:cubicBezTo>
                <a:lnTo>
                  <a:pt x="6618" y="62738"/>
                </a:lnTo>
                <a:cubicBezTo>
                  <a:pt x="6212" y="62603"/>
                  <a:pt x="5967" y="62196"/>
                  <a:pt x="6022" y="61789"/>
                </a:cubicBezTo>
                <a:lnTo>
                  <a:pt x="6022" y="61789"/>
                </a:lnTo>
                <a:cubicBezTo>
                  <a:pt x="5723" y="61843"/>
                  <a:pt x="5425" y="61924"/>
                  <a:pt x="5154" y="61979"/>
                </a:cubicBezTo>
                <a:lnTo>
                  <a:pt x="5506" y="61599"/>
                </a:lnTo>
                <a:cubicBezTo>
                  <a:pt x="5595" y="61634"/>
                  <a:pt x="5719" y="61649"/>
                  <a:pt x="5869" y="61649"/>
                </a:cubicBezTo>
                <a:cubicBezTo>
                  <a:pt x="6582" y="61649"/>
                  <a:pt x="7885" y="61322"/>
                  <a:pt x="8741" y="61322"/>
                </a:cubicBezTo>
                <a:close/>
                <a:moveTo>
                  <a:pt x="28872" y="61108"/>
                </a:moveTo>
                <a:lnTo>
                  <a:pt x="27702" y="62246"/>
                </a:lnTo>
                <a:lnTo>
                  <a:pt x="27702" y="62246"/>
                </a:lnTo>
                <a:cubicBezTo>
                  <a:pt x="27610" y="62366"/>
                  <a:pt x="27517" y="62485"/>
                  <a:pt x="27422" y="62603"/>
                </a:cubicBezTo>
                <a:cubicBezTo>
                  <a:pt x="27504" y="62792"/>
                  <a:pt x="27585" y="62982"/>
                  <a:pt x="27667" y="63199"/>
                </a:cubicBezTo>
                <a:cubicBezTo>
                  <a:pt x="27598" y="62540"/>
                  <a:pt x="27721" y="62338"/>
                  <a:pt x="28210" y="62338"/>
                </a:cubicBezTo>
                <a:cubicBezTo>
                  <a:pt x="28304" y="62338"/>
                  <a:pt x="28412" y="62345"/>
                  <a:pt x="28535" y="62358"/>
                </a:cubicBezTo>
                <a:cubicBezTo>
                  <a:pt x="28724" y="62006"/>
                  <a:pt x="28914" y="61680"/>
                  <a:pt x="29131" y="61328"/>
                </a:cubicBezTo>
                <a:lnTo>
                  <a:pt x="28872" y="61108"/>
                </a:lnTo>
                <a:close/>
                <a:moveTo>
                  <a:pt x="64094" y="1"/>
                </a:moveTo>
                <a:cubicBezTo>
                  <a:pt x="63334" y="136"/>
                  <a:pt x="62656" y="516"/>
                  <a:pt x="62141" y="1059"/>
                </a:cubicBezTo>
                <a:cubicBezTo>
                  <a:pt x="62385" y="1086"/>
                  <a:pt x="62629" y="1167"/>
                  <a:pt x="62846" y="1276"/>
                </a:cubicBezTo>
                <a:cubicBezTo>
                  <a:pt x="62358" y="1764"/>
                  <a:pt x="61815" y="2171"/>
                  <a:pt x="61246" y="2496"/>
                </a:cubicBezTo>
                <a:cubicBezTo>
                  <a:pt x="61273" y="2279"/>
                  <a:pt x="61327" y="2035"/>
                  <a:pt x="61382" y="1818"/>
                </a:cubicBezTo>
                <a:lnTo>
                  <a:pt x="61571" y="2144"/>
                </a:lnTo>
                <a:cubicBezTo>
                  <a:pt x="61843" y="1899"/>
                  <a:pt x="62114" y="1682"/>
                  <a:pt x="62385" y="1465"/>
                </a:cubicBezTo>
                <a:lnTo>
                  <a:pt x="62060" y="1032"/>
                </a:lnTo>
                <a:cubicBezTo>
                  <a:pt x="57096" y="4042"/>
                  <a:pt x="55143" y="10145"/>
                  <a:pt x="51807" y="14648"/>
                </a:cubicBezTo>
                <a:cubicBezTo>
                  <a:pt x="48986" y="18364"/>
                  <a:pt x="46463" y="22351"/>
                  <a:pt x="42937" y="25470"/>
                </a:cubicBezTo>
                <a:cubicBezTo>
                  <a:pt x="39764" y="28833"/>
                  <a:pt x="36265" y="31898"/>
                  <a:pt x="32522" y="34611"/>
                </a:cubicBezTo>
                <a:cubicBezTo>
                  <a:pt x="31952" y="35045"/>
                  <a:pt x="31111" y="35343"/>
                  <a:pt x="31138" y="36157"/>
                </a:cubicBezTo>
                <a:lnTo>
                  <a:pt x="30894" y="35804"/>
                </a:lnTo>
                <a:cubicBezTo>
                  <a:pt x="26093" y="38734"/>
                  <a:pt x="21265" y="41907"/>
                  <a:pt x="15732" y="43290"/>
                </a:cubicBezTo>
                <a:cubicBezTo>
                  <a:pt x="12396" y="44267"/>
                  <a:pt x="8951" y="44755"/>
                  <a:pt x="5533" y="45189"/>
                </a:cubicBezTo>
                <a:cubicBezTo>
                  <a:pt x="3635" y="45569"/>
                  <a:pt x="1492" y="45542"/>
                  <a:pt x="27" y="47006"/>
                </a:cubicBezTo>
                <a:lnTo>
                  <a:pt x="434" y="47142"/>
                </a:lnTo>
                <a:cubicBezTo>
                  <a:pt x="271" y="47495"/>
                  <a:pt x="0" y="47874"/>
                  <a:pt x="271" y="48227"/>
                </a:cubicBezTo>
                <a:cubicBezTo>
                  <a:pt x="488" y="48797"/>
                  <a:pt x="27" y="49339"/>
                  <a:pt x="217" y="49963"/>
                </a:cubicBezTo>
                <a:cubicBezTo>
                  <a:pt x="488" y="49176"/>
                  <a:pt x="678" y="48335"/>
                  <a:pt x="1682" y="48335"/>
                </a:cubicBezTo>
                <a:cubicBezTo>
                  <a:pt x="1465" y="48905"/>
                  <a:pt x="1329" y="49502"/>
                  <a:pt x="1275" y="50098"/>
                </a:cubicBezTo>
                <a:cubicBezTo>
                  <a:pt x="705" y="50098"/>
                  <a:pt x="651" y="50587"/>
                  <a:pt x="651" y="51021"/>
                </a:cubicBezTo>
                <a:lnTo>
                  <a:pt x="353" y="51455"/>
                </a:lnTo>
                <a:cubicBezTo>
                  <a:pt x="516" y="51590"/>
                  <a:pt x="678" y="51699"/>
                  <a:pt x="841" y="51834"/>
                </a:cubicBezTo>
                <a:cubicBezTo>
                  <a:pt x="760" y="52160"/>
                  <a:pt x="678" y="52485"/>
                  <a:pt x="570" y="52784"/>
                </a:cubicBezTo>
                <a:cubicBezTo>
                  <a:pt x="760" y="53299"/>
                  <a:pt x="1194" y="53625"/>
                  <a:pt x="1438" y="54113"/>
                </a:cubicBezTo>
                <a:lnTo>
                  <a:pt x="1085" y="54330"/>
                </a:lnTo>
                <a:lnTo>
                  <a:pt x="1329" y="54601"/>
                </a:lnTo>
                <a:cubicBezTo>
                  <a:pt x="678" y="55496"/>
                  <a:pt x="1329" y="56771"/>
                  <a:pt x="1817" y="57639"/>
                </a:cubicBezTo>
                <a:cubicBezTo>
                  <a:pt x="1817" y="57991"/>
                  <a:pt x="2007" y="58290"/>
                  <a:pt x="2279" y="58507"/>
                </a:cubicBezTo>
                <a:lnTo>
                  <a:pt x="1845" y="58832"/>
                </a:lnTo>
                <a:cubicBezTo>
                  <a:pt x="1926" y="59321"/>
                  <a:pt x="1899" y="59809"/>
                  <a:pt x="1790" y="60270"/>
                </a:cubicBezTo>
                <a:lnTo>
                  <a:pt x="2468" y="60216"/>
                </a:lnTo>
                <a:lnTo>
                  <a:pt x="1953" y="60758"/>
                </a:lnTo>
                <a:cubicBezTo>
                  <a:pt x="1980" y="60948"/>
                  <a:pt x="2007" y="61111"/>
                  <a:pt x="2062" y="61273"/>
                </a:cubicBezTo>
                <a:lnTo>
                  <a:pt x="2143" y="60731"/>
                </a:lnTo>
                <a:lnTo>
                  <a:pt x="2767" y="61273"/>
                </a:lnTo>
                <a:lnTo>
                  <a:pt x="3391" y="60704"/>
                </a:lnTo>
                <a:lnTo>
                  <a:pt x="3933" y="61138"/>
                </a:lnTo>
                <a:cubicBezTo>
                  <a:pt x="3608" y="61111"/>
                  <a:pt x="3309" y="61111"/>
                  <a:pt x="3011" y="61111"/>
                </a:cubicBezTo>
                <a:cubicBezTo>
                  <a:pt x="3147" y="61246"/>
                  <a:pt x="3391" y="61518"/>
                  <a:pt x="3526" y="61626"/>
                </a:cubicBezTo>
                <a:cubicBezTo>
                  <a:pt x="3709" y="61558"/>
                  <a:pt x="3882" y="61526"/>
                  <a:pt x="4045" y="61526"/>
                </a:cubicBezTo>
                <a:cubicBezTo>
                  <a:pt x="4533" y="61526"/>
                  <a:pt x="4930" y="61816"/>
                  <a:pt x="5235" y="62304"/>
                </a:cubicBezTo>
                <a:cubicBezTo>
                  <a:pt x="5054" y="62286"/>
                  <a:pt x="4876" y="62277"/>
                  <a:pt x="4700" y="62277"/>
                </a:cubicBezTo>
                <a:cubicBezTo>
                  <a:pt x="4346" y="62277"/>
                  <a:pt x="3996" y="62313"/>
                  <a:pt x="3635" y="62386"/>
                </a:cubicBezTo>
                <a:cubicBezTo>
                  <a:pt x="3336" y="61979"/>
                  <a:pt x="2848" y="61816"/>
                  <a:pt x="2414" y="61572"/>
                </a:cubicBezTo>
                <a:lnTo>
                  <a:pt x="2414" y="61572"/>
                </a:lnTo>
                <a:cubicBezTo>
                  <a:pt x="2279" y="62114"/>
                  <a:pt x="2550" y="62494"/>
                  <a:pt x="2902" y="62874"/>
                </a:cubicBezTo>
                <a:cubicBezTo>
                  <a:pt x="2970" y="62851"/>
                  <a:pt x="3038" y="62840"/>
                  <a:pt x="3104" y="62840"/>
                </a:cubicBezTo>
                <a:cubicBezTo>
                  <a:pt x="3354" y="62840"/>
                  <a:pt x="3576" y="62996"/>
                  <a:pt x="3662" y="63254"/>
                </a:cubicBezTo>
                <a:lnTo>
                  <a:pt x="4204" y="63226"/>
                </a:lnTo>
                <a:cubicBezTo>
                  <a:pt x="4379" y="63323"/>
                  <a:pt x="4595" y="63614"/>
                  <a:pt x="4803" y="63614"/>
                </a:cubicBezTo>
                <a:cubicBezTo>
                  <a:pt x="4886" y="63614"/>
                  <a:pt x="4968" y="63567"/>
                  <a:pt x="5045" y="63443"/>
                </a:cubicBezTo>
                <a:cubicBezTo>
                  <a:pt x="5289" y="63525"/>
                  <a:pt x="5506" y="63579"/>
                  <a:pt x="5750" y="63660"/>
                </a:cubicBezTo>
                <a:lnTo>
                  <a:pt x="6266" y="63226"/>
                </a:lnTo>
                <a:lnTo>
                  <a:pt x="6835" y="63470"/>
                </a:lnTo>
                <a:lnTo>
                  <a:pt x="6971" y="63254"/>
                </a:lnTo>
                <a:lnTo>
                  <a:pt x="7134" y="63470"/>
                </a:lnTo>
                <a:cubicBezTo>
                  <a:pt x="7239" y="63342"/>
                  <a:pt x="7339" y="63279"/>
                  <a:pt x="7429" y="63279"/>
                </a:cubicBezTo>
                <a:cubicBezTo>
                  <a:pt x="7550" y="63279"/>
                  <a:pt x="7653" y="63390"/>
                  <a:pt x="7730" y="63606"/>
                </a:cubicBezTo>
                <a:lnTo>
                  <a:pt x="8056" y="63118"/>
                </a:lnTo>
                <a:cubicBezTo>
                  <a:pt x="8124" y="63113"/>
                  <a:pt x="8192" y="63111"/>
                  <a:pt x="8259" y="63111"/>
                </a:cubicBezTo>
                <a:cubicBezTo>
                  <a:pt x="8598" y="63111"/>
                  <a:pt x="8933" y="63168"/>
                  <a:pt x="9249" y="63281"/>
                </a:cubicBezTo>
                <a:cubicBezTo>
                  <a:pt x="9525" y="63005"/>
                  <a:pt x="9868" y="62945"/>
                  <a:pt x="10225" y="62945"/>
                </a:cubicBezTo>
                <a:cubicBezTo>
                  <a:pt x="10324" y="62945"/>
                  <a:pt x="10424" y="62949"/>
                  <a:pt x="10524" y="62955"/>
                </a:cubicBezTo>
                <a:lnTo>
                  <a:pt x="10524" y="63470"/>
                </a:lnTo>
                <a:cubicBezTo>
                  <a:pt x="10551" y="63281"/>
                  <a:pt x="10578" y="63091"/>
                  <a:pt x="10606" y="62901"/>
                </a:cubicBezTo>
                <a:cubicBezTo>
                  <a:pt x="10758" y="62876"/>
                  <a:pt x="10910" y="62855"/>
                  <a:pt x="11057" y="62855"/>
                </a:cubicBezTo>
                <a:cubicBezTo>
                  <a:pt x="11380" y="62855"/>
                  <a:pt x="11675" y="62953"/>
                  <a:pt x="11880" y="63308"/>
                </a:cubicBezTo>
                <a:cubicBezTo>
                  <a:pt x="11799" y="63118"/>
                  <a:pt x="11718" y="62928"/>
                  <a:pt x="11636" y="62738"/>
                </a:cubicBezTo>
                <a:cubicBezTo>
                  <a:pt x="12423" y="62684"/>
                  <a:pt x="13210" y="62575"/>
                  <a:pt x="13996" y="62494"/>
                </a:cubicBezTo>
                <a:cubicBezTo>
                  <a:pt x="14105" y="62630"/>
                  <a:pt x="14267" y="62901"/>
                  <a:pt x="14376" y="63037"/>
                </a:cubicBezTo>
                <a:cubicBezTo>
                  <a:pt x="14349" y="62874"/>
                  <a:pt x="14349" y="62521"/>
                  <a:pt x="14349" y="62358"/>
                </a:cubicBezTo>
                <a:lnTo>
                  <a:pt x="14349" y="62358"/>
                </a:lnTo>
                <a:lnTo>
                  <a:pt x="14945" y="62847"/>
                </a:lnTo>
                <a:cubicBezTo>
                  <a:pt x="14973" y="62711"/>
                  <a:pt x="15000" y="62494"/>
                  <a:pt x="15027" y="62386"/>
                </a:cubicBezTo>
                <a:lnTo>
                  <a:pt x="15461" y="62711"/>
                </a:lnTo>
                <a:lnTo>
                  <a:pt x="15461" y="62331"/>
                </a:lnTo>
                <a:cubicBezTo>
                  <a:pt x="16085" y="62196"/>
                  <a:pt x="16681" y="62114"/>
                  <a:pt x="17305" y="62060"/>
                </a:cubicBezTo>
                <a:cubicBezTo>
                  <a:pt x="17489" y="61910"/>
                  <a:pt x="17724" y="61831"/>
                  <a:pt x="17960" y="61831"/>
                </a:cubicBezTo>
                <a:cubicBezTo>
                  <a:pt x="18107" y="61831"/>
                  <a:pt x="18255" y="61862"/>
                  <a:pt x="18390" y="61924"/>
                </a:cubicBezTo>
                <a:lnTo>
                  <a:pt x="18851" y="61626"/>
                </a:lnTo>
                <a:lnTo>
                  <a:pt x="19312" y="62196"/>
                </a:lnTo>
                <a:lnTo>
                  <a:pt x="19394" y="61518"/>
                </a:lnTo>
                <a:lnTo>
                  <a:pt x="19584" y="61735"/>
                </a:lnTo>
                <a:cubicBezTo>
                  <a:pt x="19686" y="61640"/>
                  <a:pt x="19787" y="61605"/>
                  <a:pt x="19886" y="61605"/>
                </a:cubicBezTo>
                <a:cubicBezTo>
                  <a:pt x="20128" y="61605"/>
                  <a:pt x="20364" y="61813"/>
                  <a:pt x="20614" y="61870"/>
                </a:cubicBezTo>
                <a:cubicBezTo>
                  <a:pt x="20533" y="61626"/>
                  <a:pt x="20479" y="61382"/>
                  <a:pt x="20424" y="61111"/>
                </a:cubicBezTo>
                <a:lnTo>
                  <a:pt x="20424" y="61111"/>
                </a:lnTo>
                <a:lnTo>
                  <a:pt x="20641" y="61165"/>
                </a:lnTo>
                <a:cubicBezTo>
                  <a:pt x="20858" y="61355"/>
                  <a:pt x="21130" y="61490"/>
                  <a:pt x="21428" y="61518"/>
                </a:cubicBezTo>
                <a:cubicBezTo>
                  <a:pt x="21374" y="61382"/>
                  <a:pt x="21292" y="61138"/>
                  <a:pt x="21265" y="61002"/>
                </a:cubicBezTo>
                <a:lnTo>
                  <a:pt x="21265" y="61002"/>
                </a:lnTo>
                <a:cubicBezTo>
                  <a:pt x="21386" y="61140"/>
                  <a:pt x="21538" y="61212"/>
                  <a:pt x="21696" y="61212"/>
                </a:cubicBezTo>
                <a:cubicBezTo>
                  <a:pt x="21788" y="61212"/>
                  <a:pt x="21881" y="61188"/>
                  <a:pt x="21971" y="61138"/>
                </a:cubicBezTo>
                <a:lnTo>
                  <a:pt x="21781" y="60867"/>
                </a:lnTo>
                <a:lnTo>
                  <a:pt x="21971" y="61084"/>
                </a:lnTo>
                <a:cubicBezTo>
                  <a:pt x="22215" y="60894"/>
                  <a:pt x="22459" y="60731"/>
                  <a:pt x="22730" y="60568"/>
                </a:cubicBezTo>
                <a:lnTo>
                  <a:pt x="22730" y="60568"/>
                </a:lnTo>
                <a:lnTo>
                  <a:pt x="22215" y="61002"/>
                </a:lnTo>
                <a:cubicBezTo>
                  <a:pt x="22332" y="61094"/>
                  <a:pt x="22449" y="61135"/>
                  <a:pt x="22552" y="61135"/>
                </a:cubicBezTo>
                <a:cubicBezTo>
                  <a:pt x="22782" y="61135"/>
                  <a:pt x="22941" y="60931"/>
                  <a:pt x="22866" y="60650"/>
                </a:cubicBezTo>
                <a:lnTo>
                  <a:pt x="22866" y="60650"/>
                </a:lnTo>
                <a:cubicBezTo>
                  <a:pt x="23272" y="60894"/>
                  <a:pt x="23761" y="60785"/>
                  <a:pt x="24195" y="60948"/>
                </a:cubicBezTo>
                <a:lnTo>
                  <a:pt x="23869" y="60650"/>
                </a:lnTo>
                <a:cubicBezTo>
                  <a:pt x="24656" y="60107"/>
                  <a:pt x="25659" y="60297"/>
                  <a:pt x="26473" y="59836"/>
                </a:cubicBezTo>
                <a:cubicBezTo>
                  <a:pt x="26663" y="59944"/>
                  <a:pt x="26880" y="60053"/>
                  <a:pt x="27070" y="60107"/>
                </a:cubicBezTo>
                <a:lnTo>
                  <a:pt x="26663" y="59700"/>
                </a:lnTo>
                <a:cubicBezTo>
                  <a:pt x="26927" y="59568"/>
                  <a:pt x="27209" y="59436"/>
                  <a:pt x="27479" y="59304"/>
                </a:cubicBezTo>
                <a:lnTo>
                  <a:pt x="27479" y="59304"/>
                </a:lnTo>
                <a:lnTo>
                  <a:pt x="27070" y="59700"/>
                </a:lnTo>
                <a:cubicBezTo>
                  <a:pt x="27152" y="59773"/>
                  <a:pt x="27223" y="59809"/>
                  <a:pt x="27281" y="59809"/>
                </a:cubicBezTo>
                <a:cubicBezTo>
                  <a:pt x="27374" y="59809"/>
                  <a:pt x="27433" y="59712"/>
                  <a:pt x="27450" y="59510"/>
                </a:cubicBezTo>
                <a:cubicBezTo>
                  <a:pt x="27537" y="59425"/>
                  <a:pt x="27623" y="59340"/>
                  <a:pt x="27710" y="59256"/>
                </a:cubicBezTo>
                <a:lnTo>
                  <a:pt x="27710" y="59256"/>
                </a:lnTo>
                <a:lnTo>
                  <a:pt x="27911" y="59456"/>
                </a:lnTo>
                <a:lnTo>
                  <a:pt x="28155" y="59212"/>
                </a:lnTo>
                <a:lnTo>
                  <a:pt x="28011" y="58961"/>
                </a:lnTo>
                <a:lnTo>
                  <a:pt x="28011" y="58961"/>
                </a:lnTo>
                <a:cubicBezTo>
                  <a:pt x="27911" y="59059"/>
                  <a:pt x="27811" y="59157"/>
                  <a:pt x="27710" y="59256"/>
                </a:cubicBezTo>
                <a:lnTo>
                  <a:pt x="27710" y="59256"/>
                </a:lnTo>
                <a:lnTo>
                  <a:pt x="27667" y="59212"/>
                </a:lnTo>
                <a:cubicBezTo>
                  <a:pt x="27605" y="59243"/>
                  <a:pt x="27542" y="59274"/>
                  <a:pt x="27479" y="59304"/>
                </a:cubicBezTo>
                <a:lnTo>
                  <a:pt x="27479" y="59304"/>
                </a:lnTo>
                <a:lnTo>
                  <a:pt x="27948" y="58851"/>
                </a:lnTo>
                <a:lnTo>
                  <a:pt x="27948" y="58851"/>
                </a:lnTo>
                <a:lnTo>
                  <a:pt x="27938" y="58832"/>
                </a:lnTo>
                <a:cubicBezTo>
                  <a:pt x="27950" y="58830"/>
                  <a:pt x="27961" y="58828"/>
                  <a:pt x="27973" y="58827"/>
                </a:cubicBezTo>
                <a:lnTo>
                  <a:pt x="27973" y="58827"/>
                </a:lnTo>
                <a:lnTo>
                  <a:pt x="27948" y="58851"/>
                </a:lnTo>
                <a:lnTo>
                  <a:pt x="27948" y="58851"/>
                </a:lnTo>
                <a:lnTo>
                  <a:pt x="28011" y="58961"/>
                </a:lnTo>
                <a:lnTo>
                  <a:pt x="28011" y="58961"/>
                </a:lnTo>
                <a:cubicBezTo>
                  <a:pt x="28064" y="58910"/>
                  <a:pt x="28116" y="58859"/>
                  <a:pt x="28168" y="58808"/>
                </a:cubicBezTo>
                <a:lnTo>
                  <a:pt x="28168" y="58808"/>
                </a:lnTo>
                <a:cubicBezTo>
                  <a:pt x="28102" y="58811"/>
                  <a:pt x="28037" y="58817"/>
                  <a:pt x="27973" y="58827"/>
                </a:cubicBezTo>
                <a:lnTo>
                  <a:pt x="27973" y="58827"/>
                </a:lnTo>
                <a:lnTo>
                  <a:pt x="30821" y="56073"/>
                </a:lnTo>
                <a:lnTo>
                  <a:pt x="30821" y="56073"/>
                </a:lnTo>
                <a:cubicBezTo>
                  <a:pt x="30643" y="56129"/>
                  <a:pt x="30459" y="56164"/>
                  <a:pt x="30270" y="56174"/>
                </a:cubicBezTo>
                <a:cubicBezTo>
                  <a:pt x="30648" y="56069"/>
                  <a:pt x="30913" y="55704"/>
                  <a:pt x="31277" y="55633"/>
                </a:cubicBezTo>
                <a:lnTo>
                  <a:pt x="31277" y="55633"/>
                </a:lnTo>
                <a:lnTo>
                  <a:pt x="43065" y="44236"/>
                </a:lnTo>
                <a:lnTo>
                  <a:pt x="43065" y="44236"/>
                </a:lnTo>
                <a:cubicBezTo>
                  <a:pt x="39762" y="47468"/>
                  <a:pt x="35912" y="51234"/>
                  <a:pt x="31426" y="55621"/>
                </a:cubicBezTo>
                <a:lnTo>
                  <a:pt x="31426" y="55621"/>
                </a:lnTo>
                <a:cubicBezTo>
                  <a:pt x="31418" y="55621"/>
                  <a:pt x="31410" y="55620"/>
                  <a:pt x="31401" y="55620"/>
                </a:cubicBezTo>
                <a:cubicBezTo>
                  <a:pt x="31358" y="55620"/>
                  <a:pt x="31317" y="55625"/>
                  <a:pt x="31277" y="55633"/>
                </a:cubicBezTo>
                <a:lnTo>
                  <a:pt x="31277" y="55633"/>
                </a:lnTo>
                <a:lnTo>
                  <a:pt x="30821" y="56073"/>
                </a:lnTo>
                <a:lnTo>
                  <a:pt x="30821" y="56073"/>
                </a:lnTo>
                <a:cubicBezTo>
                  <a:pt x="30898" y="56049"/>
                  <a:pt x="30974" y="56021"/>
                  <a:pt x="31049" y="55990"/>
                </a:cubicBezTo>
                <a:lnTo>
                  <a:pt x="31049" y="55990"/>
                </a:lnTo>
                <a:cubicBezTo>
                  <a:pt x="30116" y="56902"/>
                  <a:pt x="29156" y="57841"/>
                  <a:pt x="28168" y="58808"/>
                </a:cubicBezTo>
                <a:lnTo>
                  <a:pt x="28168" y="58808"/>
                </a:lnTo>
                <a:cubicBezTo>
                  <a:pt x="28202" y="58806"/>
                  <a:pt x="28236" y="58805"/>
                  <a:pt x="28270" y="58805"/>
                </a:cubicBezTo>
                <a:cubicBezTo>
                  <a:pt x="28495" y="58805"/>
                  <a:pt x="28724" y="58841"/>
                  <a:pt x="28941" y="58914"/>
                </a:cubicBezTo>
                <a:lnTo>
                  <a:pt x="28209" y="59212"/>
                </a:lnTo>
                <a:cubicBezTo>
                  <a:pt x="28296" y="59268"/>
                  <a:pt x="28376" y="59292"/>
                  <a:pt x="28451" y="59292"/>
                </a:cubicBezTo>
                <a:cubicBezTo>
                  <a:pt x="28776" y="59292"/>
                  <a:pt x="29013" y="58856"/>
                  <a:pt x="29321" y="58724"/>
                </a:cubicBezTo>
                <a:cubicBezTo>
                  <a:pt x="29484" y="58832"/>
                  <a:pt x="29701" y="58941"/>
                  <a:pt x="29891" y="59049"/>
                </a:cubicBezTo>
                <a:cubicBezTo>
                  <a:pt x="29809" y="58914"/>
                  <a:pt x="29647" y="58615"/>
                  <a:pt x="29565" y="58480"/>
                </a:cubicBezTo>
                <a:cubicBezTo>
                  <a:pt x="29595" y="58477"/>
                  <a:pt x="29625" y="58476"/>
                  <a:pt x="29656" y="58476"/>
                </a:cubicBezTo>
                <a:cubicBezTo>
                  <a:pt x="29810" y="58476"/>
                  <a:pt x="29962" y="58512"/>
                  <a:pt x="30096" y="58580"/>
                </a:cubicBezTo>
                <a:lnTo>
                  <a:pt x="30096" y="58580"/>
                </a:lnTo>
                <a:cubicBezTo>
                  <a:pt x="30362" y="58813"/>
                  <a:pt x="30147" y="58985"/>
                  <a:pt x="29999" y="59158"/>
                </a:cubicBezTo>
                <a:cubicBezTo>
                  <a:pt x="30762" y="59736"/>
                  <a:pt x="28822" y="59856"/>
                  <a:pt x="29568" y="60431"/>
                </a:cubicBezTo>
                <a:lnTo>
                  <a:pt x="29568" y="60431"/>
                </a:lnTo>
                <a:lnTo>
                  <a:pt x="32353" y="57723"/>
                </a:lnTo>
                <a:lnTo>
                  <a:pt x="32522" y="57883"/>
                </a:lnTo>
                <a:cubicBezTo>
                  <a:pt x="32766" y="57612"/>
                  <a:pt x="33010" y="57341"/>
                  <a:pt x="33281" y="57069"/>
                </a:cubicBezTo>
                <a:lnTo>
                  <a:pt x="33498" y="57503"/>
                </a:lnTo>
                <a:cubicBezTo>
                  <a:pt x="33742" y="57151"/>
                  <a:pt x="34068" y="56825"/>
                  <a:pt x="34420" y="56581"/>
                </a:cubicBezTo>
                <a:cubicBezTo>
                  <a:pt x="34475" y="56717"/>
                  <a:pt x="34556" y="56988"/>
                  <a:pt x="34610" y="57124"/>
                </a:cubicBezTo>
                <a:lnTo>
                  <a:pt x="34692" y="56445"/>
                </a:lnTo>
                <a:cubicBezTo>
                  <a:pt x="34963" y="56391"/>
                  <a:pt x="35234" y="56337"/>
                  <a:pt x="35505" y="56283"/>
                </a:cubicBezTo>
                <a:cubicBezTo>
                  <a:pt x="35831" y="55984"/>
                  <a:pt x="36211" y="55740"/>
                  <a:pt x="36617" y="55577"/>
                </a:cubicBezTo>
                <a:lnTo>
                  <a:pt x="36238" y="55388"/>
                </a:lnTo>
                <a:lnTo>
                  <a:pt x="36997" y="55062"/>
                </a:lnTo>
                <a:lnTo>
                  <a:pt x="36536" y="55360"/>
                </a:lnTo>
                <a:lnTo>
                  <a:pt x="36889" y="55632"/>
                </a:lnTo>
                <a:cubicBezTo>
                  <a:pt x="37106" y="55415"/>
                  <a:pt x="37323" y="55225"/>
                  <a:pt x="37540" y="55008"/>
                </a:cubicBezTo>
                <a:cubicBezTo>
                  <a:pt x="37513" y="54926"/>
                  <a:pt x="37431" y="54791"/>
                  <a:pt x="37404" y="54710"/>
                </a:cubicBezTo>
                <a:lnTo>
                  <a:pt x="37404" y="54710"/>
                </a:lnTo>
                <a:lnTo>
                  <a:pt x="37775" y="55189"/>
                </a:lnTo>
                <a:lnTo>
                  <a:pt x="38160" y="54807"/>
                </a:lnTo>
                <a:lnTo>
                  <a:pt x="38160" y="54807"/>
                </a:lnTo>
                <a:cubicBezTo>
                  <a:pt x="38081" y="54940"/>
                  <a:pt x="37971" y="55127"/>
                  <a:pt x="37900" y="55248"/>
                </a:cubicBezTo>
                <a:lnTo>
                  <a:pt x="37900" y="55248"/>
                </a:lnTo>
                <a:lnTo>
                  <a:pt x="37855" y="55293"/>
                </a:lnTo>
                <a:lnTo>
                  <a:pt x="37855" y="55293"/>
                </a:lnTo>
                <a:lnTo>
                  <a:pt x="37775" y="55189"/>
                </a:lnTo>
                <a:lnTo>
                  <a:pt x="31654" y="61273"/>
                </a:lnTo>
                <a:cubicBezTo>
                  <a:pt x="31700" y="61320"/>
                  <a:pt x="31760" y="61340"/>
                  <a:pt x="31826" y="61340"/>
                </a:cubicBezTo>
                <a:cubicBezTo>
                  <a:pt x="32109" y="61340"/>
                  <a:pt x="32506" y="60973"/>
                  <a:pt x="32440" y="60731"/>
                </a:cubicBezTo>
                <a:lnTo>
                  <a:pt x="32440" y="60731"/>
                </a:lnTo>
                <a:cubicBezTo>
                  <a:pt x="32531" y="60821"/>
                  <a:pt x="32623" y="60909"/>
                  <a:pt x="32717" y="60994"/>
                </a:cubicBezTo>
                <a:lnTo>
                  <a:pt x="32717" y="60994"/>
                </a:lnTo>
                <a:lnTo>
                  <a:pt x="33213" y="60484"/>
                </a:lnTo>
                <a:lnTo>
                  <a:pt x="33213" y="60484"/>
                </a:lnTo>
                <a:cubicBezTo>
                  <a:pt x="33223" y="60493"/>
                  <a:pt x="33233" y="60501"/>
                  <a:pt x="33244" y="60510"/>
                </a:cubicBezTo>
                <a:lnTo>
                  <a:pt x="33244" y="60510"/>
                </a:lnTo>
                <a:lnTo>
                  <a:pt x="32721" y="60998"/>
                </a:lnTo>
                <a:lnTo>
                  <a:pt x="32721" y="60998"/>
                </a:lnTo>
                <a:cubicBezTo>
                  <a:pt x="32720" y="60997"/>
                  <a:pt x="32718" y="60996"/>
                  <a:pt x="32717" y="60994"/>
                </a:cubicBezTo>
                <a:lnTo>
                  <a:pt x="32717" y="60994"/>
                </a:lnTo>
                <a:lnTo>
                  <a:pt x="32630" y="61084"/>
                </a:lnTo>
                <a:lnTo>
                  <a:pt x="32721" y="60998"/>
                </a:lnTo>
                <a:lnTo>
                  <a:pt x="32721" y="60998"/>
                </a:lnTo>
                <a:cubicBezTo>
                  <a:pt x="34427" y="62552"/>
                  <a:pt x="36585" y="63325"/>
                  <a:pt x="38741" y="63325"/>
                </a:cubicBezTo>
                <a:cubicBezTo>
                  <a:pt x="41062" y="63325"/>
                  <a:pt x="43382" y="62430"/>
                  <a:pt x="45134" y="60650"/>
                </a:cubicBezTo>
                <a:cubicBezTo>
                  <a:pt x="48098" y="57663"/>
                  <a:pt x="48513" y="53118"/>
                  <a:pt x="46426" y="49688"/>
                </a:cubicBezTo>
                <a:lnTo>
                  <a:pt x="46426" y="49688"/>
                </a:lnTo>
                <a:lnTo>
                  <a:pt x="46680" y="49773"/>
                </a:lnTo>
                <a:cubicBezTo>
                  <a:pt x="46707" y="49719"/>
                  <a:pt x="46789" y="49583"/>
                  <a:pt x="46816" y="49529"/>
                </a:cubicBezTo>
                <a:lnTo>
                  <a:pt x="47196" y="49393"/>
                </a:lnTo>
                <a:lnTo>
                  <a:pt x="47060" y="49041"/>
                </a:lnTo>
                <a:lnTo>
                  <a:pt x="47738" y="49203"/>
                </a:lnTo>
                <a:cubicBezTo>
                  <a:pt x="47657" y="49095"/>
                  <a:pt x="47521" y="48851"/>
                  <a:pt x="47467" y="48742"/>
                </a:cubicBezTo>
                <a:lnTo>
                  <a:pt x="47467" y="48742"/>
                </a:lnTo>
                <a:lnTo>
                  <a:pt x="48118" y="48797"/>
                </a:lnTo>
                <a:lnTo>
                  <a:pt x="48118" y="48688"/>
                </a:lnTo>
                <a:cubicBezTo>
                  <a:pt x="47767" y="48442"/>
                  <a:pt x="47927" y="48254"/>
                  <a:pt x="48157" y="48254"/>
                </a:cubicBezTo>
                <a:cubicBezTo>
                  <a:pt x="48282" y="48254"/>
                  <a:pt x="48429" y="48310"/>
                  <a:pt x="48525" y="48444"/>
                </a:cubicBezTo>
                <a:lnTo>
                  <a:pt x="48606" y="48363"/>
                </a:lnTo>
                <a:cubicBezTo>
                  <a:pt x="48508" y="48167"/>
                  <a:pt x="48537" y="47962"/>
                  <a:pt x="48636" y="47809"/>
                </a:cubicBezTo>
                <a:lnTo>
                  <a:pt x="48636" y="47809"/>
                </a:lnTo>
                <a:cubicBezTo>
                  <a:pt x="47823" y="48161"/>
                  <a:pt x="46955" y="48406"/>
                  <a:pt x="46050" y="48523"/>
                </a:cubicBezTo>
                <a:lnTo>
                  <a:pt x="46050" y="48523"/>
                </a:lnTo>
                <a:lnTo>
                  <a:pt x="48349" y="46372"/>
                </a:lnTo>
                <a:lnTo>
                  <a:pt x="48349" y="46372"/>
                </a:lnTo>
                <a:cubicBezTo>
                  <a:pt x="48406" y="46452"/>
                  <a:pt x="48465" y="46528"/>
                  <a:pt x="48525" y="46599"/>
                </a:cubicBezTo>
                <a:cubicBezTo>
                  <a:pt x="48525" y="46469"/>
                  <a:pt x="48525" y="46338"/>
                  <a:pt x="48525" y="46208"/>
                </a:cubicBezTo>
                <a:lnTo>
                  <a:pt x="48525" y="46208"/>
                </a:lnTo>
                <a:lnTo>
                  <a:pt x="48349" y="46372"/>
                </a:lnTo>
                <a:lnTo>
                  <a:pt x="48349" y="46372"/>
                </a:lnTo>
                <a:cubicBezTo>
                  <a:pt x="48339" y="46359"/>
                  <a:pt x="48330" y="46345"/>
                  <a:pt x="48320" y="46332"/>
                </a:cubicBezTo>
                <a:lnTo>
                  <a:pt x="48320" y="46332"/>
                </a:lnTo>
                <a:lnTo>
                  <a:pt x="48525" y="46123"/>
                </a:lnTo>
                <a:lnTo>
                  <a:pt x="48525" y="46123"/>
                </a:lnTo>
                <a:cubicBezTo>
                  <a:pt x="48525" y="46151"/>
                  <a:pt x="48525" y="46179"/>
                  <a:pt x="48525" y="46208"/>
                </a:cubicBezTo>
                <a:lnTo>
                  <a:pt x="48826" y="45926"/>
                </a:lnTo>
                <a:lnTo>
                  <a:pt x="48763" y="45880"/>
                </a:lnTo>
                <a:lnTo>
                  <a:pt x="48956" y="45684"/>
                </a:lnTo>
                <a:lnTo>
                  <a:pt x="48977" y="45784"/>
                </a:lnTo>
                <a:lnTo>
                  <a:pt x="50297" y="44549"/>
                </a:lnTo>
                <a:lnTo>
                  <a:pt x="50297" y="44549"/>
                </a:lnTo>
                <a:cubicBezTo>
                  <a:pt x="50312" y="44553"/>
                  <a:pt x="50326" y="44554"/>
                  <a:pt x="50339" y="44554"/>
                </a:cubicBezTo>
                <a:cubicBezTo>
                  <a:pt x="50431" y="44554"/>
                  <a:pt x="50493" y="44479"/>
                  <a:pt x="50544" y="44318"/>
                </a:cubicBezTo>
                <a:lnTo>
                  <a:pt x="50544" y="44318"/>
                </a:lnTo>
                <a:lnTo>
                  <a:pt x="50297" y="44549"/>
                </a:lnTo>
                <a:lnTo>
                  <a:pt x="50297" y="44549"/>
                </a:lnTo>
                <a:cubicBezTo>
                  <a:pt x="50255" y="44540"/>
                  <a:pt x="50207" y="44518"/>
                  <a:pt x="50152" y="44484"/>
                </a:cubicBezTo>
                <a:lnTo>
                  <a:pt x="50748" y="43877"/>
                </a:lnTo>
                <a:lnTo>
                  <a:pt x="50748" y="43877"/>
                </a:lnTo>
                <a:cubicBezTo>
                  <a:pt x="50775" y="43907"/>
                  <a:pt x="50793" y="43946"/>
                  <a:pt x="50809" y="43989"/>
                </a:cubicBezTo>
                <a:lnTo>
                  <a:pt x="50809" y="43989"/>
                </a:lnTo>
                <a:cubicBezTo>
                  <a:pt x="51550" y="43165"/>
                  <a:pt x="52144" y="42501"/>
                  <a:pt x="52620" y="41970"/>
                </a:cubicBezTo>
                <a:lnTo>
                  <a:pt x="52620" y="41970"/>
                </a:lnTo>
                <a:lnTo>
                  <a:pt x="52008" y="42593"/>
                </a:lnTo>
                <a:lnTo>
                  <a:pt x="52008" y="42593"/>
                </a:lnTo>
                <a:cubicBezTo>
                  <a:pt x="52011" y="42584"/>
                  <a:pt x="52014" y="42575"/>
                  <a:pt x="52017" y="42566"/>
                </a:cubicBezTo>
                <a:lnTo>
                  <a:pt x="52017" y="42566"/>
                </a:lnTo>
                <a:lnTo>
                  <a:pt x="51865" y="42721"/>
                </a:lnTo>
                <a:lnTo>
                  <a:pt x="51865" y="42721"/>
                </a:lnTo>
                <a:cubicBezTo>
                  <a:pt x="51873" y="42719"/>
                  <a:pt x="51881" y="42717"/>
                  <a:pt x="51889" y="42714"/>
                </a:cubicBezTo>
                <a:lnTo>
                  <a:pt x="51889" y="42714"/>
                </a:lnTo>
                <a:lnTo>
                  <a:pt x="50748" y="43877"/>
                </a:lnTo>
                <a:lnTo>
                  <a:pt x="50748" y="43877"/>
                </a:lnTo>
                <a:cubicBezTo>
                  <a:pt x="50745" y="43874"/>
                  <a:pt x="50742" y="43871"/>
                  <a:pt x="50739" y="43868"/>
                </a:cubicBezTo>
                <a:lnTo>
                  <a:pt x="50739" y="43868"/>
                </a:lnTo>
                <a:lnTo>
                  <a:pt x="51865" y="42721"/>
                </a:lnTo>
                <a:lnTo>
                  <a:pt x="51865" y="42721"/>
                </a:lnTo>
                <a:cubicBezTo>
                  <a:pt x="51850" y="42724"/>
                  <a:pt x="51835" y="42725"/>
                  <a:pt x="51819" y="42725"/>
                </a:cubicBezTo>
                <a:cubicBezTo>
                  <a:pt x="51673" y="42725"/>
                  <a:pt x="51497" y="42604"/>
                  <a:pt x="51457" y="42461"/>
                </a:cubicBezTo>
                <a:lnTo>
                  <a:pt x="51457" y="42461"/>
                </a:lnTo>
                <a:cubicBezTo>
                  <a:pt x="51489" y="42323"/>
                  <a:pt x="51623" y="42258"/>
                  <a:pt x="51753" y="42258"/>
                </a:cubicBezTo>
                <a:cubicBezTo>
                  <a:pt x="51858" y="42258"/>
                  <a:pt x="51960" y="42299"/>
                  <a:pt x="52006" y="42377"/>
                </a:cubicBezTo>
                <a:lnTo>
                  <a:pt x="52006" y="42377"/>
                </a:lnTo>
                <a:cubicBezTo>
                  <a:pt x="51938" y="42072"/>
                  <a:pt x="52003" y="41847"/>
                  <a:pt x="51956" y="41847"/>
                </a:cubicBezTo>
                <a:cubicBezTo>
                  <a:pt x="51902" y="41847"/>
                  <a:pt x="51704" y="42133"/>
                  <a:pt x="51005" y="42910"/>
                </a:cubicBezTo>
                <a:lnTo>
                  <a:pt x="51005" y="42910"/>
                </a:lnTo>
                <a:lnTo>
                  <a:pt x="49206" y="44754"/>
                </a:lnTo>
                <a:lnTo>
                  <a:pt x="49206" y="44754"/>
                </a:lnTo>
                <a:cubicBezTo>
                  <a:pt x="48624" y="45243"/>
                  <a:pt x="47821" y="45968"/>
                  <a:pt x="46707" y="47023"/>
                </a:cubicBezTo>
                <a:lnTo>
                  <a:pt x="46707" y="47023"/>
                </a:lnTo>
                <a:lnTo>
                  <a:pt x="46707" y="46925"/>
                </a:lnTo>
                <a:lnTo>
                  <a:pt x="46707" y="46925"/>
                </a:lnTo>
                <a:cubicBezTo>
                  <a:pt x="46745" y="46885"/>
                  <a:pt x="46781" y="46847"/>
                  <a:pt x="46817" y="46809"/>
                </a:cubicBezTo>
                <a:lnTo>
                  <a:pt x="46817" y="46809"/>
                </a:lnTo>
                <a:lnTo>
                  <a:pt x="47141" y="46545"/>
                </a:lnTo>
                <a:lnTo>
                  <a:pt x="47064" y="46545"/>
                </a:lnTo>
                <a:cubicBezTo>
                  <a:pt x="47244" y="46352"/>
                  <a:pt x="47395" y="46189"/>
                  <a:pt x="47519" y="46050"/>
                </a:cubicBezTo>
                <a:lnTo>
                  <a:pt x="47519" y="46050"/>
                </a:lnTo>
                <a:cubicBezTo>
                  <a:pt x="47538" y="46068"/>
                  <a:pt x="47556" y="46089"/>
                  <a:pt x="47575" y="46111"/>
                </a:cubicBezTo>
                <a:cubicBezTo>
                  <a:pt x="47575" y="46072"/>
                  <a:pt x="47573" y="46033"/>
                  <a:pt x="47570" y="45993"/>
                </a:cubicBezTo>
                <a:lnTo>
                  <a:pt x="47570" y="45993"/>
                </a:lnTo>
                <a:cubicBezTo>
                  <a:pt x="48005" y="45506"/>
                  <a:pt x="48089" y="45364"/>
                  <a:pt x="48023" y="45364"/>
                </a:cubicBezTo>
                <a:cubicBezTo>
                  <a:pt x="47974" y="45364"/>
                  <a:pt x="47843" y="45441"/>
                  <a:pt x="47711" y="45515"/>
                </a:cubicBezTo>
                <a:lnTo>
                  <a:pt x="47578" y="45647"/>
                </a:lnTo>
                <a:lnTo>
                  <a:pt x="47578" y="45647"/>
                </a:lnTo>
                <a:cubicBezTo>
                  <a:pt x="47744" y="45305"/>
                  <a:pt x="47801" y="44899"/>
                  <a:pt x="47955" y="44565"/>
                </a:cubicBezTo>
                <a:lnTo>
                  <a:pt x="47955" y="44565"/>
                </a:lnTo>
                <a:lnTo>
                  <a:pt x="47603" y="44864"/>
                </a:lnTo>
                <a:cubicBezTo>
                  <a:pt x="47575" y="45053"/>
                  <a:pt x="47548" y="45243"/>
                  <a:pt x="47548" y="45433"/>
                </a:cubicBezTo>
                <a:cubicBezTo>
                  <a:pt x="46659" y="45888"/>
                  <a:pt x="46230" y="46746"/>
                  <a:pt x="45696" y="47514"/>
                </a:cubicBezTo>
                <a:lnTo>
                  <a:pt x="45696" y="47514"/>
                </a:lnTo>
                <a:lnTo>
                  <a:pt x="45151" y="48054"/>
                </a:lnTo>
                <a:lnTo>
                  <a:pt x="45151" y="48054"/>
                </a:lnTo>
                <a:cubicBezTo>
                  <a:pt x="45119" y="48021"/>
                  <a:pt x="45086" y="47988"/>
                  <a:pt x="45053" y="47956"/>
                </a:cubicBezTo>
                <a:lnTo>
                  <a:pt x="44410" y="48595"/>
                </a:lnTo>
                <a:lnTo>
                  <a:pt x="44410" y="48595"/>
                </a:lnTo>
                <a:cubicBezTo>
                  <a:pt x="43809" y="48570"/>
                  <a:pt x="43199" y="48489"/>
                  <a:pt x="42583" y="48348"/>
                </a:cubicBezTo>
                <a:lnTo>
                  <a:pt x="42583" y="48348"/>
                </a:lnTo>
                <a:lnTo>
                  <a:pt x="51406" y="39578"/>
                </a:lnTo>
                <a:lnTo>
                  <a:pt x="51406" y="39578"/>
                </a:lnTo>
                <a:cubicBezTo>
                  <a:pt x="51365" y="39639"/>
                  <a:pt x="51327" y="39700"/>
                  <a:pt x="51291" y="39764"/>
                </a:cubicBezTo>
                <a:cubicBezTo>
                  <a:pt x="51888" y="39303"/>
                  <a:pt x="52404" y="38734"/>
                  <a:pt x="52946" y="38218"/>
                </a:cubicBezTo>
                <a:lnTo>
                  <a:pt x="52882" y="38111"/>
                </a:lnTo>
                <a:lnTo>
                  <a:pt x="51406" y="39578"/>
                </a:lnTo>
                <a:lnTo>
                  <a:pt x="51406" y="39578"/>
                </a:lnTo>
                <a:cubicBezTo>
                  <a:pt x="51793" y="38999"/>
                  <a:pt x="52373" y="38574"/>
                  <a:pt x="52865" y="38083"/>
                </a:cubicBezTo>
                <a:lnTo>
                  <a:pt x="52882" y="38111"/>
                </a:lnTo>
                <a:lnTo>
                  <a:pt x="54302" y="36699"/>
                </a:lnTo>
                <a:lnTo>
                  <a:pt x="54302" y="36699"/>
                </a:lnTo>
                <a:cubicBezTo>
                  <a:pt x="54492" y="37547"/>
                  <a:pt x="54567" y="38384"/>
                  <a:pt x="54540" y="39197"/>
                </a:cubicBezTo>
                <a:lnTo>
                  <a:pt x="54540" y="39197"/>
                </a:lnTo>
                <a:cubicBezTo>
                  <a:pt x="55273" y="38373"/>
                  <a:pt x="56231" y="37737"/>
                  <a:pt x="56879" y="36808"/>
                </a:cubicBezTo>
                <a:cubicBezTo>
                  <a:pt x="56933" y="36916"/>
                  <a:pt x="57015" y="37133"/>
                  <a:pt x="57069" y="37269"/>
                </a:cubicBezTo>
                <a:cubicBezTo>
                  <a:pt x="56852" y="37486"/>
                  <a:pt x="56635" y="37703"/>
                  <a:pt x="56418" y="37947"/>
                </a:cubicBezTo>
                <a:cubicBezTo>
                  <a:pt x="56359" y="37935"/>
                  <a:pt x="56308" y="37929"/>
                  <a:pt x="56264" y="37929"/>
                </a:cubicBezTo>
                <a:cubicBezTo>
                  <a:pt x="55918" y="37929"/>
                  <a:pt x="55991" y="38276"/>
                  <a:pt x="56255" y="38517"/>
                </a:cubicBezTo>
                <a:lnTo>
                  <a:pt x="55306" y="39466"/>
                </a:lnTo>
                <a:lnTo>
                  <a:pt x="54899" y="39303"/>
                </a:lnTo>
                <a:cubicBezTo>
                  <a:pt x="54756" y="39432"/>
                  <a:pt x="54644" y="39612"/>
                  <a:pt x="54506" y="39739"/>
                </a:cubicBezTo>
                <a:lnTo>
                  <a:pt x="54506" y="39739"/>
                </a:lnTo>
                <a:cubicBezTo>
                  <a:pt x="54500" y="39809"/>
                  <a:pt x="54493" y="39878"/>
                  <a:pt x="54485" y="39947"/>
                </a:cubicBezTo>
                <a:lnTo>
                  <a:pt x="54485" y="39947"/>
                </a:lnTo>
                <a:cubicBezTo>
                  <a:pt x="54398" y="39982"/>
                  <a:pt x="54018" y="40409"/>
                  <a:pt x="52620" y="41970"/>
                </a:cubicBezTo>
                <a:lnTo>
                  <a:pt x="52620" y="41970"/>
                </a:lnTo>
                <a:lnTo>
                  <a:pt x="54468" y="40087"/>
                </a:lnTo>
                <a:lnTo>
                  <a:pt x="54468" y="40087"/>
                </a:lnTo>
                <a:cubicBezTo>
                  <a:pt x="54355" y="40972"/>
                  <a:pt x="54121" y="41821"/>
                  <a:pt x="53783" y="42618"/>
                </a:cubicBezTo>
                <a:lnTo>
                  <a:pt x="53783" y="42618"/>
                </a:lnTo>
                <a:cubicBezTo>
                  <a:pt x="54777" y="41645"/>
                  <a:pt x="55745" y="40623"/>
                  <a:pt x="56662" y="39574"/>
                </a:cubicBezTo>
                <a:cubicBezTo>
                  <a:pt x="56727" y="39790"/>
                  <a:pt x="56805" y="39872"/>
                  <a:pt x="56889" y="39872"/>
                </a:cubicBezTo>
                <a:cubicBezTo>
                  <a:pt x="57123" y="39872"/>
                  <a:pt x="57405" y="39239"/>
                  <a:pt x="57584" y="39059"/>
                </a:cubicBezTo>
                <a:lnTo>
                  <a:pt x="57259" y="38951"/>
                </a:lnTo>
                <a:cubicBezTo>
                  <a:pt x="57828" y="38489"/>
                  <a:pt x="58235" y="37784"/>
                  <a:pt x="59022" y="37730"/>
                </a:cubicBezTo>
                <a:lnTo>
                  <a:pt x="58588" y="37296"/>
                </a:lnTo>
                <a:lnTo>
                  <a:pt x="58778" y="37188"/>
                </a:lnTo>
                <a:cubicBezTo>
                  <a:pt x="58832" y="37296"/>
                  <a:pt x="58967" y="37567"/>
                  <a:pt x="59022" y="37703"/>
                </a:cubicBezTo>
                <a:cubicBezTo>
                  <a:pt x="59212" y="37513"/>
                  <a:pt x="59401" y="37350"/>
                  <a:pt x="59591" y="37188"/>
                </a:cubicBezTo>
                <a:cubicBezTo>
                  <a:pt x="59591" y="36916"/>
                  <a:pt x="59673" y="36672"/>
                  <a:pt x="59808" y="36455"/>
                </a:cubicBezTo>
                <a:lnTo>
                  <a:pt x="59808" y="37133"/>
                </a:lnTo>
                <a:cubicBezTo>
                  <a:pt x="60107" y="36726"/>
                  <a:pt x="60432" y="36347"/>
                  <a:pt x="60785" y="35940"/>
                </a:cubicBezTo>
                <a:cubicBezTo>
                  <a:pt x="60595" y="35587"/>
                  <a:pt x="60731" y="35153"/>
                  <a:pt x="61110" y="34963"/>
                </a:cubicBezTo>
                <a:cubicBezTo>
                  <a:pt x="61137" y="35153"/>
                  <a:pt x="61165" y="35506"/>
                  <a:pt x="61192" y="35696"/>
                </a:cubicBezTo>
                <a:cubicBezTo>
                  <a:pt x="61354" y="35180"/>
                  <a:pt x="61653" y="34719"/>
                  <a:pt x="61599" y="34123"/>
                </a:cubicBezTo>
                <a:lnTo>
                  <a:pt x="61599" y="34123"/>
                </a:lnTo>
                <a:lnTo>
                  <a:pt x="62005" y="34475"/>
                </a:lnTo>
                <a:cubicBezTo>
                  <a:pt x="62114" y="34150"/>
                  <a:pt x="62249" y="33878"/>
                  <a:pt x="62439" y="33607"/>
                </a:cubicBezTo>
                <a:lnTo>
                  <a:pt x="62195" y="33444"/>
                </a:lnTo>
                <a:cubicBezTo>
                  <a:pt x="62602" y="33309"/>
                  <a:pt x="63036" y="33119"/>
                  <a:pt x="62575" y="32712"/>
                </a:cubicBezTo>
                <a:cubicBezTo>
                  <a:pt x="63063" y="32251"/>
                  <a:pt x="63714" y="31980"/>
                  <a:pt x="64121" y="31437"/>
                </a:cubicBezTo>
                <a:lnTo>
                  <a:pt x="64121" y="31437"/>
                </a:lnTo>
                <a:cubicBezTo>
                  <a:pt x="63958" y="31492"/>
                  <a:pt x="63660" y="31654"/>
                  <a:pt x="63524" y="31736"/>
                </a:cubicBezTo>
                <a:lnTo>
                  <a:pt x="63416" y="31654"/>
                </a:lnTo>
                <a:cubicBezTo>
                  <a:pt x="63579" y="31437"/>
                  <a:pt x="63714" y="31220"/>
                  <a:pt x="63877" y="31003"/>
                </a:cubicBezTo>
                <a:lnTo>
                  <a:pt x="64013" y="31220"/>
                </a:lnTo>
                <a:cubicBezTo>
                  <a:pt x="64202" y="31003"/>
                  <a:pt x="64419" y="30786"/>
                  <a:pt x="64664" y="30596"/>
                </a:cubicBezTo>
                <a:lnTo>
                  <a:pt x="64528" y="30162"/>
                </a:lnTo>
                <a:cubicBezTo>
                  <a:pt x="64962" y="29728"/>
                  <a:pt x="65342" y="29295"/>
                  <a:pt x="65748" y="28833"/>
                </a:cubicBezTo>
                <a:cubicBezTo>
                  <a:pt x="65721" y="28725"/>
                  <a:pt x="65694" y="28508"/>
                  <a:pt x="65667" y="28399"/>
                </a:cubicBezTo>
                <a:lnTo>
                  <a:pt x="66074" y="28291"/>
                </a:lnTo>
                <a:lnTo>
                  <a:pt x="65938" y="27613"/>
                </a:lnTo>
                <a:lnTo>
                  <a:pt x="65938" y="27613"/>
                </a:lnTo>
                <a:cubicBezTo>
                  <a:pt x="66074" y="27694"/>
                  <a:pt x="66291" y="27884"/>
                  <a:pt x="66399" y="27965"/>
                </a:cubicBezTo>
                <a:cubicBezTo>
                  <a:pt x="66345" y="27748"/>
                  <a:pt x="66318" y="27504"/>
                  <a:pt x="66291" y="27260"/>
                </a:cubicBezTo>
                <a:lnTo>
                  <a:pt x="66942" y="27043"/>
                </a:lnTo>
                <a:lnTo>
                  <a:pt x="66562" y="26745"/>
                </a:lnTo>
                <a:lnTo>
                  <a:pt x="66915" y="26365"/>
                </a:lnTo>
                <a:lnTo>
                  <a:pt x="67050" y="26609"/>
                </a:lnTo>
                <a:cubicBezTo>
                  <a:pt x="67050" y="26311"/>
                  <a:pt x="67213" y="26040"/>
                  <a:pt x="67484" y="25904"/>
                </a:cubicBezTo>
                <a:cubicBezTo>
                  <a:pt x="67322" y="25741"/>
                  <a:pt x="67159" y="25551"/>
                  <a:pt x="66996" y="25389"/>
                </a:cubicBezTo>
                <a:cubicBezTo>
                  <a:pt x="67100" y="25252"/>
                  <a:pt x="67190" y="25201"/>
                  <a:pt x="67271" y="25201"/>
                </a:cubicBezTo>
                <a:cubicBezTo>
                  <a:pt x="67463" y="25201"/>
                  <a:pt x="67603" y="25491"/>
                  <a:pt x="67756" y="25606"/>
                </a:cubicBezTo>
                <a:cubicBezTo>
                  <a:pt x="67701" y="25199"/>
                  <a:pt x="67566" y="24765"/>
                  <a:pt x="67945" y="24439"/>
                </a:cubicBezTo>
                <a:lnTo>
                  <a:pt x="67810" y="24060"/>
                </a:lnTo>
                <a:cubicBezTo>
                  <a:pt x="68027" y="23951"/>
                  <a:pt x="68407" y="23978"/>
                  <a:pt x="68379" y="23626"/>
                </a:cubicBezTo>
                <a:cubicBezTo>
                  <a:pt x="68407" y="23137"/>
                  <a:pt x="68786" y="22622"/>
                  <a:pt x="68434" y="22188"/>
                </a:cubicBezTo>
                <a:lnTo>
                  <a:pt x="68434" y="22188"/>
                </a:lnTo>
                <a:lnTo>
                  <a:pt x="68705" y="22297"/>
                </a:lnTo>
                <a:cubicBezTo>
                  <a:pt x="68841" y="22134"/>
                  <a:pt x="68976" y="21971"/>
                  <a:pt x="69112" y="21835"/>
                </a:cubicBezTo>
                <a:cubicBezTo>
                  <a:pt x="69166" y="21537"/>
                  <a:pt x="69220" y="21239"/>
                  <a:pt x="69275" y="20913"/>
                </a:cubicBezTo>
                <a:lnTo>
                  <a:pt x="69573" y="21184"/>
                </a:lnTo>
                <a:lnTo>
                  <a:pt x="69627" y="21103"/>
                </a:lnTo>
                <a:cubicBezTo>
                  <a:pt x="69329" y="20723"/>
                  <a:pt x="69627" y="20289"/>
                  <a:pt x="69763" y="19910"/>
                </a:cubicBezTo>
                <a:lnTo>
                  <a:pt x="70088" y="19828"/>
                </a:lnTo>
                <a:cubicBezTo>
                  <a:pt x="70115" y="19069"/>
                  <a:pt x="70251" y="18336"/>
                  <a:pt x="70522" y="17658"/>
                </a:cubicBezTo>
                <a:lnTo>
                  <a:pt x="70929" y="17767"/>
                </a:lnTo>
                <a:lnTo>
                  <a:pt x="70414" y="17279"/>
                </a:lnTo>
                <a:cubicBezTo>
                  <a:pt x="70604" y="17089"/>
                  <a:pt x="70821" y="16899"/>
                  <a:pt x="71038" y="16736"/>
                </a:cubicBezTo>
                <a:cubicBezTo>
                  <a:pt x="70441" y="16438"/>
                  <a:pt x="71146" y="15922"/>
                  <a:pt x="70983" y="15461"/>
                </a:cubicBezTo>
                <a:cubicBezTo>
                  <a:pt x="71173" y="15299"/>
                  <a:pt x="71390" y="15136"/>
                  <a:pt x="71607" y="15000"/>
                </a:cubicBezTo>
                <a:lnTo>
                  <a:pt x="71607" y="15000"/>
                </a:lnTo>
                <a:lnTo>
                  <a:pt x="71146" y="15055"/>
                </a:lnTo>
                <a:cubicBezTo>
                  <a:pt x="71227" y="14729"/>
                  <a:pt x="71363" y="14404"/>
                  <a:pt x="71553" y="14132"/>
                </a:cubicBezTo>
                <a:cubicBezTo>
                  <a:pt x="71444" y="14078"/>
                  <a:pt x="71336" y="13997"/>
                  <a:pt x="71255" y="13942"/>
                </a:cubicBezTo>
                <a:lnTo>
                  <a:pt x="71580" y="13264"/>
                </a:lnTo>
                <a:cubicBezTo>
                  <a:pt x="71227" y="11203"/>
                  <a:pt x="71390" y="9060"/>
                  <a:pt x="70875" y="7026"/>
                </a:cubicBezTo>
                <a:lnTo>
                  <a:pt x="70577" y="7406"/>
                </a:lnTo>
                <a:lnTo>
                  <a:pt x="70848" y="7758"/>
                </a:lnTo>
                <a:cubicBezTo>
                  <a:pt x="70549" y="9169"/>
                  <a:pt x="70685" y="10633"/>
                  <a:pt x="70604" y="12071"/>
                </a:cubicBezTo>
                <a:cubicBezTo>
                  <a:pt x="70305" y="10823"/>
                  <a:pt x="70441" y="9521"/>
                  <a:pt x="70387" y="8246"/>
                </a:cubicBezTo>
                <a:lnTo>
                  <a:pt x="69953" y="8111"/>
                </a:lnTo>
                <a:cubicBezTo>
                  <a:pt x="70061" y="7704"/>
                  <a:pt x="70224" y="7324"/>
                  <a:pt x="70441" y="6972"/>
                </a:cubicBezTo>
                <a:cubicBezTo>
                  <a:pt x="70278" y="6890"/>
                  <a:pt x="70115" y="6782"/>
                  <a:pt x="69980" y="6700"/>
                </a:cubicBezTo>
                <a:cubicBezTo>
                  <a:pt x="69953" y="6456"/>
                  <a:pt x="69926" y="6239"/>
                  <a:pt x="69926" y="6022"/>
                </a:cubicBezTo>
                <a:cubicBezTo>
                  <a:pt x="69709" y="6212"/>
                  <a:pt x="69681" y="6538"/>
                  <a:pt x="69817" y="6782"/>
                </a:cubicBezTo>
                <a:lnTo>
                  <a:pt x="69519" y="6863"/>
                </a:lnTo>
                <a:cubicBezTo>
                  <a:pt x="69492" y="6483"/>
                  <a:pt x="69464" y="6077"/>
                  <a:pt x="69410" y="5697"/>
                </a:cubicBezTo>
                <a:lnTo>
                  <a:pt x="69275" y="6348"/>
                </a:lnTo>
                <a:lnTo>
                  <a:pt x="68922" y="6565"/>
                </a:lnTo>
                <a:cubicBezTo>
                  <a:pt x="68976" y="6321"/>
                  <a:pt x="69030" y="6049"/>
                  <a:pt x="69058" y="5805"/>
                </a:cubicBezTo>
                <a:lnTo>
                  <a:pt x="69058" y="5805"/>
                </a:lnTo>
                <a:lnTo>
                  <a:pt x="68596" y="5887"/>
                </a:lnTo>
                <a:lnTo>
                  <a:pt x="68596" y="5887"/>
                </a:lnTo>
                <a:lnTo>
                  <a:pt x="68949" y="5588"/>
                </a:lnTo>
                <a:cubicBezTo>
                  <a:pt x="68895" y="5534"/>
                  <a:pt x="68813" y="5344"/>
                  <a:pt x="68786" y="5263"/>
                </a:cubicBezTo>
                <a:cubicBezTo>
                  <a:pt x="69247" y="4558"/>
                  <a:pt x="68434" y="3771"/>
                  <a:pt x="68135" y="3174"/>
                </a:cubicBezTo>
                <a:lnTo>
                  <a:pt x="67918" y="3418"/>
                </a:lnTo>
                <a:cubicBezTo>
                  <a:pt x="67566" y="3093"/>
                  <a:pt x="66915" y="2795"/>
                  <a:pt x="67322" y="2225"/>
                </a:cubicBezTo>
                <a:cubicBezTo>
                  <a:pt x="67160" y="2163"/>
                  <a:pt x="66998" y="2112"/>
                  <a:pt x="66854" y="2112"/>
                </a:cubicBezTo>
                <a:cubicBezTo>
                  <a:pt x="66685" y="2112"/>
                  <a:pt x="66542" y="2182"/>
                  <a:pt x="66454" y="2388"/>
                </a:cubicBezTo>
                <a:lnTo>
                  <a:pt x="66182" y="2116"/>
                </a:lnTo>
                <a:cubicBezTo>
                  <a:pt x="66427" y="1927"/>
                  <a:pt x="66589" y="1710"/>
                  <a:pt x="66454" y="1384"/>
                </a:cubicBezTo>
                <a:lnTo>
                  <a:pt x="66454" y="1384"/>
                </a:lnTo>
                <a:cubicBezTo>
                  <a:pt x="66212" y="1485"/>
                  <a:pt x="65941" y="1541"/>
                  <a:pt x="65673" y="1541"/>
                </a:cubicBezTo>
                <a:cubicBezTo>
                  <a:pt x="65580" y="1541"/>
                  <a:pt x="65487" y="1534"/>
                  <a:pt x="65396" y="1520"/>
                </a:cubicBezTo>
                <a:lnTo>
                  <a:pt x="65857" y="1086"/>
                </a:lnTo>
                <a:lnTo>
                  <a:pt x="65287" y="733"/>
                </a:lnTo>
                <a:lnTo>
                  <a:pt x="65667" y="272"/>
                </a:lnTo>
                <a:cubicBezTo>
                  <a:pt x="65540" y="250"/>
                  <a:pt x="65415" y="240"/>
                  <a:pt x="65291" y="240"/>
                </a:cubicBezTo>
                <a:cubicBezTo>
                  <a:pt x="64488" y="240"/>
                  <a:pt x="63748" y="666"/>
                  <a:pt x="63090" y="1113"/>
                </a:cubicBezTo>
                <a:lnTo>
                  <a:pt x="62982" y="1032"/>
                </a:lnTo>
                <a:cubicBezTo>
                  <a:pt x="63063" y="869"/>
                  <a:pt x="63145" y="706"/>
                  <a:pt x="63226" y="543"/>
                </a:cubicBezTo>
                <a:cubicBezTo>
                  <a:pt x="63551" y="408"/>
                  <a:pt x="63850" y="245"/>
                  <a:pt x="64094" y="1"/>
                </a:cubicBezTo>
                <a:close/>
                <a:moveTo>
                  <a:pt x="28161" y="61623"/>
                </a:moveTo>
                <a:lnTo>
                  <a:pt x="1655" y="87584"/>
                </a:lnTo>
                <a:lnTo>
                  <a:pt x="1655" y="87584"/>
                </a:lnTo>
                <a:lnTo>
                  <a:pt x="27702" y="62246"/>
                </a:lnTo>
                <a:lnTo>
                  <a:pt x="27702" y="62246"/>
                </a:lnTo>
                <a:cubicBezTo>
                  <a:pt x="27859" y="62042"/>
                  <a:pt x="28011" y="61834"/>
                  <a:pt x="28161" y="616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flipH="1">
            <a:off x="251152" y="4963798"/>
            <a:ext cx="12513" cy="12211"/>
          </a:xfrm>
          <a:custGeom>
            <a:avLst/>
            <a:gdLst/>
            <a:ahLst/>
            <a:cxnLst/>
            <a:rect l="l" t="t" r="r" b="b"/>
            <a:pathLst>
              <a:path w="662" h="646" extrusionOk="0">
                <a:moveTo>
                  <a:pt x="570" y="0"/>
                </a:moveTo>
                <a:lnTo>
                  <a:pt x="570" y="0"/>
                </a:lnTo>
                <a:cubicBezTo>
                  <a:pt x="272" y="55"/>
                  <a:pt x="28" y="299"/>
                  <a:pt x="1" y="597"/>
                </a:cubicBezTo>
                <a:cubicBezTo>
                  <a:pt x="34" y="631"/>
                  <a:pt x="74" y="646"/>
                  <a:pt x="116" y="646"/>
                </a:cubicBezTo>
                <a:cubicBezTo>
                  <a:pt x="347" y="646"/>
                  <a:pt x="662" y="207"/>
                  <a:pt x="5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4"/>
          <p:cNvGrpSpPr/>
          <p:nvPr/>
        </p:nvGrpSpPr>
        <p:grpSpPr>
          <a:xfrm>
            <a:off x="22986" y="4603508"/>
            <a:ext cx="468839" cy="391833"/>
            <a:chOff x="11941" y="4642456"/>
            <a:chExt cx="530121" cy="442999"/>
          </a:xfrm>
        </p:grpSpPr>
        <p:sp>
          <p:nvSpPr>
            <p:cNvPr id="91" name="Google Shape;91;p4"/>
            <p:cNvSpPr/>
            <p:nvPr/>
          </p:nvSpPr>
          <p:spPr>
            <a:xfrm flipH="1">
              <a:off x="468210" y="4642456"/>
              <a:ext cx="73852" cy="442999"/>
            </a:xfrm>
            <a:custGeom>
              <a:avLst/>
              <a:gdLst/>
              <a:ahLst/>
              <a:cxnLst/>
              <a:rect l="l" t="t" r="r" b="b"/>
              <a:pathLst>
                <a:path w="3907" h="23436" extrusionOk="0">
                  <a:moveTo>
                    <a:pt x="2160" y="1"/>
                  </a:moveTo>
                  <a:cubicBezTo>
                    <a:pt x="1404" y="1"/>
                    <a:pt x="651" y="496"/>
                    <a:pt x="651" y="1486"/>
                  </a:cubicBezTo>
                  <a:lnTo>
                    <a:pt x="678" y="5256"/>
                  </a:lnTo>
                  <a:cubicBezTo>
                    <a:pt x="461" y="11006"/>
                    <a:pt x="0" y="16946"/>
                    <a:pt x="760" y="22561"/>
                  </a:cubicBezTo>
                  <a:cubicBezTo>
                    <a:pt x="850" y="23149"/>
                    <a:pt x="1375" y="23435"/>
                    <a:pt x="1909" y="23435"/>
                  </a:cubicBezTo>
                  <a:cubicBezTo>
                    <a:pt x="2015" y="23435"/>
                    <a:pt x="2121" y="23424"/>
                    <a:pt x="2224" y="23402"/>
                  </a:cubicBezTo>
                  <a:cubicBezTo>
                    <a:pt x="2267" y="23405"/>
                    <a:pt x="2310" y="23406"/>
                    <a:pt x="2353" y="23406"/>
                  </a:cubicBezTo>
                  <a:cubicBezTo>
                    <a:pt x="3127" y="23406"/>
                    <a:pt x="3906" y="22939"/>
                    <a:pt x="3906" y="21937"/>
                  </a:cubicBezTo>
                  <a:lnTo>
                    <a:pt x="3798" y="2652"/>
                  </a:lnTo>
                  <a:cubicBezTo>
                    <a:pt x="3798" y="2462"/>
                    <a:pt x="3770" y="2245"/>
                    <a:pt x="3689" y="2082"/>
                  </a:cubicBezTo>
                  <a:lnTo>
                    <a:pt x="3689" y="1486"/>
                  </a:lnTo>
                  <a:cubicBezTo>
                    <a:pt x="3676" y="496"/>
                    <a:pt x="2916" y="1"/>
                    <a:pt x="2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flipH="1">
              <a:off x="354398" y="4642456"/>
              <a:ext cx="73852" cy="442999"/>
            </a:xfrm>
            <a:custGeom>
              <a:avLst/>
              <a:gdLst/>
              <a:ahLst/>
              <a:cxnLst/>
              <a:rect l="l" t="t" r="r" b="b"/>
              <a:pathLst>
                <a:path w="3907" h="23436" extrusionOk="0">
                  <a:moveTo>
                    <a:pt x="2160" y="1"/>
                  </a:moveTo>
                  <a:cubicBezTo>
                    <a:pt x="1404" y="1"/>
                    <a:pt x="652" y="496"/>
                    <a:pt x="652" y="1486"/>
                  </a:cubicBezTo>
                  <a:lnTo>
                    <a:pt x="679" y="5256"/>
                  </a:lnTo>
                  <a:cubicBezTo>
                    <a:pt x="462" y="11006"/>
                    <a:pt x="1" y="16946"/>
                    <a:pt x="760" y="22561"/>
                  </a:cubicBezTo>
                  <a:cubicBezTo>
                    <a:pt x="851" y="23149"/>
                    <a:pt x="1375" y="23435"/>
                    <a:pt x="1909" y="23435"/>
                  </a:cubicBezTo>
                  <a:cubicBezTo>
                    <a:pt x="2015" y="23435"/>
                    <a:pt x="2122" y="23424"/>
                    <a:pt x="2225" y="23402"/>
                  </a:cubicBezTo>
                  <a:cubicBezTo>
                    <a:pt x="2268" y="23405"/>
                    <a:pt x="2310" y="23406"/>
                    <a:pt x="2353" y="23406"/>
                  </a:cubicBezTo>
                  <a:cubicBezTo>
                    <a:pt x="3127" y="23406"/>
                    <a:pt x="3907" y="22939"/>
                    <a:pt x="3907" y="21937"/>
                  </a:cubicBezTo>
                  <a:lnTo>
                    <a:pt x="3798" y="2652"/>
                  </a:lnTo>
                  <a:cubicBezTo>
                    <a:pt x="3798" y="2462"/>
                    <a:pt x="3771" y="2245"/>
                    <a:pt x="3690" y="2082"/>
                  </a:cubicBezTo>
                  <a:lnTo>
                    <a:pt x="3690" y="1486"/>
                  </a:lnTo>
                  <a:cubicBezTo>
                    <a:pt x="3676" y="496"/>
                    <a:pt x="2917" y="1"/>
                    <a:pt x="2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flipH="1">
              <a:off x="240113" y="4642456"/>
              <a:ext cx="73795" cy="442999"/>
            </a:xfrm>
            <a:custGeom>
              <a:avLst/>
              <a:gdLst/>
              <a:ahLst/>
              <a:cxnLst/>
              <a:rect l="l" t="t" r="r" b="b"/>
              <a:pathLst>
                <a:path w="3904" h="23436" extrusionOk="0">
                  <a:moveTo>
                    <a:pt x="2147" y="1"/>
                  </a:moveTo>
                  <a:cubicBezTo>
                    <a:pt x="1384" y="1"/>
                    <a:pt x="624" y="496"/>
                    <a:pt x="624" y="1486"/>
                  </a:cubicBezTo>
                  <a:lnTo>
                    <a:pt x="678" y="5256"/>
                  </a:lnTo>
                  <a:cubicBezTo>
                    <a:pt x="461" y="11006"/>
                    <a:pt x="0" y="16946"/>
                    <a:pt x="760" y="22561"/>
                  </a:cubicBezTo>
                  <a:cubicBezTo>
                    <a:pt x="828" y="23149"/>
                    <a:pt x="1368" y="23435"/>
                    <a:pt x="1907" y="23435"/>
                  </a:cubicBezTo>
                  <a:cubicBezTo>
                    <a:pt x="2014" y="23435"/>
                    <a:pt x="2121" y="23424"/>
                    <a:pt x="2225" y="23402"/>
                  </a:cubicBezTo>
                  <a:cubicBezTo>
                    <a:pt x="2297" y="23413"/>
                    <a:pt x="2369" y="23418"/>
                    <a:pt x="2440" y="23418"/>
                  </a:cubicBezTo>
                  <a:cubicBezTo>
                    <a:pt x="3222" y="23418"/>
                    <a:pt x="3904" y="22758"/>
                    <a:pt x="3879" y="21937"/>
                  </a:cubicBezTo>
                  <a:lnTo>
                    <a:pt x="3798" y="2652"/>
                  </a:lnTo>
                  <a:cubicBezTo>
                    <a:pt x="3771" y="2462"/>
                    <a:pt x="3743" y="2245"/>
                    <a:pt x="3689" y="2082"/>
                  </a:cubicBezTo>
                  <a:lnTo>
                    <a:pt x="3689" y="1486"/>
                  </a:lnTo>
                  <a:cubicBezTo>
                    <a:pt x="3676" y="496"/>
                    <a:pt x="2909" y="1"/>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flipH="1">
              <a:off x="126245" y="4642456"/>
              <a:ext cx="73852" cy="442999"/>
            </a:xfrm>
            <a:custGeom>
              <a:avLst/>
              <a:gdLst/>
              <a:ahLst/>
              <a:cxnLst/>
              <a:rect l="l" t="t" r="r" b="b"/>
              <a:pathLst>
                <a:path w="3907" h="23436" extrusionOk="0">
                  <a:moveTo>
                    <a:pt x="2147" y="1"/>
                  </a:moveTo>
                  <a:cubicBezTo>
                    <a:pt x="1384" y="1"/>
                    <a:pt x="625" y="496"/>
                    <a:pt x="625" y="1486"/>
                  </a:cubicBezTo>
                  <a:cubicBezTo>
                    <a:pt x="625" y="2733"/>
                    <a:pt x="652" y="4008"/>
                    <a:pt x="679" y="5256"/>
                  </a:cubicBezTo>
                  <a:cubicBezTo>
                    <a:pt x="462" y="11006"/>
                    <a:pt x="1" y="16946"/>
                    <a:pt x="760" y="22561"/>
                  </a:cubicBezTo>
                  <a:cubicBezTo>
                    <a:pt x="851" y="23149"/>
                    <a:pt x="1376" y="23435"/>
                    <a:pt x="1909" y="23435"/>
                  </a:cubicBezTo>
                  <a:cubicBezTo>
                    <a:pt x="2015" y="23435"/>
                    <a:pt x="2122" y="23424"/>
                    <a:pt x="2225" y="23402"/>
                  </a:cubicBezTo>
                  <a:cubicBezTo>
                    <a:pt x="2300" y="23413"/>
                    <a:pt x="2373" y="23418"/>
                    <a:pt x="2446" y="23418"/>
                  </a:cubicBezTo>
                  <a:cubicBezTo>
                    <a:pt x="3246" y="23418"/>
                    <a:pt x="3907" y="22758"/>
                    <a:pt x="3907" y="21937"/>
                  </a:cubicBezTo>
                  <a:cubicBezTo>
                    <a:pt x="3852" y="15509"/>
                    <a:pt x="3825" y="9080"/>
                    <a:pt x="3798" y="2652"/>
                  </a:cubicBezTo>
                  <a:cubicBezTo>
                    <a:pt x="3798" y="2462"/>
                    <a:pt x="3744" y="2245"/>
                    <a:pt x="3690" y="2082"/>
                  </a:cubicBezTo>
                  <a:lnTo>
                    <a:pt x="3690" y="1486"/>
                  </a:lnTo>
                  <a:cubicBezTo>
                    <a:pt x="3676" y="496"/>
                    <a:pt x="2910" y="1"/>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flipH="1">
              <a:off x="11941" y="4642456"/>
              <a:ext cx="74325" cy="442999"/>
            </a:xfrm>
            <a:custGeom>
              <a:avLst/>
              <a:gdLst/>
              <a:ahLst/>
              <a:cxnLst/>
              <a:rect l="l" t="t" r="r" b="b"/>
              <a:pathLst>
                <a:path w="3932" h="23436" extrusionOk="0">
                  <a:moveTo>
                    <a:pt x="2170" y="1"/>
                  </a:moveTo>
                  <a:cubicBezTo>
                    <a:pt x="1411" y="1"/>
                    <a:pt x="651" y="496"/>
                    <a:pt x="651" y="1486"/>
                  </a:cubicBezTo>
                  <a:lnTo>
                    <a:pt x="678" y="5256"/>
                  </a:lnTo>
                  <a:cubicBezTo>
                    <a:pt x="461" y="11006"/>
                    <a:pt x="0" y="16946"/>
                    <a:pt x="760" y="22561"/>
                  </a:cubicBezTo>
                  <a:cubicBezTo>
                    <a:pt x="850" y="23149"/>
                    <a:pt x="1375" y="23435"/>
                    <a:pt x="1909" y="23435"/>
                  </a:cubicBezTo>
                  <a:cubicBezTo>
                    <a:pt x="2015" y="23435"/>
                    <a:pt x="2121" y="23424"/>
                    <a:pt x="2225" y="23402"/>
                  </a:cubicBezTo>
                  <a:cubicBezTo>
                    <a:pt x="2299" y="23413"/>
                    <a:pt x="2373" y="23418"/>
                    <a:pt x="2446" y="23418"/>
                  </a:cubicBezTo>
                  <a:cubicBezTo>
                    <a:pt x="3249" y="23418"/>
                    <a:pt x="3931" y="22758"/>
                    <a:pt x="3906" y="21937"/>
                  </a:cubicBezTo>
                  <a:cubicBezTo>
                    <a:pt x="3879" y="15509"/>
                    <a:pt x="3852" y="9080"/>
                    <a:pt x="3798" y="2652"/>
                  </a:cubicBezTo>
                  <a:cubicBezTo>
                    <a:pt x="3798" y="2462"/>
                    <a:pt x="3771" y="2245"/>
                    <a:pt x="3689" y="2082"/>
                  </a:cubicBezTo>
                  <a:lnTo>
                    <a:pt x="3689" y="1486"/>
                  </a:lnTo>
                  <a:cubicBezTo>
                    <a:pt x="3689" y="496"/>
                    <a:pt x="2930" y="1"/>
                    <a:pt x="2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Merriweather"/>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2289482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1"/>
        </a:solidFill>
        <a:effectLst/>
      </p:bgPr>
    </p:bg>
    <p:spTree>
      <p:nvGrpSpPr>
        <p:cNvPr id="1" name="Shape 97"/>
        <p:cNvGrpSpPr/>
        <p:nvPr/>
      </p:nvGrpSpPr>
      <p:grpSpPr>
        <a:xfrm>
          <a:off x="0" y="0"/>
          <a:ext cx="0" cy="0"/>
          <a:chOff x="0" y="0"/>
          <a:chExt cx="0" cy="0"/>
        </a:xfrm>
      </p:grpSpPr>
      <p:sp>
        <p:nvSpPr>
          <p:cNvPr id="98" name="Google Shape;98;p5"/>
          <p:cNvSpPr/>
          <p:nvPr/>
        </p:nvSpPr>
        <p:spPr>
          <a:xfrm rot="524708">
            <a:off x="7012012" y="-456843"/>
            <a:ext cx="2527416" cy="2649929"/>
          </a:xfrm>
          <a:custGeom>
            <a:avLst/>
            <a:gdLst/>
            <a:ahLst/>
            <a:cxnLst/>
            <a:rect l="l" t="t" r="r" b="b"/>
            <a:pathLst>
              <a:path w="118601" h="124350" extrusionOk="0">
                <a:moveTo>
                  <a:pt x="69677" y="1"/>
                </a:moveTo>
                <a:cubicBezTo>
                  <a:pt x="57181" y="1"/>
                  <a:pt x="46020" y="10360"/>
                  <a:pt x="36320" y="17351"/>
                </a:cubicBezTo>
                <a:cubicBezTo>
                  <a:pt x="22532" y="27309"/>
                  <a:pt x="11517" y="40596"/>
                  <a:pt x="4306" y="55995"/>
                </a:cubicBezTo>
                <a:cubicBezTo>
                  <a:pt x="1876" y="61252"/>
                  <a:pt x="1" y="67750"/>
                  <a:pt x="3302" y="72504"/>
                </a:cubicBezTo>
                <a:cubicBezTo>
                  <a:pt x="5955" y="76264"/>
                  <a:pt x="10905" y="77405"/>
                  <a:pt x="15618" y="77405"/>
                </a:cubicBezTo>
                <a:cubicBezTo>
                  <a:pt x="16301" y="77405"/>
                  <a:pt x="16980" y="77381"/>
                  <a:pt x="17645" y="77338"/>
                </a:cubicBezTo>
                <a:cubicBezTo>
                  <a:pt x="20601" y="77161"/>
                  <a:pt x="23615" y="76743"/>
                  <a:pt x="26561" y="76743"/>
                </a:cubicBezTo>
                <a:cubicBezTo>
                  <a:pt x="28881" y="76743"/>
                  <a:pt x="31160" y="77002"/>
                  <a:pt x="33335" y="77840"/>
                </a:cubicBezTo>
                <a:cubicBezTo>
                  <a:pt x="40230" y="80508"/>
                  <a:pt x="43769" y="88141"/>
                  <a:pt x="45644" y="95300"/>
                </a:cubicBezTo>
                <a:cubicBezTo>
                  <a:pt x="47520" y="102458"/>
                  <a:pt x="48550" y="110197"/>
                  <a:pt x="53120" y="116008"/>
                </a:cubicBezTo>
                <a:cubicBezTo>
                  <a:pt x="57684" y="121846"/>
                  <a:pt x="64728" y="124350"/>
                  <a:pt x="72147" y="124350"/>
                </a:cubicBezTo>
                <a:cubicBezTo>
                  <a:pt x="79196" y="124350"/>
                  <a:pt x="86583" y="122089"/>
                  <a:pt x="92503" y="118280"/>
                </a:cubicBezTo>
                <a:cubicBezTo>
                  <a:pt x="108643" y="107899"/>
                  <a:pt x="117967" y="88590"/>
                  <a:pt x="118284" y="69414"/>
                </a:cubicBezTo>
                <a:cubicBezTo>
                  <a:pt x="118601" y="50210"/>
                  <a:pt x="110571" y="31456"/>
                  <a:pt x="98156" y="16823"/>
                </a:cubicBezTo>
                <a:cubicBezTo>
                  <a:pt x="91975" y="9533"/>
                  <a:pt x="84315" y="2955"/>
                  <a:pt x="75044" y="657"/>
                </a:cubicBezTo>
                <a:cubicBezTo>
                  <a:pt x="73229" y="207"/>
                  <a:pt x="71440" y="1"/>
                  <a:pt x="6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5"/>
          <p:cNvGrpSpPr/>
          <p:nvPr/>
        </p:nvGrpSpPr>
        <p:grpSpPr>
          <a:xfrm rot="-1072722">
            <a:off x="7566334" y="-387924"/>
            <a:ext cx="1880529" cy="1663634"/>
            <a:chOff x="1749700" y="889800"/>
            <a:chExt cx="4276500" cy="3783525"/>
          </a:xfrm>
        </p:grpSpPr>
        <p:sp>
          <p:nvSpPr>
            <p:cNvPr id="100" name="Google Shape;100;p5"/>
            <p:cNvSpPr/>
            <p:nvPr/>
          </p:nvSpPr>
          <p:spPr>
            <a:xfrm>
              <a:off x="2226200" y="889800"/>
              <a:ext cx="183125" cy="226500"/>
            </a:xfrm>
            <a:custGeom>
              <a:avLst/>
              <a:gdLst/>
              <a:ahLst/>
              <a:cxnLst/>
              <a:rect l="l" t="t" r="r" b="b"/>
              <a:pathLst>
                <a:path w="7325" h="9060" extrusionOk="0">
                  <a:moveTo>
                    <a:pt x="3299" y="1"/>
                  </a:moveTo>
                  <a:cubicBezTo>
                    <a:pt x="2841" y="1"/>
                    <a:pt x="2390" y="173"/>
                    <a:pt x="2047" y="502"/>
                  </a:cubicBezTo>
                  <a:cubicBezTo>
                    <a:pt x="1753" y="835"/>
                    <a:pt x="1510" y="1203"/>
                    <a:pt x="1317" y="1604"/>
                  </a:cubicBezTo>
                  <a:lnTo>
                    <a:pt x="1317" y="1604"/>
                  </a:lnTo>
                  <a:cubicBezTo>
                    <a:pt x="1359" y="1507"/>
                    <a:pt x="1373" y="1467"/>
                    <a:pt x="1366" y="1467"/>
                  </a:cubicBezTo>
                  <a:cubicBezTo>
                    <a:pt x="1336" y="1467"/>
                    <a:pt x="865" y="2344"/>
                    <a:pt x="796" y="2481"/>
                  </a:cubicBezTo>
                  <a:cubicBezTo>
                    <a:pt x="0" y="3937"/>
                    <a:pt x="137" y="5234"/>
                    <a:pt x="728" y="6689"/>
                  </a:cubicBezTo>
                  <a:cubicBezTo>
                    <a:pt x="1345" y="8277"/>
                    <a:pt x="2705" y="9059"/>
                    <a:pt x="4024" y="9059"/>
                  </a:cubicBezTo>
                  <a:cubicBezTo>
                    <a:pt x="5577" y="9059"/>
                    <a:pt x="7074" y="7976"/>
                    <a:pt x="7234" y="5848"/>
                  </a:cubicBezTo>
                  <a:cubicBezTo>
                    <a:pt x="7325" y="4255"/>
                    <a:pt x="7097" y="2982"/>
                    <a:pt x="5960" y="1776"/>
                  </a:cubicBezTo>
                  <a:cubicBezTo>
                    <a:pt x="5664" y="1503"/>
                    <a:pt x="5346" y="1230"/>
                    <a:pt x="5027" y="980"/>
                  </a:cubicBezTo>
                  <a:cubicBezTo>
                    <a:pt x="4777" y="684"/>
                    <a:pt x="4504" y="434"/>
                    <a:pt x="4186" y="229"/>
                  </a:cubicBezTo>
                  <a:cubicBezTo>
                    <a:pt x="3906" y="76"/>
                    <a:pt x="3601" y="1"/>
                    <a:pt x="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2327350" y="1533200"/>
              <a:ext cx="283725" cy="185850"/>
            </a:xfrm>
            <a:custGeom>
              <a:avLst/>
              <a:gdLst/>
              <a:ahLst/>
              <a:cxnLst/>
              <a:rect l="l" t="t" r="r" b="b"/>
              <a:pathLst>
                <a:path w="11349" h="7434" extrusionOk="0">
                  <a:moveTo>
                    <a:pt x="6546" y="1"/>
                  </a:moveTo>
                  <a:cubicBezTo>
                    <a:pt x="6377" y="1"/>
                    <a:pt x="6205" y="13"/>
                    <a:pt x="6031" y="39"/>
                  </a:cubicBezTo>
                  <a:cubicBezTo>
                    <a:pt x="4030" y="334"/>
                    <a:pt x="2392" y="2040"/>
                    <a:pt x="1163" y="3542"/>
                  </a:cubicBezTo>
                  <a:cubicBezTo>
                    <a:pt x="1" y="4928"/>
                    <a:pt x="618" y="7434"/>
                    <a:pt x="2647" y="7434"/>
                  </a:cubicBezTo>
                  <a:cubicBezTo>
                    <a:pt x="2683" y="7434"/>
                    <a:pt x="2719" y="7433"/>
                    <a:pt x="2756" y="7432"/>
                  </a:cubicBezTo>
                  <a:cubicBezTo>
                    <a:pt x="5008" y="7318"/>
                    <a:pt x="7419" y="7022"/>
                    <a:pt x="9080" y="5361"/>
                  </a:cubicBezTo>
                  <a:cubicBezTo>
                    <a:pt x="11348" y="3114"/>
                    <a:pt x="9247" y="1"/>
                    <a:pt x="6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2677400" y="1195275"/>
              <a:ext cx="265350" cy="220825"/>
            </a:xfrm>
            <a:custGeom>
              <a:avLst/>
              <a:gdLst/>
              <a:ahLst/>
              <a:cxnLst/>
              <a:rect l="l" t="t" r="r" b="b"/>
              <a:pathLst>
                <a:path w="10614" h="8833" extrusionOk="0">
                  <a:moveTo>
                    <a:pt x="5747" y="0"/>
                  </a:moveTo>
                  <a:cubicBezTo>
                    <a:pt x="5142" y="0"/>
                    <a:pt x="4503" y="134"/>
                    <a:pt x="3858" y="430"/>
                  </a:cubicBezTo>
                  <a:cubicBezTo>
                    <a:pt x="2493" y="1067"/>
                    <a:pt x="1765" y="2045"/>
                    <a:pt x="1219" y="3387"/>
                  </a:cubicBezTo>
                  <a:cubicBezTo>
                    <a:pt x="0" y="6257"/>
                    <a:pt x="1858" y="8832"/>
                    <a:pt x="4511" y="8832"/>
                  </a:cubicBezTo>
                  <a:cubicBezTo>
                    <a:pt x="5076" y="8832"/>
                    <a:pt x="5677" y="8716"/>
                    <a:pt x="6292" y="8460"/>
                  </a:cubicBezTo>
                  <a:cubicBezTo>
                    <a:pt x="7634" y="7891"/>
                    <a:pt x="8612" y="7164"/>
                    <a:pt x="9249" y="5821"/>
                  </a:cubicBezTo>
                  <a:cubicBezTo>
                    <a:pt x="10614" y="2849"/>
                    <a:pt x="8538" y="0"/>
                    <a:pt x="5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1795700" y="1310500"/>
              <a:ext cx="278100" cy="217600"/>
            </a:xfrm>
            <a:custGeom>
              <a:avLst/>
              <a:gdLst/>
              <a:ahLst/>
              <a:cxnLst/>
              <a:rect l="l" t="t" r="r" b="b"/>
              <a:pathLst>
                <a:path w="11124" h="8704" extrusionOk="0">
                  <a:moveTo>
                    <a:pt x="5323" y="1"/>
                  </a:moveTo>
                  <a:cubicBezTo>
                    <a:pt x="4021" y="1"/>
                    <a:pt x="2717" y="518"/>
                    <a:pt x="1524" y="1554"/>
                  </a:cubicBezTo>
                  <a:cubicBezTo>
                    <a:pt x="410" y="2509"/>
                    <a:pt x="0" y="4807"/>
                    <a:pt x="910" y="6058"/>
                  </a:cubicBezTo>
                  <a:cubicBezTo>
                    <a:pt x="2137" y="7723"/>
                    <a:pt x="3746" y="8703"/>
                    <a:pt x="5530" y="8703"/>
                  </a:cubicBezTo>
                  <a:cubicBezTo>
                    <a:pt x="6426" y="8703"/>
                    <a:pt x="7367" y="8456"/>
                    <a:pt x="8326" y="7923"/>
                  </a:cubicBezTo>
                  <a:cubicBezTo>
                    <a:pt x="10510" y="6717"/>
                    <a:pt x="11124" y="3351"/>
                    <a:pt x="9190" y="1622"/>
                  </a:cubicBezTo>
                  <a:cubicBezTo>
                    <a:pt x="7983" y="541"/>
                    <a:pt x="6654" y="1"/>
                    <a:pt x="5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2706175" y="2238800"/>
              <a:ext cx="236600" cy="344700"/>
            </a:xfrm>
            <a:custGeom>
              <a:avLst/>
              <a:gdLst/>
              <a:ahLst/>
              <a:cxnLst/>
              <a:rect l="l" t="t" r="r" b="b"/>
              <a:pathLst>
                <a:path w="9464" h="13788" extrusionOk="0">
                  <a:moveTo>
                    <a:pt x="4399" y="1"/>
                  </a:moveTo>
                  <a:cubicBezTo>
                    <a:pt x="3113" y="1"/>
                    <a:pt x="1775" y="902"/>
                    <a:pt x="1524" y="2433"/>
                  </a:cubicBezTo>
                  <a:cubicBezTo>
                    <a:pt x="0" y="5253"/>
                    <a:pt x="0" y="9371"/>
                    <a:pt x="1661" y="11964"/>
                  </a:cubicBezTo>
                  <a:cubicBezTo>
                    <a:pt x="2447" y="13225"/>
                    <a:pt x="3581" y="13787"/>
                    <a:pt x="4714" y="13787"/>
                  </a:cubicBezTo>
                  <a:cubicBezTo>
                    <a:pt x="6238" y="13787"/>
                    <a:pt x="7761" y="12772"/>
                    <a:pt x="8439" y="11077"/>
                  </a:cubicBezTo>
                  <a:cubicBezTo>
                    <a:pt x="9463" y="8529"/>
                    <a:pt x="8758" y="4207"/>
                    <a:pt x="6824" y="1932"/>
                  </a:cubicBezTo>
                  <a:cubicBezTo>
                    <a:pt x="6457" y="596"/>
                    <a:pt x="544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2003275" y="2384950"/>
              <a:ext cx="313925" cy="216875"/>
            </a:xfrm>
            <a:custGeom>
              <a:avLst/>
              <a:gdLst/>
              <a:ahLst/>
              <a:cxnLst/>
              <a:rect l="l" t="t" r="r" b="b"/>
              <a:pathLst>
                <a:path w="12557" h="8675" extrusionOk="0">
                  <a:moveTo>
                    <a:pt x="8629" y="0"/>
                  </a:moveTo>
                  <a:cubicBezTo>
                    <a:pt x="8514" y="0"/>
                    <a:pt x="8398" y="7"/>
                    <a:pt x="8280" y="22"/>
                  </a:cubicBezTo>
                  <a:cubicBezTo>
                    <a:pt x="5937" y="295"/>
                    <a:pt x="3776" y="749"/>
                    <a:pt x="2002" y="2456"/>
                  </a:cubicBezTo>
                  <a:cubicBezTo>
                    <a:pt x="0" y="4389"/>
                    <a:pt x="1115" y="7574"/>
                    <a:pt x="3594" y="8370"/>
                  </a:cubicBezTo>
                  <a:cubicBezTo>
                    <a:pt x="4282" y="8583"/>
                    <a:pt x="4978" y="8675"/>
                    <a:pt x="5672" y="8675"/>
                  </a:cubicBezTo>
                  <a:cubicBezTo>
                    <a:pt x="6908" y="8675"/>
                    <a:pt x="8139" y="8383"/>
                    <a:pt x="9304" y="7960"/>
                  </a:cubicBezTo>
                  <a:cubicBezTo>
                    <a:pt x="11215" y="7301"/>
                    <a:pt x="12557" y="5640"/>
                    <a:pt x="12261" y="3547"/>
                  </a:cubicBezTo>
                  <a:cubicBezTo>
                    <a:pt x="12025" y="1855"/>
                    <a:pt x="10498" y="0"/>
                    <a:pt x="8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1749700" y="1859925"/>
              <a:ext cx="205825" cy="179750"/>
            </a:xfrm>
            <a:custGeom>
              <a:avLst/>
              <a:gdLst/>
              <a:ahLst/>
              <a:cxnLst/>
              <a:rect l="l" t="t" r="r" b="b"/>
              <a:pathLst>
                <a:path w="8233" h="7190" extrusionOk="0">
                  <a:moveTo>
                    <a:pt x="4008" y="0"/>
                  </a:moveTo>
                  <a:cubicBezTo>
                    <a:pt x="1924" y="0"/>
                    <a:pt x="0" y="1624"/>
                    <a:pt x="339" y="4030"/>
                  </a:cubicBezTo>
                  <a:cubicBezTo>
                    <a:pt x="611" y="5922"/>
                    <a:pt x="2314" y="7190"/>
                    <a:pt x="4046" y="7190"/>
                  </a:cubicBezTo>
                  <a:cubicBezTo>
                    <a:pt x="4917" y="7190"/>
                    <a:pt x="5796" y="6869"/>
                    <a:pt x="6504" y="6146"/>
                  </a:cubicBezTo>
                  <a:lnTo>
                    <a:pt x="6799" y="5827"/>
                  </a:lnTo>
                  <a:cubicBezTo>
                    <a:pt x="8232" y="4371"/>
                    <a:pt x="8096" y="1528"/>
                    <a:pt x="6094" y="573"/>
                  </a:cubicBezTo>
                  <a:lnTo>
                    <a:pt x="5730" y="391"/>
                  </a:lnTo>
                  <a:cubicBezTo>
                    <a:pt x="5173" y="125"/>
                    <a:pt x="4585" y="0"/>
                    <a:pt x="4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2389975" y="2023950"/>
              <a:ext cx="197925" cy="153525"/>
            </a:xfrm>
            <a:custGeom>
              <a:avLst/>
              <a:gdLst/>
              <a:ahLst/>
              <a:cxnLst/>
              <a:rect l="l" t="t" r="r" b="b"/>
              <a:pathLst>
                <a:path w="7917" h="6141" extrusionOk="0">
                  <a:moveTo>
                    <a:pt x="3454" y="1"/>
                  </a:moveTo>
                  <a:cubicBezTo>
                    <a:pt x="3076" y="1"/>
                    <a:pt x="2699" y="30"/>
                    <a:pt x="2321" y="85"/>
                  </a:cubicBezTo>
                  <a:cubicBezTo>
                    <a:pt x="728" y="313"/>
                    <a:pt x="0" y="2474"/>
                    <a:pt x="774" y="3725"/>
                  </a:cubicBezTo>
                  <a:cubicBezTo>
                    <a:pt x="1138" y="4339"/>
                    <a:pt x="1616" y="4862"/>
                    <a:pt x="2184" y="5294"/>
                  </a:cubicBezTo>
                  <a:cubicBezTo>
                    <a:pt x="2853" y="5842"/>
                    <a:pt x="3672" y="6141"/>
                    <a:pt x="4466" y="6141"/>
                  </a:cubicBezTo>
                  <a:cubicBezTo>
                    <a:pt x="5454" y="6141"/>
                    <a:pt x="6404" y="5679"/>
                    <a:pt x="6984" y="4657"/>
                  </a:cubicBezTo>
                  <a:cubicBezTo>
                    <a:pt x="7917" y="3020"/>
                    <a:pt x="7052" y="586"/>
                    <a:pt x="5119" y="199"/>
                  </a:cubicBezTo>
                  <a:cubicBezTo>
                    <a:pt x="4564" y="64"/>
                    <a:pt x="4009"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3245425" y="1472775"/>
              <a:ext cx="196275" cy="197875"/>
            </a:xfrm>
            <a:custGeom>
              <a:avLst/>
              <a:gdLst/>
              <a:ahLst/>
              <a:cxnLst/>
              <a:rect l="l" t="t" r="r" b="b"/>
              <a:pathLst>
                <a:path w="7851" h="7915" extrusionOk="0">
                  <a:moveTo>
                    <a:pt x="4513" y="0"/>
                  </a:moveTo>
                  <a:cubicBezTo>
                    <a:pt x="3580" y="0"/>
                    <a:pt x="2631" y="393"/>
                    <a:pt x="2042" y="1273"/>
                  </a:cubicBezTo>
                  <a:cubicBezTo>
                    <a:pt x="1382" y="2205"/>
                    <a:pt x="1314" y="3115"/>
                    <a:pt x="905" y="4116"/>
                  </a:cubicBezTo>
                  <a:cubicBezTo>
                    <a:pt x="0" y="6112"/>
                    <a:pt x="1639" y="7915"/>
                    <a:pt x="3287" y="7915"/>
                  </a:cubicBezTo>
                  <a:cubicBezTo>
                    <a:pt x="4044" y="7915"/>
                    <a:pt x="4802" y="7535"/>
                    <a:pt x="5318" y="6618"/>
                  </a:cubicBezTo>
                  <a:cubicBezTo>
                    <a:pt x="5977" y="5458"/>
                    <a:pt x="6705" y="4662"/>
                    <a:pt x="7160" y="3343"/>
                  </a:cubicBezTo>
                  <a:cubicBezTo>
                    <a:pt x="7850" y="1302"/>
                    <a:pt x="6209" y="0"/>
                    <a:pt x="4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3247675" y="933050"/>
              <a:ext cx="233625" cy="177075"/>
            </a:xfrm>
            <a:custGeom>
              <a:avLst/>
              <a:gdLst/>
              <a:ahLst/>
              <a:cxnLst/>
              <a:rect l="l" t="t" r="r" b="b"/>
              <a:pathLst>
                <a:path w="9345" h="7083" extrusionOk="0">
                  <a:moveTo>
                    <a:pt x="4773" y="0"/>
                  </a:moveTo>
                  <a:cubicBezTo>
                    <a:pt x="1" y="0"/>
                    <a:pt x="650" y="7082"/>
                    <a:pt x="4517" y="7082"/>
                  </a:cubicBezTo>
                  <a:cubicBezTo>
                    <a:pt x="4872" y="7082"/>
                    <a:pt x="5253" y="7023"/>
                    <a:pt x="5660" y="6893"/>
                  </a:cubicBezTo>
                  <a:cubicBezTo>
                    <a:pt x="9345" y="5710"/>
                    <a:pt x="8890"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2950925" y="1955475"/>
              <a:ext cx="288750" cy="274600"/>
            </a:xfrm>
            <a:custGeom>
              <a:avLst/>
              <a:gdLst/>
              <a:ahLst/>
              <a:cxnLst/>
              <a:rect l="l" t="t" r="r" b="b"/>
              <a:pathLst>
                <a:path w="11550" h="10984" extrusionOk="0">
                  <a:moveTo>
                    <a:pt x="2898" y="0"/>
                  </a:moveTo>
                  <a:cubicBezTo>
                    <a:pt x="1277" y="0"/>
                    <a:pt x="0" y="2136"/>
                    <a:pt x="788" y="3711"/>
                  </a:cubicBezTo>
                  <a:cubicBezTo>
                    <a:pt x="1402" y="4917"/>
                    <a:pt x="1834" y="6168"/>
                    <a:pt x="2403" y="7374"/>
                  </a:cubicBezTo>
                  <a:cubicBezTo>
                    <a:pt x="3131" y="8852"/>
                    <a:pt x="4245" y="9785"/>
                    <a:pt x="5633" y="10604"/>
                  </a:cubicBezTo>
                  <a:cubicBezTo>
                    <a:pt x="6092" y="10865"/>
                    <a:pt x="6611" y="10984"/>
                    <a:pt x="7138" y="10984"/>
                  </a:cubicBezTo>
                  <a:cubicBezTo>
                    <a:pt x="9272" y="10984"/>
                    <a:pt x="11549" y="9040"/>
                    <a:pt x="10637" y="6759"/>
                  </a:cubicBezTo>
                  <a:cubicBezTo>
                    <a:pt x="9932" y="5008"/>
                    <a:pt x="9250" y="3689"/>
                    <a:pt x="7612" y="2619"/>
                  </a:cubicBezTo>
                  <a:cubicBezTo>
                    <a:pt x="6452" y="1846"/>
                    <a:pt x="5246" y="1209"/>
                    <a:pt x="4109" y="413"/>
                  </a:cubicBezTo>
                  <a:cubicBezTo>
                    <a:pt x="3701" y="125"/>
                    <a:pt x="3289" y="0"/>
                    <a:pt x="2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3434650" y="2244700"/>
              <a:ext cx="193450" cy="190850"/>
            </a:xfrm>
            <a:custGeom>
              <a:avLst/>
              <a:gdLst/>
              <a:ahLst/>
              <a:cxnLst/>
              <a:rect l="l" t="t" r="r" b="b"/>
              <a:pathLst>
                <a:path w="7738" h="7634" extrusionOk="0">
                  <a:moveTo>
                    <a:pt x="4717" y="0"/>
                  </a:moveTo>
                  <a:cubicBezTo>
                    <a:pt x="4251" y="0"/>
                    <a:pt x="3785" y="100"/>
                    <a:pt x="3367" y="309"/>
                  </a:cubicBezTo>
                  <a:cubicBezTo>
                    <a:pt x="2617" y="695"/>
                    <a:pt x="1934" y="1241"/>
                    <a:pt x="1366" y="1901"/>
                  </a:cubicBezTo>
                  <a:cubicBezTo>
                    <a:pt x="1" y="3402"/>
                    <a:pt x="46" y="5677"/>
                    <a:pt x="1729" y="6951"/>
                  </a:cubicBezTo>
                  <a:cubicBezTo>
                    <a:pt x="2324" y="7401"/>
                    <a:pt x="3089" y="7634"/>
                    <a:pt x="3850" y="7634"/>
                  </a:cubicBezTo>
                  <a:cubicBezTo>
                    <a:pt x="5012" y="7634"/>
                    <a:pt x="6166" y="7091"/>
                    <a:pt x="6688" y="5950"/>
                  </a:cubicBezTo>
                  <a:cubicBezTo>
                    <a:pt x="7189" y="4972"/>
                    <a:pt x="7507" y="3880"/>
                    <a:pt x="7598" y="2765"/>
                  </a:cubicBezTo>
                  <a:cubicBezTo>
                    <a:pt x="7737" y="1044"/>
                    <a:pt x="6228" y="0"/>
                    <a:pt x="4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3624350" y="1588700"/>
              <a:ext cx="234575" cy="157375"/>
            </a:xfrm>
            <a:custGeom>
              <a:avLst/>
              <a:gdLst/>
              <a:ahLst/>
              <a:cxnLst/>
              <a:rect l="l" t="t" r="r" b="b"/>
              <a:pathLst>
                <a:path w="9383" h="6295" extrusionOk="0">
                  <a:moveTo>
                    <a:pt x="5571" y="1"/>
                  </a:moveTo>
                  <a:cubicBezTo>
                    <a:pt x="3880" y="1"/>
                    <a:pt x="3007" y="894"/>
                    <a:pt x="1853" y="2004"/>
                  </a:cubicBezTo>
                  <a:cubicBezTo>
                    <a:pt x="1" y="3771"/>
                    <a:pt x="1695" y="6295"/>
                    <a:pt x="3840" y="6295"/>
                  </a:cubicBezTo>
                  <a:cubicBezTo>
                    <a:pt x="3987" y="6295"/>
                    <a:pt x="4136" y="6283"/>
                    <a:pt x="4287" y="6258"/>
                  </a:cubicBezTo>
                  <a:cubicBezTo>
                    <a:pt x="6084" y="5985"/>
                    <a:pt x="7017" y="5689"/>
                    <a:pt x="8108" y="4142"/>
                  </a:cubicBezTo>
                  <a:cubicBezTo>
                    <a:pt x="9382" y="2368"/>
                    <a:pt x="7608" y="71"/>
                    <a:pt x="5697" y="2"/>
                  </a:cubicBezTo>
                  <a:cubicBezTo>
                    <a:pt x="5655" y="1"/>
                    <a:pt x="5612" y="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3196375" y="2966875"/>
              <a:ext cx="193950" cy="304450"/>
            </a:xfrm>
            <a:custGeom>
              <a:avLst/>
              <a:gdLst/>
              <a:ahLst/>
              <a:cxnLst/>
              <a:rect l="l" t="t" r="r" b="b"/>
              <a:pathLst>
                <a:path w="7758" h="12178" extrusionOk="0">
                  <a:moveTo>
                    <a:pt x="3248" y="0"/>
                  </a:moveTo>
                  <a:cubicBezTo>
                    <a:pt x="1824" y="0"/>
                    <a:pt x="296" y="1239"/>
                    <a:pt x="569" y="3109"/>
                  </a:cubicBezTo>
                  <a:cubicBezTo>
                    <a:pt x="683" y="3973"/>
                    <a:pt x="114" y="5247"/>
                    <a:pt x="69" y="6134"/>
                  </a:cubicBezTo>
                  <a:cubicBezTo>
                    <a:pt x="0" y="7272"/>
                    <a:pt x="182" y="8432"/>
                    <a:pt x="615" y="9501"/>
                  </a:cubicBezTo>
                  <a:cubicBezTo>
                    <a:pt x="1193" y="11008"/>
                    <a:pt x="2407" y="12177"/>
                    <a:pt x="4054" y="12177"/>
                  </a:cubicBezTo>
                  <a:cubicBezTo>
                    <a:pt x="4223" y="12177"/>
                    <a:pt x="4396" y="12165"/>
                    <a:pt x="4573" y="12140"/>
                  </a:cubicBezTo>
                  <a:cubicBezTo>
                    <a:pt x="6370" y="11889"/>
                    <a:pt x="7712" y="10388"/>
                    <a:pt x="7735" y="8568"/>
                  </a:cubicBezTo>
                  <a:cubicBezTo>
                    <a:pt x="7757" y="7272"/>
                    <a:pt x="7507" y="5975"/>
                    <a:pt x="6961" y="4792"/>
                  </a:cubicBezTo>
                  <a:cubicBezTo>
                    <a:pt x="6506" y="3769"/>
                    <a:pt x="5642" y="2927"/>
                    <a:pt x="5392" y="1835"/>
                  </a:cubicBezTo>
                  <a:cubicBezTo>
                    <a:pt x="5100" y="552"/>
                    <a:pt x="4197" y="0"/>
                    <a:pt x="3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2532150" y="3339825"/>
              <a:ext cx="221250" cy="225125"/>
            </a:xfrm>
            <a:custGeom>
              <a:avLst/>
              <a:gdLst/>
              <a:ahLst/>
              <a:cxnLst/>
              <a:rect l="l" t="t" r="r" b="b"/>
              <a:pathLst>
                <a:path w="8850" h="9005" extrusionOk="0">
                  <a:moveTo>
                    <a:pt x="4832" y="1"/>
                  </a:moveTo>
                  <a:cubicBezTo>
                    <a:pt x="3906" y="1"/>
                    <a:pt x="2946" y="324"/>
                    <a:pt x="2161" y="952"/>
                  </a:cubicBezTo>
                  <a:cubicBezTo>
                    <a:pt x="0" y="2704"/>
                    <a:pt x="23" y="4888"/>
                    <a:pt x="979" y="7253"/>
                  </a:cubicBezTo>
                  <a:cubicBezTo>
                    <a:pt x="1449" y="8423"/>
                    <a:pt x="2772" y="9004"/>
                    <a:pt x="4032" y="9004"/>
                  </a:cubicBezTo>
                  <a:cubicBezTo>
                    <a:pt x="4660" y="9004"/>
                    <a:pt x="5272" y="8860"/>
                    <a:pt x="5755" y="8573"/>
                  </a:cubicBezTo>
                  <a:cubicBezTo>
                    <a:pt x="8053" y="7208"/>
                    <a:pt x="8849" y="5161"/>
                    <a:pt x="8189" y="2590"/>
                  </a:cubicBezTo>
                  <a:cubicBezTo>
                    <a:pt x="7727" y="837"/>
                    <a:pt x="6321" y="1"/>
                    <a:pt x="48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1958625" y="3174175"/>
              <a:ext cx="242000" cy="191000"/>
            </a:xfrm>
            <a:custGeom>
              <a:avLst/>
              <a:gdLst/>
              <a:ahLst/>
              <a:cxnLst/>
              <a:rect l="l" t="t" r="r" b="b"/>
              <a:pathLst>
                <a:path w="9680" h="7640" extrusionOk="0">
                  <a:moveTo>
                    <a:pt x="4775" y="1"/>
                  </a:moveTo>
                  <a:cubicBezTo>
                    <a:pt x="4719" y="1"/>
                    <a:pt x="4663" y="1"/>
                    <a:pt x="4607" y="3"/>
                  </a:cubicBezTo>
                  <a:cubicBezTo>
                    <a:pt x="4588" y="3"/>
                    <a:pt x="4569" y="3"/>
                    <a:pt x="4550" y="3"/>
                  </a:cubicBezTo>
                  <a:cubicBezTo>
                    <a:pt x="1226" y="3"/>
                    <a:pt x="0" y="3975"/>
                    <a:pt x="1991" y="6282"/>
                  </a:cubicBezTo>
                  <a:cubicBezTo>
                    <a:pt x="2754" y="7148"/>
                    <a:pt x="3834" y="7640"/>
                    <a:pt x="4978" y="7640"/>
                  </a:cubicBezTo>
                  <a:cubicBezTo>
                    <a:pt x="5096" y="7640"/>
                    <a:pt x="5215" y="7634"/>
                    <a:pt x="5335" y="7624"/>
                  </a:cubicBezTo>
                  <a:cubicBezTo>
                    <a:pt x="7678" y="7419"/>
                    <a:pt x="9680" y="5440"/>
                    <a:pt x="8974" y="2915"/>
                  </a:cubicBezTo>
                  <a:cubicBezTo>
                    <a:pt x="8838" y="2369"/>
                    <a:pt x="8565" y="1846"/>
                    <a:pt x="8178" y="1414"/>
                  </a:cubicBezTo>
                  <a:cubicBezTo>
                    <a:pt x="7285" y="498"/>
                    <a:pt x="6057" y="1"/>
                    <a:pt x="4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2539550" y="2853075"/>
              <a:ext cx="256500" cy="211525"/>
            </a:xfrm>
            <a:custGeom>
              <a:avLst/>
              <a:gdLst/>
              <a:ahLst/>
              <a:cxnLst/>
              <a:rect l="l" t="t" r="r" b="b"/>
              <a:pathLst>
                <a:path w="10260" h="8461" extrusionOk="0">
                  <a:moveTo>
                    <a:pt x="4757" y="0"/>
                  </a:moveTo>
                  <a:cubicBezTo>
                    <a:pt x="4293" y="0"/>
                    <a:pt x="3827" y="51"/>
                    <a:pt x="3367" y="154"/>
                  </a:cubicBezTo>
                  <a:cubicBezTo>
                    <a:pt x="1069" y="609"/>
                    <a:pt x="0" y="3498"/>
                    <a:pt x="1137" y="5432"/>
                  </a:cubicBezTo>
                  <a:cubicBezTo>
                    <a:pt x="2002" y="6933"/>
                    <a:pt x="3207" y="7661"/>
                    <a:pt x="4800" y="8275"/>
                  </a:cubicBezTo>
                  <a:cubicBezTo>
                    <a:pt x="5137" y="8403"/>
                    <a:pt x="5486" y="8461"/>
                    <a:pt x="5835" y="8461"/>
                  </a:cubicBezTo>
                  <a:cubicBezTo>
                    <a:pt x="7420" y="8461"/>
                    <a:pt x="9014" y="7262"/>
                    <a:pt x="9554" y="5864"/>
                  </a:cubicBezTo>
                  <a:cubicBezTo>
                    <a:pt x="10259" y="4044"/>
                    <a:pt x="9668" y="1769"/>
                    <a:pt x="7848" y="814"/>
                  </a:cubicBezTo>
                  <a:cubicBezTo>
                    <a:pt x="6895" y="274"/>
                    <a:pt x="5831" y="0"/>
                    <a:pt x="4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3151475" y="2647950"/>
              <a:ext cx="320175" cy="314225"/>
            </a:xfrm>
            <a:custGeom>
              <a:avLst/>
              <a:gdLst/>
              <a:ahLst/>
              <a:cxnLst/>
              <a:rect l="l" t="t" r="r" b="b"/>
              <a:pathLst>
                <a:path w="12807" h="12569" extrusionOk="0">
                  <a:moveTo>
                    <a:pt x="6778" y="1"/>
                  </a:moveTo>
                  <a:cubicBezTo>
                    <a:pt x="5404" y="1"/>
                    <a:pt x="4128" y="608"/>
                    <a:pt x="3412" y="1808"/>
                  </a:cubicBezTo>
                  <a:cubicBezTo>
                    <a:pt x="1683" y="2923"/>
                    <a:pt x="227" y="4788"/>
                    <a:pt x="136" y="6812"/>
                  </a:cubicBezTo>
                  <a:cubicBezTo>
                    <a:pt x="1" y="10193"/>
                    <a:pt x="3214" y="12568"/>
                    <a:pt x="6370" y="12568"/>
                  </a:cubicBezTo>
                  <a:cubicBezTo>
                    <a:pt x="6400" y="12568"/>
                    <a:pt x="6430" y="12568"/>
                    <a:pt x="6460" y="12568"/>
                  </a:cubicBezTo>
                  <a:cubicBezTo>
                    <a:pt x="9758" y="12545"/>
                    <a:pt x="12602" y="9861"/>
                    <a:pt x="12715" y="6539"/>
                  </a:cubicBezTo>
                  <a:cubicBezTo>
                    <a:pt x="12806" y="3560"/>
                    <a:pt x="10531" y="489"/>
                    <a:pt x="7506" y="56"/>
                  </a:cubicBezTo>
                  <a:cubicBezTo>
                    <a:pt x="7262" y="19"/>
                    <a:pt x="7019" y="1"/>
                    <a:pt x="6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3489825" y="1861150"/>
              <a:ext cx="179150" cy="139350"/>
            </a:xfrm>
            <a:custGeom>
              <a:avLst/>
              <a:gdLst/>
              <a:ahLst/>
              <a:cxnLst/>
              <a:rect l="l" t="t" r="r" b="b"/>
              <a:pathLst>
                <a:path w="7166" h="5574" extrusionOk="0">
                  <a:moveTo>
                    <a:pt x="3594" y="0"/>
                  </a:moveTo>
                  <a:cubicBezTo>
                    <a:pt x="0" y="0"/>
                    <a:pt x="0" y="5574"/>
                    <a:pt x="3594" y="5574"/>
                  </a:cubicBezTo>
                  <a:cubicBezTo>
                    <a:pt x="7166" y="5574"/>
                    <a:pt x="7166" y="0"/>
                    <a:pt x="3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3652450" y="2995700"/>
              <a:ext cx="192300" cy="155750"/>
            </a:xfrm>
            <a:custGeom>
              <a:avLst/>
              <a:gdLst/>
              <a:ahLst/>
              <a:cxnLst/>
              <a:rect l="l" t="t" r="r" b="b"/>
              <a:pathLst>
                <a:path w="7692" h="6230" extrusionOk="0">
                  <a:moveTo>
                    <a:pt x="3570" y="0"/>
                  </a:moveTo>
                  <a:cubicBezTo>
                    <a:pt x="3443" y="0"/>
                    <a:pt x="3314" y="8"/>
                    <a:pt x="3186" y="22"/>
                  </a:cubicBezTo>
                  <a:cubicBezTo>
                    <a:pt x="1616" y="113"/>
                    <a:pt x="1" y="1660"/>
                    <a:pt x="615" y="3366"/>
                  </a:cubicBezTo>
                  <a:cubicBezTo>
                    <a:pt x="1161" y="4890"/>
                    <a:pt x="1889" y="5687"/>
                    <a:pt x="3504" y="6119"/>
                  </a:cubicBezTo>
                  <a:cubicBezTo>
                    <a:pt x="3793" y="6194"/>
                    <a:pt x="4067" y="6229"/>
                    <a:pt x="4325" y="6229"/>
                  </a:cubicBezTo>
                  <a:cubicBezTo>
                    <a:pt x="6704" y="6229"/>
                    <a:pt x="7691" y="3230"/>
                    <a:pt x="6234" y="1342"/>
                  </a:cubicBezTo>
                  <a:cubicBezTo>
                    <a:pt x="5605" y="490"/>
                    <a:pt x="4616" y="0"/>
                    <a:pt x="3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2518350" y="3867100"/>
              <a:ext cx="206050" cy="166900"/>
            </a:xfrm>
            <a:custGeom>
              <a:avLst/>
              <a:gdLst/>
              <a:ahLst/>
              <a:cxnLst/>
              <a:rect l="l" t="t" r="r" b="b"/>
              <a:pathLst>
                <a:path w="8242" h="6676" extrusionOk="0">
                  <a:moveTo>
                    <a:pt x="4399" y="1"/>
                  </a:moveTo>
                  <a:cubicBezTo>
                    <a:pt x="3869" y="1"/>
                    <a:pt x="3336" y="133"/>
                    <a:pt x="2850" y="425"/>
                  </a:cubicBezTo>
                  <a:lnTo>
                    <a:pt x="2395" y="721"/>
                  </a:lnTo>
                  <a:cubicBezTo>
                    <a:pt x="0" y="2171"/>
                    <a:pt x="576" y="6675"/>
                    <a:pt x="3630" y="6675"/>
                  </a:cubicBezTo>
                  <a:cubicBezTo>
                    <a:pt x="3738" y="6675"/>
                    <a:pt x="3850" y="6670"/>
                    <a:pt x="3964" y="6658"/>
                  </a:cubicBezTo>
                  <a:lnTo>
                    <a:pt x="4488" y="6590"/>
                  </a:lnTo>
                  <a:cubicBezTo>
                    <a:pt x="6558" y="6362"/>
                    <a:pt x="8241" y="4656"/>
                    <a:pt x="7672" y="2450"/>
                  </a:cubicBezTo>
                  <a:cubicBezTo>
                    <a:pt x="7289" y="999"/>
                    <a:pt x="585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2267150" y="3707100"/>
              <a:ext cx="242850" cy="211025"/>
            </a:xfrm>
            <a:custGeom>
              <a:avLst/>
              <a:gdLst/>
              <a:ahLst/>
              <a:cxnLst/>
              <a:rect l="l" t="t" r="r" b="b"/>
              <a:pathLst>
                <a:path w="9714" h="8441" extrusionOk="0">
                  <a:moveTo>
                    <a:pt x="4845" y="1"/>
                  </a:moveTo>
                  <a:cubicBezTo>
                    <a:pt x="2320" y="1"/>
                    <a:pt x="0" y="2639"/>
                    <a:pt x="842" y="5210"/>
                  </a:cubicBezTo>
                  <a:lnTo>
                    <a:pt x="955" y="5506"/>
                  </a:lnTo>
                  <a:cubicBezTo>
                    <a:pt x="1524" y="7462"/>
                    <a:pt x="3190" y="8440"/>
                    <a:pt x="4857" y="8440"/>
                  </a:cubicBezTo>
                  <a:cubicBezTo>
                    <a:pt x="6523" y="8440"/>
                    <a:pt x="8189" y="7462"/>
                    <a:pt x="8758" y="5506"/>
                  </a:cubicBezTo>
                  <a:lnTo>
                    <a:pt x="8872" y="5210"/>
                  </a:lnTo>
                  <a:cubicBezTo>
                    <a:pt x="9713" y="2639"/>
                    <a:pt x="7393" y="1"/>
                    <a:pt x="4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3253800" y="3352875"/>
              <a:ext cx="176325" cy="238050"/>
            </a:xfrm>
            <a:custGeom>
              <a:avLst/>
              <a:gdLst/>
              <a:ahLst/>
              <a:cxnLst/>
              <a:rect l="l" t="t" r="r" b="b"/>
              <a:pathLst>
                <a:path w="7053" h="9522" extrusionOk="0">
                  <a:moveTo>
                    <a:pt x="3063" y="0"/>
                  </a:moveTo>
                  <a:cubicBezTo>
                    <a:pt x="1572" y="0"/>
                    <a:pt x="60" y="958"/>
                    <a:pt x="274" y="2682"/>
                  </a:cubicBezTo>
                  <a:cubicBezTo>
                    <a:pt x="410" y="3592"/>
                    <a:pt x="1" y="4275"/>
                    <a:pt x="1" y="5185"/>
                  </a:cubicBezTo>
                  <a:cubicBezTo>
                    <a:pt x="1" y="6185"/>
                    <a:pt x="410" y="7141"/>
                    <a:pt x="888" y="7982"/>
                  </a:cubicBezTo>
                  <a:cubicBezTo>
                    <a:pt x="1480" y="9012"/>
                    <a:pt x="2587" y="9521"/>
                    <a:pt x="3683" y="9521"/>
                  </a:cubicBezTo>
                  <a:cubicBezTo>
                    <a:pt x="5032" y="9521"/>
                    <a:pt x="6362" y="8750"/>
                    <a:pt x="6689" y="7232"/>
                  </a:cubicBezTo>
                  <a:cubicBezTo>
                    <a:pt x="7053" y="5457"/>
                    <a:pt x="6757" y="4229"/>
                    <a:pt x="5938" y="2887"/>
                  </a:cubicBezTo>
                  <a:cubicBezTo>
                    <a:pt x="5824" y="2591"/>
                    <a:pt x="5756" y="2296"/>
                    <a:pt x="5711" y="1977"/>
                  </a:cubicBezTo>
                  <a:cubicBezTo>
                    <a:pt x="5456" y="625"/>
                    <a:pt x="4267" y="0"/>
                    <a:pt x="3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3582775" y="2711750"/>
              <a:ext cx="129700" cy="113975"/>
            </a:xfrm>
            <a:custGeom>
              <a:avLst/>
              <a:gdLst/>
              <a:ahLst/>
              <a:cxnLst/>
              <a:rect l="l" t="t" r="r" b="b"/>
              <a:pathLst>
                <a:path w="5188" h="4559" extrusionOk="0">
                  <a:moveTo>
                    <a:pt x="2595" y="1"/>
                  </a:moveTo>
                  <a:cubicBezTo>
                    <a:pt x="1679" y="1"/>
                    <a:pt x="763" y="518"/>
                    <a:pt x="513" y="1553"/>
                  </a:cubicBezTo>
                  <a:lnTo>
                    <a:pt x="422" y="1872"/>
                  </a:lnTo>
                  <a:cubicBezTo>
                    <a:pt x="1" y="3660"/>
                    <a:pt x="1308" y="4559"/>
                    <a:pt x="2606" y="4559"/>
                  </a:cubicBezTo>
                  <a:cubicBezTo>
                    <a:pt x="3901" y="4559"/>
                    <a:pt x="5187" y="3666"/>
                    <a:pt x="4744" y="1872"/>
                  </a:cubicBezTo>
                  <a:lnTo>
                    <a:pt x="4676" y="1553"/>
                  </a:lnTo>
                  <a:cubicBezTo>
                    <a:pt x="4426" y="518"/>
                    <a:pt x="3510" y="1"/>
                    <a:pt x="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3683175" y="3719650"/>
              <a:ext cx="191950" cy="166825"/>
            </a:xfrm>
            <a:custGeom>
              <a:avLst/>
              <a:gdLst/>
              <a:ahLst/>
              <a:cxnLst/>
              <a:rect l="l" t="t" r="r" b="b"/>
              <a:pathLst>
                <a:path w="7678" h="6673" extrusionOk="0">
                  <a:moveTo>
                    <a:pt x="4056" y="1"/>
                  </a:moveTo>
                  <a:cubicBezTo>
                    <a:pt x="3160" y="1"/>
                    <a:pt x="2263" y="307"/>
                    <a:pt x="1638" y="932"/>
                  </a:cubicBezTo>
                  <a:cubicBezTo>
                    <a:pt x="0" y="2592"/>
                    <a:pt x="569" y="6164"/>
                    <a:pt x="3162" y="6551"/>
                  </a:cubicBezTo>
                  <a:lnTo>
                    <a:pt x="3572" y="6619"/>
                  </a:lnTo>
                  <a:cubicBezTo>
                    <a:pt x="3799" y="6655"/>
                    <a:pt x="4021" y="6673"/>
                    <a:pt x="4235" y="6673"/>
                  </a:cubicBezTo>
                  <a:cubicBezTo>
                    <a:pt x="6291" y="6673"/>
                    <a:pt x="7677" y="5049"/>
                    <a:pt x="7348" y="2865"/>
                  </a:cubicBezTo>
                  <a:cubicBezTo>
                    <a:pt x="7325" y="2729"/>
                    <a:pt x="7302" y="2592"/>
                    <a:pt x="7280" y="2456"/>
                  </a:cubicBezTo>
                  <a:cubicBezTo>
                    <a:pt x="7024" y="839"/>
                    <a:pt x="5540" y="1"/>
                    <a:pt x="4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3697825" y="4246275"/>
              <a:ext cx="218100" cy="175300"/>
            </a:xfrm>
            <a:custGeom>
              <a:avLst/>
              <a:gdLst/>
              <a:ahLst/>
              <a:cxnLst/>
              <a:rect l="l" t="t" r="r" b="b"/>
              <a:pathLst>
                <a:path w="8724" h="7012" extrusionOk="0">
                  <a:moveTo>
                    <a:pt x="5929" y="1"/>
                  </a:moveTo>
                  <a:cubicBezTo>
                    <a:pt x="5713" y="1"/>
                    <a:pt x="5489" y="36"/>
                    <a:pt x="5260" y="112"/>
                  </a:cubicBezTo>
                  <a:cubicBezTo>
                    <a:pt x="3918" y="567"/>
                    <a:pt x="2826" y="1022"/>
                    <a:pt x="1803" y="2068"/>
                  </a:cubicBezTo>
                  <a:cubicBezTo>
                    <a:pt x="1" y="3889"/>
                    <a:pt x="1638" y="7012"/>
                    <a:pt x="3812" y="7012"/>
                  </a:cubicBezTo>
                  <a:cubicBezTo>
                    <a:pt x="4272" y="7012"/>
                    <a:pt x="4757" y="6872"/>
                    <a:pt x="5238" y="6550"/>
                  </a:cubicBezTo>
                  <a:cubicBezTo>
                    <a:pt x="6352" y="5799"/>
                    <a:pt x="7285" y="4753"/>
                    <a:pt x="7899" y="3524"/>
                  </a:cubicBezTo>
                  <a:cubicBezTo>
                    <a:pt x="8724" y="2056"/>
                    <a:pt x="7574" y="1"/>
                    <a:pt x="5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2856525" y="4282625"/>
              <a:ext cx="175475" cy="138900"/>
            </a:xfrm>
            <a:custGeom>
              <a:avLst/>
              <a:gdLst/>
              <a:ahLst/>
              <a:cxnLst/>
              <a:rect l="l" t="t" r="r" b="b"/>
              <a:pathLst>
                <a:path w="7019" h="5556" extrusionOk="0">
                  <a:moveTo>
                    <a:pt x="3735" y="1"/>
                  </a:moveTo>
                  <a:cubicBezTo>
                    <a:pt x="3211" y="1"/>
                    <a:pt x="2661" y="190"/>
                    <a:pt x="2152" y="637"/>
                  </a:cubicBezTo>
                  <a:cubicBezTo>
                    <a:pt x="1447" y="1274"/>
                    <a:pt x="1197" y="1888"/>
                    <a:pt x="765" y="2684"/>
                  </a:cubicBezTo>
                  <a:cubicBezTo>
                    <a:pt x="1" y="4082"/>
                    <a:pt x="1129" y="5556"/>
                    <a:pt x="2475" y="5556"/>
                  </a:cubicBezTo>
                  <a:cubicBezTo>
                    <a:pt x="2773" y="5556"/>
                    <a:pt x="3080" y="5484"/>
                    <a:pt x="3381" y="5323"/>
                  </a:cubicBezTo>
                  <a:cubicBezTo>
                    <a:pt x="4200" y="4891"/>
                    <a:pt x="4814" y="4641"/>
                    <a:pt x="5451" y="3936"/>
                  </a:cubicBezTo>
                  <a:cubicBezTo>
                    <a:pt x="7018" y="2227"/>
                    <a:pt x="5531" y="1"/>
                    <a:pt x="3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3037700" y="3743500"/>
              <a:ext cx="209300" cy="162100"/>
            </a:xfrm>
            <a:custGeom>
              <a:avLst/>
              <a:gdLst/>
              <a:ahLst/>
              <a:cxnLst/>
              <a:rect l="l" t="t" r="r" b="b"/>
              <a:pathLst>
                <a:path w="8372" h="6484" extrusionOk="0">
                  <a:moveTo>
                    <a:pt x="4186" y="1"/>
                  </a:moveTo>
                  <a:cubicBezTo>
                    <a:pt x="1" y="1"/>
                    <a:pt x="1" y="6484"/>
                    <a:pt x="4186" y="6484"/>
                  </a:cubicBezTo>
                  <a:cubicBezTo>
                    <a:pt x="8372" y="6484"/>
                    <a:pt x="8372" y="1"/>
                    <a:pt x="4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3500625" y="4075050"/>
              <a:ext cx="174600" cy="134800"/>
            </a:xfrm>
            <a:custGeom>
              <a:avLst/>
              <a:gdLst/>
              <a:ahLst/>
              <a:cxnLst/>
              <a:rect l="l" t="t" r="r" b="b"/>
              <a:pathLst>
                <a:path w="6984" h="5392" extrusionOk="0">
                  <a:moveTo>
                    <a:pt x="3503" y="0"/>
                  </a:moveTo>
                  <a:cubicBezTo>
                    <a:pt x="0" y="0"/>
                    <a:pt x="0" y="5392"/>
                    <a:pt x="3503" y="5392"/>
                  </a:cubicBezTo>
                  <a:cubicBezTo>
                    <a:pt x="6984" y="5392"/>
                    <a:pt x="6984" y="0"/>
                    <a:pt x="3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2911450" y="3001375"/>
              <a:ext cx="178600" cy="138775"/>
            </a:xfrm>
            <a:custGeom>
              <a:avLst/>
              <a:gdLst/>
              <a:ahLst/>
              <a:cxnLst/>
              <a:rect l="l" t="t" r="r" b="b"/>
              <a:pathLst>
                <a:path w="7144" h="5551" extrusionOk="0">
                  <a:moveTo>
                    <a:pt x="3572" y="0"/>
                  </a:moveTo>
                  <a:cubicBezTo>
                    <a:pt x="1" y="0"/>
                    <a:pt x="1" y="5551"/>
                    <a:pt x="3572" y="5551"/>
                  </a:cubicBezTo>
                  <a:cubicBezTo>
                    <a:pt x="7144" y="5551"/>
                    <a:pt x="7144" y="0"/>
                    <a:pt x="3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3544425" y="3350275"/>
              <a:ext cx="166075" cy="121125"/>
            </a:xfrm>
            <a:custGeom>
              <a:avLst/>
              <a:gdLst/>
              <a:ahLst/>
              <a:cxnLst/>
              <a:rect l="l" t="t" r="r" b="b"/>
              <a:pathLst>
                <a:path w="6643" h="4845" extrusionOk="0">
                  <a:moveTo>
                    <a:pt x="3126" y="0"/>
                  </a:moveTo>
                  <a:cubicBezTo>
                    <a:pt x="17" y="0"/>
                    <a:pt x="0" y="4845"/>
                    <a:pt x="3123" y="4845"/>
                  </a:cubicBezTo>
                  <a:cubicBezTo>
                    <a:pt x="3314" y="4845"/>
                    <a:pt x="3516" y="4826"/>
                    <a:pt x="3731" y="4788"/>
                  </a:cubicBezTo>
                  <a:lnTo>
                    <a:pt x="4367" y="4674"/>
                  </a:lnTo>
                  <a:cubicBezTo>
                    <a:pt x="6642" y="4265"/>
                    <a:pt x="6642" y="580"/>
                    <a:pt x="4367" y="170"/>
                  </a:cubicBezTo>
                  <a:lnTo>
                    <a:pt x="3731" y="57"/>
                  </a:lnTo>
                  <a:cubicBezTo>
                    <a:pt x="3517" y="18"/>
                    <a:pt x="3316" y="0"/>
                    <a:pt x="3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4353075" y="3522925"/>
              <a:ext cx="187700" cy="347900"/>
            </a:xfrm>
            <a:custGeom>
              <a:avLst/>
              <a:gdLst/>
              <a:ahLst/>
              <a:cxnLst/>
              <a:rect l="l" t="t" r="r" b="b"/>
              <a:pathLst>
                <a:path w="7508" h="13916" extrusionOk="0">
                  <a:moveTo>
                    <a:pt x="4508" y="0"/>
                  </a:moveTo>
                  <a:cubicBezTo>
                    <a:pt x="3298" y="0"/>
                    <a:pt x="2002" y="742"/>
                    <a:pt x="1570" y="1977"/>
                  </a:cubicBezTo>
                  <a:cubicBezTo>
                    <a:pt x="501" y="5139"/>
                    <a:pt x="1" y="8937"/>
                    <a:pt x="1206" y="12145"/>
                  </a:cubicBezTo>
                  <a:cubicBezTo>
                    <a:pt x="1614" y="13235"/>
                    <a:pt x="2657" y="13915"/>
                    <a:pt x="3686" y="13915"/>
                  </a:cubicBezTo>
                  <a:cubicBezTo>
                    <a:pt x="4439" y="13915"/>
                    <a:pt x="5184" y="13550"/>
                    <a:pt x="5665" y="12713"/>
                  </a:cubicBezTo>
                  <a:cubicBezTo>
                    <a:pt x="7485" y="9483"/>
                    <a:pt x="7508" y="5548"/>
                    <a:pt x="6871" y="1977"/>
                  </a:cubicBezTo>
                  <a:cubicBezTo>
                    <a:pt x="6612" y="599"/>
                    <a:pt x="5595" y="0"/>
                    <a:pt x="4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3884475" y="3526250"/>
              <a:ext cx="200775" cy="135950"/>
            </a:xfrm>
            <a:custGeom>
              <a:avLst/>
              <a:gdLst/>
              <a:ahLst/>
              <a:cxnLst/>
              <a:rect l="l" t="t" r="r" b="b"/>
              <a:pathLst>
                <a:path w="8031" h="5438" extrusionOk="0">
                  <a:moveTo>
                    <a:pt x="3385" y="1"/>
                  </a:moveTo>
                  <a:cubicBezTo>
                    <a:pt x="3083" y="1"/>
                    <a:pt x="2780" y="31"/>
                    <a:pt x="2480" y="92"/>
                  </a:cubicBezTo>
                  <a:cubicBezTo>
                    <a:pt x="1" y="479"/>
                    <a:pt x="319" y="3572"/>
                    <a:pt x="1866" y="4733"/>
                  </a:cubicBezTo>
                  <a:cubicBezTo>
                    <a:pt x="2640" y="5324"/>
                    <a:pt x="3527" y="5438"/>
                    <a:pt x="4482" y="5438"/>
                  </a:cubicBezTo>
                  <a:cubicBezTo>
                    <a:pt x="6984" y="5438"/>
                    <a:pt x="8031" y="1866"/>
                    <a:pt x="5733" y="638"/>
                  </a:cubicBezTo>
                  <a:cubicBezTo>
                    <a:pt x="5018" y="222"/>
                    <a:pt x="4206" y="1"/>
                    <a:pt x="3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4163150" y="4152950"/>
              <a:ext cx="244225" cy="149975"/>
            </a:xfrm>
            <a:custGeom>
              <a:avLst/>
              <a:gdLst/>
              <a:ahLst/>
              <a:cxnLst/>
              <a:rect l="l" t="t" r="r" b="b"/>
              <a:pathLst>
                <a:path w="9769" h="5999" extrusionOk="0">
                  <a:moveTo>
                    <a:pt x="3737" y="0"/>
                  </a:moveTo>
                  <a:cubicBezTo>
                    <a:pt x="3354" y="0"/>
                    <a:pt x="2960" y="54"/>
                    <a:pt x="2548" y="183"/>
                  </a:cubicBezTo>
                  <a:cubicBezTo>
                    <a:pt x="728" y="751"/>
                    <a:pt x="0" y="3026"/>
                    <a:pt x="1388" y="4459"/>
                  </a:cubicBezTo>
                  <a:cubicBezTo>
                    <a:pt x="2502" y="5597"/>
                    <a:pt x="3731" y="5733"/>
                    <a:pt x="5232" y="5961"/>
                  </a:cubicBezTo>
                  <a:cubicBezTo>
                    <a:pt x="5409" y="5986"/>
                    <a:pt x="5580" y="5999"/>
                    <a:pt x="5746" y="5999"/>
                  </a:cubicBezTo>
                  <a:cubicBezTo>
                    <a:pt x="8786" y="5999"/>
                    <a:pt x="9769" y="1828"/>
                    <a:pt x="6597" y="706"/>
                  </a:cubicBezTo>
                  <a:cubicBezTo>
                    <a:pt x="5618" y="347"/>
                    <a:pt x="4710" y="0"/>
                    <a:pt x="3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4896125" y="3932625"/>
              <a:ext cx="246525" cy="186950"/>
            </a:xfrm>
            <a:custGeom>
              <a:avLst/>
              <a:gdLst/>
              <a:ahLst/>
              <a:cxnLst/>
              <a:rect l="l" t="t" r="r" b="b"/>
              <a:pathLst>
                <a:path w="9861" h="7478" extrusionOk="0">
                  <a:moveTo>
                    <a:pt x="6107" y="1"/>
                  </a:moveTo>
                  <a:cubicBezTo>
                    <a:pt x="6029" y="1"/>
                    <a:pt x="5951" y="4"/>
                    <a:pt x="5872" y="11"/>
                  </a:cubicBezTo>
                  <a:cubicBezTo>
                    <a:pt x="4689" y="79"/>
                    <a:pt x="3665" y="215"/>
                    <a:pt x="2778" y="1102"/>
                  </a:cubicBezTo>
                  <a:cubicBezTo>
                    <a:pt x="2164" y="1717"/>
                    <a:pt x="1936" y="2445"/>
                    <a:pt x="1595" y="3195"/>
                  </a:cubicBezTo>
                  <a:cubicBezTo>
                    <a:pt x="1" y="4790"/>
                    <a:pt x="1099" y="7477"/>
                    <a:pt x="3079" y="7477"/>
                  </a:cubicBezTo>
                  <a:cubicBezTo>
                    <a:pt x="3472" y="7477"/>
                    <a:pt x="3899" y="7371"/>
                    <a:pt x="4348" y="7131"/>
                  </a:cubicBezTo>
                  <a:lnTo>
                    <a:pt x="4348" y="7131"/>
                  </a:lnTo>
                  <a:cubicBezTo>
                    <a:pt x="4283" y="7171"/>
                    <a:pt x="4476" y="7185"/>
                    <a:pt x="4761" y="7185"/>
                  </a:cubicBezTo>
                  <a:cubicBezTo>
                    <a:pt x="5280" y="7185"/>
                    <a:pt x="6103" y="7137"/>
                    <a:pt x="6236" y="7108"/>
                  </a:cubicBezTo>
                  <a:cubicBezTo>
                    <a:pt x="7441" y="6789"/>
                    <a:pt x="8124" y="5948"/>
                    <a:pt x="8715" y="4924"/>
                  </a:cubicBezTo>
                  <a:cubicBezTo>
                    <a:pt x="9860" y="2964"/>
                    <a:pt x="8468" y="1"/>
                    <a:pt x="6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4843300" y="3335850"/>
              <a:ext cx="214425" cy="225575"/>
            </a:xfrm>
            <a:custGeom>
              <a:avLst/>
              <a:gdLst/>
              <a:ahLst/>
              <a:cxnLst/>
              <a:rect l="l" t="t" r="r" b="b"/>
              <a:pathLst>
                <a:path w="8577" h="9023" extrusionOk="0">
                  <a:moveTo>
                    <a:pt x="4479" y="0"/>
                  </a:moveTo>
                  <a:cubicBezTo>
                    <a:pt x="4181" y="0"/>
                    <a:pt x="3883" y="43"/>
                    <a:pt x="3594" y="133"/>
                  </a:cubicBezTo>
                  <a:lnTo>
                    <a:pt x="3253" y="247"/>
                  </a:lnTo>
                  <a:cubicBezTo>
                    <a:pt x="1911" y="656"/>
                    <a:pt x="614" y="1703"/>
                    <a:pt x="341" y="3159"/>
                  </a:cubicBezTo>
                  <a:cubicBezTo>
                    <a:pt x="0" y="4592"/>
                    <a:pt x="182" y="6116"/>
                    <a:pt x="819" y="7435"/>
                  </a:cubicBezTo>
                  <a:cubicBezTo>
                    <a:pt x="1339" y="8563"/>
                    <a:pt x="2439" y="9023"/>
                    <a:pt x="3559" y="9023"/>
                  </a:cubicBezTo>
                  <a:cubicBezTo>
                    <a:pt x="4155" y="9023"/>
                    <a:pt x="4756" y="8893"/>
                    <a:pt x="5278" y="8663"/>
                  </a:cubicBezTo>
                  <a:cubicBezTo>
                    <a:pt x="6438" y="8163"/>
                    <a:pt x="7211" y="7276"/>
                    <a:pt x="7871" y="6229"/>
                  </a:cubicBezTo>
                  <a:cubicBezTo>
                    <a:pt x="8576" y="4978"/>
                    <a:pt x="8576" y="3432"/>
                    <a:pt x="7871" y="2180"/>
                  </a:cubicBezTo>
                  <a:lnTo>
                    <a:pt x="7666" y="1862"/>
                  </a:lnTo>
                  <a:cubicBezTo>
                    <a:pt x="7039" y="774"/>
                    <a:pt x="5755" y="0"/>
                    <a:pt x="4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4666925" y="3855150"/>
              <a:ext cx="191050" cy="163825"/>
            </a:xfrm>
            <a:custGeom>
              <a:avLst/>
              <a:gdLst/>
              <a:ahLst/>
              <a:cxnLst/>
              <a:rect l="l" t="t" r="r" b="b"/>
              <a:pathLst>
                <a:path w="7642" h="6553" extrusionOk="0">
                  <a:moveTo>
                    <a:pt x="3839" y="1"/>
                  </a:moveTo>
                  <a:cubicBezTo>
                    <a:pt x="1082" y="1"/>
                    <a:pt x="0" y="3857"/>
                    <a:pt x="1801" y="5657"/>
                  </a:cubicBezTo>
                  <a:cubicBezTo>
                    <a:pt x="2414" y="6271"/>
                    <a:pt x="3255" y="6553"/>
                    <a:pt x="4101" y="6553"/>
                  </a:cubicBezTo>
                  <a:cubicBezTo>
                    <a:pt x="5861" y="6553"/>
                    <a:pt x="7642" y="5334"/>
                    <a:pt x="7442" y="3337"/>
                  </a:cubicBezTo>
                  <a:lnTo>
                    <a:pt x="7419" y="2996"/>
                  </a:lnTo>
                  <a:cubicBezTo>
                    <a:pt x="7237" y="1290"/>
                    <a:pt x="6191" y="243"/>
                    <a:pt x="4485" y="61"/>
                  </a:cubicBezTo>
                  <a:lnTo>
                    <a:pt x="4144" y="16"/>
                  </a:lnTo>
                  <a:cubicBezTo>
                    <a:pt x="4040" y="6"/>
                    <a:pt x="3938" y="1"/>
                    <a:pt x="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5385250" y="3407400"/>
              <a:ext cx="250825" cy="194525"/>
            </a:xfrm>
            <a:custGeom>
              <a:avLst/>
              <a:gdLst/>
              <a:ahLst/>
              <a:cxnLst/>
              <a:rect l="l" t="t" r="r" b="b"/>
              <a:pathLst>
                <a:path w="10033" h="7781" extrusionOk="0">
                  <a:moveTo>
                    <a:pt x="5005" y="1"/>
                  </a:moveTo>
                  <a:cubicBezTo>
                    <a:pt x="1" y="1"/>
                    <a:pt x="1" y="7780"/>
                    <a:pt x="5005" y="7780"/>
                  </a:cubicBezTo>
                  <a:cubicBezTo>
                    <a:pt x="10032" y="7780"/>
                    <a:pt x="10032" y="1"/>
                    <a:pt x="5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5173125" y="3149225"/>
              <a:ext cx="186550" cy="328425"/>
            </a:xfrm>
            <a:custGeom>
              <a:avLst/>
              <a:gdLst/>
              <a:ahLst/>
              <a:cxnLst/>
              <a:rect l="l" t="t" r="r" b="b"/>
              <a:pathLst>
                <a:path w="7462" h="13137" extrusionOk="0">
                  <a:moveTo>
                    <a:pt x="3292" y="0"/>
                  </a:moveTo>
                  <a:cubicBezTo>
                    <a:pt x="2290" y="0"/>
                    <a:pt x="1320" y="655"/>
                    <a:pt x="1343" y="1980"/>
                  </a:cubicBezTo>
                  <a:cubicBezTo>
                    <a:pt x="1388" y="3663"/>
                    <a:pt x="1388" y="4891"/>
                    <a:pt x="751" y="6438"/>
                  </a:cubicBezTo>
                  <a:cubicBezTo>
                    <a:pt x="1" y="8121"/>
                    <a:pt x="137" y="10078"/>
                    <a:pt x="1138" y="11624"/>
                  </a:cubicBezTo>
                  <a:cubicBezTo>
                    <a:pt x="1716" y="12591"/>
                    <a:pt x="2825" y="13136"/>
                    <a:pt x="3906" y="13136"/>
                  </a:cubicBezTo>
                  <a:cubicBezTo>
                    <a:pt x="4910" y="13136"/>
                    <a:pt x="5889" y="12665"/>
                    <a:pt x="6393" y="11624"/>
                  </a:cubicBezTo>
                  <a:cubicBezTo>
                    <a:pt x="7234" y="9918"/>
                    <a:pt x="7462" y="8190"/>
                    <a:pt x="6598" y="6438"/>
                  </a:cubicBezTo>
                  <a:cubicBezTo>
                    <a:pt x="6347" y="5892"/>
                    <a:pt x="5915" y="5414"/>
                    <a:pt x="5733" y="4846"/>
                  </a:cubicBezTo>
                  <a:cubicBezTo>
                    <a:pt x="5437" y="3959"/>
                    <a:pt x="5506" y="2889"/>
                    <a:pt x="5437" y="1980"/>
                  </a:cubicBezTo>
                  <a:cubicBezTo>
                    <a:pt x="5346" y="666"/>
                    <a:pt x="4302" y="0"/>
                    <a:pt x="3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5200825" y="3921075"/>
              <a:ext cx="353350" cy="199425"/>
            </a:xfrm>
            <a:custGeom>
              <a:avLst/>
              <a:gdLst/>
              <a:ahLst/>
              <a:cxnLst/>
              <a:rect l="l" t="t" r="r" b="b"/>
              <a:pathLst>
                <a:path w="14134" h="7977" extrusionOk="0">
                  <a:moveTo>
                    <a:pt x="7050" y="0"/>
                  </a:moveTo>
                  <a:cubicBezTo>
                    <a:pt x="6033" y="0"/>
                    <a:pt x="5004" y="189"/>
                    <a:pt x="3988" y="518"/>
                  </a:cubicBezTo>
                  <a:cubicBezTo>
                    <a:pt x="3880" y="506"/>
                    <a:pt x="3774" y="501"/>
                    <a:pt x="3670" y="501"/>
                  </a:cubicBezTo>
                  <a:cubicBezTo>
                    <a:pt x="953" y="501"/>
                    <a:pt x="0" y="4398"/>
                    <a:pt x="2805" y="5341"/>
                  </a:cubicBezTo>
                  <a:cubicBezTo>
                    <a:pt x="4303" y="6922"/>
                    <a:pt x="6348" y="7976"/>
                    <a:pt x="8523" y="7976"/>
                  </a:cubicBezTo>
                  <a:cubicBezTo>
                    <a:pt x="8694" y="7976"/>
                    <a:pt x="8866" y="7970"/>
                    <a:pt x="9038" y="7956"/>
                  </a:cubicBezTo>
                  <a:cubicBezTo>
                    <a:pt x="12632" y="7683"/>
                    <a:pt x="14134" y="3066"/>
                    <a:pt x="10858" y="1041"/>
                  </a:cubicBezTo>
                  <a:cubicBezTo>
                    <a:pt x="9643" y="312"/>
                    <a:pt x="8356" y="0"/>
                    <a:pt x="7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5754325" y="3980375"/>
              <a:ext cx="271875" cy="188325"/>
            </a:xfrm>
            <a:custGeom>
              <a:avLst/>
              <a:gdLst/>
              <a:ahLst/>
              <a:cxnLst/>
              <a:rect l="l" t="t" r="r" b="b"/>
              <a:pathLst>
                <a:path w="10875" h="7533" extrusionOk="0">
                  <a:moveTo>
                    <a:pt x="5448" y="1"/>
                  </a:moveTo>
                  <a:cubicBezTo>
                    <a:pt x="4353" y="1"/>
                    <a:pt x="3268" y="334"/>
                    <a:pt x="2457" y="1058"/>
                  </a:cubicBezTo>
                  <a:cubicBezTo>
                    <a:pt x="410" y="1649"/>
                    <a:pt x="1" y="4834"/>
                    <a:pt x="1980" y="5744"/>
                  </a:cubicBezTo>
                  <a:cubicBezTo>
                    <a:pt x="2860" y="6900"/>
                    <a:pt x="4341" y="7532"/>
                    <a:pt x="5800" y="7532"/>
                  </a:cubicBezTo>
                  <a:cubicBezTo>
                    <a:pt x="6264" y="7532"/>
                    <a:pt x="6727" y="7468"/>
                    <a:pt x="7166" y="7336"/>
                  </a:cubicBezTo>
                  <a:cubicBezTo>
                    <a:pt x="10146" y="6449"/>
                    <a:pt x="10874" y="2263"/>
                    <a:pt x="8031" y="648"/>
                  </a:cubicBezTo>
                  <a:cubicBezTo>
                    <a:pt x="7260" y="227"/>
                    <a:pt x="6350" y="1"/>
                    <a:pt x="5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5580875" y="4411875"/>
              <a:ext cx="216700" cy="236975"/>
            </a:xfrm>
            <a:custGeom>
              <a:avLst/>
              <a:gdLst/>
              <a:ahLst/>
              <a:cxnLst/>
              <a:rect l="l" t="t" r="r" b="b"/>
              <a:pathLst>
                <a:path w="8668" h="9479" extrusionOk="0">
                  <a:moveTo>
                    <a:pt x="4482" y="0"/>
                  </a:moveTo>
                  <a:cubicBezTo>
                    <a:pt x="2851" y="0"/>
                    <a:pt x="1240" y="1214"/>
                    <a:pt x="615" y="2837"/>
                  </a:cubicBezTo>
                  <a:cubicBezTo>
                    <a:pt x="1" y="4452"/>
                    <a:pt x="456" y="6022"/>
                    <a:pt x="1184" y="7501"/>
                  </a:cubicBezTo>
                  <a:cubicBezTo>
                    <a:pt x="1814" y="8762"/>
                    <a:pt x="3276" y="9478"/>
                    <a:pt x="4670" y="9478"/>
                  </a:cubicBezTo>
                  <a:cubicBezTo>
                    <a:pt x="4986" y="9478"/>
                    <a:pt x="5298" y="9442"/>
                    <a:pt x="5597" y="9366"/>
                  </a:cubicBezTo>
                  <a:cubicBezTo>
                    <a:pt x="7371" y="8888"/>
                    <a:pt x="8372" y="7319"/>
                    <a:pt x="8508" y="5567"/>
                  </a:cubicBezTo>
                  <a:cubicBezTo>
                    <a:pt x="8668" y="3816"/>
                    <a:pt x="8099" y="2428"/>
                    <a:pt x="6939" y="1131"/>
                  </a:cubicBezTo>
                  <a:cubicBezTo>
                    <a:pt x="6208" y="338"/>
                    <a:pt x="5342" y="0"/>
                    <a:pt x="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5731675" y="3595750"/>
              <a:ext cx="242750" cy="181425"/>
            </a:xfrm>
            <a:custGeom>
              <a:avLst/>
              <a:gdLst/>
              <a:ahLst/>
              <a:cxnLst/>
              <a:rect l="l" t="t" r="r" b="b"/>
              <a:pathLst>
                <a:path w="9710" h="7257" extrusionOk="0">
                  <a:moveTo>
                    <a:pt x="5615" y="0"/>
                  </a:moveTo>
                  <a:cubicBezTo>
                    <a:pt x="5329" y="0"/>
                    <a:pt x="5025" y="35"/>
                    <a:pt x="4706" y="110"/>
                  </a:cubicBezTo>
                  <a:cubicBezTo>
                    <a:pt x="3068" y="474"/>
                    <a:pt x="2249" y="1407"/>
                    <a:pt x="1293" y="2726"/>
                  </a:cubicBezTo>
                  <a:cubicBezTo>
                    <a:pt x="0" y="4532"/>
                    <a:pt x="1723" y="7256"/>
                    <a:pt x="3806" y="7256"/>
                  </a:cubicBezTo>
                  <a:cubicBezTo>
                    <a:pt x="3848" y="7256"/>
                    <a:pt x="3890" y="7255"/>
                    <a:pt x="3932" y="7253"/>
                  </a:cubicBezTo>
                  <a:cubicBezTo>
                    <a:pt x="5570" y="7184"/>
                    <a:pt x="6707" y="6889"/>
                    <a:pt x="7913" y="5729"/>
                  </a:cubicBezTo>
                  <a:lnTo>
                    <a:pt x="7845" y="5638"/>
                  </a:lnTo>
                  <a:cubicBezTo>
                    <a:pt x="9710" y="3669"/>
                    <a:pt x="8554" y="0"/>
                    <a:pt x="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5104900" y="3659900"/>
              <a:ext cx="147875" cy="114325"/>
            </a:xfrm>
            <a:custGeom>
              <a:avLst/>
              <a:gdLst/>
              <a:ahLst/>
              <a:cxnLst/>
              <a:rect l="l" t="t" r="r" b="b"/>
              <a:pathLst>
                <a:path w="5915" h="4573" extrusionOk="0">
                  <a:moveTo>
                    <a:pt x="2957" y="1"/>
                  </a:moveTo>
                  <a:cubicBezTo>
                    <a:pt x="0" y="1"/>
                    <a:pt x="0" y="4573"/>
                    <a:pt x="2957" y="4573"/>
                  </a:cubicBezTo>
                  <a:cubicBezTo>
                    <a:pt x="5892" y="4573"/>
                    <a:pt x="5914" y="1"/>
                    <a:pt x="2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5576900" y="3102725"/>
              <a:ext cx="223525" cy="187425"/>
            </a:xfrm>
            <a:custGeom>
              <a:avLst/>
              <a:gdLst/>
              <a:ahLst/>
              <a:cxnLst/>
              <a:rect l="l" t="t" r="r" b="b"/>
              <a:pathLst>
                <a:path w="8941" h="7497" extrusionOk="0">
                  <a:moveTo>
                    <a:pt x="5085" y="1"/>
                  </a:moveTo>
                  <a:cubicBezTo>
                    <a:pt x="4214" y="1"/>
                    <a:pt x="3344" y="325"/>
                    <a:pt x="2662" y="973"/>
                  </a:cubicBezTo>
                  <a:cubicBezTo>
                    <a:pt x="1092" y="2452"/>
                    <a:pt x="1" y="6342"/>
                    <a:pt x="2798" y="7252"/>
                  </a:cubicBezTo>
                  <a:cubicBezTo>
                    <a:pt x="3263" y="7417"/>
                    <a:pt x="3740" y="7496"/>
                    <a:pt x="4211" y="7496"/>
                  </a:cubicBezTo>
                  <a:cubicBezTo>
                    <a:pt x="5493" y="7496"/>
                    <a:pt x="6725" y="6906"/>
                    <a:pt x="7507" y="5841"/>
                  </a:cubicBezTo>
                  <a:cubicBezTo>
                    <a:pt x="8622" y="4363"/>
                    <a:pt x="8940" y="2406"/>
                    <a:pt x="7507" y="973"/>
                  </a:cubicBezTo>
                  <a:cubicBezTo>
                    <a:pt x="6825" y="325"/>
                    <a:pt x="5955" y="1"/>
                    <a:pt x="5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4744225" y="4350900"/>
              <a:ext cx="212850" cy="272900"/>
            </a:xfrm>
            <a:custGeom>
              <a:avLst/>
              <a:gdLst/>
              <a:ahLst/>
              <a:cxnLst/>
              <a:rect l="l" t="t" r="r" b="b"/>
              <a:pathLst>
                <a:path w="8514" h="10916" extrusionOk="0">
                  <a:moveTo>
                    <a:pt x="2737" y="0"/>
                  </a:moveTo>
                  <a:cubicBezTo>
                    <a:pt x="1353" y="0"/>
                    <a:pt x="0" y="1479"/>
                    <a:pt x="779" y="3161"/>
                  </a:cubicBezTo>
                  <a:cubicBezTo>
                    <a:pt x="1325" y="4366"/>
                    <a:pt x="1916" y="5572"/>
                    <a:pt x="2439" y="6800"/>
                  </a:cubicBezTo>
                  <a:cubicBezTo>
                    <a:pt x="2985" y="8097"/>
                    <a:pt x="3304" y="9257"/>
                    <a:pt x="4350" y="10235"/>
                  </a:cubicBezTo>
                  <a:cubicBezTo>
                    <a:pt x="4857" y="10710"/>
                    <a:pt x="5416" y="10915"/>
                    <a:pt x="5950" y="10915"/>
                  </a:cubicBezTo>
                  <a:cubicBezTo>
                    <a:pt x="7312" y="10915"/>
                    <a:pt x="8514" y="9584"/>
                    <a:pt x="8285" y="7983"/>
                  </a:cubicBezTo>
                  <a:cubicBezTo>
                    <a:pt x="8081" y="6618"/>
                    <a:pt x="7216" y="5618"/>
                    <a:pt x="6511" y="4480"/>
                  </a:cubicBezTo>
                  <a:cubicBezTo>
                    <a:pt x="5806" y="3320"/>
                    <a:pt x="5146" y="2205"/>
                    <a:pt x="4464" y="1068"/>
                  </a:cubicBezTo>
                  <a:cubicBezTo>
                    <a:pt x="4019" y="314"/>
                    <a:pt x="3374" y="0"/>
                    <a:pt x="2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3826475" y="4462325"/>
              <a:ext cx="271850" cy="211000"/>
            </a:xfrm>
            <a:custGeom>
              <a:avLst/>
              <a:gdLst/>
              <a:ahLst/>
              <a:cxnLst/>
              <a:rect l="l" t="t" r="r" b="b"/>
              <a:pathLst>
                <a:path w="10874" h="8440" extrusionOk="0">
                  <a:moveTo>
                    <a:pt x="5437" y="0"/>
                  </a:moveTo>
                  <a:cubicBezTo>
                    <a:pt x="1" y="0"/>
                    <a:pt x="1" y="8440"/>
                    <a:pt x="5437" y="8440"/>
                  </a:cubicBezTo>
                  <a:cubicBezTo>
                    <a:pt x="10874" y="8440"/>
                    <a:pt x="10874" y="0"/>
                    <a:pt x="5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2341075" y="4212675"/>
              <a:ext cx="229775" cy="177450"/>
            </a:xfrm>
            <a:custGeom>
              <a:avLst/>
              <a:gdLst/>
              <a:ahLst/>
              <a:cxnLst/>
              <a:rect l="l" t="t" r="r" b="b"/>
              <a:pathLst>
                <a:path w="9191" h="7098" extrusionOk="0">
                  <a:moveTo>
                    <a:pt x="4595" y="0"/>
                  </a:moveTo>
                  <a:cubicBezTo>
                    <a:pt x="0" y="0"/>
                    <a:pt x="0" y="7098"/>
                    <a:pt x="4595" y="7098"/>
                  </a:cubicBezTo>
                  <a:cubicBezTo>
                    <a:pt x="9190" y="7098"/>
                    <a:pt x="9167" y="0"/>
                    <a:pt x="4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3104825" y="4105200"/>
              <a:ext cx="183700" cy="142750"/>
            </a:xfrm>
            <a:custGeom>
              <a:avLst/>
              <a:gdLst/>
              <a:ahLst/>
              <a:cxnLst/>
              <a:rect l="l" t="t" r="r" b="b"/>
              <a:pathLst>
                <a:path w="7348" h="5710" extrusionOk="0">
                  <a:moveTo>
                    <a:pt x="3685" y="0"/>
                  </a:moveTo>
                  <a:cubicBezTo>
                    <a:pt x="0" y="0"/>
                    <a:pt x="0" y="5710"/>
                    <a:pt x="3685" y="5710"/>
                  </a:cubicBezTo>
                  <a:cubicBezTo>
                    <a:pt x="7348" y="5710"/>
                    <a:pt x="7348" y="0"/>
                    <a:pt x="3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5"/>
          <p:cNvSpPr txBox="1">
            <a:spLocks noGrp="1"/>
          </p:cNvSpPr>
          <p:nvPr>
            <p:ph type="title"/>
          </p:nvPr>
        </p:nvSpPr>
        <p:spPr>
          <a:xfrm>
            <a:off x="1207001" y="2914075"/>
            <a:ext cx="30027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2"/>
              </a:buClr>
              <a:buSzPts val="1800"/>
              <a:buNone/>
              <a:defRPr sz="1800">
                <a:solidFill>
                  <a:schemeClr val="lt2"/>
                </a:solidFill>
              </a:defRPr>
            </a:lvl1pPr>
            <a:lvl2pPr lvl="1"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2pPr>
            <a:lvl3pPr lvl="2"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3pPr>
            <a:lvl4pPr lvl="3"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4pPr>
            <a:lvl5pPr lvl="4"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5pPr>
            <a:lvl6pPr lvl="5"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6pPr>
            <a:lvl7pPr lvl="6"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7pPr>
            <a:lvl8pPr lvl="7"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8pPr>
            <a:lvl9pPr lvl="8"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9pPr>
          </a:lstStyle>
          <a:p>
            <a:endParaRPr/>
          </a:p>
        </p:txBody>
      </p:sp>
      <p:sp>
        <p:nvSpPr>
          <p:cNvPr id="150" name="Google Shape;150;p5"/>
          <p:cNvSpPr txBox="1">
            <a:spLocks noGrp="1"/>
          </p:cNvSpPr>
          <p:nvPr>
            <p:ph type="subTitle" idx="1"/>
          </p:nvPr>
        </p:nvSpPr>
        <p:spPr>
          <a:xfrm>
            <a:off x="1207000" y="3335825"/>
            <a:ext cx="3002700" cy="897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Montserrat"/>
              <a:buNone/>
              <a:defRPr sz="1400">
                <a:solidFill>
                  <a:schemeClr val="dk2"/>
                </a:solidFill>
                <a:latin typeface="Montserrat"/>
                <a:ea typeface="Montserrat"/>
                <a:cs typeface="Montserrat"/>
                <a:sym typeface="Montserrat"/>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1" name="Google Shape;151;p5"/>
          <p:cNvSpPr txBox="1">
            <a:spLocks noGrp="1"/>
          </p:cNvSpPr>
          <p:nvPr>
            <p:ph type="title" idx="2"/>
          </p:nvPr>
        </p:nvSpPr>
        <p:spPr>
          <a:xfrm>
            <a:off x="4934276" y="2914075"/>
            <a:ext cx="30027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2"/>
              </a:buClr>
              <a:buSzPts val="1800"/>
              <a:buNone/>
              <a:defRPr sz="1800">
                <a:solidFill>
                  <a:schemeClr val="lt2"/>
                </a:solidFill>
              </a:defRPr>
            </a:lvl1pPr>
            <a:lvl2pPr lvl="1"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2pPr>
            <a:lvl3pPr lvl="2"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3pPr>
            <a:lvl4pPr lvl="3"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4pPr>
            <a:lvl5pPr lvl="4"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5pPr>
            <a:lvl6pPr lvl="5"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6pPr>
            <a:lvl7pPr lvl="6"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7pPr>
            <a:lvl8pPr lvl="7"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8pPr>
            <a:lvl9pPr lvl="8"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9pPr>
          </a:lstStyle>
          <a:p>
            <a:endParaRPr/>
          </a:p>
        </p:txBody>
      </p:sp>
      <p:sp>
        <p:nvSpPr>
          <p:cNvPr id="152" name="Google Shape;152;p5"/>
          <p:cNvSpPr txBox="1">
            <a:spLocks noGrp="1"/>
          </p:cNvSpPr>
          <p:nvPr>
            <p:ph type="subTitle" idx="3"/>
          </p:nvPr>
        </p:nvSpPr>
        <p:spPr>
          <a:xfrm>
            <a:off x="4934275" y="3335825"/>
            <a:ext cx="3002700" cy="897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Montserrat"/>
              <a:buNone/>
              <a:defRPr sz="1400">
                <a:solidFill>
                  <a:schemeClr val="dk2"/>
                </a:solidFill>
                <a:latin typeface="Montserrat"/>
                <a:ea typeface="Montserrat"/>
                <a:cs typeface="Montserrat"/>
                <a:sym typeface="Montserrat"/>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3" name="Google Shape;153;p5"/>
          <p:cNvSpPr/>
          <p:nvPr/>
        </p:nvSpPr>
        <p:spPr>
          <a:xfrm rot="630903">
            <a:off x="-1301842" y="3432926"/>
            <a:ext cx="2789110" cy="2706654"/>
          </a:xfrm>
          <a:custGeom>
            <a:avLst/>
            <a:gdLst/>
            <a:ahLst/>
            <a:cxnLst/>
            <a:rect l="l" t="t" r="r" b="b"/>
            <a:pathLst>
              <a:path w="126067" h="122340" extrusionOk="0">
                <a:moveTo>
                  <a:pt x="53372" y="0"/>
                </a:moveTo>
                <a:cubicBezTo>
                  <a:pt x="50944" y="0"/>
                  <a:pt x="48529" y="321"/>
                  <a:pt x="46155" y="1029"/>
                </a:cubicBezTo>
                <a:cubicBezTo>
                  <a:pt x="45541" y="1189"/>
                  <a:pt x="45040" y="1575"/>
                  <a:pt x="44722" y="2121"/>
                </a:cubicBezTo>
                <a:cubicBezTo>
                  <a:pt x="44123" y="2102"/>
                  <a:pt x="43525" y="2092"/>
                  <a:pt x="42927" y="2092"/>
                </a:cubicBezTo>
                <a:cubicBezTo>
                  <a:pt x="33632" y="2092"/>
                  <a:pt x="24385" y="4433"/>
                  <a:pt x="16242" y="9605"/>
                </a:cubicBezTo>
                <a:cubicBezTo>
                  <a:pt x="6984" y="15520"/>
                  <a:pt x="0" y="27075"/>
                  <a:pt x="5414" y="37903"/>
                </a:cubicBezTo>
                <a:cubicBezTo>
                  <a:pt x="12124" y="51347"/>
                  <a:pt x="28912" y="51893"/>
                  <a:pt x="41651" y="54759"/>
                </a:cubicBezTo>
                <a:cubicBezTo>
                  <a:pt x="58143" y="58490"/>
                  <a:pt x="72155" y="69272"/>
                  <a:pt x="79980" y="84285"/>
                </a:cubicBezTo>
                <a:cubicBezTo>
                  <a:pt x="83688" y="91291"/>
                  <a:pt x="84894" y="98320"/>
                  <a:pt x="86190" y="106009"/>
                </a:cubicBezTo>
                <a:cubicBezTo>
                  <a:pt x="87191" y="111901"/>
                  <a:pt x="89079" y="117906"/>
                  <a:pt x="94812" y="120727"/>
                </a:cubicBezTo>
                <a:cubicBezTo>
                  <a:pt x="97076" y="121841"/>
                  <a:pt x="99369" y="122340"/>
                  <a:pt x="101613" y="122340"/>
                </a:cubicBezTo>
                <a:cubicBezTo>
                  <a:pt x="109626" y="122340"/>
                  <a:pt x="117002" y="115982"/>
                  <a:pt x="120130" y="108625"/>
                </a:cubicBezTo>
                <a:cubicBezTo>
                  <a:pt x="126067" y="94749"/>
                  <a:pt x="123291" y="76346"/>
                  <a:pt x="119038" y="62379"/>
                </a:cubicBezTo>
                <a:cubicBezTo>
                  <a:pt x="113920" y="45455"/>
                  <a:pt x="104138" y="30305"/>
                  <a:pt x="90854" y="18659"/>
                </a:cubicBezTo>
                <a:cubicBezTo>
                  <a:pt x="81210" y="10233"/>
                  <a:pt x="67084" y="0"/>
                  <a:pt x="533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 name="Google Shape;154;p5"/>
          <p:cNvGrpSpPr/>
          <p:nvPr/>
        </p:nvGrpSpPr>
        <p:grpSpPr>
          <a:xfrm rot="-7389200">
            <a:off x="99766" y="3875920"/>
            <a:ext cx="1005771" cy="1600801"/>
            <a:chOff x="2665800" y="994925"/>
            <a:chExt cx="2326725" cy="3703250"/>
          </a:xfrm>
        </p:grpSpPr>
        <p:sp>
          <p:nvSpPr>
            <p:cNvPr id="155" name="Google Shape;155;p5"/>
            <p:cNvSpPr/>
            <p:nvPr/>
          </p:nvSpPr>
          <p:spPr>
            <a:xfrm>
              <a:off x="2922825" y="994925"/>
              <a:ext cx="2069700" cy="2082450"/>
            </a:xfrm>
            <a:custGeom>
              <a:avLst/>
              <a:gdLst/>
              <a:ahLst/>
              <a:cxnLst/>
              <a:rect l="l" t="t" r="r" b="b"/>
              <a:pathLst>
                <a:path w="82788" h="83298" extrusionOk="0">
                  <a:moveTo>
                    <a:pt x="31490" y="0"/>
                  </a:moveTo>
                  <a:cubicBezTo>
                    <a:pt x="31252" y="0"/>
                    <a:pt x="31015" y="2"/>
                    <a:pt x="30778" y="5"/>
                  </a:cubicBezTo>
                  <a:cubicBezTo>
                    <a:pt x="22771" y="73"/>
                    <a:pt x="14286" y="1665"/>
                    <a:pt x="8326" y="6988"/>
                  </a:cubicBezTo>
                  <a:cubicBezTo>
                    <a:pt x="2344" y="12334"/>
                    <a:pt x="1" y="22297"/>
                    <a:pt x="5028" y="28553"/>
                  </a:cubicBezTo>
                  <a:cubicBezTo>
                    <a:pt x="6734" y="30669"/>
                    <a:pt x="9077" y="32147"/>
                    <a:pt x="11329" y="33694"/>
                  </a:cubicBezTo>
                  <a:cubicBezTo>
                    <a:pt x="20155" y="39745"/>
                    <a:pt x="28094" y="46979"/>
                    <a:pt x="34918" y="55236"/>
                  </a:cubicBezTo>
                  <a:cubicBezTo>
                    <a:pt x="40901" y="62470"/>
                    <a:pt x="46087" y="70545"/>
                    <a:pt x="53389" y="76459"/>
                  </a:cubicBezTo>
                  <a:cubicBezTo>
                    <a:pt x="59159" y="81130"/>
                    <a:pt x="64764" y="83298"/>
                    <a:pt x="69314" y="83298"/>
                  </a:cubicBezTo>
                  <a:cubicBezTo>
                    <a:pt x="77949" y="83298"/>
                    <a:pt x="82787" y="75492"/>
                    <a:pt x="77752" y="62174"/>
                  </a:cubicBezTo>
                  <a:cubicBezTo>
                    <a:pt x="70859" y="43999"/>
                    <a:pt x="60987" y="26574"/>
                    <a:pt x="49977" y="10583"/>
                  </a:cubicBezTo>
                  <a:cubicBezTo>
                    <a:pt x="47680" y="7239"/>
                    <a:pt x="45177" y="3827"/>
                    <a:pt x="41561" y="1938"/>
                  </a:cubicBezTo>
                  <a:cubicBezTo>
                    <a:pt x="38495" y="342"/>
                    <a:pt x="34952" y="0"/>
                    <a:pt x="3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2665800" y="3446975"/>
              <a:ext cx="1078250" cy="1251200"/>
            </a:xfrm>
            <a:custGeom>
              <a:avLst/>
              <a:gdLst/>
              <a:ahLst/>
              <a:cxnLst/>
              <a:rect l="l" t="t" r="r" b="b"/>
              <a:pathLst>
                <a:path w="43130" h="50048" extrusionOk="0">
                  <a:moveTo>
                    <a:pt x="24048" y="0"/>
                  </a:moveTo>
                  <a:cubicBezTo>
                    <a:pt x="16617" y="0"/>
                    <a:pt x="8393" y="4303"/>
                    <a:pt x="5027" y="9837"/>
                  </a:cubicBezTo>
                  <a:cubicBezTo>
                    <a:pt x="3139" y="12953"/>
                    <a:pt x="2161" y="16525"/>
                    <a:pt x="1479" y="20096"/>
                  </a:cubicBezTo>
                  <a:cubicBezTo>
                    <a:pt x="114" y="27307"/>
                    <a:pt x="0" y="35178"/>
                    <a:pt x="3617" y="41570"/>
                  </a:cubicBezTo>
                  <a:cubicBezTo>
                    <a:pt x="6418" y="46489"/>
                    <a:pt x="11980" y="50047"/>
                    <a:pt x="17443" y="50047"/>
                  </a:cubicBezTo>
                  <a:cubicBezTo>
                    <a:pt x="19079" y="50047"/>
                    <a:pt x="20706" y="49728"/>
                    <a:pt x="22247" y="49031"/>
                  </a:cubicBezTo>
                  <a:cubicBezTo>
                    <a:pt x="27593" y="46597"/>
                    <a:pt x="30300" y="40728"/>
                    <a:pt x="32597" y="35337"/>
                  </a:cubicBezTo>
                  <a:cubicBezTo>
                    <a:pt x="36578" y="25897"/>
                    <a:pt x="43129" y="9655"/>
                    <a:pt x="32324" y="2330"/>
                  </a:cubicBezTo>
                  <a:cubicBezTo>
                    <a:pt x="29947" y="709"/>
                    <a:pt x="27063" y="0"/>
                    <a:pt x="24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5"/>
          <p:cNvSpPr txBox="1">
            <a:spLocks noGrp="1"/>
          </p:cNvSpPr>
          <p:nvPr>
            <p:ph type="title" idx="4"/>
          </p:nvPr>
        </p:nvSpPr>
        <p:spPr>
          <a:xfrm>
            <a:off x="720000" y="540000"/>
            <a:ext cx="59277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Merriweather"/>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8" name="Google Shape;158;p5"/>
          <p:cNvSpPr/>
          <p:nvPr/>
        </p:nvSpPr>
        <p:spPr>
          <a:xfrm rot="4451945">
            <a:off x="7949220" y="3995398"/>
            <a:ext cx="1221299" cy="1553730"/>
          </a:xfrm>
          <a:custGeom>
            <a:avLst/>
            <a:gdLst/>
            <a:ahLst/>
            <a:cxnLst/>
            <a:rect l="l" t="t" r="r" b="b"/>
            <a:pathLst>
              <a:path w="68462" h="87097" extrusionOk="0">
                <a:moveTo>
                  <a:pt x="38749" y="20088"/>
                </a:moveTo>
                <a:lnTo>
                  <a:pt x="38749" y="20088"/>
                </a:lnTo>
                <a:cubicBezTo>
                  <a:pt x="38711" y="20104"/>
                  <a:pt x="38665" y="20121"/>
                  <a:pt x="38598" y="20138"/>
                </a:cubicBezTo>
                <a:lnTo>
                  <a:pt x="38082" y="20300"/>
                </a:lnTo>
                <a:cubicBezTo>
                  <a:pt x="38137" y="20273"/>
                  <a:pt x="38191" y="20246"/>
                  <a:pt x="38245" y="20219"/>
                </a:cubicBezTo>
                <a:lnTo>
                  <a:pt x="38749" y="20088"/>
                </a:lnTo>
                <a:close/>
                <a:moveTo>
                  <a:pt x="10986" y="19595"/>
                </a:moveTo>
                <a:cubicBezTo>
                  <a:pt x="10199" y="20273"/>
                  <a:pt x="9928" y="20517"/>
                  <a:pt x="8517" y="21792"/>
                </a:cubicBezTo>
                <a:cubicBezTo>
                  <a:pt x="9304" y="21006"/>
                  <a:pt x="10118" y="20273"/>
                  <a:pt x="10986" y="19595"/>
                </a:cubicBezTo>
                <a:close/>
                <a:moveTo>
                  <a:pt x="8409" y="22172"/>
                </a:moveTo>
                <a:lnTo>
                  <a:pt x="8273" y="22308"/>
                </a:lnTo>
                <a:lnTo>
                  <a:pt x="7679" y="22848"/>
                </a:lnTo>
                <a:lnTo>
                  <a:pt x="7679" y="22848"/>
                </a:lnTo>
                <a:cubicBezTo>
                  <a:pt x="7859" y="22670"/>
                  <a:pt x="8039" y="22515"/>
                  <a:pt x="8219" y="22335"/>
                </a:cubicBezTo>
                <a:lnTo>
                  <a:pt x="8409" y="22172"/>
                </a:lnTo>
                <a:close/>
                <a:moveTo>
                  <a:pt x="8626" y="21819"/>
                </a:moveTo>
                <a:cubicBezTo>
                  <a:pt x="8138" y="22253"/>
                  <a:pt x="7649" y="22687"/>
                  <a:pt x="6754" y="23582"/>
                </a:cubicBezTo>
                <a:cubicBezTo>
                  <a:pt x="7487" y="22823"/>
                  <a:pt x="7921" y="22389"/>
                  <a:pt x="8192" y="22145"/>
                </a:cubicBezTo>
                <a:cubicBezTo>
                  <a:pt x="8327" y="22036"/>
                  <a:pt x="8463" y="21928"/>
                  <a:pt x="8626" y="21819"/>
                </a:cubicBezTo>
                <a:close/>
                <a:moveTo>
                  <a:pt x="7677" y="22796"/>
                </a:moveTo>
                <a:lnTo>
                  <a:pt x="7677" y="22796"/>
                </a:lnTo>
                <a:lnTo>
                  <a:pt x="7677" y="22796"/>
                </a:lnTo>
                <a:cubicBezTo>
                  <a:pt x="7323" y="23149"/>
                  <a:pt x="6971" y="23502"/>
                  <a:pt x="6641" y="23855"/>
                </a:cubicBezTo>
                <a:lnTo>
                  <a:pt x="6641" y="23855"/>
                </a:lnTo>
                <a:cubicBezTo>
                  <a:pt x="6960" y="23485"/>
                  <a:pt x="7305" y="23140"/>
                  <a:pt x="7677" y="22796"/>
                </a:cubicBezTo>
                <a:close/>
                <a:moveTo>
                  <a:pt x="6076" y="24288"/>
                </a:moveTo>
                <a:lnTo>
                  <a:pt x="6022" y="24342"/>
                </a:lnTo>
                <a:lnTo>
                  <a:pt x="6022" y="24342"/>
                </a:lnTo>
                <a:lnTo>
                  <a:pt x="6022" y="24342"/>
                </a:lnTo>
                <a:lnTo>
                  <a:pt x="6076" y="24288"/>
                </a:lnTo>
                <a:close/>
                <a:moveTo>
                  <a:pt x="5975" y="24396"/>
                </a:moveTo>
                <a:lnTo>
                  <a:pt x="5859" y="24559"/>
                </a:lnTo>
                <a:lnTo>
                  <a:pt x="5859" y="24532"/>
                </a:lnTo>
                <a:lnTo>
                  <a:pt x="5975" y="24396"/>
                </a:lnTo>
                <a:close/>
                <a:moveTo>
                  <a:pt x="5267" y="25585"/>
                </a:moveTo>
                <a:lnTo>
                  <a:pt x="5235" y="25617"/>
                </a:lnTo>
                <a:lnTo>
                  <a:pt x="5235" y="25617"/>
                </a:lnTo>
                <a:lnTo>
                  <a:pt x="5267" y="25585"/>
                </a:lnTo>
                <a:close/>
                <a:moveTo>
                  <a:pt x="5515" y="25090"/>
                </a:moveTo>
                <a:cubicBezTo>
                  <a:pt x="5526" y="25090"/>
                  <a:pt x="5497" y="25132"/>
                  <a:pt x="5398" y="25264"/>
                </a:cubicBezTo>
                <a:cubicBezTo>
                  <a:pt x="5290" y="25372"/>
                  <a:pt x="5154" y="25535"/>
                  <a:pt x="4964" y="25834"/>
                </a:cubicBezTo>
                <a:cubicBezTo>
                  <a:pt x="4747" y="26105"/>
                  <a:pt x="4476" y="26457"/>
                  <a:pt x="4123" y="26973"/>
                </a:cubicBezTo>
                <a:cubicBezTo>
                  <a:pt x="4747" y="26023"/>
                  <a:pt x="5073" y="25617"/>
                  <a:pt x="5452" y="25128"/>
                </a:cubicBezTo>
                <a:cubicBezTo>
                  <a:pt x="5484" y="25107"/>
                  <a:pt x="5508" y="25090"/>
                  <a:pt x="5515" y="25090"/>
                </a:cubicBezTo>
                <a:close/>
                <a:moveTo>
                  <a:pt x="54791" y="29197"/>
                </a:moveTo>
                <a:lnTo>
                  <a:pt x="54953" y="29251"/>
                </a:lnTo>
                <a:lnTo>
                  <a:pt x="55089" y="29305"/>
                </a:lnTo>
                <a:lnTo>
                  <a:pt x="54791" y="29197"/>
                </a:lnTo>
                <a:close/>
                <a:moveTo>
                  <a:pt x="45650" y="30146"/>
                </a:moveTo>
                <a:cubicBezTo>
                  <a:pt x="45507" y="30187"/>
                  <a:pt x="45364" y="30228"/>
                  <a:pt x="45222" y="30280"/>
                </a:cubicBezTo>
                <a:lnTo>
                  <a:pt x="45222" y="30280"/>
                </a:lnTo>
                <a:cubicBezTo>
                  <a:pt x="45363" y="30234"/>
                  <a:pt x="45506" y="30189"/>
                  <a:pt x="45650" y="30146"/>
                </a:cubicBezTo>
                <a:close/>
                <a:moveTo>
                  <a:pt x="3310" y="28220"/>
                </a:moveTo>
                <a:lnTo>
                  <a:pt x="3310" y="28220"/>
                </a:lnTo>
                <a:cubicBezTo>
                  <a:pt x="3120" y="28573"/>
                  <a:pt x="2930" y="28899"/>
                  <a:pt x="2767" y="29278"/>
                </a:cubicBezTo>
                <a:cubicBezTo>
                  <a:pt x="2577" y="29631"/>
                  <a:pt x="2414" y="29984"/>
                  <a:pt x="2279" y="30336"/>
                </a:cubicBezTo>
                <a:lnTo>
                  <a:pt x="2197" y="30526"/>
                </a:lnTo>
                <a:cubicBezTo>
                  <a:pt x="2306" y="30173"/>
                  <a:pt x="2442" y="29875"/>
                  <a:pt x="2631" y="29495"/>
                </a:cubicBezTo>
                <a:cubicBezTo>
                  <a:pt x="2713" y="29305"/>
                  <a:pt x="2821" y="29116"/>
                  <a:pt x="2930" y="28899"/>
                </a:cubicBezTo>
                <a:cubicBezTo>
                  <a:pt x="3038" y="28709"/>
                  <a:pt x="3174" y="28465"/>
                  <a:pt x="3310" y="28220"/>
                </a:cubicBezTo>
                <a:close/>
                <a:moveTo>
                  <a:pt x="50625" y="28637"/>
                </a:moveTo>
                <a:cubicBezTo>
                  <a:pt x="51222" y="28637"/>
                  <a:pt x="51819" y="28670"/>
                  <a:pt x="52414" y="28735"/>
                </a:cubicBezTo>
                <a:lnTo>
                  <a:pt x="52414" y="28735"/>
                </a:lnTo>
                <a:cubicBezTo>
                  <a:pt x="51885" y="28680"/>
                  <a:pt x="51352" y="28656"/>
                  <a:pt x="50821" y="28656"/>
                </a:cubicBezTo>
                <a:cubicBezTo>
                  <a:pt x="50497" y="28656"/>
                  <a:pt x="50174" y="28665"/>
                  <a:pt x="49854" y="28682"/>
                </a:cubicBezTo>
                <a:cubicBezTo>
                  <a:pt x="49529" y="28709"/>
                  <a:pt x="49230" y="28736"/>
                  <a:pt x="48905" y="28790"/>
                </a:cubicBezTo>
                <a:lnTo>
                  <a:pt x="48335" y="28817"/>
                </a:lnTo>
                <a:cubicBezTo>
                  <a:pt x="46328" y="29116"/>
                  <a:pt x="44375" y="29712"/>
                  <a:pt x="42531" y="30580"/>
                </a:cubicBezTo>
                <a:lnTo>
                  <a:pt x="42531" y="30580"/>
                </a:lnTo>
                <a:lnTo>
                  <a:pt x="42585" y="30553"/>
                </a:lnTo>
                <a:cubicBezTo>
                  <a:pt x="42992" y="30336"/>
                  <a:pt x="43372" y="30173"/>
                  <a:pt x="43860" y="29984"/>
                </a:cubicBezTo>
                <a:cubicBezTo>
                  <a:pt x="44538" y="29712"/>
                  <a:pt x="45216" y="29495"/>
                  <a:pt x="45894" y="29305"/>
                </a:cubicBezTo>
                <a:cubicBezTo>
                  <a:pt x="46599" y="29116"/>
                  <a:pt x="47332" y="28953"/>
                  <a:pt x="48064" y="28844"/>
                </a:cubicBezTo>
                <a:cubicBezTo>
                  <a:pt x="48913" y="28705"/>
                  <a:pt x="49769" y="28637"/>
                  <a:pt x="50625" y="28637"/>
                </a:cubicBezTo>
                <a:close/>
                <a:moveTo>
                  <a:pt x="43387" y="30988"/>
                </a:moveTo>
                <a:lnTo>
                  <a:pt x="43387" y="30988"/>
                </a:lnTo>
                <a:cubicBezTo>
                  <a:pt x="43224" y="31063"/>
                  <a:pt x="43051" y="31133"/>
                  <a:pt x="42878" y="31205"/>
                </a:cubicBezTo>
                <a:lnTo>
                  <a:pt x="42878" y="31205"/>
                </a:lnTo>
                <a:cubicBezTo>
                  <a:pt x="43048" y="31128"/>
                  <a:pt x="43217" y="31055"/>
                  <a:pt x="43387" y="30988"/>
                </a:cubicBezTo>
                <a:close/>
                <a:moveTo>
                  <a:pt x="41093" y="32072"/>
                </a:moveTo>
                <a:lnTo>
                  <a:pt x="40985" y="32153"/>
                </a:lnTo>
                <a:lnTo>
                  <a:pt x="40713" y="32289"/>
                </a:lnTo>
                <a:lnTo>
                  <a:pt x="40849" y="32208"/>
                </a:lnTo>
                <a:lnTo>
                  <a:pt x="41093" y="32072"/>
                </a:lnTo>
                <a:close/>
                <a:moveTo>
                  <a:pt x="1411" y="32696"/>
                </a:moveTo>
                <a:lnTo>
                  <a:pt x="1357" y="32940"/>
                </a:lnTo>
                <a:cubicBezTo>
                  <a:pt x="1357" y="32962"/>
                  <a:pt x="1339" y="33002"/>
                  <a:pt x="1332" y="33002"/>
                </a:cubicBezTo>
                <a:cubicBezTo>
                  <a:pt x="1331" y="33002"/>
                  <a:pt x="1330" y="32999"/>
                  <a:pt x="1330" y="32994"/>
                </a:cubicBezTo>
                <a:lnTo>
                  <a:pt x="1384" y="32777"/>
                </a:lnTo>
                <a:lnTo>
                  <a:pt x="1411" y="32696"/>
                </a:lnTo>
                <a:close/>
                <a:moveTo>
                  <a:pt x="39303" y="33076"/>
                </a:moveTo>
                <a:lnTo>
                  <a:pt x="38950" y="33320"/>
                </a:lnTo>
                <a:lnTo>
                  <a:pt x="39167" y="33157"/>
                </a:lnTo>
                <a:lnTo>
                  <a:pt x="39303" y="33076"/>
                </a:lnTo>
                <a:close/>
                <a:moveTo>
                  <a:pt x="60769" y="33587"/>
                </a:moveTo>
                <a:lnTo>
                  <a:pt x="60769" y="33587"/>
                </a:lnTo>
                <a:cubicBezTo>
                  <a:pt x="60838" y="33697"/>
                  <a:pt x="60906" y="33807"/>
                  <a:pt x="60975" y="33916"/>
                </a:cubicBezTo>
                <a:cubicBezTo>
                  <a:pt x="60901" y="33813"/>
                  <a:pt x="60835" y="33702"/>
                  <a:pt x="60769" y="33587"/>
                </a:cubicBezTo>
                <a:close/>
                <a:moveTo>
                  <a:pt x="60975" y="33916"/>
                </a:moveTo>
                <a:cubicBezTo>
                  <a:pt x="61068" y="34040"/>
                  <a:pt x="61134" y="34173"/>
                  <a:pt x="61194" y="34304"/>
                </a:cubicBezTo>
                <a:lnTo>
                  <a:pt x="61194" y="34304"/>
                </a:lnTo>
                <a:cubicBezTo>
                  <a:pt x="61127" y="34175"/>
                  <a:pt x="61056" y="34046"/>
                  <a:pt x="60975" y="33916"/>
                </a:cubicBezTo>
                <a:close/>
                <a:moveTo>
                  <a:pt x="651" y="36303"/>
                </a:moveTo>
                <a:lnTo>
                  <a:pt x="651" y="36358"/>
                </a:lnTo>
                <a:lnTo>
                  <a:pt x="543" y="37090"/>
                </a:lnTo>
                <a:lnTo>
                  <a:pt x="543" y="37063"/>
                </a:lnTo>
                <a:lnTo>
                  <a:pt x="651" y="36303"/>
                </a:lnTo>
                <a:close/>
                <a:moveTo>
                  <a:pt x="597" y="37470"/>
                </a:moveTo>
                <a:lnTo>
                  <a:pt x="570" y="37741"/>
                </a:lnTo>
                <a:cubicBezTo>
                  <a:pt x="570" y="37814"/>
                  <a:pt x="548" y="37822"/>
                  <a:pt x="544" y="37842"/>
                </a:cubicBezTo>
                <a:lnTo>
                  <a:pt x="544" y="37842"/>
                </a:lnTo>
                <a:lnTo>
                  <a:pt x="570" y="37578"/>
                </a:lnTo>
                <a:cubicBezTo>
                  <a:pt x="570" y="37524"/>
                  <a:pt x="570" y="37497"/>
                  <a:pt x="597" y="37470"/>
                </a:cubicBezTo>
                <a:close/>
                <a:moveTo>
                  <a:pt x="33146" y="36276"/>
                </a:moveTo>
                <a:lnTo>
                  <a:pt x="30298" y="38283"/>
                </a:lnTo>
                <a:cubicBezTo>
                  <a:pt x="30786" y="37877"/>
                  <a:pt x="30786" y="37877"/>
                  <a:pt x="33146" y="36276"/>
                </a:cubicBezTo>
                <a:close/>
                <a:moveTo>
                  <a:pt x="28481" y="40399"/>
                </a:moveTo>
                <a:lnTo>
                  <a:pt x="28426" y="40426"/>
                </a:lnTo>
                <a:cubicBezTo>
                  <a:pt x="28400" y="40449"/>
                  <a:pt x="28367" y="40476"/>
                  <a:pt x="28328" y="40507"/>
                </a:cubicBezTo>
                <a:lnTo>
                  <a:pt x="28328" y="40507"/>
                </a:lnTo>
                <a:lnTo>
                  <a:pt x="28481" y="40399"/>
                </a:lnTo>
                <a:close/>
                <a:moveTo>
                  <a:pt x="245" y="41536"/>
                </a:moveTo>
                <a:cubicBezTo>
                  <a:pt x="245" y="41537"/>
                  <a:pt x="245" y="41538"/>
                  <a:pt x="245" y="41538"/>
                </a:cubicBezTo>
                <a:lnTo>
                  <a:pt x="245" y="41593"/>
                </a:lnTo>
                <a:cubicBezTo>
                  <a:pt x="245" y="41574"/>
                  <a:pt x="245" y="41555"/>
                  <a:pt x="245" y="41536"/>
                </a:cubicBezTo>
                <a:close/>
                <a:moveTo>
                  <a:pt x="43652" y="46854"/>
                </a:moveTo>
                <a:cubicBezTo>
                  <a:pt x="43910" y="46881"/>
                  <a:pt x="44169" y="46908"/>
                  <a:pt x="44429" y="46936"/>
                </a:cubicBezTo>
                <a:lnTo>
                  <a:pt x="45894" y="47072"/>
                </a:lnTo>
                <a:lnTo>
                  <a:pt x="45840" y="47072"/>
                </a:lnTo>
                <a:lnTo>
                  <a:pt x="46708" y="47126"/>
                </a:lnTo>
                <a:cubicBezTo>
                  <a:pt x="47440" y="47234"/>
                  <a:pt x="48064" y="47289"/>
                  <a:pt x="48606" y="47343"/>
                </a:cubicBezTo>
                <a:cubicBezTo>
                  <a:pt x="47494" y="47316"/>
                  <a:pt x="46220" y="47153"/>
                  <a:pt x="45107" y="47017"/>
                </a:cubicBezTo>
                <a:lnTo>
                  <a:pt x="44619" y="46990"/>
                </a:lnTo>
                <a:lnTo>
                  <a:pt x="44402" y="46936"/>
                </a:lnTo>
                <a:lnTo>
                  <a:pt x="43652" y="46854"/>
                </a:lnTo>
                <a:close/>
                <a:moveTo>
                  <a:pt x="62277" y="39016"/>
                </a:moveTo>
                <a:lnTo>
                  <a:pt x="62304" y="39070"/>
                </a:lnTo>
                <a:cubicBezTo>
                  <a:pt x="62304" y="39206"/>
                  <a:pt x="62304" y="39341"/>
                  <a:pt x="62277" y="39450"/>
                </a:cubicBezTo>
                <a:lnTo>
                  <a:pt x="62223" y="39829"/>
                </a:lnTo>
                <a:lnTo>
                  <a:pt x="62168" y="40209"/>
                </a:lnTo>
                <a:lnTo>
                  <a:pt x="62060" y="40589"/>
                </a:lnTo>
                <a:cubicBezTo>
                  <a:pt x="61762" y="41728"/>
                  <a:pt x="61219" y="42759"/>
                  <a:pt x="60460" y="43627"/>
                </a:cubicBezTo>
                <a:cubicBezTo>
                  <a:pt x="59700" y="44495"/>
                  <a:pt x="58805" y="45200"/>
                  <a:pt x="57774" y="45742"/>
                </a:cubicBezTo>
                <a:cubicBezTo>
                  <a:pt x="57340" y="45987"/>
                  <a:pt x="56879" y="46176"/>
                  <a:pt x="56418" y="46366"/>
                </a:cubicBezTo>
                <a:cubicBezTo>
                  <a:pt x="55550" y="46665"/>
                  <a:pt x="54682" y="46909"/>
                  <a:pt x="53787" y="47072"/>
                </a:cubicBezTo>
                <a:cubicBezTo>
                  <a:pt x="52865" y="47234"/>
                  <a:pt x="51970" y="47316"/>
                  <a:pt x="51075" y="47343"/>
                </a:cubicBezTo>
                <a:lnTo>
                  <a:pt x="50342" y="47343"/>
                </a:lnTo>
                <a:cubicBezTo>
                  <a:pt x="51319" y="47343"/>
                  <a:pt x="52322" y="47261"/>
                  <a:pt x="53272" y="47099"/>
                </a:cubicBezTo>
                <a:cubicBezTo>
                  <a:pt x="54248" y="46963"/>
                  <a:pt x="55225" y="46719"/>
                  <a:pt x="56147" y="46366"/>
                </a:cubicBezTo>
                <a:cubicBezTo>
                  <a:pt x="57096" y="46041"/>
                  <a:pt x="57991" y="45580"/>
                  <a:pt x="58805" y="45010"/>
                </a:cubicBezTo>
                <a:cubicBezTo>
                  <a:pt x="59646" y="44441"/>
                  <a:pt x="60351" y="43735"/>
                  <a:pt x="60948" y="42894"/>
                </a:cubicBezTo>
                <a:cubicBezTo>
                  <a:pt x="61192" y="42542"/>
                  <a:pt x="61409" y="42189"/>
                  <a:pt x="61599" y="41810"/>
                </a:cubicBezTo>
                <a:cubicBezTo>
                  <a:pt x="61680" y="41620"/>
                  <a:pt x="61734" y="41430"/>
                  <a:pt x="61816" y="41240"/>
                </a:cubicBezTo>
                <a:cubicBezTo>
                  <a:pt x="61897" y="41023"/>
                  <a:pt x="61979" y="40833"/>
                  <a:pt x="62033" y="40643"/>
                </a:cubicBezTo>
                <a:lnTo>
                  <a:pt x="62114" y="40236"/>
                </a:lnTo>
                <a:cubicBezTo>
                  <a:pt x="62141" y="40101"/>
                  <a:pt x="62168" y="39965"/>
                  <a:pt x="62195" y="39829"/>
                </a:cubicBezTo>
                <a:lnTo>
                  <a:pt x="62250" y="39423"/>
                </a:lnTo>
                <a:lnTo>
                  <a:pt x="62277" y="39016"/>
                </a:lnTo>
                <a:close/>
                <a:moveTo>
                  <a:pt x="46681" y="54639"/>
                </a:moveTo>
                <a:cubicBezTo>
                  <a:pt x="47277" y="54639"/>
                  <a:pt x="47901" y="54639"/>
                  <a:pt x="48498" y="54693"/>
                </a:cubicBezTo>
                <a:lnTo>
                  <a:pt x="48498" y="54720"/>
                </a:lnTo>
                <a:cubicBezTo>
                  <a:pt x="47847" y="54693"/>
                  <a:pt x="47196" y="54693"/>
                  <a:pt x="46545" y="54666"/>
                </a:cubicBezTo>
                <a:lnTo>
                  <a:pt x="46572" y="54666"/>
                </a:lnTo>
                <a:cubicBezTo>
                  <a:pt x="46599" y="54639"/>
                  <a:pt x="46654" y="54639"/>
                  <a:pt x="46681" y="54639"/>
                </a:cubicBezTo>
                <a:close/>
                <a:moveTo>
                  <a:pt x="43760" y="54729"/>
                </a:moveTo>
                <a:lnTo>
                  <a:pt x="43760" y="54729"/>
                </a:lnTo>
                <a:cubicBezTo>
                  <a:pt x="43401" y="54753"/>
                  <a:pt x="43058" y="54778"/>
                  <a:pt x="42693" y="54802"/>
                </a:cubicBezTo>
                <a:lnTo>
                  <a:pt x="42395" y="54802"/>
                </a:lnTo>
                <a:cubicBezTo>
                  <a:pt x="42857" y="54778"/>
                  <a:pt x="43318" y="54753"/>
                  <a:pt x="43760" y="54729"/>
                </a:cubicBezTo>
                <a:close/>
                <a:moveTo>
                  <a:pt x="39503" y="46546"/>
                </a:moveTo>
                <a:cubicBezTo>
                  <a:pt x="39524" y="46546"/>
                  <a:pt x="39545" y="46546"/>
                  <a:pt x="39566" y="46546"/>
                </a:cubicBezTo>
                <a:lnTo>
                  <a:pt x="39566" y="46546"/>
                </a:lnTo>
                <a:cubicBezTo>
                  <a:pt x="38788" y="46552"/>
                  <a:pt x="38015" y="46601"/>
                  <a:pt x="37242" y="46692"/>
                </a:cubicBezTo>
                <a:cubicBezTo>
                  <a:pt x="36536" y="46773"/>
                  <a:pt x="35831" y="46909"/>
                  <a:pt x="35126" y="47072"/>
                </a:cubicBezTo>
                <a:cubicBezTo>
                  <a:pt x="34394" y="47289"/>
                  <a:pt x="33688" y="47560"/>
                  <a:pt x="33037" y="47939"/>
                </a:cubicBezTo>
                <a:cubicBezTo>
                  <a:pt x="31383" y="48835"/>
                  <a:pt x="29999" y="50191"/>
                  <a:pt x="29104" y="51845"/>
                </a:cubicBezTo>
                <a:cubicBezTo>
                  <a:pt x="28670" y="52605"/>
                  <a:pt x="28426" y="53446"/>
                  <a:pt x="28318" y="54286"/>
                </a:cubicBezTo>
                <a:cubicBezTo>
                  <a:pt x="28291" y="54720"/>
                  <a:pt x="28291" y="55154"/>
                  <a:pt x="28345" y="55561"/>
                </a:cubicBezTo>
                <a:cubicBezTo>
                  <a:pt x="28372" y="55778"/>
                  <a:pt x="28426" y="55968"/>
                  <a:pt x="28481" y="56185"/>
                </a:cubicBezTo>
                <a:cubicBezTo>
                  <a:pt x="28508" y="56294"/>
                  <a:pt x="28535" y="56402"/>
                  <a:pt x="28562" y="56483"/>
                </a:cubicBezTo>
                <a:cubicBezTo>
                  <a:pt x="28589" y="56565"/>
                  <a:pt x="28616" y="56619"/>
                  <a:pt x="28643" y="56673"/>
                </a:cubicBezTo>
                <a:lnTo>
                  <a:pt x="28725" y="56863"/>
                </a:lnTo>
                <a:cubicBezTo>
                  <a:pt x="28725" y="56872"/>
                  <a:pt x="28728" y="56875"/>
                  <a:pt x="28732" y="56875"/>
                </a:cubicBezTo>
                <a:cubicBezTo>
                  <a:pt x="28740" y="56875"/>
                  <a:pt x="28752" y="56863"/>
                  <a:pt x="28752" y="56863"/>
                </a:cubicBezTo>
                <a:lnTo>
                  <a:pt x="28806" y="56863"/>
                </a:lnTo>
                <a:lnTo>
                  <a:pt x="28915" y="56836"/>
                </a:lnTo>
                <a:lnTo>
                  <a:pt x="29430" y="56673"/>
                </a:lnTo>
                <a:cubicBezTo>
                  <a:pt x="29864" y="56565"/>
                  <a:pt x="30298" y="56429"/>
                  <a:pt x="30732" y="56321"/>
                </a:cubicBezTo>
                <a:lnTo>
                  <a:pt x="32007" y="55968"/>
                </a:lnTo>
                <a:lnTo>
                  <a:pt x="33309" y="55670"/>
                </a:lnTo>
                <a:cubicBezTo>
                  <a:pt x="36374" y="54965"/>
                  <a:pt x="39493" y="54531"/>
                  <a:pt x="42612" y="54341"/>
                </a:cubicBezTo>
                <a:cubicBezTo>
                  <a:pt x="43792" y="54280"/>
                  <a:pt x="44957" y="54249"/>
                  <a:pt x="46129" y="54249"/>
                </a:cubicBezTo>
                <a:cubicBezTo>
                  <a:pt x="46520" y="54249"/>
                  <a:pt x="46911" y="54253"/>
                  <a:pt x="47304" y="54259"/>
                </a:cubicBezTo>
                <a:cubicBezTo>
                  <a:pt x="48878" y="54259"/>
                  <a:pt x="50451" y="54449"/>
                  <a:pt x="51970" y="54829"/>
                </a:cubicBezTo>
                <a:cubicBezTo>
                  <a:pt x="53326" y="55127"/>
                  <a:pt x="54601" y="55697"/>
                  <a:pt x="55767" y="56429"/>
                </a:cubicBezTo>
                <a:cubicBezTo>
                  <a:pt x="56364" y="56836"/>
                  <a:pt x="56879" y="57297"/>
                  <a:pt x="57340" y="57840"/>
                </a:cubicBezTo>
                <a:cubicBezTo>
                  <a:pt x="57557" y="58111"/>
                  <a:pt x="57747" y="58409"/>
                  <a:pt x="57910" y="58708"/>
                </a:cubicBezTo>
                <a:cubicBezTo>
                  <a:pt x="57991" y="58870"/>
                  <a:pt x="58073" y="59033"/>
                  <a:pt x="58154" y="59196"/>
                </a:cubicBezTo>
                <a:lnTo>
                  <a:pt x="58317" y="59711"/>
                </a:lnTo>
                <a:cubicBezTo>
                  <a:pt x="58805" y="61257"/>
                  <a:pt x="58561" y="63047"/>
                  <a:pt x="57367" y="64702"/>
                </a:cubicBezTo>
                <a:cubicBezTo>
                  <a:pt x="57937" y="63834"/>
                  <a:pt x="58344" y="62858"/>
                  <a:pt x="58480" y="61854"/>
                </a:cubicBezTo>
                <a:cubicBezTo>
                  <a:pt x="58588" y="60796"/>
                  <a:pt x="58371" y="59765"/>
                  <a:pt x="57883" y="58843"/>
                </a:cubicBezTo>
                <a:cubicBezTo>
                  <a:pt x="57422" y="57975"/>
                  <a:pt x="56744" y="57216"/>
                  <a:pt x="55930" y="56646"/>
                </a:cubicBezTo>
                <a:cubicBezTo>
                  <a:pt x="55198" y="56131"/>
                  <a:pt x="54384" y="55670"/>
                  <a:pt x="53516" y="55344"/>
                </a:cubicBezTo>
                <a:cubicBezTo>
                  <a:pt x="53299" y="55290"/>
                  <a:pt x="53055" y="55209"/>
                  <a:pt x="52838" y="55182"/>
                </a:cubicBezTo>
                <a:cubicBezTo>
                  <a:pt x="51482" y="54775"/>
                  <a:pt x="50071" y="54503"/>
                  <a:pt x="48661" y="54422"/>
                </a:cubicBezTo>
                <a:cubicBezTo>
                  <a:pt x="48335" y="54395"/>
                  <a:pt x="47928" y="54368"/>
                  <a:pt x="47494" y="54368"/>
                </a:cubicBezTo>
                <a:cubicBezTo>
                  <a:pt x="47205" y="54368"/>
                  <a:pt x="46904" y="54356"/>
                  <a:pt x="46606" y="54356"/>
                </a:cubicBezTo>
                <a:cubicBezTo>
                  <a:pt x="46458" y="54356"/>
                  <a:pt x="46310" y="54359"/>
                  <a:pt x="46165" y="54368"/>
                </a:cubicBezTo>
                <a:lnTo>
                  <a:pt x="45867" y="54368"/>
                </a:lnTo>
                <a:cubicBezTo>
                  <a:pt x="42558" y="54422"/>
                  <a:pt x="39276" y="54693"/>
                  <a:pt x="36021" y="55236"/>
                </a:cubicBezTo>
                <a:cubicBezTo>
                  <a:pt x="35506" y="55344"/>
                  <a:pt x="35126" y="55426"/>
                  <a:pt x="34746" y="55507"/>
                </a:cubicBezTo>
                <a:cubicBezTo>
                  <a:pt x="33905" y="55670"/>
                  <a:pt x="33064" y="55833"/>
                  <a:pt x="32196" y="56050"/>
                </a:cubicBezTo>
                <a:cubicBezTo>
                  <a:pt x="31410" y="56239"/>
                  <a:pt x="30542" y="56483"/>
                  <a:pt x="29782" y="56700"/>
                </a:cubicBezTo>
                <a:lnTo>
                  <a:pt x="29077" y="56917"/>
                </a:lnTo>
                <a:lnTo>
                  <a:pt x="28779" y="56999"/>
                </a:lnTo>
                <a:lnTo>
                  <a:pt x="28725" y="57026"/>
                </a:lnTo>
                <a:cubicBezTo>
                  <a:pt x="28707" y="57026"/>
                  <a:pt x="28688" y="57038"/>
                  <a:pt x="28670" y="57038"/>
                </a:cubicBezTo>
                <a:cubicBezTo>
                  <a:pt x="28661" y="57038"/>
                  <a:pt x="28652" y="57035"/>
                  <a:pt x="28643" y="57026"/>
                </a:cubicBezTo>
                <a:lnTo>
                  <a:pt x="28589" y="56890"/>
                </a:lnTo>
                <a:cubicBezTo>
                  <a:pt x="28562" y="56782"/>
                  <a:pt x="28508" y="56700"/>
                  <a:pt x="28481" y="56619"/>
                </a:cubicBezTo>
                <a:cubicBezTo>
                  <a:pt x="28453" y="56511"/>
                  <a:pt x="28399" y="56375"/>
                  <a:pt x="28372" y="56267"/>
                </a:cubicBezTo>
                <a:cubicBezTo>
                  <a:pt x="28318" y="56022"/>
                  <a:pt x="28264" y="55778"/>
                  <a:pt x="28236" y="55534"/>
                </a:cubicBezTo>
                <a:cubicBezTo>
                  <a:pt x="28128" y="54503"/>
                  <a:pt x="28264" y="53473"/>
                  <a:pt x="28698" y="52523"/>
                </a:cubicBezTo>
                <a:cubicBezTo>
                  <a:pt x="29837" y="49974"/>
                  <a:pt x="32007" y="48021"/>
                  <a:pt x="34692" y="47153"/>
                </a:cubicBezTo>
                <a:cubicBezTo>
                  <a:pt x="34990" y="47044"/>
                  <a:pt x="35343" y="46963"/>
                  <a:pt x="35668" y="46909"/>
                </a:cubicBezTo>
                <a:cubicBezTo>
                  <a:pt x="36021" y="46827"/>
                  <a:pt x="36346" y="46773"/>
                  <a:pt x="36699" y="46719"/>
                </a:cubicBezTo>
                <a:cubicBezTo>
                  <a:pt x="37617" y="46607"/>
                  <a:pt x="38560" y="46546"/>
                  <a:pt x="39503" y="46546"/>
                </a:cubicBezTo>
                <a:close/>
                <a:moveTo>
                  <a:pt x="52772" y="1"/>
                </a:moveTo>
                <a:cubicBezTo>
                  <a:pt x="52016" y="1"/>
                  <a:pt x="51261" y="55"/>
                  <a:pt x="50505" y="147"/>
                </a:cubicBezTo>
                <a:cubicBezTo>
                  <a:pt x="50261" y="174"/>
                  <a:pt x="49637" y="202"/>
                  <a:pt x="49203" y="283"/>
                </a:cubicBezTo>
                <a:lnTo>
                  <a:pt x="48959" y="283"/>
                </a:lnTo>
                <a:cubicBezTo>
                  <a:pt x="48145" y="419"/>
                  <a:pt x="47684" y="500"/>
                  <a:pt x="47223" y="608"/>
                </a:cubicBezTo>
                <a:cubicBezTo>
                  <a:pt x="46572" y="717"/>
                  <a:pt x="46247" y="798"/>
                  <a:pt x="45894" y="880"/>
                </a:cubicBezTo>
                <a:cubicBezTo>
                  <a:pt x="45541" y="934"/>
                  <a:pt x="45162" y="1042"/>
                  <a:pt x="44456" y="1205"/>
                </a:cubicBezTo>
                <a:cubicBezTo>
                  <a:pt x="42639" y="1666"/>
                  <a:pt x="40768" y="2263"/>
                  <a:pt x="38977" y="2887"/>
                </a:cubicBezTo>
                <a:cubicBezTo>
                  <a:pt x="38543" y="3050"/>
                  <a:pt x="37893" y="3267"/>
                  <a:pt x="37214" y="3538"/>
                </a:cubicBezTo>
                <a:cubicBezTo>
                  <a:pt x="36536" y="3782"/>
                  <a:pt x="35804" y="4107"/>
                  <a:pt x="35153" y="4352"/>
                </a:cubicBezTo>
                <a:cubicBezTo>
                  <a:pt x="35158" y="4351"/>
                  <a:pt x="35161" y="4350"/>
                  <a:pt x="35164" y="4350"/>
                </a:cubicBezTo>
                <a:cubicBezTo>
                  <a:pt x="35256" y="4350"/>
                  <a:pt x="34236" y="4795"/>
                  <a:pt x="33471" y="5111"/>
                </a:cubicBezTo>
                <a:cubicBezTo>
                  <a:pt x="32495" y="5572"/>
                  <a:pt x="31491" y="6006"/>
                  <a:pt x="30569" y="6467"/>
                </a:cubicBezTo>
                <a:cubicBezTo>
                  <a:pt x="29159" y="7145"/>
                  <a:pt x="28236" y="7661"/>
                  <a:pt x="27396" y="8149"/>
                </a:cubicBezTo>
                <a:lnTo>
                  <a:pt x="27423" y="8122"/>
                </a:lnTo>
                <a:lnTo>
                  <a:pt x="26690" y="8529"/>
                </a:lnTo>
                <a:lnTo>
                  <a:pt x="26745" y="8501"/>
                </a:lnTo>
                <a:lnTo>
                  <a:pt x="26745" y="8501"/>
                </a:lnTo>
                <a:lnTo>
                  <a:pt x="24114" y="9993"/>
                </a:lnTo>
                <a:cubicBezTo>
                  <a:pt x="22459" y="10916"/>
                  <a:pt x="20750" y="12000"/>
                  <a:pt x="19041" y="13167"/>
                </a:cubicBezTo>
                <a:lnTo>
                  <a:pt x="17387" y="14333"/>
                </a:lnTo>
                <a:cubicBezTo>
                  <a:pt x="15461" y="15662"/>
                  <a:pt x="14457" y="16449"/>
                  <a:pt x="13590" y="17154"/>
                </a:cubicBezTo>
                <a:lnTo>
                  <a:pt x="13617" y="17127"/>
                </a:lnTo>
                <a:lnTo>
                  <a:pt x="13617" y="17127"/>
                </a:lnTo>
                <a:cubicBezTo>
                  <a:pt x="13454" y="17235"/>
                  <a:pt x="13698" y="16991"/>
                  <a:pt x="12423" y="17941"/>
                </a:cubicBezTo>
                <a:cubicBezTo>
                  <a:pt x="11745" y="18483"/>
                  <a:pt x="10958" y="19107"/>
                  <a:pt x="10145" y="19812"/>
                </a:cubicBezTo>
                <a:lnTo>
                  <a:pt x="10823" y="19297"/>
                </a:lnTo>
                <a:lnTo>
                  <a:pt x="10823" y="19297"/>
                </a:lnTo>
                <a:cubicBezTo>
                  <a:pt x="9792" y="20165"/>
                  <a:pt x="8517" y="21250"/>
                  <a:pt x="7270" y="22470"/>
                </a:cubicBezTo>
                <a:lnTo>
                  <a:pt x="7297" y="22443"/>
                </a:lnTo>
                <a:lnTo>
                  <a:pt x="6700" y="23040"/>
                </a:lnTo>
                <a:lnTo>
                  <a:pt x="6754" y="23013"/>
                </a:lnTo>
                <a:lnTo>
                  <a:pt x="6754" y="23013"/>
                </a:lnTo>
                <a:cubicBezTo>
                  <a:pt x="5127" y="24613"/>
                  <a:pt x="3744" y="26430"/>
                  <a:pt x="2659" y="28410"/>
                </a:cubicBezTo>
                <a:lnTo>
                  <a:pt x="2740" y="28248"/>
                </a:lnTo>
                <a:lnTo>
                  <a:pt x="2659" y="28356"/>
                </a:lnTo>
                <a:cubicBezTo>
                  <a:pt x="2279" y="29143"/>
                  <a:pt x="1926" y="29929"/>
                  <a:pt x="1628" y="30743"/>
                </a:cubicBezTo>
                <a:cubicBezTo>
                  <a:pt x="1465" y="31177"/>
                  <a:pt x="1330" y="31530"/>
                  <a:pt x="1248" y="31801"/>
                </a:cubicBezTo>
                <a:cubicBezTo>
                  <a:pt x="1140" y="32072"/>
                  <a:pt x="1113" y="32289"/>
                  <a:pt x="1058" y="32452"/>
                </a:cubicBezTo>
                <a:cubicBezTo>
                  <a:pt x="950" y="32777"/>
                  <a:pt x="923" y="32994"/>
                  <a:pt x="841" y="33347"/>
                </a:cubicBezTo>
                <a:lnTo>
                  <a:pt x="868" y="33347"/>
                </a:lnTo>
                <a:lnTo>
                  <a:pt x="868" y="33401"/>
                </a:lnTo>
                <a:lnTo>
                  <a:pt x="1085" y="32642"/>
                </a:lnTo>
                <a:lnTo>
                  <a:pt x="1085" y="32669"/>
                </a:lnTo>
                <a:lnTo>
                  <a:pt x="1113" y="32669"/>
                </a:lnTo>
                <a:cubicBezTo>
                  <a:pt x="1113" y="32662"/>
                  <a:pt x="1114" y="32662"/>
                  <a:pt x="1118" y="32662"/>
                </a:cubicBezTo>
                <a:lnTo>
                  <a:pt x="1118" y="32662"/>
                </a:lnTo>
                <a:cubicBezTo>
                  <a:pt x="1129" y="32662"/>
                  <a:pt x="1160" y="32662"/>
                  <a:pt x="1221" y="32479"/>
                </a:cubicBezTo>
                <a:cubicBezTo>
                  <a:pt x="1330" y="32262"/>
                  <a:pt x="1465" y="31692"/>
                  <a:pt x="2008" y="30390"/>
                </a:cubicBezTo>
                <a:cubicBezTo>
                  <a:pt x="2116" y="30146"/>
                  <a:pt x="2252" y="29902"/>
                  <a:pt x="2360" y="29685"/>
                </a:cubicBezTo>
                <a:cubicBezTo>
                  <a:pt x="2523" y="29305"/>
                  <a:pt x="2686" y="29007"/>
                  <a:pt x="2821" y="28736"/>
                </a:cubicBezTo>
                <a:cubicBezTo>
                  <a:pt x="2984" y="28437"/>
                  <a:pt x="3120" y="28166"/>
                  <a:pt x="3282" y="27895"/>
                </a:cubicBezTo>
                <a:cubicBezTo>
                  <a:pt x="3499" y="27515"/>
                  <a:pt x="3798" y="27081"/>
                  <a:pt x="4069" y="26674"/>
                </a:cubicBezTo>
                <a:lnTo>
                  <a:pt x="4096" y="26647"/>
                </a:lnTo>
                <a:lnTo>
                  <a:pt x="4096" y="26647"/>
                </a:lnTo>
                <a:cubicBezTo>
                  <a:pt x="3337" y="27759"/>
                  <a:pt x="2713" y="28926"/>
                  <a:pt x="2170" y="30173"/>
                </a:cubicBezTo>
                <a:cubicBezTo>
                  <a:pt x="1655" y="31448"/>
                  <a:pt x="1248" y="32750"/>
                  <a:pt x="950" y="34079"/>
                </a:cubicBezTo>
                <a:lnTo>
                  <a:pt x="1085" y="33727"/>
                </a:lnTo>
                <a:lnTo>
                  <a:pt x="1085" y="33727"/>
                </a:lnTo>
                <a:cubicBezTo>
                  <a:pt x="760" y="35083"/>
                  <a:pt x="543" y="36439"/>
                  <a:pt x="407" y="37822"/>
                </a:cubicBezTo>
                <a:lnTo>
                  <a:pt x="407" y="37795"/>
                </a:lnTo>
                <a:cubicBezTo>
                  <a:pt x="353" y="38365"/>
                  <a:pt x="299" y="38989"/>
                  <a:pt x="190" y="40101"/>
                </a:cubicBezTo>
                <a:lnTo>
                  <a:pt x="190" y="40046"/>
                </a:lnTo>
                <a:cubicBezTo>
                  <a:pt x="109" y="41321"/>
                  <a:pt x="55" y="42569"/>
                  <a:pt x="0" y="43952"/>
                </a:cubicBezTo>
                <a:cubicBezTo>
                  <a:pt x="82" y="42677"/>
                  <a:pt x="163" y="41647"/>
                  <a:pt x="272" y="40426"/>
                </a:cubicBezTo>
                <a:lnTo>
                  <a:pt x="272" y="40426"/>
                </a:lnTo>
                <a:cubicBezTo>
                  <a:pt x="272" y="40609"/>
                  <a:pt x="247" y="41067"/>
                  <a:pt x="245" y="41536"/>
                </a:cubicBezTo>
                <a:lnTo>
                  <a:pt x="245" y="41536"/>
                </a:lnTo>
                <a:cubicBezTo>
                  <a:pt x="299" y="40560"/>
                  <a:pt x="380" y="39612"/>
                  <a:pt x="489" y="38555"/>
                </a:cubicBezTo>
                <a:cubicBezTo>
                  <a:pt x="597" y="37524"/>
                  <a:pt x="706" y="36792"/>
                  <a:pt x="814" y="36141"/>
                </a:cubicBezTo>
                <a:cubicBezTo>
                  <a:pt x="896" y="35517"/>
                  <a:pt x="1004" y="34947"/>
                  <a:pt x="1140" y="34242"/>
                </a:cubicBezTo>
                <a:lnTo>
                  <a:pt x="1140" y="34188"/>
                </a:lnTo>
                <a:cubicBezTo>
                  <a:pt x="1031" y="34676"/>
                  <a:pt x="923" y="35164"/>
                  <a:pt x="841" y="35652"/>
                </a:cubicBezTo>
                <a:lnTo>
                  <a:pt x="841" y="35625"/>
                </a:lnTo>
                <a:lnTo>
                  <a:pt x="819" y="35625"/>
                </a:lnTo>
                <a:cubicBezTo>
                  <a:pt x="952" y="34830"/>
                  <a:pt x="1032" y="34428"/>
                  <a:pt x="1113" y="34079"/>
                </a:cubicBezTo>
                <a:cubicBezTo>
                  <a:pt x="1194" y="33700"/>
                  <a:pt x="1302" y="33401"/>
                  <a:pt x="1492" y="32750"/>
                </a:cubicBezTo>
                <a:lnTo>
                  <a:pt x="1492" y="32804"/>
                </a:lnTo>
                <a:cubicBezTo>
                  <a:pt x="1872" y="31475"/>
                  <a:pt x="2360" y="30201"/>
                  <a:pt x="3011" y="28980"/>
                </a:cubicBezTo>
                <a:cubicBezTo>
                  <a:pt x="3635" y="27814"/>
                  <a:pt x="4367" y="26702"/>
                  <a:pt x="5208" y="25644"/>
                </a:cubicBezTo>
                <a:lnTo>
                  <a:pt x="5235" y="25617"/>
                </a:lnTo>
                <a:lnTo>
                  <a:pt x="5235" y="25617"/>
                </a:lnTo>
                <a:cubicBezTo>
                  <a:pt x="4422" y="26647"/>
                  <a:pt x="3716" y="27732"/>
                  <a:pt x="3147" y="28899"/>
                </a:cubicBezTo>
                <a:cubicBezTo>
                  <a:pt x="3608" y="28058"/>
                  <a:pt x="4150" y="27244"/>
                  <a:pt x="4747" y="26485"/>
                </a:cubicBezTo>
                <a:cubicBezTo>
                  <a:pt x="5127" y="25942"/>
                  <a:pt x="5425" y="25535"/>
                  <a:pt x="5751" y="25156"/>
                </a:cubicBezTo>
                <a:lnTo>
                  <a:pt x="5751" y="25156"/>
                </a:lnTo>
                <a:lnTo>
                  <a:pt x="5724" y="25183"/>
                </a:lnTo>
                <a:cubicBezTo>
                  <a:pt x="5886" y="24966"/>
                  <a:pt x="6076" y="24776"/>
                  <a:pt x="6239" y="24586"/>
                </a:cubicBezTo>
                <a:cubicBezTo>
                  <a:pt x="6402" y="24396"/>
                  <a:pt x="6564" y="24206"/>
                  <a:pt x="6754" y="24017"/>
                </a:cubicBezTo>
                <a:lnTo>
                  <a:pt x="6754" y="24017"/>
                </a:lnTo>
                <a:lnTo>
                  <a:pt x="6727" y="24043"/>
                </a:lnTo>
                <a:lnTo>
                  <a:pt x="7243" y="23474"/>
                </a:lnTo>
                <a:lnTo>
                  <a:pt x="7188" y="23501"/>
                </a:lnTo>
                <a:cubicBezTo>
                  <a:pt x="7915" y="22794"/>
                  <a:pt x="8210" y="22544"/>
                  <a:pt x="8245" y="22544"/>
                </a:cubicBezTo>
                <a:cubicBezTo>
                  <a:pt x="8260" y="22544"/>
                  <a:pt x="8229" y="22588"/>
                  <a:pt x="8165" y="22660"/>
                </a:cubicBezTo>
                <a:cubicBezTo>
                  <a:pt x="7921" y="22904"/>
                  <a:pt x="7785" y="23094"/>
                  <a:pt x="7649" y="23257"/>
                </a:cubicBezTo>
                <a:cubicBezTo>
                  <a:pt x="8327" y="22606"/>
                  <a:pt x="8951" y="22091"/>
                  <a:pt x="9494" y="21629"/>
                </a:cubicBezTo>
                <a:cubicBezTo>
                  <a:pt x="10389" y="20897"/>
                  <a:pt x="11637" y="19866"/>
                  <a:pt x="13183" y="18673"/>
                </a:cubicBezTo>
                <a:cubicBezTo>
                  <a:pt x="14376" y="17778"/>
                  <a:pt x="15597" y="16856"/>
                  <a:pt x="16763" y="16015"/>
                </a:cubicBezTo>
                <a:cubicBezTo>
                  <a:pt x="22106" y="12109"/>
                  <a:pt x="27857" y="8746"/>
                  <a:pt x="33878" y="6006"/>
                </a:cubicBezTo>
                <a:lnTo>
                  <a:pt x="33878" y="6006"/>
                </a:lnTo>
                <a:lnTo>
                  <a:pt x="33851" y="6033"/>
                </a:lnTo>
                <a:cubicBezTo>
                  <a:pt x="37459" y="4379"/>
                  <a:pt x="41229" y="3050"/>
                  <a:pt x="45080" y="2046"/>
                </a:cubicBezTo>
                <a:cubicBezTo>
                  <a:pt x="45758" y="1883"/>
                  <a:pt x="46464" y="1748"/>
                  <a:pt x="47196" y="1585"/>
                </a:cubicBezTo>
                <a:cubicBezTo>
                  <a:pt x="48823" y="1287"/>
                  <a:pt x="50505" y="1097"/>
                  <a:pt x="52187" y="1042"/>
                </a:cubicBezTo>
                <a:cubicBezTo>
                  <a:pt x="52463" y="1033"/>
                  <a:pt x="52739" y="1029"/>
                  <a:pt x="53016" y="1029"/>
                </a:cubicBezTo>
                <a:cubicBezTo>
                  <a:pt x="54401" y="1029"/>
                  <a:pt x="55799" y="1142"/>
                  <a:pt x="57178" y="1368"/>
                </a:cubicBezTo>
                <a:cubicBezTo>
                  <a:pt x="57584" y="1422"/>
                  <a:pt x="57937" y="1531"/>
                  <a:pt x="58344" y="1612"/>
                </a:cubicBezTo>
                <a:cubicBezTo>
                  <a:pt x="58724" y="1693"/>
                  <a:pt x="59103" y="1802"/>
                  <a:pt x="59483" y="1910"/>
                </a:cubicBezTo>
                <a:cubicBezTo>
                  <a:pt x="60215" y="2100"/>
                  <a:pt x="60948" y="2372"/>
                  <a:pt x="61680" y="2697"/>
                </a:cubicBezTo>
                <a:cubicBezTo>
                  <a:pt x="63091" y="3294"/>
                  <a:pt x="64365" y="4162"/>
                  <a:pt x="65423" y="5274"/>
                </a:cubicBezTo>
                <a:cubicBezTo>
                  <a:pt x="66291" y="6142"/>
                  <a:pt x="66888" y="7227"/>
                  <a:pt x="67241" y="8420"/>
                </a:cubicBezTo>
                <a:cubicBezTo>
                  <a:pt x="67566" y="9559"/>
                  <a:pt x="67566" y="10780"/>
                  <a:pt x="67213" y="11919"/>
                </a:cubicBezTo>
                <a:cubicBezTo>
                  <a:pt x="67078" y="12353"/>
                  <a:pt x="66861" y="12787"/>
                  <a:pt x="66590" y="13167"/>
                </a:cubicBezTo>
                <a:cubicBezTo>
                  <a:pt x="66318" y="13601"/>
                  <a:pt x="65966" y="14008"/>
                  <a:pt x="65559" y="14333"/>
                </a:cubicBezTo>
                <a:cubicBezTo>
                  <a:pt x="65152" y="14686"/>
                  <a:pt x="64691" y="14984"/>
                  <a:pt x="64230" y="15228"/>
                </a:cubicBezTo>
                <a:cubicBezTo>
                  <a:pt x="63742" y="15472"/>
                  <a:pt x="63226" y="15689"/>
                  <a:pt x="62684" y="15879"/>
                </a:cubicBezTo>
                <a:cubicBezTo>
                  <a:pt x="62114" y="16069"/>
                  <a:pt x="61572" y="16232"/>
                  <a:pt x="60975" y="16340"/>
                </a:cubicBezTo>
                <a:lnTo>
                  <a:pt x="61002" y="16340"/>
                </a:lnTo>
                <a:cubicBezTo>
                  <a:pt x="60243" y="16530"/>
                  <a:pt x="59456" y="16666"/>
                  <a:pt x="58642" y="16774"/>
                </a:cubicBezTo>
                <a:cubicBezTo>
                  <a:pt x="54953" y="17344"/>
                  <a:pt x="51237" y="17751"/>
                  <a:pt x="47521" y="18320"/>
                </a:cubicBezTo>
                <a:cubicBezTo>
                  <a:pt x="45813" y="18592"/>
                  <a:pt x="43887" y="18917"/>
                  <a:pt x="42476" y="19243"/>
                </a:cubicBezTo>
                <a:cubicBezTo>
                  <a:pt x="41581" y="19378"/>
                  <a:pt x="39954" y="19785"/>
                  <a:pt x="38815" y="20056"/>
                </a:cubicBezTo>
                <a:cubicBezTo>
                  <a:pt x="38796" y="20066"/>
                  <a:pt x="38777" y="20075"/>
                  <a:pt x="38756" y="20084"/>
                </a:cubicBezTo>
                <a:lnTo>
                  <a:pt x="38756" y="20084"/>
                </a:lnTo>
                <a:lnTo>
                  <a:pt x="37567" y="20382"/>
                </a:lnTo>
                <a:cubicBezTo>
                  <a:pt x="37133" y="20517"/>
                  <a:pt x="36672" y="20653"/>
                  <a:pt x="36211" y="20816"/>
                </a:cubicBezTo>
                <a:cubicBezTo>
                  <a:pt x="35234" y="21168"/>
                  <a:pt x="34177" y="21521"/>
                  <a:pt x="33173" y="21955"/>
                </a:cubicBezTo>
                <a:cubicBezTo>
                  <a:pt x="32956" y="21982"/>
                  <a:pt x="32956" y="21982"/>
                  <a:pt x="31871" y="22416"/>
                </a:cubicBezTo>
                <a:cubicBezTo>
                  <a:pt x="31871" y="22470"/>
                  <a:pt x="31681" y="22552"/>
                  <a:pt x="31139" y="22823"/>
                </a:cubicBezTo>
                <a:lnTo>
                  <a:pt x="30027" y="23392"/>
                </a:lnTo>
                <a:lnTo>
                  <a:pt x="29213" y="23826"/>
                </a:lnTo>
                <a:cubicBezTo>
                  <a:pt x="28915" y="23989"/>
                  <a:pt x="28589" y="24179"/>
                  <a:pt x="28236" y="24396"/>
                </a:cubicBezTo>
                <a:lnTo>
                  <a:pt x="27450" y="24857"/>
                </a:lnTo>
                <a:cubicBezTo>
                  <a:pt x="27179" y="25020"/>
                  <a:pt x="26934" y="25210"/>
                  <a:pt x="26663" y="25372"/>
                </a:cubicBezTo>
                <a:cubicBezTo>
                  <a:pt x="26419" y="25535"/>
                  <a:pt x="26148" y="25725"/>
                  <a:pt x="25904" y="25888"/>
                </a:cubicBezTo>
                <a:lnTo>
                  <a:pt x="25171" y="26430"/>
                </a:lnTo>
                <a:lnTo>
                  <a:pt x="25199" y="26430"/>
                </a:lnTo>
                <a:cubicBezTo>
                  <a:pt x="24683" y="26810"/>
                  <a:pt x="24249" y="27190"/>
                  <a:pt x="23734" y="27651"/>
                </a:cubicBezTo>
                <a:cubicBezTo>
                  <a:pt x="22323" y="28871"/>
                  <a:pt x="21049" y="30228"/>
                  <a:pt x="19909" y="31692"/>
                </a:cubicBezTo>
                <a:lnTo>
                  <a:pt x="19421" y="32370"/>
                </a:lnTo>
                <a:cubicBezTo>
                  <a:pt x="19258" y="32642"/>
                  <a:pt x="19096" y="32940"/>
                  <a:pt x="18879" y="33266"/>
                </a:cubicBezTo>
                <a:lnTo>
                  <a:pt x="18553" y="33808"/>
                </a:lnTo>
                <a:cubicBezTo>
                  <a:pt x="18445" y="33971"/>
                  <a:pt x="18336" y="34188"/>
                  <a:pt x="18228" y="34378"/>
                </a:cubicBezTo>
                <a:cubicBezTo>
                  <a:pt x="17984" y="34812"/>
                  <a:pt x="17767" y="35246"/>
                  <a:pt x="17577" y="35707"/>
                </a:cubicBezTo>
                <a:lnTo>
                  <a:pt x="17197" y="36602"/>
                </a:lnTo>
                <a:cubicBezTo>
                  <a:pt x="17088" y="36900"/>
                  <a:pt x="16980" y="37198"/>
                  <a:pt x="16872" y="37497"/>
                </a:cubicBezTo>
                <a:cubicBezTo>
                  <a:pt x="16627" y="38121"/>
                  <a:pt x="16465" y="38772"/>
                  <a:pt x="16356" y="39450"/>
                </a:cubicBezTo>
                <a:cubicBezTo>
                  <a:pt x="16166" y="40806"/>
                  <a:pt x="16329" y="42189"/>
                  <a:pt x="16899" y="43437"/>
                </a:cubicBezTo>
                <a:cubicBezTo>
                  <a:pt x="17197" y="44115"/>
                  <a:pt x="17739" y="44685"/>
                  <a:pt x="18390" y="45064"/>
                </a:cubicBezTo>
                <a:cubicBezTo>
                  <a:pt x="18847" y="45302"/>
                  <a:pt x="19352" y="45416"/>
                  <a:pt x="19865" y="45416"/>
                </a:cubicBezTo>
                <a:cubicBezTo>
                  <a:pt x="20114" y="45416"/>
                  <a:pt x="20366" y="45389"/>
                  <a:pt x="20615" y="45336"/>
                </a:cubicBezTo>
                <a:cubicBezTo>
                  <a:pt x="21266" y="45173"/>
                  <a:pt x="21917" y="44875"/>
                  <a:pt x="22486" y="44495"/>
                </a:cubicBezTo>
                <a:cubicBezTo>
                  <a:pt x="23056" y="44142"/>
                  <a:pt x="23544" y="43762"/>
                  <a:pt x="24086" y="43410"/>
                </a:cubicBezTo>
                <a:cubicBezTo>
                  <a:pt x="25226" y="42623"/>
                  <a:pt x="26148" y="41972"/>
                  <a:pt x="27124" y="41348"/>
                </a:cubicBezTo>
                <a:cubicBezTo>
                  <a:pt x="27638" y="41022"/>
                  <a:pt x="28091" y="40695"/>
                  <a:pt x="28328" y="40507"/>
                </a:cubicBezTo>
                <a:lnTo>
                  <a:pt x="28328" y="40507"/>
                </a:lnTo>
                <a:lnTo>
                  <a:pt x="28019" y="40725"/>
                </a:lnTo>
                <a:lnTo>
                  <a:pt x="28481" y="40372"/>
                </a:lnTo>
                <a:lnTo>
                  <a:pt x="28399" y="40426"/>
                </a:lnTo>
                <a:lnTo>
                  <a:pt x="29104" y="39938"/>
                </a:lnTo>
                <a:lnTo>
                  <a:pt x="29104" y="39938"/>
                </a:lnTo>
                <a:lnTo>
                  <a:pt x="29077" y="39965"/>
                </a:lnTo>
                <a:lnTo>
                  <a:pt x="30461" y="39043"/>
                </a:lnTo>
                <a:lnTo>
                  <a:pt x="31112" y="38555"/>
                </a:lnTo>
                <a:cubicBezTo>
                  <a:pt x="33037" y="37198"/>
                  <a:pt x="35099" y="35761"/>
                  <a:pt x="37160" y="34432"/>
                </a:cubicBezTo>
                <a:cubicBezTo>
                  <a:pt x="38571" y="33564"/>
                  <a:pt x="40849" y="32126"/>
                  <a:pt x="42856" y="31258"/>
                </a:cubicBezTo>
                <a:cubicBezTo>
                  <a:pt x="43477" y="30980"/>
                  <a:pt x="43692" y="30888"/>
                  <a:pt x="43649" y="30888"/>
                </a:cubicBezTo>
                <a:cubicBezTo>
                  <a:pt x="43645" y="30888"/>
                  <a:pt x="43640" y="30888"/>
                  <a:pt x="43634" y="30889"/>
                </a:cubicBezTo>
                <a:lnTo>
                  <a:pt x="43634" y="30889"/>
                </a:lnTo>
                <a:cubicBezTo>
                  <a:pt x="44122" y="30677"/>
                  <a:pt x="44625" y="30480"/>
                  <a:pt x="45142" y="30307"/>
                </a:cubicBezTo>
                <a:lnTo>
                  <a:pt x="45142" y="30307"/>
                </a:lnTo>
                <a:cubicBezTo>
                  <a:pt x="45121" y="30316"/>
                  <a:pt x="45101" y="30326"/>
                  <a:pt x="45080" y="30336"/>
                </a:cubicBezTo>
                <a:cubicBezTo>
                  <a:pt x="45127" y="30316"/>
                  <a:pt x="45175" y="30297"/>
                  <a:pt x="45222" y="30280"/>
                </a:cubicBezTo>
                <a:lnTo>
                  <a:pt x="45222" y="30280"/>
                </a:lnTo>
                <a:cubicBezTo>
                  <a:pt x="45195" y="30289"/>
                  <a:pt x="45168" y="30298"/>
                  <a:pt x="45142" y="30307"/>
                </a:cubicBezTo>
                <a:lnTo>
                  <a:pt x="45142" y="30307"/>
                </a:lnTo>
                <a:cubicBezTo>
                  <a:pt x="45284" y="30241"/>
                  <a:pt x="45430" y="30194"/>
                  <a:pt x="45596" y="30146"/>
                </a:cubicBezTo>
                <a:cubicBezTo>
                  <a:pt x="47265" y="29628"/>
                  <a:pt x="48990" y="29353"/>
                  <a:pt x="50740" y="29353"/>
                </a:cubicBezTo>
                <a:cubicBezTo>
                  <a:pt x="51095" y="29353"/>
                  <a:pt x="51450" y="29364"/>
                  <a:pt x="51807" y="29387"/>
                </a:cubicBezTo>
                <a:cubicBezTo>
                  <a:pt x="53028" y="29441"/>
                  <a:pt x="54248" y="29712"/>
                  <a:pt x="55415" y="30146"/>
                </a:cubicBezTo>
                <a:cubicBezTo>
                  <a:pt x="56581" y="30580"/>
                  <a:pt x="57639" y="31231"/>
                  <a:pt x="58561" y="32072"/>
                </a:cubicBezTo>
                <a:cubicBezTo>
                  <a:pt x="58968" y="32425"/>
                  <a:pt x="59347" y="32859"/>
                  <a:pt x="59673" y="33293"/>
                </a:cubicBezTo>
                <a:cubicBezTo>
                  <a:pt x="60161" y="33944"/>
                  <a:pt x="60568" y="34649"/>
                  <a:pt x="60894" y="35408"/>
                </a:cubicBezTo>
                <a:cubicBezTo>
                  <a:pt x="61219" y="36168"/>
                  <a:pt x="61463" y="36981"/>
                  <a:pt x="61545" y="37795"/>
                </a:cubicBezTo>
                <a:cubicBezTo>
                  <a:pt x="61707" y="39124"/>
                  <a:pt x="61490" y="40453"/>
                  <a:pt x="60894" y="41647"/>
                </a:cubicBezTo>
                <a:cubicBezTo>
                  <a:pt x="60812" y="41810"/>
                  <a:pt x="60731" y="41999"/>
                  <a:pt x="60622" y="42162"/>
                </a:cubicBezTo>
                <a:cubicBezTo>
                  <a:pt x="60541" y="42325"/>
                  <a:pt x="60432" y="42460"/>
                  <a:pt x="60324" y="42596"/>
                </a:cubicBezTo>
                <a:lnTo>
                  <a:pt x="60161" y="42840"/>
                </a:lnTo>
                <a:lnTo>
                  <a:pt x="59971" y="43030"/>
                </a:lnTo>
                <a:cubicBezTo>
                  <a:pt x="59844" y="43158"/>
                  <a:pt x="59740" y="43310"/>
                  <a:pt x="59615" y="43440"/>
                </a:cubicBezTo>
                <a:lnTo>
                  <a:pt x="59615" y="43440"/>
                </a:lnTo>
                <a:lnTo>
                  <a:pt x="59239" y="43762"/>
                </a:lnTo>
                <a:cubicBezTo>
                  <a:pt x="59158" y="43844"/>
                  <a:pt x="59076" y="43925"/>
                  <a:pt x="58968" y="44007"/>
                </a:cubicBezTo>
                <a:lnTo>
                  <a:pt x="58615" y="44278"/>
                </a:lnTo>
                <a:cubicBezTo>
                  <a:pt x="58100" y="44685"/>
                  <a:pt x="57530" y="45010"/>
                  <a:pt x="56961" y="45308"/>
                </a:cubicBezTo>
                <a:cubicBezTo>
                  <a:pt x="55198" y="46068"/>
                  <a:pt x="53299" y="46529"/>
                  <a:pt x="51400" y="46610"/>
                </a:cubicBezTo>
                <a:cubicBezTo>
                  <a:pt x="50997" y="46628"/>
                  <a:pt x="50593" y="46637"/>
                  <a:pt x="50189" y="46637"/>
                </a:cubicBezTo>
                <a:cubicBezTo>
                  <a:pt x="49318" y="46637"/>
                  <a:pt x="48447" y="46595"/>
                  <a:pt x="47576" y="46502"/>
                </a:cubicBezTo>
                <a:cubicBezTo>
                  <a:pt x="46301" y="46393"/>
                  <a:pt x="45026" y="46231"/>
                  <a:pt x="43724" y="46095"/>
                </a:cubicBezTo>
                <a:cubicBezTo>
                  <a:pt x="42328" y="45948"/>
                  <a:pt x="40908" y="45825"/>
                  <a:pt x="39486" y="45825"/>
                </a:cubicBezTo>
                <a:cubicBezTo>
                  <a:pt x="38283" y="45825"/>
                  <a:pt x="37079" y="45913"/>
                  <a:pt x="35885" y="46149"/>
                </a:cubicBezTo>
                <a:cubicBezTo>
                  <a:pt x="35560" y="46204"/>
                  <a:pt x="35261" y="46258"/>
                  <a:pt x="34963" y="46339"/>
                </a:cubicBezTo>
                <a:cubicBezTo>
                  <a:pt x="34665" y="46421"/>
                  <a:pt x="34339" y="46529"/>
                  <a:pt x="34041" y="46638"/>
                </a:cubicBezTo>
                <a:cubicBezTo>
                  <a:pt x="33444" y="46855"/>
                  <a:pt x="32875" y="47126"/>
                  <a:pt x="32332" y="47478"/>
                </a:cubicBezTo>
                <a:cubicBezTo>
                  <a:pt x="31220" y="48129"/>
                  <a:pt x="30244" y="48970"/>
                  <a:pt x="29430" y="49974"/>
                </a:cubicBezTo>
                <a:cubicBezTo>
                  <a:pt x="28589" y="50977"/>
                  <a:pt x="28019" y="52144"/>
                  <a:pt x="27694" y="53419"/>
                </a:cubicBezTo>
                <a:cubicBezTo>
                  <a:pt x="27558" y="54042"/>
                  <a:pt x="27504" y="54693"/>
                  <a:pt x="27585" y="55371"/>
                </a:cubicBezTo>
                <a:cubicBezTo>
                  <a:pt x="27613" y="55697"/>
                  <a:pt x="27667" y="56022"/>
                  <a:pt x="27748" y="56321"/>
                </a:cubicBezTo>
                <a:lnTo>
                  <a:pt x="27802" y="56565"/>
                </a:lnTo>
                <a:lnTo>
                  <a:pt x="27911" y="56836"/>
                </a:lnTo>
                <a:cubicBezTo>
                  <a:pt x="27992" y="57080"/>
                  <a:pt x="28101" y="57270"/>
                  <a:pt x="28209" y="57514"/>
                </a:cubicBezTo>
                <a:cubicBezTo>
                  <a:pt x="28236" y="57596"/>
                  <a:pt x="28264" y="57677"/>
                  <a:pt x="28318" y="57758"/>
                </a:cubicBezTo>
                <a:cubicBezTo>
                  <a:pt x="28399" y="57758"/>
                  <a:pt x="28508" y="57704"/>
                  <a:pt x="28589" y="57704"/>
                </a:cubicBezTo>
                <a:lnTo>
                  <a:pt x="29159" y="57514"/>
                </a:lnTo>
                <a:lnTo>
                  <a:pt x="29728" y="57351"/>
                </a:lnTo>
                <a:cubicBezTo>
                  <a:pt x="29918" y="57297"/>
                  <a:pt x="30081" y="57243"/>
                  <a:pt x="30244" y="57189"/>
                </a:cubicBezTo>
                <a:cubicBezTo>
                  <a:pt x="30596" y="57107"/>
                  <a:pt x="30922" y="56999"/>
                  <a:pt x="31274" y="56917"/>
                </a:cubicBezTo>
                <a:cubicBezTo>
                  <a:pt x="31952" y="56728"/>
                  <a:pt x="32630" y="56565"/>
                  <a:pt x="33336" y="56402"/>
                </a:cubicBezTo>
                <a:cubicBezTo>
                  <a:pt x="34692" y="56077"/>
                  <a:pt x="36102" y="55805"/>
                  <a:pt x="37486" y="55616"/>
                </a:cubicBezTo>
                <a:cubicBezTo>
                  <a:pt x="39764" y="55263"/>
                  <a:pt x="42070" y="55046"/>
                  <a:pt x="44375" y="54992"/>
                </a:cubicBezTo>
                <a:lnTo>
                  <a:pt x="45569" y="54965"/>
                </a:lnTo>
                <a:lnTo>
                  <a:pt x="46871" y="54965"/>
                </a:lnTo>
                <a:lnTo>
                  <a:pt x="47521" y="54992"/>
                </a:lnTo>
                <a:cubicBezTo>
                  <a:pt x="49393" y="55019"/>
                  <a:pt x="51237" y="55317"/>
                  <a:pt x="53001" y="55914"/>
                </a:cubicBezTo>
                <a:cubicBezTo>
                  <a:pt x="53868" y="56212"/>
                  <a:pt x="54682" y="56619"/>
                  <a:pt x="55442" y="57134"/>
                </a:cubicBezTo>
                <a:cubicBezTo>
                  <a:pt x="56174" y="57623"/>
                  <a:pt x="56798" y="58274"/>
                  <a:pt x="57232" y="59033"/>
                </a:cubicBezTo>
                <a:cubicBezTo>
                  <a:pt x="57530" y="59576"/>
                  <a:pt x="57720" y="60172"/>
                  <a:pt x="57801" y="60796"/>
                </a:cubicBezTo>
                <a:cubicBezTo>
                  <a:pt x="57856" y="61393"/>
                  <a:pt x="57774" y="62017"/>
                  <a:pt x="57612" y="62613"/>
                </a:cubicBezTo>
                <a:cubicBezTo>
                  <a:pt x="57422" y="63210"/>
                  <a:pt x="57123" y="63780"/>
                  <a:pt x="56744" y="64268"/>
                </a:cubicBezTo>
                <a:cubicBezTo>
                  <a:pt x="56364" y="64783"/>
                  <a:pt x="55930" y="65244"/>
                  <a:pt x="55442" y="65624"/>
                </a:cubicBezTo>
                <a:cubicBezTo>
                  <a:pt x="54628" y="66275"/>
                  <a:pt x="53706" y="66791"/>
                  <a:pt x="52729" y="67116"/>
                </a:cubicBezTo>
                <a:cubicBezTo>
                  <a:pt x="51726" y="67414"/>
                  <a:pt x="50695" y="67631"/>
                  <a:pt x="49664" y="67713"/>
                </a:cubicBezTo>
                <a:cubicBezTo>
                  <a:pt x="48968" y="67767"/>
                  <a:pt x="48266" y="67785"/>
                  <a:pt x="47559" y="67785"/>
                </a:cubicBezTo>
                <a:cubicBezTo>
                  <a:pt x="46144" y="67785"/>
                  <a:pt x="44710" y="67713"/>
                  <a:pt x="43263" y="67713"/>
                </a:cubicBezTo>
                <a:cubicBezTo>
                  <a:pt x="43139" y="67710"/>
                  <a:pt x="43015" y="67709"/>
                  <a:pt x="42891" y="67709"/>
                </a:cubicBezTo>
                <a:cubicBezTo>
                  <a:pt x="41527" y="67709"/>
                  <a:pt x="40187" y="67846"/>
                  <a:pt x="38869" y="68120"/>
                </a:cubicBezTo>
                <a:cubicBezTo>
                  <a:pt x="37431" y="68418"/>
                  <a:pt x="36048" y="68988"/>
                  <a:pt x="34882" y="69856"/>
                </a:cubicBezTo>
                <a:cubicBezTo>
                  <a:pt x="33661" y="70723"/>
                  <a:pt x="32766" y="71944"/>
                  <a:pt x="32278" y="73354"/>
                </a:cubicBezTo>
                <a:cubicBezTo>
                  <a:pt x="31763" y="74765"/>
                  <a:pt x="31627" y="76311"/>
                  <a:pt x="31871" y="77803"/>
                </a:cubicBezTo>
                <a:cubicBezTo>
                  <a:pt x="31871" y="77911"/>
                  <a:pt x="31925" y="78020"/>
                  <a:pt x="31925" y="78128"/>
                </a:cubicBezTo>
                <a:cubicBezTo>
                  <a:pt x="31979" y="78345"/>
                  <a:pt x="32034" y="78562"/>
                  <a:pt x="32088" y="78752"/>
                </a:cubicBezTo>
                <a:cubicBezTo>
                  <a:pt x="32115" y="78969"/>
                  <a:pt x="32169" y="79186"/>
                  <a:pt x="32251" y="79376"/>
                </a:cubicBezTo>
                <a:lnTo>
                  <a:pt x="32468" y="80000"/>
                </a:lnTo>
                <a:lnTo>
                  <a:pt x="32712" y="80569"/>
                </a:lnTo>
                <a:cubicBezTo>
                  <a:pt x="32793" y="80786"/>
                  <a:pt x="32902" y="80976"/>
                  <a:pt x="33010" y="81166"/>
                </a:cubicBezTo>
                <a:cubicBezTo>
                  <a:pt x="33092" y="81356"/>
                  <a:pt x="33200" y="81546"/>
                  <a:pt x="33309" y="81736"/>
                </a:cubicBezTo>
                <a:cubicBezTo>
                  <a:pt x="34204" y="83173"/>
                  <a:pt x="35451" y="84367"/>
                  <a:pt x="36943" y="85208"/>
                </a:cubicBezTo>
                <a:cubicBezTo>
                  <a:pt x="37920" y="85777"/>
                  <a:pt x="38950" y="86211"/>
                  <a:pt x="40035" y="86510"/>
                </a:cubicBezTo>
                <a:cubicBezTo>
                  <a:pt x="41450" y="86894"/>
                  <a:pt x="42911" y="87097"/>
                  <a:pt x="44383" y="87097"/>
                </a:cubicBezTo>
                <a:cubicBezTo>
                  <a:pt x="44886" y="87097"/>
                  <a:pt x="45390" y="87073"/>
                  <a:pt x="45894" y="87025"/>
                </a:cubicBezTo>
                <a:cubicBezTo>
                  <a:pt x="46165" y="87025"/>
                  <a:pt x="46382" y="86998"/>
                  <a:pt x="46545" y="86971"/>
                </a:cubicBezTo>
                <a:cubicBezTo>
                  <a:pt x="46823" y="86931"/>
                  <a:pt x="46912" y="86906"/>
                  <a:pt x="46855" y="86906"/>
                </a:cubicBezTo>
                <a:cubicBezTo>
                  <a:pt x="46834" y="86906"/>
                  <a:pt x="46793" y="86909"/>
                  <a:pt x="46735" y="86916"/>
                </a:cubicBezTo>
                <a:cubicBezTo>
                  <a:pt x="46491" y="86916"/>
                  <a:pt x="45948" y="86971"/>
                  <a:pt x="45189" y="86971"/>
                </a:cubicBezTo>
                <a:cubicBezTo>
                  <a:pt x="44983" y="86978"/>
                  <a:pt x="44779" y="86982"/>
                  <a:pt x="44574" y="86982"/>
                </a:cubicBezTo>
                <a:cubicBezTo>
                  <a:pt x="43349" y="86982"/>
                  <a:pt x="42143" y="86843"/>
                  <a:pt x="40958" y="86564"/>
                </a:cubicBezTo>
                <a:cubicBezTo>
                  <a:pt x="40252" y="86401"/>
                  <a:pt x="39574" y="86184"/>
                  <a:pt x="38923" y="85940"/>
                </a:cubicBezTo>
                <a:cubicBezTo>
                  <a:pt x="38293" y="85688"/>
                  <a:pt x="37687" y="85389"/>
                  <a:pt x="37125" y="85043"/>
                </a:cubicBezTo>
                <a:lnTo>
                  <a:pt x="37125" y="85043"/>
                </a:lnTo>
                <a:cubicBezTo>
                  <a:pt x="38018" y="85508"/>
                  <a:pt x="38960" y="85898"/>
                  <a:pt x="39927" y="86211"/>
                </a:cubicBezTo>
                <a:cubicBezTo>
                  <a:pt x="40849" y="86482"/>
                  <a:pt x="41798" y="86672"/>
                  <a:pt x="42775" y="86754"/>
                </a:cubicBezTo>
                <a:cubicBezTo>
                  <a:pt x="43408" y="86816"/>
                  <a:pt x="44042" y="86849"/>
                  <a:pt x="44676" y="86849"/>
                </a:cubicBezTo>
                <a:cubicBezTo>
                  <a:pt x="45425" y="86849"/>
                  <a:pt x="46175" y="86802"/>
                  <a:pt x="46925" y="86699"/>
                </a:cubicBezTo>
                <a:cubicBezTo>
                  <a:pt x="47494" y="86645"/>
                  <a:pt x="48037" y="86564"/>
                  <a:pt x="48579" y="86401"/>
                </a:cubicBezTo>
                <a:cubicBezTo>
                  <a:pt x="48634" y="86374"/>
                  <a:pt x="48579" y="86374"/>
                  <a:pt x="48579" y="86347"/>
                </a:cubicBezTo>
                <a:cubicBezTo>
                  <a:pt x="47576" y="86537"/>
                  <a:pt x="46545" y="86645"/>
                  <a:pt x="45514" y="86672"/>
                </a:cubicBezTo>
                <a:cubicBezTo>
                  <a:pt x="44646" y="86672"/>
                  <a:pt x="43778" y="86645"/>
                  <a:pt x="42910" y="86537"/>
                </a:cubicBezTo>
                <a:cubicBezTo>
                  <a:pt x="42015" y="86428"/>
                  <a:pt x="41120" y="86238"/>
                  <a:pt x="40252" y="85994"/>
                </a:cubicBezTo>
                <a:cubicBezTo>
                  <a:pt x="38408" y="85479"/>
                  <a:pt x="36699" y="84529"/>
                  <a:pt x="35316" y="83255"/>
                </a:cubicBezTo>
                <a:cubicBezTo>
                  <a:pt x="34692" y="82658"/>
                  <a:pt x="34149" y="81953"/>
                  <a:pt x="33715" y="81220"/>
                </a:cubicBezTo>
                <a:cubicBezTo>
                  <a:pt x="33281" y="80461"/>
                  <a:pt x="32956" y="79674"/>
                  <a:pt x="32739" y="78834"/>
                </a:cubicBezTo>
                <a:cubicBezTo>
                  <a:pt x="32386" y="77532"/>
                  <a:pt x="32332" y="76175"/>
                  <a:pt x="32549" y="74873"/>
                </a:cubicBezTo>
                <a:cubicBezTo>
                  <a:pt x="32739" y="73571"/>
                  <a:pt x="33309" y="72351"/>
                  <a:pt x="34177" y="71374"/>
                </a:cubicBezTo>
                <a:cubicBezTo>
                  <a:pt x="34421" y="71049"/>
                  <a:pt x="34719" y="70778"/>
                  <a:pt x="35044" y="70534"/>
                </a:cubicBezTo>
                <a:cubicBezTo>
                  <a:pt x="35560" y="70127"/>
                  <a:pt x="36102" y="69801"/>
                  <a:pt x="36699" y="69530"/>
                </a:cubicBezTo>
                <a:lnTo>
                  <a:pt x="36699" y="69530"/>
                </a:lnTo>
                <a:cubicBezTo>
                  <a:pt x="35885" y="69910"/>
                  <a:pt x="35126" y="70425"/>
                  <a:pt x="34475" y="71049"/>
                </a:cubicBezTo>
                <a:cubicBezTo>
                  <a:pt x="33797" y="71781"/>
                  <a:pt x="33281" y="72622"/>
                  <a:pt x="32929" y="73544"/>
                </a:cubicBezTo>
                <a:cubicBezTo>
                  <a:pt x="32576" y="74602"/>
                  <a:pt x="32413" y="75687"/>
                  <a:pt x="32468" y="76799"/>
                </a:cubicBezTo>
                <a:cubicBezTo>
                  <a:pt x="32495" y="77233"/>
                  <a:pt x="32549" y="77640"/>
                  <a:pt x="32630" y="78074"/>
                </a:cubicBezTo>
                <a:cubicBezTo>
                  <a:pt x="32712" y="78508"/>
                  <a:pt x="32820" y="78915"/>
                  <a:pt x="32956" y="79349"/>
                </a:cubicBezTo>
                <a:cubicBezTo>
                  <a:pt x="33092" y="79756"/>
                  <a:pt x="33254" y="80135"/>
                  <a:pt x="33444" y="80542"/>
                </a:cubicBezTo>
                <a:cubicBezTo>
                  <a:pt x="33634" y="80922"/>
                  <a:pt x="33851" y="81275"/>
                  <a:pt x="34068" y="81654"/>
                </a:cubicBezTo>
                <a:cubicBezTo>
                  <a:pt x="34502" y="82278"/>
                  <a:pt x="34990" y="82875"/>
                  <a:pt x="35560" y="83390"/>
                </a:cubicBezTo>
                <a:cubicBezTo>
                  <a:pt x="35831" y="83634"/>
                  <a:pt x="36129" y="83851"/>
                  <a:pt x="36455" y="84096"/>
                </a:cubicBezTo>
                <a:cubicBezTo>
                  <a:pt x="36591" y="84177"/>
                  <a:pt x="36753" y="84313"/>
                  <a:pt x="36916" y="84394"/>
                </a:cubicBezTo>
                <a:lnTo>
                  <a:pt x="37377" y="84692"/>
                </a:lnTo>
                <a:cubicBezTo>
                  <a:pt x="38679" y="85425"/>
                  <a:pt x="40117" y="85940"/>
                  <a:pt x="41581" y="86184"/>
                </a:cubicBezTo>
                <a:cubicBezTo>
                  <a:pt x="42247" y="86313"/>
                  <a:pt x="43065" y="86391"/>
                  <a:pt x="43216" y="86391"/>
                </a:cubicBezTo>
                <a:cubicBezTo>
                  <a:pt x="43256" y="86391"/>
                  <a:pt x="43250" y="86385"/>
                  <a:pt x="43182" y="86374"/>
                </a:cubicBezTo>
                <a:cubicBezTo>
                  <a:pt x="42856" y="86320"/>
                  <a:pt x="41690" y="86184"/>
                  <a:pt x="40822" y="85940"/>
                </a:cubicBezTo>
                <a:lnTo>
                  <a:pt x="40008" y="85723"/>
                </a:lnTo>
                <a:cubicBezTo>
                  <a:pt x="39737" y="85642"/>
                  <a:pt x="39493" y="85533"/>
                  <a:pt x="39222" y="85452"/>
                </a:cubicBezTo>
                <a:cubicBezTo>
                  <a:pt x="38326" y="85099"/>
                  <a:pt x="37486" y="84665"/>
                  <a:pt x="36699" y="84123"/>
                </a:cubicBezTo>
                <a:cubicBezTo>
                  <a:pt x="36509" y="83987"/>
                  <a:pt x="36319" y="83851"/>
                  <a:pt x="36129" y="83716"/>
                </a:cubicBezTo>
                <a:lnTo>
                  <a:pt x="35587" y="83255"/>
                </a:lnTo>
                <a:cubicBezTo>
                  <a:pt x="35234" y="82929"/>
                  <a:pt x="34936" y="82577"/>
                  <a:pt x="34638" y="82224"/>
                </a:cubicBezTo>
                <a:cubicBezTo>
                  <a:pt x="34041" y="81465"/>
                  <a:pt x="33580" y="80651"/>
                  <a:pt x="33227" y="79756"/>
                </a:cubicBezTo>
                <a:cubicBezTo>
                  <a:pt x="32902" y="78861"/>
                  <a:pt x="32685" y="77938"/>
                  <a:pt x="32630" y="76989"/>
                </a:cubicBezTo>
                <a:cubicBezTo>
                  <a:pt x="32549" y="76094"/>
                  <a:pt x="32630" y="75226"/>
                  <a:pt x="32847" y="74358"/>
                </a:cubicBezTo>
                <a:cubicBezTo>
                  <a:pt x="33037" y="73490"/>
                  <a:pt x="33390" y="72704"/>
                  <a:pt x="33905" y="71971"/>
                </a:cubicBezTo>
                <a:cubicBezTo>
                  <a:pt x="34936" y="70561"/>
                  <a:pt x="36509" y="69639"/>
                  <a:pt x="38218" y="69150"/>
                </a:cubicBezTo>
                <a:cubicBezTo>
                  <a:pt x="39439" y="68798"/>
                  <a:pt x="40686" y="68608"/>
                  <a:pt x="41934" y="68581"/>
                </a:cubicBezTo>
                <a:cubicBezTo>
                  <a:pt x="42329" y="68564"/>
                  <a:pt x="42727" y="68557"/>
                  <a:pt x="43126" y="68557"/>
                </a:cubicBezTo>
                <a:cubicBezTo>
                  <a:pt x="44014" y="68557"/>
                  <a:pt x="44906" y="68589"/>
                  <a:pt x="45786" y="68608"/>
                </a:cubicBezTo>
                <a:cubicBezTo>
                  <a:pt x="46314" y="68623"/>
                  <a:pt x="46846" y="68634"/>
                  <a:pt x="47380" y="68634"/>
                </a:cubicBezTo>
                <a:cubicBezTo>
                  <a:pt x="48793" y="68634"/>
                  <a:pt x="50220" y="68558"/>
                  <a:pt x="51617" y="68282"/>
                </a:cubicBezTo>
                <a:cubicBezTo>
                  <a:pt x="53624" y="67930"/>
                  <a:pt x="55442" y="66953"/>
                  <a:pt x="56852" y="65516"/>
                </a:cubicBezTo>
                <a:cubicBezTo>
                  <a:pt x="57232" y="65109"/>
                  <a:pt x="57584" y="64648"/>
                  <a:pt x="57856" y="64160"/>
                </a:cubicBezTo>
                <a:cubicBezTo>
                  <a:pt x="58154" y="63671"/>
                  <a:pt x="58371" y="63129"/>
                  <a:pt x="58534" y="62559"/>
                </a:cubicBezTo>
                <a:cubicBezTo>
                  <a:pt x="58561" y="62424"/>
                  <a:pt x="58588" y="62288"/>
                  <a:pt x="58615" y="62125"/>
                </a:cubicBezTo>
                <a:cubicBezTo>
                  <a:pt x="58642" y="61990"/>
                  <a:pt x="58669" y="61854"/>
                  <a:pt x="58669" y="61718"/>
                </a:cubicBezTo>
                <a:lnTo>
                  <a:pt x="58697" y="61284"/>
                </a:lnTo>
                <a:lnTo>
                  <a:pt x="58697" y="60878"/>
                </a:lnTo>
                <a:cubicBezTo>
                  <a:pt x="58669" y="60606"/>
                  <a:pt x="58642" y="60335"/>
                  <a:pt x="58561" y="60091"/>
                </a:cubicBezTo>
                <a:cubicBezTo>
                  <a:pt x="58534" y="59847"/>
                  <a:pt x="58452" y="59603"/>
                  <a:pt x="58344" y="59359"/>
                </a:cubicBezTo>
                <a:cubicBezTo>
                  <a:pt x="57910" y="58192"/>
                  <a:pt x="57123" y="57189"/>
                  <a:pt x="56093" y="56511"/>
                </a:cubicBezTo>
                <a:cubicBezTo>
                  <a:pt x="55089" y="55805"/>
                  <a:pt x="54004" y="55290"/>
                  <a:pt x="52865" y="54937"/>
                </a:cubicBezTo>
                <a:cubicBezTo>
                  <a:pt x="51726" y="54612"/>
                  <a:pt x="50559" y="54368"/>
                  <a:pt x="49366" y="54232"/>
                </a:cubicBezTo>
                <a:cubicBezTo>
                  <a:pt x="49068" y="54205"/>
                  <a:pt x="48796" y="54178"/>
                  <a:pt x="48498" y="54178"/>
                </a:cubicBezTo>
                <a:cubicBezTo>
                  <a:pt x="48200" y="54151"/>
                  <a:pt x="47901" y="54151"/>
                  <a:pt x="47603" y="54124"/>
                </a:cubicBezTo>
                <a:cubicBezTo>
                  <a:pt x="47223" y="54124"/>
                  <a:pt x="46831" y="54112"/>
                  <a:pt x="46444" y="54112"/>
                </a:cubicBezTo>
                <a:cubicBezTo>
                  <a:pt x="46250" y="54112"/>
                  <a:pt x="46057" y="54115"/>
                  <a:pt x="45867" y="54124"/>
                </a:cubicBezTo>
                <a:cubicBezTo>
                  <a:pt x="42015" y="54124"/>
                  <a:pt x="38191" y="54531"/>
                  <a:pt x="34421" y="55290"/>
                </a:cubicBezTo>
                <a:cubicBezTo>
                  <a:pt x="33498" y="55480"/>
                  <a:pt x="32576" y="55697"/>
                  <a:pt x="31708" y="55914"/>
                </a:cubicBezTo>
                <a:cubicBezTo>
                  <a:pt x="31247" y="56050"/>
                  <a:pt x="30786" y="56158"/>
                  <a:pt x="30352" y="56294"/>
                </a:cubicBezTo>
                <a:lnTo>
                  <a:pt x="29674" y="56483"/>
                </a:lnTo>
                <a:lnTo>
                  <a:pt x="29050" y="56673"/>
                </a:lnTo>
                <a:lnTo>
                  <a:pt x="28806" y="56755"/>
                </a:lnTo>
                <a:cubicBezTo>
                  <a:pt x="28752" y="56673"/>
                  <a:pt x="28725" y="56592"/>
                  <a:pt x="28698" y="56511"/>
                </a:cubicBezTo>
                <a:lnTo>
                  <a:pt x="28643" y="56375"/>
                </a:lnTo>
                <a:cubicBezTo>
                  <a:pt x="28616" y="56294"/>
                  <a:pt x="28589" y="56212"/>
                  <a:pt x="28589" y="56131"/>
                </a:cubicBezTo>
                <a:cubicBezTo>
                  <a:pt x="28535" y="55995"/>
                  <a:pt x="28508" y="55833"/>
                  <a:pt x="28481" y="55670"/>
                </a:cubicBezTo>
                <a:cubicBezTo>
                  <a:pt x="28291" y="54503"/>
                  <a:pt x="28508" y="53310"/>
                  <a:pt x="29023" y="52225"/>
                </a:cubicBezTo>
                <a:lnTo>
                  <a:pt x="29023" y="52279"/>
                </a:lnTo>
                <a:cubicBezTo>
                  <a:pt x="29294" y="51601"/>
                  <a:pt x="29674" y="51004"/>
                  <a:pt x="30135" y="50462"/>
                </a:cubicBezTo>
                <a:cubicBezTo>
                  <a:pt x="30976" y="49458"/>
                  <a:pt x="31952" y="48645"/>
                  <a:pt x="33092" y="48021"/>
                </a:cubicBezTo>
                <a:cubicBezTo>
                  <a:pt x="33688" y="47695"/>
                  <a:pt x="34285" y="47424"/>
                  <a:pt x="34936" y="47234"/>
                </a:cubicBezTo>
                <a:cubicBezTo>
                  <a:pt x="35587" y="47072"/>
                  <a:pt x="36238" y="46909"/>
                  <a:pt x="36916" y="46827"/>
                </a:cubicBezTo>
                <a:cubicBezTo>
                  <a:pt x="37786" y="46723"/>
                  <a:pt x="38655" y="46674"/>
                  <a:pt x="39532" y="46674"/>
                </a:cubicBezTo>
                <a:cubicBezTo>
                  <a:pt x="40022" y="46674"/>
                  <a:pt x="40515" y="46690"/>
                  <a:pt x="41012" y="46719"/>
                </a:cubicBezTo>
                <a:cubicBezTo>
                  <a:pt x="43751" y="46882"/>
                  <a:pt x="46518" y="47343"/>
                  <a:pt x="49339" y="47478"/>
                </a:cubicBezTo>
                <a:cubicBezTo>
                  <a:pt x="49650" y="47499"/>
                  <a:pt x="49960" y="47508"/>
                  <a:pt x="50271" y="47508"/>
                </a:cubicBezTo>
                <a:cubicBezTo>
                  <a:pt x="50774" y="47508"/>
                  <a:pt x="51277" y="47485"/>
                  <a:pt x="51780" y="47451"/>
                </a:cubicBezTo>
                <a:cubicBezTo>
                  <a:pt x="52187" y="47424"/>
                  <a:pt x="52567" y="47370"/>
                  <a:pt x="52919" y="47343"/>
                </a:cubicBezTo>
                <a:lnTo>
                  <a:pt x="53868" y="47180"/>
                </a:lnTo>
                <a:cubicBezTo>
                  <a:pt x="55496" y="46882"/>
                  <a:pt x="57069" y="46285"/>
                  <a:pt x="58480" y="45471"/>
                </a:cubicBezTo>
                <a:cubicBezTo>
                  <a:pt x="60351" y="44413"/>
                  <a:pt x="61707" y="42650"/>
                  <a:pt x="62250" y="40589"/>
                </a:cubicBezTo>
                <a:cubicBezTo>
                  <a:pt x="62494" y="39640"/>
                  <a:pt x="62548" y="38636"/>
                  <a:pt x="62440" y="37660"/>
                </a:cubicBezTo>
                <a:cubicBezTo>
                  <a:pt x="62304" y="36710"/>
                  <a:pt x="62060" y="35761"/>
                  <a:pt x="61653" y="34866"/>
                </a:cubicBezTo>
                <a:cubicBezTo>
                  <a:pt x="61300" y="34052"/>
                  <a:pt x="60812" y="33266"/>
                  <a:pt x="60270" y="32560"/>
                </a:cubicBezTo>
                <a:cubicBezTo>
                  <a:pt x="59727" y="31909"/>
                  <a:pt x="59103" y="31313"/>
                  <a:pt x="58425" y="30797"/>
                </a:cubicBezTo>
                <a:cubicBezTo>
                  <a:pt x="56933" y="29712"/>
                  <a:pt x="55198" y="29007"/>
                  <a:pt x="53380" y="28682"/>
                </a:cubicBezTo>
                <a:cubicBezTo>
                  <a:pt x="52485" y="28532"/>
                  <a:pt x="51576" y="28458"/>
                  <a:pt x="50664" y="28458"/>
                </a:cubicBezTo>
                <a:cubicBezTo>
                  <a:pt x="49752" y="28458"/>
                  <a:pt x="48837" y="28532"/>
                  <a:pt x="47928" y="28682"/>
                </a:cubicBezTo>
                <a:cubicBezTo>
                  <a:pt x="46545" y="28926"/>
                  <a:pt x="45189" y="29278"/>
                  <a:pt x="43887" y="29767"/>
                </a:cubicBezTo>
                <a:cubicBezTo>
                  <a:pt x="43209" y="30038"/>
                  <a:pt x="42504" y="30363"/>
                  <a:pt x="41798" y="30716"/>
                </a:cubicBezTo>
                <a:lnTo>
                  <a:pt x="41853" y="30689"/>
                </a:lnTo>
                <a:lnTo>
                  <a:pt x="41853" y="30689"/>
                </a:lnTo>
                <a:cubicBezTo>
                  <a:pt x="40307" y="31448"/>
                  <a:pt x="38815" y="32289"/>
                  <a:pt x="37377" y="33211"/>
                </a:cubicBezTo>
                <a:cubicBezTo>
                  <a:pt x="35858" y="34188"/>
                  <a:pt x="34529" y="35083"/>
                  <a:pt x="32929" y="36222"/>
                </a:cubicBezTo>
                <a:cubicBezTo>
                  <a:pt x="31844" y="36981"/>
                  <a:pt x="30244" y="38066"/>
                  <a:pt x="28942" y="38934"/>
                </a:cubicBezTo>
                <a:lnTo>
                  <a:pt x="26392" y="40697"/>
                </a:lnTo>
                <a:lnTo>
                  <a:pt x="22432" y="43437"/>
                </a:lnTo>
                <a:cubicBezTo>
                  <a:pt x="21808" y="43898"/>
                  <a:pt x="21103" y="44224"/>
                  <a:pt x="20370" y="44441"/>
                </a:cubicBezTo>
                <a:cubicBezTo>
                  <a:pt x="20200" y="44478"/>
                  <a:pt x="20028" y="44497"/>
                  <a:pt x="19858" y="44497"/>
                </a:cubicBezTo>
                <a:cubicBezTo>
                  <a:pt x="19296" y="44497"/>
                  <a:pt x="18752" y="44293"/>
                  <a:pt x="18336" y="43898"/>
                </a:cubicBezTo>
                <a:cubicBezTo>
                  <a:pt x="18038" y="43627"/>
                  <a:pt x="17794" y="43301"/>
                  <a:pt x="17658" y="42922"/>
                </a:cubicBezTo>
                <a:cubicBezTo>
                  <a:pt x="17550" y="42732"/>
                  <a:pt x="17495" y="42542"/>
                  <a:pt x="17441" y="42352"/>
                </a:cubicBezTo>
                <a:cubicBezTo>
                  <a:pt x="17387" y="42135"/>
                  <a:pt x="17333" y="41945"/>
                  <a:pt x="17305" y="41728"/>
                </a:cubicBezTo>
                <a:cubicBezTo>
                  <a:pt x="17143" y="40887"/>
                  <a:pt x="17170" y="40046"/>
                  <a:pt x="17305" y="39206"/>
                </a:cubicBezTo>
                <a:cubicBezTo>
                  <a:pt x="17387" y="38772"/>
                  <a:pt x="17495" y="38365"/>
                  <a:pt x="17658" y="37958"/>
                </a:cubicBezTo>
                <a:lnTo>
                  <a:pt x="17875" y="37334"/>
                </a:lnTo>
                <a:lnTo>
                  <a:pt x="17984" y="37009"/>
                </a:lnTo>
                <a:cubicBezTo>
                  <a:pt x="18011" y="36900"/>
                  <a:pt x="18065" y="36792"/>
                  <a:pt x="18119" y="36710"/>
                </a:cubicBezTo>
                <a:cubicBezTo>
                  <a:pt x="18309" y="36303"/>
                  <a:pt x="18445" y="35869"/>
                  <a:pt x="18662" y="35490"/>
                </a:cubicBezTo>
                <a:lnTo>
                  <a:pt x="19313" y="34296"/>
                </a:lnTo>
                <a:cubicBezTo>
                  <a:pt x="19448" y="34052"/>
                  <a:pt x="19638" y="33754"/>
                  <a:pt x="19828" y="33455"/>
                </a:cubicBezTo>
                <a:cubicBezTo>
                  <a:pt x="19936" y="33293"/>
                  <a:pt x="20018" y="33130"/>
                  <a:pt x="20126" y="32994"/>
                </a:cubicBezTo>
                <a:lnTo>
                  <a:pt x="20452" y="32533"/>
                </a:lnTo>
                <a:lnTo>
                  <a:pt x="20994" y="31774"/>
                </a:lnTo>
                <a:lnTo>
                  <a:pt x="21591" y="31068"/>
                </a:lnTo>
                <a:cubicBezTo>
                  <a:pt x="21990" y="30563"/>
                  <a:pt x="22441" y="30084"/>
                  <a:pt x="22893" y="29631"/>
                </a:cubicBezTo>
                <a:lnTo>
                  <a:pt x="22893" y="29631"/>
                </a:lnTo>
                <a:lnTo>
                  <a:pt x="22947" y="29604"/>
                </a:lnTo>
                <a:cubicBezTo>
                  <a:pt x="24168" y="28410"/>
                  <a:pt x="25497" y="27325"/>
                  <a:pt x="26907" y="26349"/>
                </a:cubicBezTo>
                <a:lnTo>
                  <a:pt x="26907" y="26349"/>
                </a:lnTo>
                <a:lnTo>
                  <a:pt x="26880" y="26376"/>
                </a:lnTo>
                <a:lnTo>
                  <a:pt x="27558" y="25915"/>
                </a:lnTo>
                <a:lnTo>
                  <a:pt x="27504" y="25942"/>
                </a:lnTo>
                <a:cubicBezTo>
                  <a:pt x="27721" y="25806"/>
                  <a:pt x="27965" y="25644"/>
                  <a:pt x="28182" y="25508"/>
                </a:cubicBezTo>
                <a:lnTo>
                  <a:pt x="28182" y="25508"/>
                </a:lnTo>
                <a:lnTo>
                  <a:pt x="28128" y="25535"/>
                </a:lnTo>
                <a:lnTo>
                  <a:pt x="28779" y="25128"/>
                </a:lnTo>
                <a:lnTo>
                  <a:pt x="28752" y="25156"/>
                </a:lnTo>
                <a:cubicBezTo>
                  <a:pt x="29131" y="24911"/>
                  <a:pt x="29538" y="24694"/>
                  <a:pt x="29945" y="24450"/>
                </a:cubicBezTo>
                <a:cubicBezTo>
                  <a:pt x="30840" y="23989"/>
                  <a:pt x="32332" y="23284"/>
                  <a:pt x="33444" y="22823"/>
                </a:cubicBezTo>
                <a:lnTo>
                  <a:pt x="33444" y="22823"/>
                </a:lnTo>
                <a:lnTo>
                  <a:pt x="33390" y="22850"/>
                </a:lnTo>
                <a:cubicBezTo>
                  <a:pt x="34041" y="22579"/>
                  <a:pt x="34665" y="22335"/>
                  <a:pt x="35316" y="22118"/>
                </a:cubicBezTo>
                <a:cubicBezTo>
                  <a:pt x="35777" y="21982"/>
                  <a:pt x="36129" y="21874"/>
                  <a:pt x="36753" y="21684"/>
                </a:cubicBezTo>
                <a:cubicBezTo>
                  <a:pt x="38462" y="21087"/>
                  <a:pt x="40225" y="20626"/>
                  <a:pt x="41988" y="20273"/>
                </a:cubicBezTo>
                <a:lnTo>
                  <a:pt x="41961" y="20273"/>
                </a:lnTo>
                <a:cubicBezTo>
                  <a:pt x="43372" y="20002"/>
                  <a:pt x="44673" y="19758"/>
                  <a:pt x="46138" y="19487"/>
                </a:cubicBezTo>
                <a:cubicBezTo>
                  <a:pt x="47304" y="19297"/>
                  <a:pt x="48742" y="19080"/>
                  <a:pt x="50044" y="18890"/>
                </a:cubicBezTo>
                <a:lnTo>
                  <a:pt x="50121" y="18877"/>
                </a:lnTo>
                <a:lnTo>
                  <a:pt x="50121" y="18877"/>
                </a:lnTo>
                <a:lnTo>
                  <a:pt x="51102" y="18781"/>
                </a:lnTo>
                <a:cubicBezTo>
                  <a:pt x="52133" y="18646"/>
                  <a:pt x="53462" y="18456"/>
                  <a:pt x="53814" y="18402"/>
                </a:cubicBezTo>
                <a:cubicBezTo>
                  <a:pt x="55849" y="18185"/>
                  <a:pt x="57774" y="17859"/>
                  <a:pt x="59727" y="17561"/>
                </a:cubicBezTo>
                <a:lnTo>
                  <a:pt x="59998" y="17561"/>
                </a:lnTo>
                <a:cubicBezTo>
                  <a:pt x="60859" y="17434"/>
                  <a:pt x="61720" y="17213"/>
                  <a:pt x="62537" y="16919"/>
                </a:cubicBezTo>
                <a:lnTo>
                  <a:pt x="62537" y="16919"/>
                </a:lnTo>
                <a:lnTo>
                  <a:pt x="62684" y="16883"/>
                </a:lnTo>
                <a:lnTo>
                  <a:pt x="63308" y="16693"/>
                </a:lnTo>
                <a:lnTo>
                  <a:pt x="63714" y="16530"/>
                </a:lnTo>
                <a:cubicBezTo>
                  <a:pt x="63959" y="16449"/>
                  <a:pt x="63742" y="16557"/>
                  <a:pt x="64148" y="16395"/>
                </a:cubicBezTo>
                <a:cubicBezTo>
                  <a:pt x="64664" y="16178"/>
                  <a:pt x="65179" y="15906"/>
                  <a:pt x="65640" y="15635"/>
                </a:cubicBezTo>
                <a:cubicBezTo>
                  <a:pt x="65855" y="15485"/>
                  <a:pt x="65951" y="15436"/>
                  <a:pt x="65995" y="15436"/>
                </a:cubicBezTo>
                <a:cubicBezTo>
                  <a:pt x="66006" y="15436"/>
                  <a:pt x="66014" y="15440"/>
                  <a:pt x="66020" y="15445"/>
                </a:cubicBezTo>
                <a:cubicBezTo>
                  <a:pt x="66590" y="14984"/>
                  <a:pt x="67078" y="14442"/>
                  <a:pt x="67512" y="13845"/>
                </a:cubicBezTo>
                <a:lnTo>
                  <a:pt x="67729" y="13465"/>
                </a:lnTo>
                <a:cubicBezTo>
                  <a:pt x="67810" y="13357"/>
                  <a:pt x="67837" y="13248"/>
                  <a:pt x="67892" y="13140"/>
                </a:cubicBezTo>
                <a:cubicBezTo>
                  <a:pt x="67946" y="13004"/>
                  <a:pt x="68000" y="12868"/>
                  <a:pt x="68027" y="12760"/>
                </a:cubicBezTo>
                <a:lnTo>
                  <a:pt x="68027" y="12706"/>
                </a:lnTo>
                <a:cubicBezTo>
                  <a:pt x="67892" y="13031"/>
                  <a:pt x="67702" y="13357"/>
                  <a:pt x="67512" y="13628"/>
                </a:cubicBezTo>
                <a:lnTo>
                  <a:pt x="67322" y="13899"/>
                </a:lnTo>
                <a:lnTo>
                  <a:pt x="67186" y="14062"/>
                </a:lnTo>
                <a:cubicBezTo>
                  <a:pt x="67129" y="14119"/>
                  <a:pt x="67101" y="14142"/>
                  <a:pt x="67093" y="14142"/>
                </a:cubicBezTo>
                <a:cubicBezTo>
                  <a:pt x="67083" y="14142"/>
                  <a:pt x="67112" y="14098"/>
                  <a:pt x="67159" y="14035"/>
                </a:cubicBezTo>
                <a:cubicBezTo>
                  <a:pt x="67512" y="13574"/>
                  <a:pt x="67783" y="13058"/>
                  <a:pt x="68000" y="12543"/>
                </a:cubicBezTo>
                <a:cubicBezTo>
                  <a:pt x="68163" y="12136"/>
                  <a:pt x="68271" y="11702"/>
                  <a:pt x="68325" y="11268"/>
                </a:cubicBezTo>
                <a:cubicBezTo>
                  <a:pt x="68431" y="10743"/>
                  <a:pt x="68459" y="10192"/>
                  <a:pt x="68461" y="9640"/>
                </a:cubicBezTo>
                <a:lnTo>
                  <a:pt x="68461" y="9640"/>
                </a:lnTo>
                <a:cubicBezTo>
                  <a:pt x="68461" y="9640"/>
                  <a:pt x="68461" y="9640"/>
                  <a:pt x="68461" y="9641"/>
                </a:cubicBezTo>
                <a:lnTo>
                  <a:pt x="68461" y="9586"/>
                </a:lnTo>
                <a:cubicBezTo>
                  <a:pt x="68461" y="9604"/>
                  <a:pt x="68461" y="9622"/>
                  <a:pt x="68461" y="9640"/>
                </a:cubicBezTo>
                <a:lnTo>
                  <a:pt x="68461" y="9640"/>
                </a:lnTo>
                <a:cubicBezTo>
                  <a:pt x="68407" y="9206"/>
                  <a:pt x="68325" y="8800"/>
                  <a:pt x="68190" y="8366"/>
                </a:cubicBezTo>
                <a:cubicBezTo>
                  <a:pt x="67973" y="7525"/>
                  <a:pt x="67647" y="6738"/>
                  <a:pt x="67186" y="6006"/>
                </a:cubicBezTo>
                <a:cubicBezTo>
                  <a:pt x="66698" y="5220"/>
                  <a:pt x="66074" y="4541"/>
                  <a:pt x="65396" y="3918"/>
                </a:cubicBezTo>
                <a:cubicBezTo>
                  <a:pt x="65071" y="3619"/>
                  <a:pt x="64718" y="3294"/>
                  <a:pt x="64365" y="3022"/>
                </a:cubicBezTo>
                <a:cubicBezTo>
                  <a:pt x="63702" y="2606"/>
                  <a:pt x="63499" y="2483"/>
                  <a:pt x="63486" y="2483"/>
                </a:cubicBezTo>
                <a:lnTo>
                  <a:pt x="63486" y="2483"/>
                </a:lnTo>
                <a:cubicBezTo>
                  <a:pt x="63469" y="2483"/>
                  <a:pt x="63835" y="2730"/>
                  <a:pt x="63815" y="2730"/>
                </a:cubicBezTo>
                <a:cubicBezTo>
                  <a:pt x="63809" y="2730"/>
                  <a:pt x="63765" y="2706"/>
                  <a:pt x="63660" y="2643"/>
                </a:cubicBezTo>
                <a:cubicBezTo>
                  <a:pt x="62856" y="2160"/>
                  <a:pt x="62024" y="1757"/>
                  <a:pt x="61140" y="1433"/>
                </a:cubicBezTo>
                <a:lnTo>
                  <a:pt x="61140" y="1433"/>
                </a:lnTo>
                <a:lnTo>
                  <a:pt x="61002" y="1341"/>
                </a:lnTo>
                <a:cubicBezTo>
                  <a:pt x="60487" y="1151"/>
                  <a:pt x="59944" y="1015"/>
                  <a:pt x="59429" y="907"/>
                </a:cubicBezTo>
                <a:cubicBezTo>
                  <a:pt x="59212" y="853"/>
                  <a:pt x="58941" y="771"/>
                  <a:pt x="58534" y="690"/>
                </a:cubicBezTo>
                <a:cubicBezTo>
                  <a:pt x="58154" y="608"/>
                  <a:pt x="57639" y="473"/>
                  <a:pt x="56879" y="364"/>
                </a:cubicBezTo>
                <a:lnTo>
                  <a:pt x="56879" y="364"/>
                </a:lnTo>
                <a:lnTo>
                  <a:pt x="57639" y="473"/>
                </a:lnTo>
                <a:lnTo>
                  <a:pt x="58154" y="581"/>
                </a:lnTo>
                <a:cubicBezTo>
                  <a:pt x="58452" y="636"/>
                  <a:pt x="58642" y="690"/>
                  <a:pt x="58751" y="690"/>
                </a:cubicBezTo>
                <a:cubicBezTo>
                  <a:pt x="58791" y="703"/>
                  <a:pt x="58832" y="710"/>
                  <a:pt x="58873" y="710"/>
                </a:cubicBezTo>
                <a:cubicBezTo>
                  <a:pt x="58914" y="710"/>
                  <a:pt x="58954" y="703"/>
                  <a:pt x="58995" y="690"/>
                </a:cubicBezTo>
                <a:lnTo>
                  <a:pt x="59049" y="690"/>
                </a:lnTo>
                <a:cubicBezTo>
                  <a:pt x="58751" y="608"/>
                  <a:pt x="58344" y="554"/>
                  <a:pt x="58154" y="527"/>
                </a:cubicBezTo>
                <a:cubicBezTo>
                  <a:pt x="57883" y="473"/>
                  <a:pt x="57720" y="446"/>
                  <a:pt x="57503" y="419"/>
                </a:cubicBezTo>
                <a:lnTo>
                  <a:pt x="57557" y="419"/>
                </a:lnTo>
                <a:cubicBezTo>
                  <a:pt x="56933" y="337"/>
                  <a:pt x="56337" y="229"/>
                  <a:pt x="55713" y="174"/>
                </a:cubicBezTo>
                <a:cubicBezTo>
                  <a:pt x="55415" y="147"/>
                  <a:pt x="55116" y="120"/>
                  <a:pt x="54791" y="93"/>
                </a:cubicBezTo>
                <a:lnTo>
                  <a:pt x="53841" y="39"/>
                </a:lnTo>
                <a:cubicBezTo>
                  <a:pt x="53485" y="13"/>
                  <a:pt x="53128" y="1"/>
                  <a:pt x="52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91471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59"/>
        <p:cNvGrpSpPr/>
        <p:nvPr/>
      </p:nvGrpSpPr>
      <p:grpSpPr>
        <a:xfrm>
          <a:off x="0" y="0"/>
          <a:ext cx="0" cy="0"/>
          <a:chOff x="0" y="0"/>
          <a:chExt cx="0" cy="0"/>
        </a:xfrm>
      </p:grpSpPr>
      <p:sp>
        <p:nvSpPr>
          <p:cNvPr id="160" name="Google Shape;160;p6"/>
          <p:cNvSpPr/>
          <p:nvPr/>
        </p:nvSpPr>
        <p:spPr>
          <a:xfrm rot="-657057">
            <a:off x="7413624" y="-369781"/>
            <a:ext cx="2007542" cy="1084515"/>
          </a:xfrm>
          <a:custGeom>
            <a:avLst/>
            <a:gdLst/>
            <a:ahLst/>
            <a:cxnLst/>
            <a:rect l="l" t="t" r="r" b="b"/>
            <a:pathLst>
              <a:path w="172176" h="93013" extrusionOk="0">
                <a:moveTo>
                  <a:pt x="13424" y="1"/>
                </a:moveTo>
                <a:cubicBezTo>
                  <a:pt x="6875" y="1"/>
                  <a:pt x="1" y="7379"/>
                  <a:pt x="918" y="15924"/>
                </a:cubicBezTo>
                <a:cubicBezTo>
                  <a:pt x="1532" y="21520"/>
                  <a:pt x="4876" y="27298"/>
                  <a:pt x="9653" y="29891"/>
                </a:cubicBezTo>
                <a:cubicBezTo>
                  <a:pt x="11675" y="30994"/>
                  <a:pt x="14155" y="31195"/>
                  <a:pt x="16658" y="31195"/>
                </a:cubicBezTo>
                <a:cubicBezTo>
                  <a:pt x="18084" y="31195"/>
                  <a:pt x="19518" y="31130"/>
                  <a:pt x="20878" y="31130"/>
                </a:cubicBezTo>
                <a:cubicBezTo>
                  <a:pt x="23334" y="31130"/>
                  <a:pt x="25551" y="31341"/>
                  <a:pt x="27055" y="32530"/>
                </a:cubicBezTo>
                <a:cubicBezTo>
                  <a:pt x="32196" y="36647"/>
                  <a:pt x="21641" y="50637"/>
                  <a:pt x="33174" y="57166"/>
                </a:cubicBezTo>
                <a:cubicBezTo>
                  <a:pt x="34809" y="58091"/>
                  <a:pt x="36338" y="58421"/>
                  <a:pt x="37796" y="58421"/>
                </a:cubicBezTo>
                <a:cubicBezTo>
                  <a:pt x="41411" y="58421"/>
                  <a:pt x="44594" y="56394"/>
                  <a:pt x="47908" y="56394"/>
                </a:cubicBezTo>
                <a:cubicBezTo>
                  <a:pt x="48482" y="56394"/>
                  <a:pt x="49059" y="56455"/>
                  <a:pt x="49643" y="56597"/>
                </a:cubicBezTo>
                <a:cubicBezTo>
                  <a:pt x="61199" y="59418"/>
                  <a:pt x="53942" y="66356"/>
                  <a:pt x="56808" y="74363"/>
                </a:cubicBezTo>
                <a:cubicBezTo>
                  <a:pt x="59096" y="80762"/>
                  <a:pt x="64139" y="83660"/>
                  <a:pt x="69661" y="83660"/>
                </a:cubicBezTo>
                <a:cubicBezTo>
                  <a:pt x="72816" y="83660"/>
                  <a:pt x="76126" y="82715"/>
                  <a:pt x="79169" y="80937"/>
                </a:cubicBezTo>
                <a:cubicBezTo>
                  <a:pt x="85309" y="77360"/>
                  <a:pt x="88766" y="71995"/>
                  <a:pt x="92323" y="71995"/>
                </a:cubicBezTo>
                <a:cubicBezTo>
                  <a:pt x="94353" y="71995"/>
                  <a:pt x="96416" y="73743"/>
                  <a:pt x="99028" y="78571"/>
                </a:cubicBezTo>
                <a:cubicBezTo>
                  <a:pt x="101757" y="83598"/>
                  <a:pt x="104282" y="89194"/>
                  <a:pt x="110856" y="91856"/>
                </a:cubicBezTo>
                <a:cubicBezTo>
                  <a:pt x="112729" y="92609"/>
                  <a:pt x="114750" y="93012"/>
                  <a:pt x="116765" y="93012"/>
                </a:cubicBezTo>
                <a:cubicBezTo>
                  <a:pt x="118520" y="93012"/>
                  <a:pt x="120270" y="92706"/>
                  <a:pt x="121912" y="92060"/>
                </a:cubicBezTo>
                <a:cubicBezTo>
                  <a:pt x="128486" y="89467"/>
                  <a:pt x="128213" y="81733"/>
                  <a:pt x="132876" y="79003"/>
                </a:cubicBezTo>
                <a:cubicBezTo>
                  <a:pt x="134160" y="78244"/>
                  <a:pt x="135425" y="77925"/>
                  <a:pt x="136686" y="77925"/>
                </a:cubicBezTo>
                <a:cubicBezTo>
                  <a:pt x="143268" y="77925"/>
                  <a:pt x="149760" y="86601"/>
                  <a:pt x="158416" y="86601"/>
                </a:cubicBezTo>
                <a:cubicBezTo>
                  <a:pt x="160623" y="86601"/>
                  <a:pt x="162970" y="86037"/>
                  <a:pt x="165496" y="84622"/>
                </a:cubicBezTo>
                <a:cubicBezTo>
                  <a:pt x="172175" y="80875"/>
                  <a:pt x="169959" y="72972"/>
                  <a:pt x="162077" y="72972"/>
                </a:cubicBezTo>
                <a:cubicBezTo>
                  <a:pt x="161155" y="72972"/>
                  <a:pt x="160154" y="73080"/>
                  <a:pt x="159081" y="73316"/>
                </a:cubicBezTo>
                <a:cubicBezTo>
                  <a:pt x="158715" y="73397"/>
                  <a:pt x="158347" y="73435"/>
                  <a:pt x="157976" y="73435"/>
                </a:cubicBezTo>
                <a:cubicBezTo>
                  <a:pt x="150852" y="73435"/>
                  <a:pt x="142851" y="59325"/>
                  <a:pt x="135074" y="59325"/>
                </a:cubicBezTo>
                <a:cubicBezTo>
                  <a:pt x="134675" y="59325"/>
                  <a:pt x="134275" y="59362"/>
                  <a:pt x="133877" y="59440"/>
                </a:cubicBezTo>
                <a:cubicBezTo>
                  <a:pt x="124869" y="61192"/>
                  <a:pt x="125779" y="71906"/>
                  <a:pt x="120251" y="74295"/>
                </a:cubicBezTo>
                <a:cubicBezTo>
                  <a:pt x="119428" y="74650"/>
                  <a:pt x="118631" y="74813"/>
                  <a:pt x="117855" y="74813"/>
                </a:cubicBezTo>
                <a:cubicBezTo>
                  <a:pt x="109695" y="74813"/>
                  <a:pt x="103883" y="56807"/>
                  <a:pt x="94183" y="55664"/>
                </a:cubicBezTo>
                <a:cubicBezTo>
                  <a:pt x="93938" y="55636"/>
                  <a:pt x="93686" y="55623"/>
                  <a:pt x="93430" y="55623"/>
                </a:cubicBezTo>
                <a:cubicBezTo>
                  <a:pt x="86556" y="55623"/>
                  <a:pt x="75789" y="65324"/>
                  <a:pt x="72873" y="65324"/>
                </a:cubicBezTo>
                <a:cubicBezTo>
                  <a:pt x="72806" y="65324"/>
                  <a:pt x="72744" y="65319"/>
                  <a:pt x="72686" y="65309"/>
                </a:cubicBezTo>
                <a:cubicBezTo>
                  <a:pt x="67022" y="64308"/>
                  <a:pt x="73824" y="49522"/>
                  <a:pt x="66294" y="43449"/>
                </a:cubicBezTo>
                <a:cubicBezTo>
                  <a:pt x="63998" y="41595"/>
                  <a:pt x="61334" y="41044"/>
                  <a:pt x="58636" y="41044"/>
                </a:cubicBezTo>
                <a:cubicBezTo>
                  <a:pt x="54692" y="41044"/>
                  <a:pt x="50674" y="42220"/>
                  <a:pt x="47621" y="42220"/>
                </a:cubicBezTo>
                <a:cubicBezTo>
                  <a:pt x="45126" y="42220"/>
                  <a:pt x="43276" y="41435"/>
                  <a:pt x="42637" y="38581"/>
                </a:cubicBezTo>
                <a:cubicBezTo>
                  <a:pt x="41181" y="32007"/>
                  <a:pt x="49643" y="25342"/>
                  <a:pt x="42955" y="18199"/>
                </a:cubicBezTo>
                <a:cubicBezTo>
                  <a:pt x="41467" y="16620"/>
                  <a:pt x="37463" y="14421"/>
                  <a:pt x="32834" y="14421"/>
                </a:cubicBezTo>
                <a:cubicBezTo>
                  <a:pt x="30530" y="14421"/>
                  <a:pt x="28071" y="14966"/>
                  <a:pt x="25690" y="16402"/>
                </a:cubicBezTo>
                <a:cubicBezTo>
                  <a:pt x="23977" y="17225"/>
                  <a:pt x="22634" y="17583"/>
                  <a:pt x="21586" y="17583"/>
                </a:cubicBezTo>
                <a:cubicBezTo>
                  <a:pt x="14867" y="17583"/>
                  <a:pt x="20261" y="2862"/>
                  <a:pt x="17978" y="1366"/>
                </a:cubicBezTo>
                <a:cubicBezTo>
                  <a:pt x="16554" y="427"/>
                  <a:pt x="14999" y="1"/>
                  <a:pt x="13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txBox="1">
            <a:spLocks noGrp="1"/>
          </p:cNvSpPr>
          <p:nvPr>
            <p:ph type="title"/>
          </p:nvPr>
        </p:nvSpPr>
        <p:spPr>
          <a:xfrm>
            <a:off x="720000" y="540000"/>
            <a:ext cx="59277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Merriweather"/>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6"/>
          <p:cNvSpPr/>
          <p:nvPr/>
        </p:nvSpPr>
        <p:spPr>
          <a:xfrm rot="6873964" flipH="1">
            <a:off x="-971062" y="3770201"/>
            <a:ext cx="1796084" cy="2083680"/>
          </a:xfrm>
          <a:custGeom>
            <a:avLst/>
            <a:gdLst/>
            <a:ahLst/>
            <a:cxnLst/>
            <a:rect l="l" t="t" r="r" b="b"/>
            <a:pathLst>
              <a:path w="133103" h="154416" extrusionOk="0">
                <a:moveTo>
                  <a:pt x="53121" y="1"/>
                </a:moveTo>
                <a:cubicBezTo>
                  <a:pt x="51997" y="1"/>
                  <a:pt x="50872" y="29"/>
                  <a:pt x="49747" y="85"/>
                </a:cubicBezTo>
                <a:cubicBezTo>
                  <a:pt x="12919" y="1950"/>
                  <a:pt x="4388" y="85547"/>
                  <a:pt x="4343" y="86093"/>
                </a:cubicBezTo>
                <a:cubicBezTo>
                  <a:pt x="0" y="136543"/>
                  <a:pt x="19671" y="154416"/>
                  <a:pt x="44860" y="154416"/>
                </a:cubicBezTo>
                <a:cubicBezTo>
                  <a:pt x="82741" y="154416"/>
                  <a:pt x="133103" y="113995"/>
                  <a:pt x="133048" y="83159"/>
                </a:cubicBezTo>
                <a:cubicBezTo>
                  <a:pt x="132957" y="49538"/>
                  <a:pt x="109004" y="19079"/>
                  <a:pt x="81525" y="6295"/>
                </a:cubicBezTo>
                <a:cubicBezTo>
                  <a:pt x="72627" y="2132"/>
                  <a:pt x="62923" y="1"/>
                  <a:pt x="531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6"/>
          <p:cNvGrpSpPr/>
          <p:nvPr/>
        </p:nvGrpSpPr>
        <p:grpSpPr>
          <a:xfrm rot="-8463753" flipH="1">
            <a:off x="-405039" y="4409891"/>
            <a:ext cx="1189264" cy="1156339"/>
            <a:chOff x="7947391" y="-480937"/>
            <a:chExt cx="1346701" cy="1309323"/>
          </a:xfrm>
        </p:grpSpPr>
        <p:sp>
          <p:nvSpPr>
            <p:cNvPr id="164" name="Google Shape;164;p6"/>
            <p:cNvSpPr/>
            <p:nvPr/>
          </p:nvSpPr>
          <p:spPr>
            <a:xfrm rot="-1013057">
              <a:off x="8198288" y="347701"/>
              <a:ext cx="147105" cy="101628"/>
            </a:xfrm>
            <a:custGeom>
              <a:avLst/>
              <a:gdLst/>
              <a:ahLst/>
              <a:cxnLst/>
              <a:rect l="l" t="t" r="r" b="b"/>
              <a:pathLst>
                <a:path w="12557" h="8675" extrusionOk="0">
                  <a:moveTo>
                    <a:pt x="8629" y="0"/>
                  </a:moveTo>
                  <a:cubicBezTo>
                    <a:pt x="8514" y="0"/>
                    <a:pt x="8398" y="7"/>
                    <a:pt x="8280" y="22"/>
                  </a:cubicBezTo>
                  <a:cubicBezTo>
                    <a:pt x="5937" y="295"/>
                    <a:pt x="3776" y="749"/>
                    <a:pt x="2002" y="2456"/>
                  </a:cubicBezTo>
                  <a:cubicBezTo>
                    <a:pt x="0" y="4389"/>
                    <a:pt x="1115" y="7574"/>
                    <a:pt x="3594" y="8370"/>
                  </a:cubicBezTo>
                  <a:cubicBezTo>
                    <a:pt x="4282" y="8583"/>
                    <a:pt x="4978" y="8675"/>
                    <a:pt x="5672" y="8675"/>
                  </a:cubicBezTo>
                  <a:cubicBezTo>
                    <a:pt x="6908" y="8675"/>
                    <a:pt x="8139" y="8383"/>
                    <a:pt x="9304" y="7960"/>
                  </a:cubicBezTo>
                  <a:cubicBezTo>
                    <a:pt x="11215" y="7301"/>
                    <a:pt x="12557" y="5640"/>
                    <a:pt x="12261" y="3547"/>
                  </a:cubicBezTo>
                  <a:cubicBezTo>
                    <a:pt x="12025" y="1855"/>
                    <a:pt x="10498" y="0"/>
                    <a:pt x="8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rot="-1013057">
              <a:off x="8566892" y="710110"/>
              <a:ext cx="103678" cy="105494"/>
            </a:xfrm>
            <a:custGeom>
              <a:avLst/>
              <a:gdLst/>
              <a:ahLst/>
              <a:cxnLst/>
              <a:rect l="l" t="t" r="r" b="b"/>
              <a:pathLst>
                <a:path w="8850" h="9005" extrusionOk="0">
                  <a:moveTo>
                    <a:pt x="4832" y="1"/>
                  </a:moveTo>
                  <a:cubicBezTo>
                    <a:pt x="3906" y="1"/>
                    <a:pt x="2946" y="324"/>
                    <a:pt x="2161" y="952"/>
                  </a:cubicBezTo>
                  <a:cubicBezTo>
                    <a:pt x="0" y="2704"/>
                    <a:pt x="23" y="4888"/>
                    <a:pt x="979" y="7253"/>
                  </a:cubicBezTo>
                  <a:cubicBezTo>
                    <a:pt x="1449" y="8423"/>
                    <a:pt x="2772" y="9004"/>
                    <a:pt x="4032" y="9004"/>
                  </a:cubicBezTo>
                  <a:cubicBezTo>
                    <a:pt x="4660" y="9004"/>
                    <a:pt x="5272" y="8860"/>
                    <a:pt x="5755" y="8573"/>
                  </a:cubicBezTo>
                  <a:cubicBezTo>
                    <a:pt x="8053" y="7208"/>
                    <a:pt x="8849" y="5161"/>
                    <a:pt x="8189" y="2590"/>
                  </a:cubicBezTo>
                  <a:cubicBezTo>
                    <a:pt x="7727" y="837"/>
                    <a:pt x="6321" y="1"/>
                    <a:pt x="48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
            <p:cNvSpPr/>
            <p:nvPr/>
          </p:nvSpPr>
          <p:spPr>
            <a:xfrm rot="-1013057">
              <a:off x="8284647" y="712822"/>
              <a:ext cx="113401" cy="89503"/>
            </a:xfrm>
            <a:custGeom>
              <a:avLst/>
              <a:gdLst/>
              <a:ahLst/>
              <a:cxnLst/>
              <a:rect l="l" t="t" r="r" b="b"/>
              <a:pathLst>
                <a:path w="9680" h="7640" extrusionOk="0">
                  <a:moveTo>
                    <a:pt x="4775" y="1"/>
                  </a:moveTo>
                  <a:cubicBezTo>
                    <a:pt x="4719" y="1"/>
                    <a:pt x="4663" y="1"/>
                    <a:pt x="4607" y="3"/>
                  </a:cubicBezTo>
                  <a:cubicBezTo>
                    <a:pt x="4588" y="3"/>
                    <a:pt x="4569" y="3"/>
                    <a:pt x="4550" y="3"/>
                  </a:cubicBezTo>
                  <a:cubicBezTo>
                    <a:pt x="1226" y="3"/>
                    <a:pt x="0" y="3975"/>
                    <a:pt x="1991" y="6282"/>
                  </a:cubicBezTo>
                  <a:cubicBezTo>
                    <a:pt x="2754" y="7148"/>
                    <a:pt x="3834" y="7640"/>
                    <a:pt x="4978" y="7640"/>
                  </a:cubicBezTo>
                  <a:cubicBezTo>
                    <a:pt x="5096" y="7640"/>
                    <a:pt x="5215" y="7634"/>
                    <a:pt x="5335" y="7624"/>
                  </a:cubicBezTo>
                  <a:cubicBezTo>
                    <a:pt x="7678" y="7419"/>
                    <a:pt x="9680" y="5440"/>
                    <a:pt x="8974" y="2915"/>
                  </a:cubicBezTo>
                  <a:cubicBezTo>
                    <a:pt x="8838" y="2369"/>
                    <a:pt x="8565" y="1846"/>
                    <a:pt x="8178" y="1414"/>
                  </a:cubicBezTo>
                  <a:cubicBezTo>
                    <a:pt x="7285" y="498"/>
                    <a:pt x="6057" y="1"/>
                    <a:pt x="4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p:nvPr/>
          </p:nvSpPr>
          <p:spPr>
            <a:xfrm rot="-1013057">
              <a:off x="8502682" y="488583"/>
              <a:ext cx="120196" cy="99121"/>
            </a:xfrm>
            <a:custGeom>
              <a:avLst/>
              <a:gdLst/>
              <a:ahLst/>
              <a:cxnLst/>
              <a:rect l="l" t="t" r="r" b="b"/>
              <a:pathLst>
                <a:path w="10260" h="8461" extrusionOk="0">
                  <a:moveTo>
                    <a:pt x="4757" y="0"/>
                  </a:moveTo>
                  <a:cubicBezTo>
                    <a:pt x="4293" y="0"/>
                    <a:pt x="3827" y="51"/>
                    <a:pt x="3367" y="154"/>
                  </a:cubicBezTo>
                  <a:cubicBezTo>
                    <a:pt x="1069" y="609"/>
                    <a:pt x="0" y="3498"/>
                    <a:pt x="1137" y="5432"/>
                  </a:cubicBezTo>
                  <a:cubicBezTo>
                    <a:pt x="2002" y="6933"/>
                    <a:pt x="3207" y="7661"/>
                    <a:pt x="4800" y="8275"/>
                  </a:cubicBezTo>
                  <a:cubicBezTo>
                    <a:pt x="5137" y="8403"/>
                    <a:pt x="5486" y="8461"/>
                    <a:pt x="5835" y="8461"/>
                  </a:cubicBezTo>
                  <a:cubicBezTo>
                    <a:pt x="7420" y="8461"/>
                    <a:pt x="9014" y="7262"/>
                    <a:pt x="9554" y="5864"/>
                  </a:cubicBezTo>
                  <a:cubicBezTo>
                    <a:pt x="10259" y="4044"/>
                    <a:pt x="9668" y="1769"/>
                    <a:pt x="7848" y="814"/>
                  </a:cubicBezTo>
                  <a:cubicBezTo>
                    <a:pt x="6895" y="274"/>
                    <a:pt x="5831" y="0"/>
                    <a:pt x="4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rot="-1013057">
              <a:off x="9017970" y="406003"/>
              <a:ext cx="90112" cy="72984"/>
            </a:xfrm>
            <a:custGeom>
              <a:avLst/>
              <a:gdLst/>
              <a:ahLst/>
              <a:cxnLst/>
              <a:rect l="l" t="t" r="r" b="b"/>
              <a:pathLst>
                <a:path w="7692" h="6230" extrusionOk="0">
                  <a:moveTo>
                    <a:pt x="3570" y="0"/>
                  </a:moveTo>
                  <a:cubicBezTo>
                    <a:pt x="3443" y="0"/>
                    <a:pt x="3314" y="8"/>
                    <a:pt x="3186" y="22"/>
                  </a:cubicBezTo>
                  <a:cubicBezTo>
                    <a:pt x="1616" y="113"/>
                    <a:pt x="1" y="1660"/>
                    <a:pt x="615" y="3366"/>
                  </a:cubicBezTo>
                  <a:cubicBezTo>
                    <a:pt x="1161" y="4890"/>
                    <a:pt x="1889" y="5687"/>
                    <a:pt x="3504" y="6119"/>
                  </a:cubicBezTo>
                  <a:cubicBezTo>
                    <a:pt x="3793" y="6194"/>
                    <a:pt x="4067" y="6229"/>
                    <a:pt x="4325" y="6229"/>
                  </a:cubicBezTo>
                  <a:cubicBezTo>
                    <a:pt x="6704" y="6229"/>
                    <a:pt x="7691" y="3230"/>
                    <a:pt x="6234" y="1342"/>
                  </a:cubicBezTo>
                  <a:cubicBezTo>
                    <a:pt x="5605" y="490"/>
                    <a:pt x="4616" y="0"/>
                    <a:pt x="3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rot="-1013057">
              <a:off x="8096734" y="-344260"/>
              <a:ext cx="85812" cy="106138"/>
            </a:xfrm>
            <a:custGeom>
              <a:avLst/>
              <a:gdLst/>
              <a:ahLst/>
              <a:cxnLst/>
              <a:rect l="l" t="t" r="r" b="b"/>
              <a:pathLst>
                <a:path w="7325" h="9060" extrusionOk="0">
                  <a:moveTo>
                    <a:pt x="3299" y="1"/>
                  </a:moveTo>
                  <a:cubicBezTo>
                    <a:pt x="2841" y="1"/>
                    <a:pt x="2390" y="173"/>
                    <a:pt x="2047" y="502"/>
                  </a:cubicBezTo>
                  <a:cubicBezTo>
                    <a:pt x="1753" y="835"/>
                    <a:pt x="1510" y="1203"/>
                    <a:pt x="1317" y="1604"/>
                  </a:cubicBezTo>
                  <a:lnTo>
                    <a:pt x="1317" y="1604"/>
                  </a:lnTo>
                  <a:cubicBezTo>
                    <a:pt x="1359" y="1507"/>
                    <a:pt x="1373" y="1467"/>
                    <a:pt x="1366" y="1467"/>
                  </a:cubicBezTo>
                  <a:cubicBezTo>
                    <a:pt x="1336" y="1467"/>
                    <a:pt x="865" y="2344"/>
                    <a:pt x="796" y="2481"/>
                  </a:cubicBezTo>
                  <a:cubicBezTo>
                    <a:pt x="0" y="3937"/>
                    <a:pt x="137" y="5234"/>
                    <a:pt x="728" y="6689"/>
                  </a:cubicBezTo>
                  <a:cubicBezTo>
                    <a:pt x="1345" y="8277"/>
                    <a:pt x="2705" y="9059"/>
                    <a:pt x="4024" y="9059"/>
                  </a:cubicBezTo>
                  <a:cubicBezTo>
                    <a:pt x="5577" y="9059"/>
                    <a:pt x="7074" y="7976"/>
                    <a:pt x="7234" y="5848"/>
                  </a:cubicBezTo>
                  <a:cubicBezTo>
                    <a:pt x="7325" y="4255"/>
                    <a:pt x="7097" y="2982"/>
                    <a:pt x="5960" y="1776"/>
                  </a:cubicBezTo>
                  <a:cubicBezTo>
                    <a:pt x="5664" y="1503"/>
                    <a:pt x="5346" y="1230"/>
                    <a:pt x="5027" y="980"/>
                  </a:cubicBezTo>
                  <a:cubicBezTo>
                    <a:pt x="4777" y="684"/>
                    <a:pt x="4504" y="434"/>
                    <a:pt x="4186" y="229"/>
                  </a:cubicBezTo>
                  <a:cubicBezTo>
                    <a:pt x="3906" y="76"/>
                    <a:pt x="3601" y="1"/>
                    <a:pt x="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rot="-1013057">
              <a:off x="8225874" y="-75962"/>
              <a:ext cx="132953" cy="87089"/>
            </a:xfrm>
            <a:custGeom>
              <a:avLst/>
              <a:gdLst/>
              <a:ahLst/>
              <a:cxnLst/>
              <a:rect l="l" t="t" r="r" b="b"/>
              <a:pathLst>
                <a:path w="11349" h="7434" extrusionOk="0">
                  <a:moveTo>
                    <a:pt x="6546" y="1"/>
                  </a:moveTo>
                  <a:cubicBezTo>
                    <a:pt x="6377" y="1"/>
                    <a:pt x="6205" y="13"/>
                    <a:pt x="6031" y="39"/>
                  </a:cubicBezTo>
                  <a:cubicBezTo>
                    <a:pt x="4030" y="334"/>
                    <a:pt x="2392" y="2040"/>
                    <a:pt x="1163" y="3542"/>
                  </a:cubicBezTo>
                  <a:cubicBezTo>
                    <a:pt x="1" y="4928"/>
                    <a:pt x="618" y="7434"/>
                    <a:pt x="2647" y="7434"/>
                  </a:cubicBezTo>
                  <a:cubicBezTo>
                    <a:pt x="2683" y="7434"/>
                    <a:pt x="2719" y="7433"/>
                    <a:pt x="2756" y="7432"/>
                  </a:cubicBezTo>
                  <a:cubicBezTo>
                    <a:pt x="5008" y="7318"/>
                    <a:pt x="7419" y="7022"/>
                    <a:pt x="9080" y="5361"/>
                  </a:cubicBezTo>
                  <a:cubicBezTo>
                    <a:pt x="11348" y="3114"/>
                    <a:pt x="9247" y="1"/>
                    <a:pt x="6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rot="-1013057">
              <a:off x="8339411" y="-274232"/>
              <a:ext cx="124343" cy="103479"/>
            </a:xfrm>
            <a:custGeom>
              <a:avLst/>
              <a:gdLst/>
              <a:ahLst/>
              <a:cxnLst/>
              <a:rect l="l" t="t" r="r" b="b"/>
              <a:pathLst>
                <a:path w="10614" h="8833" extrusionOk="0">
                  <a:moveTo>
                    <a:pt x="5747" y="0"/>
                  </a:moveTo>
                  <a:cubicBezTo>
                    <a:pt x="5142" y="0"/>
                    <a:pt x="4503" y="134"/>
                    <a:pt x="3858" y="430"/>
                  </a:cubicBezTo>
                  <a:cubicBezTo>
                    <a:pt x="2493" y="1067"/>
                    <a:pt x="1765" y="2045"/>
                    <a:pt x="1219" y="3387"/>
                  </a:cubicBezTo>
                  <a:cubicBezTo>
                    <a:pt x="0" y="6257"/>
                    <a:pt x="1858" y="8832"/>
                    <a:pt x="4511" y="8832"/>
                  </a:cubicBezTo>
                  <a:cubicBezTo>
                    <a:pt x="5076" y="8832"/>
                    <a:pt x="5677" y="8716"/>
                    <a:pt x="6292" y="8460"/>
                  </a:cubicBezTo>
                  <a:cubicBezTo>
                    <a:pt x="7634" y="7891"/>
                    <a:pt x="8612" y="7164"/>
                    <a:pt x="9249" y="5821"/>
                  </a:cubicBezTo>
                  <a:cubicBezTo>
                    <a:pt x="10614" y="2849"/>
                    <a:pt x="8538" y="0"/>
                    <a:pt x="5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rot="-1013057">
              <a:off x="7959390" y="-103401"/>
              <a:ext cx="130318" cy="101967"/>
            </a:xfrm>
            <a:custGeom>
              <a:avLst/>
              <a:gdLst/>
              <a:ahLst/>
              <a:cxnLst/>
              <a:rect l="l" t="t" r="r" b="b"/>
              <a:pathLst>
                <a:path w="11124" h="8704" extrusionOk="0">
                  <a:moveTo>
                    <a:pt x="5323" y="1"/>
                  </a:moveTo>
                  <a:cubicBezTo>
                    <a:pt x="4021" y="1"/>
                    <a:pt x="2717" y="518"/>
                    <a:pt x="1524" y="1554"/>
                  </a:cubicBezTo>
                  <a:cubicBezTo>
                    <a:pt x="410" y="2509"/>
                    <a:pt x="0" y="4807"/>
                    <a:pt x="910" y="6058"/>
                  </a:cubicBezTo>
                  <a:cubicBezTo>
                    <a:pt x="2137" y="7723"/>
                    <a:pt x="3746" y="8703"/>
                    <a:pt x="5530" y="8703"/>
                  </a:cubicBezTo>
                  <a:cubicBezTo>
                    <a:pt x="6426" y="8703"/>
                    <a:pt x="7367" y="8456"/>
                    <a:pt x="8326" y="7923"/>
                  </a:cubicBezTo>
                  <a:cubicBezTo>
                    <a:pt x="10510" y="6717"/>
                    <a:pt x="11124" y="3351"/>
                    <a:pt x="9190" y="1622"/>
                  </a:cubicBezTo>
                  <a:cubicBezTo>
                    <a:pt x="7983" y="541"/>
                    <a:pt x="6654" y="1"/>
                    <a:pt x="5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rot="-1013057">
              <a:off x="8503057" y="190474"/>
              <a:ext cx="110871" cy="161526"/>
            </a:xfrm>
            <a:custGeom>
              <a:avLst/>
              <a:gdLst/>
              <a:ahLst/>
              <a:cxnLst/>
              <a:rect l="l" t="t" r="r" b="b"/>
              <a:pathLst>
                <a:path w="9464" h="13788" extrusionOk="0">
                  <a:moveTo>
                    <a:pt x="4399" y="1"/>
                  </a:moveTo>
                  <a:cubicBezTo>
                    <a:pt x="3113" y="1"/>
                    <a:pt x="1775" y="902"/>
                    <a:pt x="1524" y="2433"/>
                  </a:cubicBezTo>
                  <a:cubicBezTo>
                    <a:pt x="0" y="5253"/>
                    <a:pt x="0" y="9371"/>
                    <a:pt x="1661" y="11964"/>
                  </a:cubicBezTo>
                  <a:cubicBezTo>
                    <a:pt x="2447" y="13225"/>
                    <a:pt x="3581" y="13787"/>
                    <a:pt x="4714" y="13787"/>
                  </a:cubicBezTo>
                  <a:cubicBezTo>
                    <a:pt x="6238" y="13787"/>
                    <a:pt x="7761" y="12772"/>
                    <a:pt x="8439" y="11077"/>
                  </a:cubicBezTo>
                  <a:cubicBezTo>
                    <a:pt x="9463" y="8529"/>
                    <a:pt x="8758" y="4207"/>
                    <a:pt x="6824" y="1932"/>
                  </a:cubicBezTo>
                  <a:cubicBezTo>
                    <a:pt x="6457" y="596"/>
                    <a:pt x="544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rot="-1013057">
              <a:off x="8011695" y="154523"/>
              <a:ext cx="96450" cy="84231"/>
            </a:xfrm>
            <a:custGeom>
              <a:avLst/>
              <a:gdLst/>
              <a:ahLst/>
              <a:cxnLst/>
              <a:rect l="l" t="t" r="r" b="b"/>
              <a:pathLst>
                <a:path w="8233" h="7190" extrusionOk="0">
                  <a:moveTo>
                    <a:pt x="4008" y="0"/>
                  </a:moveTo>
                  <a:cubicBezTo>
                    <a:pt x="1924" y="0"/>
                    <a:pt x="0" y="1624"/>
                    <a:pt x="339" y="4030"/>
                  </a:cubicBezTo>
                  <a:cubicBezTo>
                    <a:pt x="611" y="5922"/>
                    <a:pt x="2314" y="7190"/>
                    <a:pt x="4046" y="7190"/>
                  </a:cubicBezTo>
                  <a:cubicBezTo>
                    <a:pt x="4917" y="7190"/>
                    <a:pt x="5796" y="6869"/>
                    <a:pt x="6504" y="6146"/>
                  </a:cubicBezTo>
                  <a:lnTo>
                    <a:pt x="6799" y="5827"/>
                  </a:lnTo>
                  <a:cubicBezTo>
                    <a:pt x="8232" y="4371"/>
                    <a:pt x="8096" y="1528"/>
                    <a:pt x="6094" y="573"/>
                  </a:cubicBezTo>
                  <a:lnTo>
                    <a:pt x="5730" y="391"/>
                  </a:lnTo>
                  <a:cubicBezTo>
                    <a:pt x="5173" y="125"/>
                    <a:pt x="4585" y="0"/>
                    <a:pt x="4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rot="-1013057">
              <a:off x="8319413" y="141733"/>
              <a:ext cx="92748" cy="71942"/>
            </a:xfrm>
            <a:custGeom>
              <a:avLst/>
              <a:gdLst/>
              <a:ahLst/>
              <a:cxnLst/>
              <a:rect l="l" t="t" r="r" b="b"/>
              <a:pathLst>
                <a:path w="7917" h="6141" extrusionOk="0">
                  <a:moveTo>
                    <a:pt x="3454" y="1"/>
                  </a:moveTo>
                  <a:cubicBezTo>
                    <a:pt x="3076" y="1"/>
                    <a:pt x="2699" y="30"/>
                    <a:pt x="2321" y="85"/>
                  </a:cubicBezTo>
                  <a:cubicBezTo>
                    <a:pt x="728" y="313"/>
                    <a:pt x="0" y="2474"/>
                    <a:pt x="774" y="3725"/>
                  </a:cubicBezTo>
                  <a:cubicBezTo>
                    <a:pt x="1138" y="4339"/>
                    <a:pt x="1616" y="4862"/>
                    <a:pt x="2184" y="5294"/>
                  </a:cubicBezTo>
                  <a:cubicBezTo>
                    <a:pt x="2853" y="5842"/>
                    <a:pt x="3672" y="6141"/>
                    <a:pt x="4466" y="6141"/>
                  </a:cubicBezTo>
                  <a:cubicBezTo>
                    <a:pt x="5454" y="6141"/>
                    <a:pt x="6404" y="5679"/>
                    <a:pt x="6984" y="4657"/>
                  </a:cubicBezTo>
                  <a:cubicBezTo>
                    <a:pt x="7917" y="3020"/>
                    <a:pt x="7052" y="586"/>
                    <a:pt x="5119" y="199"/>
                  </a:cubicBezTo>
                  <a:cubicBezTo>
                    <a:pt x="4564" y="64"/>
                    <a:pt x="4009"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rot="-1013057">
              <a:off x="8631017" y="-222177"/>
              <a:ext cx="91974" cy="92724"/>
            </a:xfrm>
            <a:custGeom>
              <a:avLst/>
              <a:gdLst/>
              <a:ahLst/>
              <a:cxnLst/>
              <a:rect l="l" t="t" r="r" b="b"/>
              <a:pathLst>
                <a:path w="7851" h="7915" extrusionOk="0">
                  <a:moveTo>
                    <a:pt x="4513" y="0"/>
                  </a:moveTo>
                  <a:cubicBezTo>
                    <a:pt x="3580" y="0"/>
                    <a:pt x="2631" y="393"/>
                    <a:pt x="2042" y="1273"/>
                  </a:cubicBezTo>
                  <a:cubicBezTo>
                    <a:pt x="1382" y="2205"/>
                    <a:pt x="1314" y="3115"/>
                    <a:pt x="905" y="4116"/>
                  </a:cubicBezTo>
                  <a:cubicBezTo>
                    <a:pt x="0" y="6112"/>
                    <a:pt x="1639" y="7915"/>
                    <a:pt x="3287" y="7915"/>
                  </a:cubicBezTo>
                  <a:cubicBezTo>
                    <a:pt x="4044" y="7915"/>
                    <a:pt x="4802" y="7535"/>
                    <a:pt x="5318" y="6618"/>
                  </a:cubicBezTo>
                  <a:cubicBezTo>
                    <a:pt x="5977" y="5458"/>
                    <a:pt x="6705" y="4662"/>
                    <a:pt x="7160" y="3343"/>
                  </a:cubicBezTo>
                  <a:cubicBezTo>
                    <a:pt x="7850" y="1302"/>
                    <a:pt x="6209" y="0"/>
                    <a:pt x="4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rot="-1013057">
              <a:off x="8556776" y="-466827"/>
              <a:ext cx="109477" cy="82977"/>
            </a:xfrm>
            <a:custGeom>
              <a:avLst/>
              <a:gdLst/>
              <a:ahLst/>
              <a:cxnLst/>
              <a:rect l="l" t="t" r="r" b="b"/>
              <a:pathLst>
                <a:path w="9345" h="7083" extrusionOk="0">
                  <a:moveTo>
                    <a:pt x="4773" y="0"/>
                  </a:moveTo>
                  <a:cubicBezTo>
                    <a:pt x="1" y="0"/>
                    <a:pt x="650" y="7082"/>
                    <a:pt x="4517" y="7082"/>
                  </a:cubicBezTo>
                  <a:cubicBezTo>
                    <a:pt x="4872" y="7082"/>
                    <a:pt x="5253" y="7023"/>
                    <a:pt x="5660" y="6893"/>
                  </a:cubicBezTo>
                  <a:cubicBezTo>
                    <a:pt x="9345" y="5710"/>
                    <a:pt x="8890"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rot="-1013057">
              <a:off x="8568946" y="27280"/>
              <a:ext cx="135308" cy="128678"/>
            </a:xfrm>
            <a:custGeom>
              <a:avLst/>
              <a:gdLst/>
              <a:ahLst/>
              <a:cxnLst/>
              <a:rect l="l" t="t" r="r" b="b"/>
              <a:pathLst>
                <a:path w="11550" h="10984" extrusionOk="0">
                  <a:moveTo>
                    <a:pt x="2898" y="0"/>
                  </a:moveTo>
                  <a:cubicBezTo>
                    <a:pt x="1277" y="0"/>
                    <a:pt x="0" y="2136"/>
                    <a:pt x="788" y="3711"/>
                  </a:cubicBezTo>
                  <a:cubicBezTo>
                    <a:pt x="1402" y="4917"/>
                    <a:pt x="1834" y="6168"/>
                    <a:pt x="2403" y="7374"/>
                  </a:cubicBezTo>
                  <a:cubicBezTo>
                    <a:pt x="3131" y="8852"/>
                    <a:pt x="4245" y="9785"/>
                    <a:pt x="5633" y="10604"/>
                  </a:cubicBezTo>
                  <a:cubicBezTo>
                    <a:pt x="6092" y="10865"/>
                    <a:pt x="6611" y="10984"/>
                    <a:pt x="7138" y="10984"/>
                  </a:cubicBezTo>
                  <a:cubicBezTo>
                    <a:pt x="9272" y="10984"/>
                    <a:pt x="11549" y="9040"/>
                    <a:pt x="10637" y="6759"/>
                  </a:cubicBezTo>
                  <a:cubicBezTo>
                    <a:pt x="9932" y="5008"/>
                    <a:pt x="9250" y="3689"/>
                    <a:pt x="7612" y="2619"/>
                  </a:cubicBezTo>
                  <a:cubicBezTo>
                    <a:pt x="6452" y="1846"/>
                    <a:pt x="5246" y="1209"/>
                    <a:pt x="4109" y="413"/>
                  </a:cubicBezTo>
                  <a:cubicBezTo>
                    <a:pt x="3701" y="125"/>
                    <a:pt x="3289" y="0"/>
                    <a:pt x="2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rot="-1013057">
              <a:off x="8820475" y="98464"/>
              <a:ext cx="90651" cy="89432"/>
            </a:xfrm>
            <a:custGeom>
              <a:avLst/>
              <a:gdLst/>
              <a:ahLst/>
              <a:cxnLst/>
              <a:rect l="l" t="t" r="r" b="b"/>
              <a:pathLst>
                <a:path w="7738" h="7634" extrusionOk="0">
                  <a:moveTo>
                    <a:pt x="4717" y="0"/>
                  </a:moveTo>
                  <a:cubicBezTo>
                    <a:pt x="4251" y="0"/>
                    <a:pt x="3785" y="100"/>
                    <a:pt x="3367" y="309"/>
                  </a:cubicBezTo>
                  <a:cubicBezTo>
                    <a:pt x="2617" y="695"/>
                    <a:pt x="1934" y="1241"/>
                    <a:pt x="1366" y="1901"/>
                  </a:cubicBezTo>
                  <a:cubicBezTo>
                    <a:pt x="1" y="3402"/>
                    <a:pt x="46" y="5677"/>
                    <a:pt x="1729" y="6951"/>
                  </a:cubicBezTo>
                  <a:cubicBezTo>
                    <a:pt x="2324" y="7401"/>
                    <a:pt x="3089" y="7634"/>
                    <a:pt x="3850" y="7634"/>
                  </a:cubicBezTo>
                  <a:cubicBezTo>
                    <a:pt x="5012" y="7634"/>
                    <a:pt x="6166" y="7091"/>
                    <a:pt x="6688" y="5950"/>
                  </a:cubicBezTo>
                  <a:cubicBezTo>
                    <a:pt x="7189" y="4972"/>
                    <a:pt x="7507" y="3880"/>
                    <a:pt x="7598" y="2765"/>
                  </a:cubicBezTo>
                  <a:cubicBezTo>
                    <a:pt x="7737" y="1044"/>
                    <a:pt x="6228" y="0"/>
                    <a:pt x="4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rot="-1013057">
              <a:off x="8813561" y="-223965"/>
              <a:ext cx="109922" cy="73746"/>
            </a:xfrm>
            <a:custGeom>
              <a:avLst/>
              <a:gdLst/>
              <a:ahLst/>
              <a:cxnLst/>
              <a:rect l="l" t="t" r="r" b="b"/>
              <a:pathLst>
                <a:path w="9383" h="6295" extrusionOk="0">
                  <a:moveTo>
                    <a:pt x="5571" y="1"/>
                  </a:moveTo>
                  <a:cubicBezTo>
                    <a:pt x="3880" y="1"/>
                    <a:pt x="3007" y="894"/>
                    <a:pt x="1853" y="2004"/>
                  </a:cubicBezTo>
                  <a:cubicBezTo>
                    <a:pt x="1" y="3771"/>
                    <a:pt x="1695" y="6295"/>
                    <a:pt x="3840" y="6295"/>
                  </a:cubicBezTo>
                  <a:cubicBezTo>
                    <a:pt x="3987" y="6295"/>
                    <a:pt x="4136" y="6283"/>
                    <a:pt x="4287" y="6258"/>
                  </a:cubicBezTo>
                  <a:cubicBezTo>
                    <a:pt x="6084" y="5985"/>
                    <a:pt x="7017" y="5689"/>
                    <a:pt x="8108" y="4142"/>
                  </a:cubicBezTo>
                  <a:cubicBezTo>
                    <a:pt x="9382" y="2368"/>
                    <a:pt x="7608" y="71"/>
                    <a:pt x="5697" y="2"/>
                  </a:cubicBezTo>
                  <a:cubicBezTo>
                    <a:pt x="5655" y="1"/>
                    <a:pt x="5612" y="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rot="-1013057">
              <a:off x="8755497" y="307952"/>
              <a:ext cx="150034" cy="147246"/>
            </a:xfrm>
            <a:custGeom>
              <a:avLst/>
              <a:gdLst/>
              <a:ahLst/>
              <a:cxnLst/>
              <a:rect l="l" t="t" r="r" b="b"/>
              <a:pathLst>
                <a:path w="12807" h="12569" extrusionOk="0">
                  <a:moveTo>
                    <a:pt x="6778" y="1"/>
                  </a:moveTo>
                  <a:cubicBezTo>
                    <a:pt x="5404" y="1"/>
                    <a:pt x="4128" y="608"/>
                    <a:pt x="3412" y="1808"/>
                  </a:cubicBezTo>
                  <a:cubicBezTo>
                    <a:pt x="1683" y="2923"/>
                    <a:pt x="227" y="4788"/>
                    <a:pt x="136" y="6812"/>
                  </a:cubicBezTo>
                  <a:cubicBezTo>
                    <a:pt x="1" y="10193"/>
                    <a:pt x="3214" y="12568"/>
                    <a:pt x="6370" y="12568"/>
                  </a:cubicBezTo>
                  <a:cubicBezTo>
                    <a:pt x="6400" y="12568"/>
                    <a:pt x="6430" y="12568"/>
                    <a:pt x="6460" y="12568"/>
                  </a:cubicBezTo>
                  <a:cubicBezTo>
                    <a:pt x="9758" y="12545"/>
                    <a:pt x="12602" y="9861"/>
                    <a:pt x="12715" y="6539"/>
                  </a:cubicBezTo>
                  <a:cubicBezTo>
                    <a:pt x="12806" y="3560"/>
                    <a:pt x="10531" y="489"/>
                    <a:pt x="7506" y="56"/>
                  </a:cubicBezTo>
                  <a:cubicBezTo>
                    <a:pt x="7262" y="19"/>
                    <a:pt x="7019" y="1"/>
                    <a:pt x="6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rot="-1013057">
              <a:off x="8789654" y="-79536"/>
              <a:ext cx="83950" cy="65299"/>
            </a:xfrm>
            <a:custGeom>
              <a:avLst/>
              <a:gdLst/>
              <a:ahLst/>
              <a:cxnLst/>
              <a:rect l="l" t="t" r="r" b="b"/>
              <a:pathLst>
                <a:path w="7166" h="5574" extrusionOk="0">
                  <a:moveTo>
                    <a:pt x="3594" y="0"/>
                  </a:moveTo>
                  <a:cubicBezTo>
                    <a:pt x="0" y="0"/>
                    <a:pt x="0" y="5574"/>
                    <a:pt x="3594" y="5574"/>
                  </a:cubicBezTo>
                  <a:cubicBezTo>
                    <a:pt x="7166" y="5574"/>
                    <a:pt x="7166" y="0"/>
                    <a:pt x="3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rot="-1013057">
              <a:off x="8945872" y="292844"/>
              <a:ext cx="60777" cy="53409"/>
            </a:xfrm>
            <a:custGeom>
              <a:avLst/>
              <a:gdLst/>
              <a:ahLst/>
              <a:cxnLst/>
              <a:rect l="l" t="t" r="r" b="b"/>
              <a:pathLst>
                <a:path w="5188" h="4559" extrusionOk="0">
                  <a:moveTo>
                    <a:pt x="2595" y="1"/>
                  </a:moveTo>
                  <a:cubicBezTo>
                    <a:pt x="1679" y="1"/>
                    <a:pt x="763" y="518"/>
                    <a:pt x="513" y="1553"/>
                  </a:cubicBezTo>
                  <a:lnTo>
                    <a:pt x="422" y="1872"/>
                  </a:lnTo>
                  <a:cubicBezTo>
                    <a:pt x="1" y="3660"/>
                    <a:pt x="1308" y="4559"/>
                    <a:pt x="2606" y="4559"/>
                  </a:cubicBezTo>
                  <a:cubicBezTo>
                    <a:pt x="3901" y="4559"/>
                    <a:pt x="5187" y="3666"/>
                    <a:pt x="4744" y="1872"/>
                  </a:cubicBezTo>
                  <a:lnTo>
                    <a:pt x="4676" y="1553"/>
                  </a:lnTo>
                  <a:cubicBezTo>
                    <a:pt x="4426" y="518"/>
                    <a:pt x="3510" y="1"/>
                    <a:pt x="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rot="-1013057">
              <a:off x="9131034" y="726352"/>
              <a:ext cx="89948" cy="78174"/>
            </a:xfrm>
            <a:custGeom>
              <a:avLst/>
              <a:gdLst/>
              <a:ahLst/>
              <a:cxnLst/>
              <a:rect l="l" t="t" r="r" b="b"/>
              <a:pathLst>
                <a:path w="7678" h="6673" extrusionOk="0">
                  <a:moveTo>
                    <a:pt x="4056" y="1"/>
                  </a:moveTo>
                  <a:cubicBezTo>
                    <a:pt x="3160" y="1"/>
                    <a:pt x="2263" y="307"/>
                    <a:pt x="1638" y="932"/>
                  </a:cubicBezTo>
                  <a:cubicBezTo>
                    <a:pt x="0" y="2592"/>
                    <a:pt x="569" y="6164"/>
                    <a:pt x="3162" y="6551"/>
                  </a:cubicBezTo>
                  <a:lnTo>
                    <a:pt x="3572" y="6619"/>
                  </a:lnTo>
                  <a:cubicBezTo>
                    <a:pt x="3799" y="6655"/>
                    <a:pt x="4021" y="6673"/>
                    <a:pt x="4235" y="6673"/>
                  </a:cubicBezTo>
                  <a:cubicBezTo>
                    <a:pt x="6291" y="6673"/>
                    <a:pt x="7677" y="5049"/>
                    <a:pt x="7348" y="2865"/>
                  </a:cubicBezTo>
                  <a:cubicBezTo>
                    <a:pt x="7325" y="2729"/>
                    <a:pt x="7302" y="2592"/>
                    <a:pt x="7280" y="2456"/>
                  </a:cubicBezTo>
                  <a:cubicBezTo>
                    <a:pt x="7024" y="839"/>
                    <a:pt x="5540" y="1"/>
                    <a:pt x="4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rot="-1013057">
              <a:off x="8685462" y="510501"/>
              <a:ext cx="83692" cy="65030"/>
            </a:xfrm>
            <a:custGeom>
              <a:avLst/>
              <a:gdLst/>
              <a:ahLst/>
              <a:cxnLst/>
              <a:rect l="l" t="t" r="r" b="b"/>
              <a:pathLst>
                <a:path w="7144" h="5551" extrusionOk="0">
                  <a:moveTo>
                    <a:pt x="3572" y="0"/>
                  </a:moveTo>
                  <a:cubicBezTo>
                    <a:pt x="1" y="0"/>
                    <a:pt x="1" y="5551"/>
                    <a:pt x="3572" y="5551"/>
                  </a:cubicBezTo>
                  <a:cubicBezTo>
                    <a:pt x="7144" y="5551"/>
                    <a:pt x="7144" y="0"/>
                    <a:pt x="3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rot="-1013057">
              <a:off x="9015698" y="581831"/>
              <a:ext cx="77823" cy="56759"/>
            </a:xfrm>
            <a:custGeom>
              <a:avLst/>
              <a:gdLst/>
              <a:ahLst/>
              <a:cxnLst/>
              <a:rect l="l" t="t" r="r" b="b"/>
              <a:pathLst>
                <a:path w="6643" h="4845" extrusionOk="0">
                  <a:moveTo>
                    <a:pt x="3126" y="0"/>
                  </a:moveTo>
                  <a:cubicBezTo>
                    <a:pt x="17" y="0"/>
                    <a:pt x="0" y="4845"/>
                    <a:pt x="3123" y="4845"/>
                  </a:cubicBezTo>
                  <a:cubicBezTo>
                    <a:pt x="3314" y="4845"/>
                    <a:pt x="3516" y="4826"/>
                    <a:pt x="3731" y="4788"/>
                  </a:cubicBezTo>
                  <a:lnTo>
                    <a:pt x="4367" y="4674"/>
                  </a:lnTo>
                  <a:cubicBezTo>
                    <a:pt x="6642" y="4265"/>
                    <a:pt x="6642" y="580"/>
                    <a:pt x="4367" y="170"/>
                  </a:cubicBezTo>
                  <a:lnTo>
                    <a:pt x="3731" y="57"/>
                  </a:lnTo>
                  <a:cubicBezTo>
                    <a:pt x="3517" y="18"/>
                    <a:pt x="3316" y="0"/>
                    <a:pt x="3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rot="-1013057">
              <a:off x="9192785" y="611946"/>
              <a:ext cx="94083" cy="63706"/>
            </a:xfrm>
            <a:custGeom>
              <a:avLst/>
              <a:gdLst/>
              <a:ahLst/>
              <a:cxnLst/>
              <a:rect l="l" t="t" r="r" b="b"/>
              <a:pathLst>
                <a:path w="8031" h="5438" extrusionOk="0">
                  <a:moveTo>
                    <a:pt x="3385" y="1"/>
                  </a:moveTo>
                  <a:cubicBezTo>
                    <a:pt x="3083" y="1"/>
                    <a:pt x="2780" y="31"/>
                    <a:pt x="2480" y="92"/>
                  </a:cubicBezTo>
                  <a:cubicBezTo>
                    <a:pt x="1" y="479"/>
                    <a:pt x="319" y="3572"/>
                    <a:pt x="1866" y="4733"/>
                  </a:cubicBezTo>
                  <a:cubicBezTo>
                    <a:pt x="2640" y="5324"/>
                    <a:pt x="3527" y="5438"/>
                    <a:pt x="4482" y="5438"/>
                  </a:cubicBezTo>
                  <a:cubicBezTo>
                    <a:pt x="6984" y="5438"/>
                    <a:pt x="8031" y="1866"/>
                    <a:pt x="5733" y="638"/>
                  </a:cubicBezTo>
                  <a:cubicBezTo>
                    <a:pt x="5018" y="222"/>
                    <a:pt x="4206" y="1"/>
                    <a:pt x="3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4902769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88"/>
        <p:cNvGrpSpPr/>
        <p:nvPr/>
      </p:nvGrpSpPr>
      <p:grpSpPr>
        <a:xfrm>
          <a:off x="0" y="0"/>
          <a:ext cx="0" cy="0"/>
          <a:chOff x="0" y="0"/>
          <a:chExt cx="0" cy="0"/>
        </a:xfrm>
      </p:grpSpPr>
      <p:sp>
        <p:nvSpPr>
          <p:cNvPr id="189" name="Google Shape;189;p7"/>
          <p:cNvSpPr txBox="1">
            <a:spLocks noGrp="1"/>
          </p:cNvSpPr>
          <p:nvPr>
            <p:ph type="title"/>
          </p:nvPr>
        </p:nvSpPr>
        <p:spPr>
          <a:xfrm>
            <a:off x="720000" y="540000"/>
            <a:ext cx="5352000" cy="627000"/>
          </a:xfrm>
          <a:prstGeom prst="rect">
            <a:avLst/>
          </a:prstGeom>
        </p:spPr>
        <p:txBody>
          <a:bodyPr spcFirstLastPara="1" wrap="square" lIns="91425" tIns="91425" rIns="91425" bIns="91425" anchor="ctr" anchorCtr="0">
            <a:normAutofit/>
          </a:bodyPr>
          <a:lstStyle>
            <a:lvl1pPr lvl="0" rtl="0">
              <a:spcBef>
                <a:spcPts val="0"/>
              </a:spcBef>
              <a:spcAft>
                <a:spcPts val="0"/>
              </a:spcAft>
              <a:buSzPts val="3000"/>
              <a:buFont typeface="Merriweather"/>
              <a:buNone/>
              <a:defRPr sz="3000" b="1">
                <a:latin typeface="Merriweather"/>
                <a:ea typeface="Merriweather"/>
                <a:cs typeface="Merriweather"/>
                <a:sym typeface="Merriweather"/>
              </a:defRPr>
            </a:lvl1pPr>
            <a:lvl2pPr lvl="1" algn="ctr" rtl="0">
              <a:spcBef>
                <a:spcPts val="0"/>
              </a:spcBef>
              <a:spcAft>
                <a:spcPts val="0"/>
              </a:spcAft>
              <a:buSzPts val="3000"/>
              <a:buFont typeface="Merriweather"/>
              <a:buNone/>
              <a:defRPr sz="3000" b="1">
                <a:latin typeface="Merriweather"/>
                <a:ea typeface="Merriweather"/>
                <a:cs typeface="Merriweather"/>
                <a:sym typeface="Merriweather"/>
              </a:defRPr>
            </a:lvl2pPr>
            <a:lvl3pPr lvl="2" algn="ctr" rtl="0">
              <a:spcBef>
                <a:spcPts val="0"/>
              </a:spcBef>
              <a:spcAft>
                <a:spcPts val="0"/>
              </a:spcAft>
              <a:buSzPts val="3000"/>
              <a:buFont typeface="Merriweather"/>
              <a:buNone/>
              <a:defRPr sz="3000" b="1">
                <a:latin typeface="Merriweather"/>
                <a:ea typeface="Merriweather"/>
                <a:cs typeface="Merriweather"/>
                <a:sym typeface="Merriweather"/>
              </a:defRPr>
            </a:lvl3pPr>
            <a:lvl4pPr lvl="3" algn="ctr" rtl="0">
              <a:spcBef>
                <a:spcPts val="0"/>
              </a:spcBef>
              <a:spcAft>
                <a:spcPts val="0"/>
              </a:spcAft>
              <a:buSzPts val="3000"/>
              <a:buFont typeface="Merriweather"/>
              <a:buNone/>
              <a:defRPr sz="3000" b="1">
                <a:latin typeface="Merriweather"/>
                <a:ea typeface="Merriweather"/>
                <a:cs typeface="Merriweather"/>
                <a:sym typeface="Merriweather"/>
              </a:defRPr>
            </a:lvl4pPr>
            <a:lvl5pPr lvl="4" algn="ctr" rtl="0">
              <a:spcBef>
                <a:spcPts val="0"/>
              </a:spcBef>
              <a:spcAft>
                <a:spcPts val="0"/>
              </a:spcAft>
              <a:buSzPts val="3000"/>
              <a:buFont typeface="Merriweather"/>
              <a:buNone/>
              <a:defRPr sz="3000" b="1">
                <a:latin typeface="Merriweather"/>
                <a:ea typeface="Merriweather"/>
                <a:cs typeface="Merriweather"/>
                <a:sym typeface="Merriweather"/>
              </a:defRPr>
            </a:lvl5pPr>
            <a:lvl6pPr lvl="5" algn="ctr" rtl="0">
              <a:spcBef>
                <a:spcPts val="0"/>
              </a:spcBef>
              <a:spcAft>
                <a:spcPts val="0"/>
              </a:spcAft>
              <a:buSzPts val="3000"/>
              <a:buFont typeface="Merriweather"/>
              <a:buNone/>
              <a:defRPr sz="3000" b="1">
                <a:latin typeface="Merriweather"/>
                <a:ea typeface="Merriweather"/>
                <a:cs typeface="Merriweather"/>
                <a:sym typeface="Merriweather"/>
              </a:defRPr>
            </a:lvl6pPr>
            <a:lvl7pPr lvl="6" algn="ctr" rtl="0">
              <a:spcBef>
                <a:spcPts val="0"/>
              </a:spcBef>
              <a:spcAft>
                <a:spcPts val="0"/>
              </a:spcAft>
              <a:buSzPts val="3000"/>
              <a:buFont typeface="Merriweather"/>
              <a:buNone/>
              <a:defRPr sz="3000" b="1">
                <a:latin typeface="Merriweather"/>
                <a:ea typeface="Merriweather"/>
                <a:cs typeface="Merriweather"/>
                <a:sym typeface="Merriweather"/>
              </a:defRPr>
            </a:lvl7pPr>
            <a:lvl8pPr lvl="7" algn="ctr" rtl="0">
              <a:spcBef>
                <a:spcPts val="0"/>
              </a:spcBef>
              <a:spcAft>
                <a:spcPts val="0"/>
              </a:spcAft>
              <a:buSzPts val="3000"/>
              <a:buFont typeface="Merriweather"/>
              <a:buNone/>
              <a:defRPr sz="3000" b="1">
                <a:latin typeface="Merriweather"/>
                <a:ea typeface="Merriweather"/>
                <a:cs typeface="Merriweather"/>
                <a:sym typeface="Merriweather"/>
              </a:defRPr>
            </a:lvl8pPr>
            <a:lvl9pPr lvl="8" algn="ctr" rtl="0">
              <a:spcBef>
                <a:spcPts val="0"/>
              </a:spcBef>
              <a:spcAft>
                <a:spcPts val="0"/>
              </a:spcAft>
              <a:buSzPts val="3000"/>
              <a:buFont typeface="Merriweather"/>
              <a:buNone/>
              <a:defRPr sz="3000" b="1">
                <a:latin typeface="Merriweather"/>
                <a:ea typeface="Merriweather"/>
                <a:cs typeface="Merriweather"/>
                <a:sym typeface="Merriweather"/>
              </a:defRPr>
            </a:lvl9pPr>
          </a:lstStyle>
          <a:p>
            <a:endParaRPr/>
          </a:p>
        </p:txBody>
      </p:sp>
      <p:sp>
        <p:nvSpPr>
          <p:cNvPr id="190" name="Google Shape;190;p7"/>
          <p:cNvSpPr txBox="1">
            <a:spLocks noGrp="1"/>
          </p:cNvSpPr>
          <p:nvPr>
            <p:ph type="subTitle" idx="1"/>
          </p:nvPr>
        </p:nvSpPr>
        <p:spPr>
          <a:xfrm>
            <a:off x="720000" y="1688925"/>
            <a:ext cx="4856100" cy="22995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Char char="●"/>
              <a:defRPr sz="1400">
                <a:latin typeface="Montserrat"/>
                <a:ea typeface="Montserrat"/>
                <a:cs typeface="Montserrat"/>
                <a:sym typeface="Montserrat"/>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191" name="Google Shape;191;p7"/>
          <p:cNvSpPr/>
          <p:nvPr/>
        </p:nvSpPr>
        <p:spPr>
          <a:xfrm rot="-10508718">
            <a:off x="-993076" y="3624195"/>
            <a:ext cx="2461083" cy="2580983"/>
          </a:xfrm>
          <a:custGeom>
            <a:avLst/>
            <a:gdLst/>
            <a:ahLst/>
            <a:cxnLst/>
            <a:rect l="l" t="t" r="r" b="b"/>
            <a:pathLst>
              <a:path w="104663" h="109762" extrusionOk="0">
                <a:moveTo>
                  <a:pt x="61492" y="0"/>
                </a:moveTo>
                <a:cubicBezTo>
                  <a:pt x="50465" y="0"/>
                  <a:pt x="40621" y="9146"/>
                  <a:pt x="32052" y="15324"/>
                </a:cubicBezTo>
                <a:cubicBezTo>
                  <a:pt x="19882" y="24104"/>
                  <a:pt x="10169" y="35842"/>
                  <a:pt x="3800" y="49422"/>
                </a:cubicBezTo>
                <a:cubicBezTo>
                  <a:pt x="1639" y="54040"/>
                  <a:pt x="1" y="59795"/>
                  <a:pt x="2913" y="63981"/>
                </a:cubicBezTo>
                <a:cubicBezTo>
                  <a:pt x="5239" y="67321"/>
                  <a:pt x="9616" y="68315"/>
                  <a:pt x="13780" y="68315"/>
                </a:cubicBezTo>
                <a:cubicBezTo>
                  <a:pt x="14380" y="68315"/>
                  <a:pt x="14976" y="68295"/>
                  <a:pt x="15560" y="68257"/>
                </a:cubicBezTo>
                <a:cubicBezTo>
                  <a:pt x="18177" y="68104"/>
                  <a:pt x="20852" y="67736"/>
                  <a:pt x="23463" y="67736"/>
                </a:cubicBezTo>
                <a:cubicBezTo>
                  <a:pt x="25504" y="67736"/>
                  <a:pt x="27507" y="67961"/>
                  <a:pt x="29413" y="68690"/>
                </a:cubicBezTo>
                <a:cubicBezTo>
                  <a:pt x="35510" y="71055"/>
                  <a:pt x="38626" y="77789"/>
                  <a:pt x="40287" y="84112"/>
                </a:cubicBezTo>
                <a:cubicBezTo>
                  <a:pt x="41925" y="90413"/>
                  <a:pt x="42857" y="97260"/>
                  <a:pt x="46883" y="102401"/>
                </a:cubicBezTo>
                <a:cubicBezTo>
                  <a:pt x="50905" y="107554"/>
                  <a:pt x="57119" y="109761"/>
                  <a:pt x="63668" y="109761"/>
                </a:cubicBezTo>
                <a:cubicBezTo>
                  <a:pt x="69898" y="109761"/>
                  <a:pt x="76430" y="107763"/>
                  <a:pt x="81664" y="104403"/>
                </a:cubicBezTo>
                <a:cubicBezTo>
                  <a:pt x="95882" y="95236"/>
                  <a:pt x="104139" y="78198"/>
                  <a:pt x="104412" y="61274"/>
                </a:cubicBezTo>
                <a:cubicBezTo>
                  <a:pt x="104662" y="44327"/>
                  <a:pt x="97588" y="27767"/>
                  <a:pt x="86623" y="14846"/>
                </a:cubicBezTo>
                <a:cubicBezTo>
                  <a:pt x="81164" y="8431"/>
                  <a:pt x="74431" y="2608"/>
                  <a:pt x="66242" y="584"/>
                </a:cubicBezTo>
                <a:cubicBezTo>
                  <a:pt x="64635" y="183"/>
                  <a:pt x="63051" y="0"/>
                  <a:pt x="614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7"/>
          <p:cNvGrpSpPr/>
          <p:nvPr/>
        </p:nvGrpSpPr>
        <p:grpSpPr>
          <a:xfrm rot="-8088779">
            <a:off x="-1189426" y="4070768"/>
            <a:ext cx="2038148" cy="1802933"/>
            <a:chOff x="1749700" y="889800"/>
            <a:chExt cx="4276500" cy="3783525"/>
          </a:xfrm>
        </p:grpSpPr>
        <p:sp>
          <p:nvSpPr>
            <p:cNvPr id="193" name="Google Shape;193;p7"/>
            <p:cNvSpPr/>
            <p:nvPr/>
          </p:nvSpPr>
          <p:spPr>
            <a:xfrm>
              <a:off x="2226200" y="889800"/>
              <a:ext cx="183125" cy="226500"/>
            </a:xfrm>
            <a:custGeom>
              <a:avLst/>
              <a:gdLst/>
              <a:ahLst/>
              <a:cxnLst/>
              <a:rect l="l" t="t" r="r" b="b"/>
              <a:pathLst>
                <a:path w="7325" h="9060" extrusionOk="0">
                  <a:moveTo>
                    <a:pt x="3299" y="1"/>
                  </a:moveTo>
                  <a:cubicBezTo>
                    <a:pt x="2841" y="1"/>
                    <a:pt x="2390" y="173"/>
                    <a:pt x="2047" y="502"/>
                  </a:cubicBezTo>
                  <a:cubicBezTo>
                    <a:pt x="1753" y="835"/>
                    <a:pt x="1510" y="1203"/>
                    <a:pt x="1317" y="1604"/>
                  </a:cubicBezTo>
                  <a:lnTo>
                    <a:pt x="1317" y="1604"/>
                  </a:lnTo>
                  <a:cubicBezTo>
                    <a:pt x="1359" y="1507"/>
                    <a:pt x="1373" y="1467"/>
                    <a:pt x="1366" y="1467"/>
                  </a:cubicBezTo>
                  <a:cubicBezTo>
                    <a:pt x="1336" y="1467"/>
                    <a:pt x="865" y="2344"/>
                    <a:pt x="796" y="2481"/>
                  </a:cubicBezTo>
                  <a:cubicBezTo>
                    <a:pt x="0" y="3937"/>
                    <a:pt x="137" y="5234"/>
                    <a:pt x="728" y="6689"/>
                  </a:cubicBezTo>
                  <a:cubicBezTo>
                    <a:pt x="1345" y="8277"/>
                    <a:pt x="2705" y="9059"/>
                    <a:pt x="4024" y="9059"/>
                  </a:cubicBezTo>
                  <a:cubicBezTo>
                    <a:pt x="5577" y="9059"/>
                    <a:pt x="7074" y="7976"/>
                    <a:pt x="7234" y="5848"/>
                  </a:cubicBezTo>
                  <a:cubicBezTo>
                    <a:pt x="7325" y="4255"/>
                    <a:pt x="7097" y="2982"/>
                    <a:pt x="5960" y="1776"/>
                  </a:cubicBezTo>
                  <a:cubicBezTo>
                    <a:pt x="5664" y="1503"/>
                    <a:pt x="5346" y="1230"/>
                    <a:pt x="5027" y="980"/>
                  </a:cubicBezTo>
                  <a:cubicBezTo>
                    <a:pt x="4777" y="684"/>
                    <a:pt x="4504" y="434"/>
                    <a:pt x="4186" y="229"/>
                  </a:cubicBezTo>
                  <a:cubicBezTo>
                    <a:pt x="3906" y="76"/>
                    <a:pt x="3601" y="1"/>
                    <a:pt x="3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p:nvPr/>
          </p:nvSpPr>
          <p:spPr>
            <a:xfrm>
              <a:off x="2327350" y="1533200"/>
              <a:ext cx="283725" cy="185850"/>
            </a:xfrm>
            <a:custGeom>
              <a:avLst/>
              <a:gdLst/>
              <a:ahLst/>
              <a:cxnLst/>
              <a:rect l="l" t="t" r="r" b="b"/>
              <a:pathLst>
                <a:path w="11349" h="7434" extrusionOk="0">
                  <a:moveTo>
                    <a:pt x="6546" y="1"/>
                  </a:moveTo>
                  <a:cubicBezTo>
                    <a:pt x="6377" y="1"/>
                    <a:pt x="6205" y="13"/>
                    <a:pt x="6031" y="39"/>
                  </a:cubicBezTo>
                  <a:cubicBezTo>
                    <a:pt x="4030" y="334"/>
                    <a:pt x="2392" y="2040"/>
                    <a:pt x="1163" y="3542"/>
                  </a:cubicBezTo>
                  <a:cubicBezTo>
                    <a:pt x="1" y="4928"/>
                    <a:pt x="618" y="7434"/>
                    <a:pt x="2647" y="7434"/>
                  </a:cubicBezTo>
                  <a:cubicBezTo>
                    <a:pt x="2683" y="7434"/>
                    <a:pt x="2719" y="7433"/>
                    <a:pt x="2756" y="7432"/>
                  </a:cubicBezTo>
                  <a:cubicBezTo>
                    <a:pt x="5008" y="7318"/>
                    <a:pt x="7419" y="7022"/>
                    <a:pt x="9080" y="5361"/>
                  </a:cubicBezTo>
                  <a:cubicBezTo>
                    <a:pt x="11348" y="3114"/>
                    <a:pt x="9247" y="1"/>
                    <a:pt x="65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7"/>
            <p:cNvSpPr/>
            <p:nvPr/>
          </p:nvSpPr>
          <p:spPr>
            <a:xfrm>
              <a:off x="2677400" y="1195275"/>
              <a:ext cx="265350" cy="220825"/>
            </a:xfrm>
            <a:custGeom>
              <a:avLst/>
              <a:gdLst/>
              <a:ahLst/>
              <a:cxnLst/>
              <a:rect l="l" t="t" r="r" b="b"/>
              <a:pathLst>
                <a:path w="10614" h="8833" extrusionOk="0">
                  <a:moveTo>
                    <a:pt x="5747" y="0"/>
                  </a:moveTo>
                  <a:cubicBezTo>
                    <a:pt x="5142" y="0"/>
                    <a:pt x="4503" y="134"/>
                    <a:pt x="3858" y="430"/>
                  </a:cubicBezTo>
                  <a:cubicBezTo>
                    <a:pt x="2493" y="1067"/>
                    <a:pt x="1765" y="2045"/>
                    <a:pt x="1219" y="3387"/>
                  </a:cubicBezTo>
                  <a:cubicBezTo>
                    <a:pt x="0" y="6257"/>
                    <a:pt x="1858" y="8832"/>
                    <a:pt x="4511" y="8832"/>
                  </a:cubicBezTo>
                  <a:cubicBezTo>
                    <a:pt x="5076" y="8832"/>
                    <a:pt x="5677" y="8716"/>
                    <a:pt x="6292" y="8460"/>
                  </a:cubicBezTo>
                  <a:cubicBezTo>
                    <a:pt x="7634" y="7891"/>
                    <a:pt x="8612" y="7164"/>
                    <a:pt x="9249" y="5821"/>
                  </a:cubicBezTo>
                  <a:cubicBezTo>
                    <a:pt x="10614" y="2849"/>
                    <a:pt x="8538" y="0"/>
                    <a:pt x="5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
            <p:cNvSpPr/>
            <p:nvPr/>
          </p:nvSpPr>
          <p:spPr>
            <a:xfrm>
              <a:off x="1795700" y="1310500"/>
              <a:ext cx="278100" cy="217600"/>
            </a:xfrm>
            <a:custGeom>
              <a:avLst/>
              <a:gdLst/>
              <a:ahLst/>
              <a:cxnLst/>
              <a:rect l="l" t="t" r="r" b="b"/>
              <a:pathLst>
                <a:path w="11124" h="8704" extrusionOk="0">
                  <a:moveTo>
                    <a:pt x="5323" y="1"/>
                  </a:moveTo>
                  <a:cubicBezTo>
                    <a:pt x="4021" y="1"/>
                    <a:pt x="2717" y="518"/>
                    <a:pt x="1524" y="1554"/>
                  </a:cubicBezTo>
                  <a:cubicBezTo>
                    <a:pt x="410" y="2509"/>
                    <a:pt x="0" y="4807"/>
                    <a:pt x="910" y="6058"/>
                  </a:cubicBezTo>
                  <a:cubicBezTo>
                    <a:pt x="2137" y="7723"/>
                    <a:pt x="3746" y="8703"/>
                    <a:pt x="5530" y="8703"/>
                  </a:cubicBezTo>
                  <a:cubicBezTo>
                    <a:pt x="6426" y="8703"/>
                    <a:pt x="7367" y="8456"/>
                    <a:pt x="8326" y="7923"/>
                  </a:cubicBezTo>
                  <a:cubicBezTo>
                    <a:pt x="10510" y="6717"/>
                    <a:pt x="11124" y="3351"/>
                    <a:pt x="9190" y="1622"/>
                  </a:cubicBezTo>
                  <a:cubicBezTo>
                    <a:pt x="7983" y="541"/>
                    <a:pt x="6654" y="1"/>
                    <a:pt x="5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p:nvPr/>
          </p:nvSpPr>
          <p:spPr>
            <a:xfrm>
              <a:off x="2706175" y="2238800"/>
              <a:ext cx="236600" cy="344700"/>
            </a:xfrm>
            <a:custGeom>
              <a:avLst/>
              <a:gdLst/>
              <a:ahLst/>
              <a:cxnLst/>
              <a:rect l="l" t="t" r="r" b="b"/>
              <a:pathLst>
                <a:path w="9464" h="13788" extrusionOk="0">
                  <a:moveTo>
                    <a:pt x="4399" y="1"/>
                  </a:moveTo>
                  <a:cubicBezTo>
                    <a:pt x="3113" y="1"/>
                    <a:pt x="1775" y="902"/>
                    <a:pt x="1524" y="2433"/>
                  </a:cubicBezTo>
                  <a:cubicBezTo>
                    <a:pt x="0" y="5253"/>
                    <a:pt x="0" y="9371"/>
                    <a:pt x="1661" y="11964"/>
                  </a:cubicBezTo>
                  <a:cubicBezTo>
                    <a:pt x="2447" y="13225"/>
                    <a:pt x="3581" y="13787"/>
                    <a:pt x="4714" y="13787"/>
                  </a:cubicBezTo>
                  <a:cubicBezTo>
                    <a:pt x="6238" y="13787"/>
                    <a:pt x="7761" y="12772"/>
                    <a:pt x="8439" y="11077"/>
                  </a:cubicBezTo>
                  <a:cubicBezTo>
                    <a:pt x="9463" y="8529"/>
                    <a:pt x="8758" y="4207"/>
                    <a:pt x="6824" y="1932"/>
                  </a:cubicBezTo>
                  <a:cubicBezTo>
                    <a:pt x="6457" y="596"/>
                    <a:pt x="5445" y="1"/>
                    <a:pt x="4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7"/>
            <p:cNvSpPr/>
            <p:nvPr/>
          </p:nvSpPr>
          <p:spPr>
            <a:xfrm>
              <a:off x="2003275" y="2384950"/>
              <a:ext cx="313925" cy="216875"/>
            </a:xfrm>
            <a:custGeom>
              <a:avLst/>
              <a:gdLst/>
              <a:ahLst/>
              <a:cxnLst/>
              <a:rect l="l" t="t" r="r" b="b"/>
              <a:pathLst>
                <a:path w="12557" h="8675" extrusionOk="0">
                  <a:moveTo>
                    <a:pt x="8629" y="0"/>
                  </a:moveTo>
                  <a:cubicBezTo>
                    <a:pt x="8514" y="0"/>
                    <a:pt x="8398" y="7"/>
                    <a:pt x="8280" y="22"/>
                  </a:cubicBezTo>
                  <a:cubicBezTo>
                    <a:pt x="5937" y="295"/>
                    <a:pt x="3776" y="749"/>
                    <a:pt x="2002" y="2456"/>
                  </a:cubicBezTo>
                  <a:cubicBezTo>
                    <a:pt x="0" y="4389"/>
                    <a:pt x="1115" y="7574"/>
                    <a:pt x="3594" y="8370"/>
                  </a:cubicBezTo>
                  <a:cubicBezTo>
                    <a:pt x="4282" y="8583"/>
                    <a:pt x="4978" y="8675"/>
                    <a:pt x="5672" y="8675"/>
                  </a:cubicBezTo>
                  <a:cubicBezTo>
                    <a:pt x="6908" y="8675"/>
                    <a:pt x="8139" y="8383"/>
                    <a:pt x="9304" y="7960"/>
                  </a:cubicBezTo>
                  <a:cubicBezTo>
                    <a:pt x="11215" y="7301"/>
                    <a:pt x="12557" y="5640"/>
                    <a:pt x="12261" y="3547"/>
                  </a:cubicBezTo>
                  <a:cubicBezTo>
                    <a:pt x="12025" y="1855"/>
                    <a:pt x="10498" y="0"/>
                    <a:pt x="8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7"/>
            <p:cNvSpPr/>
            <p:nvPr/>
          </p:nvSpPr>
          <p:spPr>
            <a:xfrm>
              <a:off x="1749700" y="1859925"/>
              <a:ext cx="205825" cy="179750"/>
            </a:xfrm>
            <a:custGeom>
              <a:avLst/>
              <a:gdLst/>
              <a:ahLst/>
              <a:cxnLst/>
              <a:rect l="l" t="t" r="r" b="b"/>
              <a:pathLst>
                <a:path w="8233" h="7190" extrusionOk="0">
                  <a:moveTo>
                    <a:pt x="4008" y="0"/>
                  </a:moveTo>
                  <a:cubicBezTo>
                    <a:pt x="1924" y="0"/>
                    <a:pt x="0" y="1624"/>
                    <a:pt x="339" y="4030"/>
                  </a:cubicBezTo>
                  <a:cubicBezTo>
                    <a:pt x="611" y="5922"/>
                    <a:pt x="2314" y="7190"/>
                    <a:pt x="4046" y="7190"/>
                  </a:cubicBezTo>
                  <a:cubicBezTo>
                    <a:pt x="4917" y="7190"/>
                    <a:pt x="5796" y="6869"/>
                    <a:pt x="6504" y="6146"/>
                  </a:cubicBezTo>
                  <a:lnTo>
                    <a:pt x="6799" y="5827"/>
                  </a:lnTo>
                  <a:cubicBezTo>
                    <a:pt x="8232" y="4371"/>
                    <a:pt x="8096" y="1528"/>
                    <a:pt x="6094" y="573"/>
                  </a:cubicBezTo>
                  <a:lnTo>
                    <a:pt x="5730" y="391"/>
                  </a:lnTo>
                  <a:cubicBezTo>
                    <a:pt x="5173" y="125"/>
                    <a:pt x="4585" y="0"/>
                    <a:pt x="40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p:nvPr/>
          </p:nvSpPr>
          <p:spPr>
            <a:xfrm>
              <a:off x="2389975" y="2023950"/>
              <a:ext cx="197925" cy="153525"/>
            </a:xfrm>
            <a:custGeom>
              <a:avLst/>
              <a:gdLst/>
              <a:ahLst/>
              <a:cxnLst/>
              <a:rect l="l" t="t" r="r" b="b"/>
              <a:pathLst>
                <a:path w="7917" h="6141" extrusionOk="0">
                  <a:moveTo>
                    <a:pt x="3454" y="1"/>
                  </a:moveTo>
                  <a:cubicBezTo>
                    <a:pt x="3076" y="1"/>
                    <a:pt x="2699" y="30"/>
                    <a:pt x="2321" y="85"/>
                  </a:cubicBezTo>
                  <a:cubicBezTo>
                    <a:pt x="728" y="313"/>
                    <a:pt x="0" y="2474"/>
                    <a:pt x="774" y="3725"/>
                  </a:cubicBezTo>
                  <a:cubicBezTo>
                    <a:pt x="1138" y="4339"/>
                    <a:pt x="1616" y="4862"/>
                    <a:pt x="2184" y="5294"/>
                  </a:cubicBezTo>
                  <a:cubicBezTo>
                    <a:pt x="2853" y="5842"/>
                    <a:pt x="3672" y="6141"/>
                    <a:pt x="4466" y="6141"/>
                  </a:cubicBezTo>
                  <a:cubicBezTo>
                    <a:pt x="5454" y="6141"/>
                    <a:pt x="6404" y="5679"/>
                    <a:pt x="6984" y="4657"/>
                  </a:cubicBezTo>
                  <a:cubicBezTo>
                    <a:pt x="7917" y="3020"/>
                    <a:pt x="7052" y="586"/>
                    <a:pt x="5119" y="199"/>
                  </a:cubicBezTo>
                  <a:cubicBezTo>
                    <a:pt x="4564" y="64"/>
                    <a:pt x="4009" y="1"/>
                    <a:pt x="34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7"/>
            <p:cNvSpPr/>
            <p:nvPr/>
          </p:nvSpPr>
          <p:spPr>
            <a:xfrm>
              <a:off x="3245425" y="1472775"/>
              <a:ext cx="196275" cy="197875"/>
            </a:xfrm>
            <a:custGeom>
              <a:avLst/>
              <a:gdLst/>
              <a:ahLst/>
              <a:cxnLst/>
              <a:rect l="l" t="t" r="r" b="b"/>
              <a:pathLst>
                <a:path w="7851" h="7915" extrusionOk="0">
                  <a:moveTo>
                    <a:pt x="4513" y="0"/>
                  </a:moveTo>
                  <a:cubicBezTo>
                    <a:pt x="3580" y="0"/>
                    <a:pt x="2631" y="393"/>
                    <a:pt x="2042" y="1273"/>
                  </a:cubicBezTo>
                  <a:cubicBezTo>
                    <a:pt x="1382" y="2205"/>
                    <a:pt x="1314" y="3115"/>
                    <a:pt x="905" y="4116"/>
                  </a:cubicBezTo>
                  <a:cubicBezTo>
                    <a:pt x="0" y="6112"/>
                    <a:pt x="1639" y="7915"/>
                    <a:pt x="3287" y="7915"/>
                  </a:cubicBezTo>
                  <a:cubicBezTo>
                    <a:pt x="4044" y="7915"/>
                    <a:pt x="4802" y="7535"/>
                    <a:pt x="5318" y="6618"/>
                  </a:cubicBezTo>
                  <a:cubicBezTo>
                    <a:pt x="5977" y="5458"/>
                    <a:pt x="6705" y="4662"/>
                    <a:pt x="7160" y="3343"/>
                  </a:cubicBezTo>
                  <a:cubicBezTo>
                    <a:pt x="7850" y="1302"/>
                    <a:pt x="6209" y="0"/>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7"/>
            <p:cNvSpPr/>
            <p:nvPr/>
          </p:nvSpPr>
          <p:spPr>
            <a:xfrm>
              <a:off x="3247675" y="933050"/>
              <a:ext cx="233625" cy="177075"/>
            </a:xfrm>
            <a:custGeom>
              <a:avLst/>
              <a:gdLst/>
              <a:ahLst/>
              <a:cxnLst/>
              <a:rect l="l" t="t" r="r" b="b"/>
              <a:pathLst>
                <a:path w="9345" h="7083" extrusionOk="0">
                  <a:moveTo>
                    <a:pt x="4773" y="0"/>
                  </a:moveTo>
                  <a:cubicBezTo>
                    <a:pt x="1" y="0"/>
                    <a:pt x="650" y="7082"/>
                    <a:pt x="4517" y="7082"/>
                  </a:cubicBezTo>
                  <a:cubicBezTo>
                    <a:pt x="4872" y="7082"/>
                    <a:pt x="5253" y="7023"/>
                    <a:pt x="5660" y="6893"/>
                  </a:cubicBezTo>
                  <a:cubicBezTo>
                    <a:pt x="9345" y="5710"/>
                    <a:pt x="8890" y="0"/>
                    <a:pt x="4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a:off x="2950925" y="1955475"/>
              <a:ext cx="288750" cy="274600"/>
            </a:xfrm>
            <a:custGeom>
              <a:avLst/>
              <a:gdLst/>
              <a:ahLst/>
              <a:cxnLst/>
              <a:rect l="l" t="t" r="r" b="b"/>
              <a:pathLst>
                <a:path w="11550" h="10984" extrusionOk="0">
                  <a:moveTo>
                    <a:pt x="2898" y="0"/>
                  </a:moveTo>
                  <a:cubicBezTo>
                    <a:pt x="1277" y="0"/>
                    <a:pt x="0" y="2136"/>
                    <a:pt x="788" y="3711"/>
                  </a:cubicBezTo>
                  <a:cubicBezTo>
                    <a:pt x="1402" y="4917"/>
                    <a:pt x="1834" y="6168"/>
                    <a:pt x="2403" y="7374"/>
                  </a:cubicBezTo>
                  <a:cubicBezTo>
                    <a:pt x="3131" y="8852"/>
                    <a:pt x="4245" y="9785"/>
                    <a:pt x="5633" y="10604"/>
                  </a:cubicBezTo>
                  <a:cubicBezTo>
                    <a:pt x="6092" y="10865"/>
                    <a:pt x="6611" y="10984"/>
                    <a:pt x="7138" y="10984"/>
                  </a:cubicBezTo>
                  <a:cubicBezTo>
                    <a:pt x="9272" y="10984"/>
                    <a:pt x="11549" y="9040"/>
                    <a:pt x="10637" y="6759"/>
                  </a:cubicBezTo>
                  <a:cubicBezTo>
                    <a:pt x="9932" y="5008"/>
                    <a:pt x="9250" y="3689"/>
                    <a:pt x="7612" y="2619"/>
                  </a:cubicBezTo>
                  <a:cubicBezTo>
                    <a:pt x="6452" y="1846"/>
                    <a:pt x="5246" y="1209"/>
                    <a:pt x="4109" y="413"/>
                  </a:cubicBezTo>
                  <a:cubicBezTo>
                    <a:pt x="3701" y="125"/>
                    <a:pt x="3289" y="0"/>
                    <a:pt x="28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7"/>
            <p:cNvSpPr/>
            <p:nvPr/>
          </p:nvSpPr>
          <p:spPr>
            <a:xfrm>
              <a:off x="3434650" y="2244700"/>
              <a:ext cx="193450" cy="190850"/>
            </a:xfrm>
            <a:custGeom>
              <a:avLst/>
              <a:gdLst/>
              <a:ahLst/>
              <a:cxnLst/>
              <a:rect l="l" t="t" r="r" b="b"/>
              <a:pathLst>
                <a:path w="7738" h="7634" extrusionOk="0">
                  <a:moveTo>
                    <a:pt x="4717" y="0"/>
                  </a:moveTo>
                  <a:cubicBezTo>
                    <a:pt x="4251" y="0"/>
                    <a:pt x="3785" y="100"/>
                    <a:pt x="3367" y="309"/>
                  </a:cubicBezTo>
                  <a:cubicBezTo>
                    <a:pt x="2617" y="695"/>
                    <a:pt x="1934" y="1241"/>
                    <a:pt x="1366" y="1901"/>
                  </a:cubicBezTo>
                  <a:cubicBezTo>
                    <a:pt x="1" y="3402"/>
                    <a:pt x="46" y="5677"/>
                    <a:pt x="1729" y="6951"/>
                  </a:cubicBezTo>
                  <a:cubicBezTo>
                    <a:pt x="2324" y="7401"/>
                    <a:pt x="3089" y="7634"/>
                    <a:pt x="3850" y="7634"/>
                  </a:cubicBezTo>
                  <a:cubicBezTo>
                    <a:pt x="5012" y="7634"/>
                    <a:pt x="6166" y="7091"/>
                    <a:pt x="6688" y="5950"/>
                  </a:cubicBezTo>
                  <a:cubicBezTo>
                    <a:pt x="7189" y="4972"/>
                    <a:pt x="7507" y="3880"/>
                    <a:pt x="7598" y="2765"/>
                  </a:cubicBezTo>
                  <a:cubicBezTo>
                    <a:pt x="7737" y="1044"/>
                    <a:pt x="6228" y="0"/>
                    <a:pt x="4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p:nvPr/>
          </p:nvSpPr>
          <p:spPr>
            <a:xfrm>
              <a:off x="3624350" y="1588700"/>
              <a:ext cx="234575" cy="157375"/>
            </a:xfrm>
            <a:custGeom>
              <a:avLst/>
              <a:gdLst/>
              <a:ahLst/>
              <a:cxnLst/>
              <a:rect l="l" t="t" r="r" b="b"/>
              <a:pathLst>
                <a:path w="9383" h="6295" extrusionOk="0">
                  <a:moveTo>
                    <a:pt x="5571" y="1"/>
                  </a:moveTo>
                  <a:cubicBezTo>
                    <a:pt x="3880" y="1"/>
                    <a:pt x="3007" y="894"/>
                    <a:pt x="1853" y="2004"/>
                  </a:cubicBezTo>
                  <a:cubicBezTo>
                    <a:pt x="1" y="3771"/>
                    <a:pt x="1695" y="6295"/>
                    <a:pt x="3840" y="6295"/>
                  </a:cubicBezTo>
                  <a:cubicBezTo>
                    <a:pt x="3987" y="6295"/>
                    <a:pt x="4136" y="6283"/>
                    <a:pt x="4287" y="6258"/>
                  </a:cubicBezTo>
                  <a:cubicBezTo>
                    <a:pt x="6084" y="5985"/>
                    <a:pt x="7017" y="5689"/>
                    <a:pt x="8108" y="4142"/>
                  </a:cubicBezTo>
                  <a:cubicBezTo>
                    <a:pt x="9382" y="2368"/>
                    <a:pt x="7608" y="71"/>
                    <a:pt x="5697" y="2"/>
                  </a:cubicBezTo>
                  <a:cubicBezTo>
                    <a:pt x="5655" y="1"/>
                    <a:pt x="5612" y="1"/>
                    <a:pt x="5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a:off x="3196375" y="2966875"/>
              <a:ext cx="193950" cy="304450"/>
            </a:xfrm>
            <a:custGeom>
              <a:avLst/>
              <a:gdLst/>
              <a:ahLst/>
              <a:cxnLst/>
              <a:rect l="l" t="t" r="r" b="b"/>
              <a:pathLst>
                <a:path w="7758" h="12178" extrusionOk="0">
                  <a:moveTo>
                    <a:pt x="3248" y="0"/>
                  </a:moveTo>
                  <a:cubicBezTo>
                    <a:pt x="1824" y="0"/>
                    <a:pt x="296" y="1239"/>
                    <a:pt x="569" y="3109"/>
                  </a:cubicBezTo>
                  <a:cubicBezTo>
                    <a:pt x="683" y="3973"/>
                    <a:pt x="114" y="5247"/>
                    <a:pt x="69" y="6134"/>
                  </a:cubicBezTo>
                  <a:cubicBezTo>
                    <a:pt x="0" y="7272"/>
                    <a:pt x="182" y="8432"/>
                    <a:pt x="615" y="9501"/>
                  </a:cubicBezTo>
                  <a:cubicBezTo>
                    <a:pt x="1193" y="11008"/>
                    <a:pt x="2407" y="12177"/>
                    <a:pt x="4054" y="12177"/>
                  </a:cubicBezTo>
                  <a:cubicBezTo>
                    <a:pt x="4223" y="12177"/>
                    <a:pt x="4396" y="12165"/>
                    <a:pt x="4573" y="12140"/>
                  </a:cubicBezTo>
                  <a:cubicBezTo>
                    <a:pt x="6370" y="11889"/>
                    <a:pt x="7712" y="10388"/>
                    <a:pt x="7735" y="8568"/>
                  </a:cubicBezTo>
                  <a:cubicBezTo>
                    <a:pt x="7757" y="7272"/>
                    <a:pt x="7507" y="5975"/>
                    <a:pt x="6961" y="4792"/>
                  </a:cubicBezTo>
                  <a:cubicBezTo>
                    <a:pt x="6506" y="3769"/>
                    <a:pt x="5642" y="2927"/>
                    <a:pt x="5392" y="1835"/>
                  </a:cubicBezTo>
                  <a:cubicBezTo>
                    <a:pt x="5100" y="552"/>
                    <a:pt x="4197" y="0"/>
                    <a:pt x="3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a:off x="2532150" y="3339825"/>
              <a:ext cx="221250" cy="225125"/>
            </a:xfrm>
            <a:custGeom>
              <a:avLst/>
              <a:gdLst/>
              <a:ahLst/>
              <a:cxnLst/>
              <a:rect l="l" t="t" r="r" b="b"/>
              <a:pathLst>
                <a:path w="8850" h="9005" extrusionOk="0">
                  <a:moveTo>
                    <a:pt x="4832" y="1"/>
                  </a:moveTo>
                  <a:cubicBezTo>
                    <a:pt x="3906" y="1"/>
                    <a:pt x="2946" y="324"/>
                    <a:pt x="2161" y="952"/>
                  </a:cubicBezTo>
                  <a:cubicBezTo>
                    <a:pt x="0" y="2704"/>
                    <a:pt x="23" y="4888"/>
                    <a:pt x="979" y="7253"/>
                  </a:cubicBezTo>
                  <a:cubicBezTo>
                    <a:pt x="1449" y="8423"/>
                    <a:pt x="2772" y="9004"/>
                    <a:pt x="4032" y="9004"/>
                  </a:cubicBezTo>
                  <a:cubicBezTo>
                    <a:pt x="4660" y="9004"/>
                    <a:pt x="5272" y="8860"/>
                    <a:pt x="5755" y="8573"/>
                  </a:cubicBezTo>
                  <a:cubicBezTo>
                    <a:pt x="8053" y="7208"/>
                    <a:pt x="8849" y="5161"/>
                    <a:pt x="8189" y="2590"/>
                  </a:cubicBezTo>
                  <a:cubicBezTo>
                    <a:pt x="7727" y="837"/>
                    <a:pt x="6321" y="1"/>
                    <a:pt x="4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a:off x="1958625" y="3174175"/>
              <a:ext cx="242000" cy="191000"/>
            </a:xfrm>
            <a:custGeom>
              <a:avLst/>
              <a:gdLst/>
              <a:ahLst/>
              <a:cxnLst/>
              <a:rect l="l" t="t" r="r" b="b"/>
              <a:pathLst>
                <a:path w="9680" h="7640" extrusionOk="0">
                  <a:moveTo>
                    <a:pt x="4775" y="1"/>
                  </a:moveTo>
                  <a:cubicBezTo>
                    <a:pt x="4719" y="1"/>
                    <a:pt x="4663" y="1"/>
                    <a:pt x="4607" y="3"/>
                  </a:cubicBezTo>
                  <a:cubicBezTo>
                    <a:pt x="4588" y="3"/>
                    <a:pt x="4569" y="3"/>
                    <a:pt x="4550" y="3"/>
                  </a:cubicBezTo>
                  <a:cubicBezTo>
                    <a:pt x="1226" y="3"/>
                    <a:pt x="0" y="3975"/>
                    <a:pt x="1991" y="6282"/>
                  </a:cubicBezTo>
                  <a:cubicBezTo>
                    <a:pt x="2754" y="7148"/>
                    <a:pt x="3834" y="7640"/>
                    <a:pt x="4978" y="7640"/>
                  </a:cubicBezTo>
                  <a:cubicBezTo>
                    <a:pt x="5096" y="7640"/>
                    <a:pt x="5215" y="7634"/>
                    <a:pt x="5335" y="7624"/>
                  </a:cubicBezTo>
                  <a:cubicBezTo>
                    <a:pt x="7678" y="7419"/>
                    <a:pt x="9680" y="5440"/>
                    <a:pt x="8974" y="2915"/>
                  </a:cubicBezTo>
                  <a:cubicBezTo>
                    <a:pt x="8838" y="2369"/>
                    <a:pt x="8565" y="1846"/>
                    <a:pt x="8178" y="1414"/>
                  </a:cubicBezTo>
                  <a:cubicBezTo>
                    <a:pt x="7285" y="498"/>
                    <a:pt x="6057" y="1"/>
                    <a:pt x="4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a:off x="2539550" y="2853075"/>
              <a:ext cx="256500" cy="211525"/>
            </a:xfrm>
            <a:custGeom>
              <a:avLst/>
              <a:gdLst/>
              <a:ahLst/>
              <a:cxnLst/>
              <a:rect l="l" t="t" r="r" b="b"/>
              <a:pathLst>
                <a:path w="10260" h="8461" extrusionOk="0">
                  <a:moveTo>
                    <a:pt x="4757" y="0"/>
                  </a:moveTo>
                  <a:cubicBezTo>
                    <a:pt x="4293" y="0"/>
                    <a:pt x="3827" y="51"/>
                    <a:pt x="3367" y="154"/>
                  </a:cubicBezTo>
                  <a:cubicBezTo>
                    <a:pt x="1069" y="609"/>
                    <a:pt x="0" y="3498"/>
                    <a:pt x="1137" y="5432"/>
                  </a:cubicBezTo>
                  <a:cubicBezTo>
                    <a:pt x="2002" y="6933"/>
                    <a:pt x="3207" y="7661"/>
                    <a:pt x="4800" y="8275"/>
                  </a:cubicBezTo>
                  <a:cubicBezTo>
                    <a:pt x="5137" y="8403"/>
                    <a:pt x="5486" y="8461"/>
                    <a:pt x="5835" y="8461"/>
                  </a:cubicBezTo>
                  <a:cubicBezTo>
                    <a:pt x="7420" y="8461"/>
                    <a:pt x="9014" y="7262"/>
                    <a:pt x="9554" y="5864"/>
                  </a:cubicBezTo>
                  <a:cubicBezTo>
                    <a:pt x="10259" y="4044"/>
                    <a:pt x="9668" y="1769"/>
                    <a:pt x="7848" y="814"/>
                  </a:cubicBezTo>
                  <a:cubicBezTo>
                    <a:pt x="6895" y="274"/>
                    <a:pt x="5831" y="0"/>
                    <a:pt x="47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3151475" y="2647950"/>
              <a:ext cx="320175" cy="314225"/>
            </a:xfrm>
            <a:custGeom>
              <a:avLst/>
              <a:gdLst/>
              <a:ahLst/>
              <a:cxnLst/>
              <a:rect l="l" t="t" r="r" b="b"/>
              <a:pathLst>
                <a:path w="12807" h="12569" extrusionOk="0">
                  <a:moveTo>
                    <a:pt x="6778" y="1"/>
                  </a:moveTo>
                  <a:cubicBezTo>
                    <a:pt x="5404" y="1"/>
                    <a:pt x="4128" y="608"/>
                    <a:pt x="3412" y="1808"/>
                  </a:cubicBezTo>
                  <a:cubicBezTo>
                    <a:pt x="1683" y="2923"/>
                    <a:pt x="227" y="4788"/>
                    <a:pt x="136" y="6812"/>
                  </a:cubicBezTo>
                  <a:cubicBezTo>
                    <a:pt x="1" y="10193"/>
                    <a:pt x="3214" y="12568"/>
                    <a:pt x="6370" y="12568"/>
                  </a:cubicBezTo>
                  <a:cubicBezTo>
                    <a:pt x="6400" y="12568"/>
                    <a:pt x="6430" y="12568"/>
                    <a:pt x="6460" y="12568"/>
                  </a:cubicBezTo>
                  <a:cubicBezTo>
                    <a:pt x="9758" y="12545"/>
                    <a:pt x="12602" y="9861"/>
                    <a:pt x="12715" y="6539"/>
                  </a:cubicBezTo>
                  <a:cubicBezTo>
                    <a:pt x="12806" y="3560"/>
                    <a:pt x="10531" y="489"/>
                    <a:pt x="7506" y="56"/>
                  </a:cubicBezTo>
                  <a:cubicBezTo>
                    <a:pt x="7262" y="19"/>
                    <a:pt x="7019" y="1"/>
                    <a:pt x="67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a:off x="3489825" y="1861150"/>
              <a:ext cx="179150" cy="139350"/>
            </a:xfrm>
            <a:custGeom>
              <a:avLst/>
              <a:gdLst/>
              <a:ahLst/>
              <a:cxnLst/>
              <a:rect l="l" t="t" r="r" b="b"/>
              <a:pathLst>
                <a:path w="7166" h="5574" extrusionOk="0">
                  <a:moveTo>
                    <a:pt x="3594" y="0"/>
                  </a:moveTo>
                  <a:cubicBezTo>
                    <a:pt x="0" y="0"/>
                    <a:pt x="0" y="5574"/>
                    <a:pt x="3594" y="5574"/>
                  </a:cubicBezTo>
                  <a:cubicBezTo>
                    <a:pt x="7166" y="5574"/>
                    <a:pt x="7166" y="0"/>
                    <a:pt x="3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a:off x="3652450" y="2995700"/>
              <a:ext cx="192300" cy="155750"/>
            </a:xfrm>
            <a:custGeom>
              <a:avLst/>
              <a:gdLst/>
              <a:ahLst/>
              <a:cxnLst/>
              <a:rect l="l" t="t" r="r" b="b"/>
              <a:pathLst>
                <a:path w="7692" h="6230" extrusionOk="0">
                  <a:moveTo>
                    <a:pt x="3570" y="0"/>
                  </a:moveTo>
                  <a:cubicBezTo>
                    <a:pt x="3443" y="0"/>
                    <a:pt x="3314" y="8"/>
                    <a:pt x="3186" y="22"/>
                  </a:cubicBezTo>
                  <a:cubicBezTo>
                    <a:pt x="1616" y="113"/>
                    <a:pt x="1" y="1660"/>
                    <a:pt x="615" y="3366"/>
                  </a:cubicBezTo>
                  <a:cubicBezTo>
                    <a:pt x="1161" y="4890"/>
                    <a:pt x="1889" y="5687"/>
                    <a:pt x="3504" y="6119"/>
                  </a:cubicBezTo>
                  <a:cubicBezTo>
                    <a:pt x="3793" y="6194"/>
                    <a:pt x="4067" y="6229"/>
                    <a:pt x="4325" y="6229"/>
                  </a:cubicBezTo>
                  <a:cubicBezTo>
                    <a:pt x="6704" y="6229"/>
                    <a:pt x="7691" y="3230"/>
                    <a:pt x="6234" y="1342"/>
                  </a:cubicBezTo>
                  <a:cubicBezTo>
                    <a:pt x="5605" y="490"/>
                    <a:pt x="4616" y="0"/>
                    <a:pt x="3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a:off x="2518350" y="3867100"/>
              <a:ext cx="206050" cy="166900"/>
            </a:xfrm>
            <a:custGeom>
              <a:avLst/>
              <a:gdLst/>
              <a:ahLst/>
              <a:cxnLst/>
              <a:rect l="l" t="t" r="r" b="b"/>
              <a:pathLst>
                <a:path w="8242" h="6676" extrusionOk="0">
                  <a:moveTo>
                    <a:pt x="4399" y="1"/>
                  </a:moveTo>
                  <a:cubicBezTo>
                    <a:pt x="3869" y="1"/>
                    <a:pt x="3336" y="133"/>
                    <a:pt x="2850" y="425"/>
                  </a:cubicBezTo>
                  <a:lnTo>
                    <a:pt x="2395" y="721"/>
                  </a:lnTo>
                  <a:cubicBezTo>
                    <a:pt x="0" y="2171"/>
                    <a:pt x="576" y="6675"/>
                    <a:pt x="3630" y="6675"/>
                  </a:cubicBezTo>
                  <a:cubicBezTo>
                    <a:pt x="3738" y="6675"/>
                    <a:pt x="3850" y="6670"/>
                    <a:pt x="3964" y="6658"/>
                  </a:cubicBezTo>
                  <a:lnTo>
                    <a:pt x="4488" y="6590"/>
                  </a:lnTo>
                  <a:cubicBezTo>
                    <a:pt x="6558" y="6362"/>
                    <a:pt x="8241" y="4656"/>
                    <a:pt x="7672" y="2450"/>
                  </a:cubicBezTo>
                  <a:cubicBezTo>
                    <a:pt x="7289" y="999"/>
                    <a:pt x="5855" y="1"/>
                    <a:pt x="4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a:off x="2267150" y="3707100"/>
              <a:ext cx="242850" cy="211025"/>
            </a:xfrm>
            <a:custGeom>
              <a:avLst/>
              <a:gdLst/>
              <a:ahLst/>
              <a:cxnLst/>
              <a:rect l="l" t="t" r="r" b="b"/>
              <a:pathLst>
                <a:path w="9714" h="8441" extrusionOk="0">
                  <a:moveTo>
                    <a:pt x="4845" y="1"/>
                  </a:moveTo>
                  <a:cubicBezTo>
                    <a:pt x="2320" y="1"/>
                    <a:pt x="0" y="2639"/>
                    <a:pt x="842" y="5210"/>
                  </a:cubicBezTo>
                  <a:lnTo>
                    <a:pt x="955" y="5506"/>
                  </a:lnTo>
                  <a:cubicBezTo>
                    <a:pt x="1524" y="7462"/>
                    <a:pt x="3190" y="8440"/>
                    <a:pt x="4857" y="8440"/>
                  </a:cubicBezTo>
                  <a:cubicBezTo>
                    <a:pt x="6523" y="8440"/>
                    <a:pt x="8189" y="7462"/>
                    <a:pt x="8758" y="5506"/>
                  </a:cubicBezTo>
                  <a:lnTo>
                    <a:pt x="8872" y="5210"/>
                  </a:lnTo>
                  <a:cubicBezTo>
                    <a:pt x="9713" y="2639"/>
                    <a:pt x="7393" y="1"/>
                    <a:pt x="4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a:off x="3253800" y="3352875"/>
              <a:ext cx="176325" cy="238050"/>
            </a:xfrm>
            <a:custGeom>
              <a:avLst/>
              <a:gdLst/>
              <a:ahLst/>
              <a:cxnLst/>
              <a:rect l="l" t="t" r="r" b="b"/>
              <a:pathLst>
                <a:path w="7053" h="9522" extrusionOk="0">
                  <a:moveTo>
                    <a:pt x="3063" y="0"/>
                  </a:moveTo>
                  <a:cubicBezTo>
                    <a:pt x="1572" y="0"/>
                    <a:pt x="60" y="958"/>
                    <a:pt x="274" y="2682"/>
                  </a:cubicBezTo>
                  <a:cubicBezTo>
                    <a:pt x="410" y="3592"/>
                    <a:pt x="1" y="4275"/>
                    <a:pt x="1" y="5185"/>
                  </a:cubicBezTo>
                  <a:cubicBezTo>
                    <a:pt x="1" y="6185"/>
                    <a:pt x="410" y="7141"/>
                    <a:pt x="888" y="7982"/>
                  </a:cubicBezTo>
                  <a:cubicBezTo>
                    <a:pt x="1480" y="9012"/>
                    <a:pt x="2587" y="9521"/>
                    <a:pt x="3683" y="9521"/>
                  </a:cubicBezTo>
                  <a:cubicBezTo>
                    <a:pt x="5032" y="9521"/>
                    <a:pt x="6362" y="8750"/>
                    <a:pt x="6689" y="7232"/>
                  </a:cubicBezTo>
                  <a:cubicBezTo>
                    <a:pt x="7053" y="5457"/>
                    <a:pt x="6757" y="4229"/>
                    <a:pt x="5938" y="2887"/>
                  </a:cubicBezTo>
                  <a:cubicBezTo>
                    <a:pt x="5824" y="2591"/>
                    <a:pt x="5756" y="2296"/>
                    <a:pt x="5711" y="1977"/>
                  </a:cubicBezTo>
                  <a:cubicBezTo>
                    <a:pt x="5456" y="625"/>
                    <a:pt x="4267" y="0"/>
                    <a:pt x="3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p:nvPr/>
          </p:nvSpPr>
          <p:spPr>
            <a:xfrm>
              <a:off x="3582775" y="2711750"/>
              <a:ext cx="129700" cy="113975"/>
            </a:xfrm>
            <a:custGeom>
              <a:avLst/>
              <a:gdLst/>
              <a:ahLst/>
              <a:cxnLst/>
              <a:rect l="l" t="t" r="r" b="b"/>
              <a:pathLst>
                <a:path w="5188" h="4559" extrusionOk="0">
                  <a:moveTo>
                    <a:pt x="2595" y="1"/>
                  </a:moveTo>
                  <a:cubicBezTo>
                    <a:pt x="1679" y="1"/>
                    <a:pt x="763" y="518"/>
                    <a:pt x="513" y="1553"/>
                  </a:cubicBezTo>
                  <a:lnTo>
                    <a:pt x="422" y="1872"/>
                  </a:lnTo>
                  <a:cubicBezTo>
                    <a:pt x="1" y="3660"/>
                    <a:pt x="1308" y="4559"/>
                    <a:pt x="2606" y="4559"/>
                  </a:cubicBezTo>
                  <a:cubicBezTo>
                    <a:pt x="3901" y="4559"/>
                    <a:pt x="5187" y="3666"/>
                    <a:pt x="4744" y="1872"/>
                  </a:cubicBezTo>
                  <a:lnTo>
                    <a:pt x="4676" y="1553"/>
                  </a:lnTo>
                  <a:cubicBezTo>
                    <a:pt x="4426" y="518"/>
                    <a:pt x="3510" y="1"/>
                    <a:pt x="2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a:off x="3683175" y="3719650"/>
              <a:ext cx="191950" cy="166825"/>
            </a:xfrm>
            <a:custGeom>
              <a:avLst/>
              <a:gdLst/>
              <a:ahLst/>
              <a:cxnLst/>
              <a:rect l="l" t="t" r="r" b="b"/>
              <a:pathLst>
                <a:path w="7678" h="6673" extrusionOk="0">
                  <a:moveTo>
                    <a:pt x="4056" y="1"/>
                  </a:moveTo>
                  <a:cubicBezTo>
                    <a:pt x="3160" y="1"/>
                    <a:pt x="2263" y="307"/>
                    <a:pt x="1638" y="932"/>
                  </a:cubicBezTo>
                  <a:cubicBezTo>
                    <a:pt x="0" y="2592"/>
                    <a:pt x="569" y="6164"/>
                    <a:pt x="3162" y="6551"/>
                  </a:cubicBezTo>
                  <a:lnTo>
                    <a:pt x="3572" y="6619"/>
                  </a:lnTo>
                  <a:cubicBezTo>
                    <a:pt x="3799" y="6655"/>
                    <a:pt x="4021" y="6673"/>
                    <a:pt x="4235" y="6673"/>
                  </a:cubicBezTo>
                  <a:cubicBezTo>
                    <a:pt x="6291" y="6673"/>
                    <a:pt x="7677" y="5049"/>
                    <a:pt x="7348" y="2865"/>
                  </a:cubicBezTo>
                  <a:cubicBezTo>
                    <a:pt x="7325" y="2729"/>
                    <a:pt x="7302" y="2592"/>
                    <a:pt x="7280" y="2456"/>
                  </a:cubicBezTo>
                  <a:cubicBezTo>
                    <a:pt x="7024" y="839"/>
                    <a:pt x="5540" y="1"/>
                    <a:pt x="4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a:off x="3697825" y="4246275"/>
              <a:ext cx="218100" cy="175300"/>
            </a:xfrm>
            <a:custGeom>
              <a:avLst/>
              <a:gdLst/>
              <a:ahLst/>
              <a:cxnLst/>
              <a:rect l="l" t="t" r="r" b="b"/>
              <a:pathLst>
                <a:path w="8724" h="7012" extrusionOk="0">
                  <a:moveTo>
                    <a:pt x="5929" y="1"/>
                  </a:moveTo>
                  <a:cubicBezTo>
                    <a:pt x="5713" y="1"/>
                    <a:pt x="5489" y="36"/>
                    <a:pt x="5260" y="112"/>
                  </a:cubicBezTo>
                  <a:cubicBezTo>
                    <a:pt x="3918" y="567"/>
                    <a:pt x="2826" y="1022"/>
                    <a:pt x="1803" y="2068"/>
                  </a:cubicBezTo>
                  <a:cubicBezTo>
                    <a:pt x="1" y="3889"/>
                    <a:pt x="1638" y="7012"/>
                    <a:pt x="3812" y="7012"/>
                  </a:cubicBezTo>
                  <a:cubicBezTo>
                    <a:pt x="4272" y="7012"/>
                    <a:pt x="4757" y="6872"/>
                    <a:pt x="5238" y="6550"/>
                  </a:cubicBezTo>
                  <a:cubicBezTo>
                    <a:pt x="6352" y="5799"/>
                    <a:pt x="7285" y="4753"/>
                    <a:pt x="7899" y="3524"/>
                  </a:cubicBezTo>
                  <a:cubicBezTo>
                    <a:pt x="8724" y="2056"/>
                    <a:pt x="7574" y="1"/>
                    <a:pt x="59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a:off x="2856525" y="4282625"/>
              <a:ext cx="175475" cy="138900"/>
            </a:xfrm>
            <a:custGeom>
              <a:avLst/>
              <a:gdLst/>
              <a:ahLst/>
              <a:cxnLst/>
              <a:rect l="l" t="t" r="r" b="b"/>
              <a:pathLst>
                <a:path w="7019" h="5556" extrusionOk="0">
                  <a:moveTo>
                    <a:pt x="3735" y="1"/>
                  </a:moveTo>
                  <a:cubicBezTo>
                    <a:pt x="3211" y="1"/>
                    <a:pt x="2661" y="190"/>
                    <a:pt x="2152" y="637"/>
                  </a:cubicBezTo>
                  <a:cubicBezTo>
                    <a:pt x="1447" y="1274"/>
                    <a:pt x="1197" y="1888"/>
                    <a:pt x="765" y="2684"/>
                  </a:cubicBezTo>
                  <a:cubicBezTo>
                    <a:pt x="1" y="4082"/>
                    <a:pt x="1129" y="5556"/>
                    <a:pt x="2475" y="5556"/>
                  </a:cubicBezTo>
                  <a:cubicBezTo>
                    <a:pt x="2773" y="5556"/>
                    <a:pt x="3080" y="5484"/>
                    <a:pt x="3381" y="5323"/>
                  </a:cubicBezTo>
                  <a:cubicBezTo>
                    <a:pt x="4200" y="4891"/>
                    <a:pt x="4814" y="4641"/>
                    <a:pt x="5451" y="3936"/>
                  </a:cubicBezTo>
                  <a:cubicBezTo>
                    <a:pt x="7018" y="2227"/>
                    <a:pt x="5531" y="1"/>
                    <a:pt x="3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a:off x="3037700" y="3743500"/>
              <a:ext cx="209300" cy="162100"/>
            </a:xfrm>
            <a:custGeom>
              <a:avLst/>
              <a:gdLst/>
              <a:ahLst/>
              <a:cxnLst/>
              <a:rect l="l" t="t" r="r" b="b"/>
              <a:pathLst>
                <a:path w="8372" h="6484" extrusionOk="0">
                  <a:moveTo>
                    <a:pt x="4186" y="1"/>
                  </a:moveTo>
                  <a:cubicBezTo>
                    <a:pt x="1" y="1"/>
                    <a:pt x="1" y="6484"/>
                    <a:pt x="4186" y="6484"/>
                  </a:cubicBezTo>
                  <a:cubicBezTo>
                    <a:pt x="8372" y="6484"/>
                    <a:pt x="8372" y="1"/>
                    <a:pt x="4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3500625" y="4075050"/>
              <a:ext cx="174600" cy="134800"/>
            </a:xfrm>
            <a:custGeom>
              <a:avLst/>
              <a:gdLst/>
              <a:ahLst/>
              <a:cxnLst/>
              <a:rect l="l" t="t" r="r" b="b"/>
              <a:pathLst>
                <a:path w="6984" h="5392" extrusionOk="0">
                  <a:moveTo>
                    <a:pt x="3503" y="0"/>
                  </a:moveTo>
                  <a:cubicBezTo>
                    <a:pt x="0" y="0"/>
                    <a:pt x="0" y="5392"/>
                    <a:pt x="3503" y="5392"/>
                  </a:cubicBezTo>
                  <a:cubicBezTo>
                    <a:pt x="6984" y="5392"/>
                    <a:pt x="6984" y="0"/>
                    <a:pt x="3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a:off x="2911450" y="3001375"/>
              <a:ext cx="178600" cy="138775"/>
            </a:xfrm>
            <a:custGeom>
              <a:avLst/>
              <a:gdLst/>
              <a:ahLst/>
              <a:cxnLst/>
              <a:rect l="l" t="t" r="r" b="b"/>
              <a:pathLst>
                <a:path w="7144" h="5551" extrusionOk="0">
                  <a:moveTo>
                    <a:pt x="3572" y="0"/>
                  </a:moveTo>
                  <a:cubicBezTo>
                    <a:pt x="1" y="0"/>
                    <a:pt x="1" y="5551"/>
                    <a:pt x="3572" y="5551"/>
                  </a:cubicBezTo>
                  <a:cubicBezTo>
                    <a:pt x="7144" y="5551"/>
                    <a:pt x="7144" y="0"/>
                    <a:pt x="3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a:off x="3544425" y="3350275"/>
              <a:ext cx="166075" cy="121125"/>
            </a:xfrm>
            <a:custGeom>
              <a:avLst/>
              <a:gdLst/>
              <a:ahLst/>
              <a:cxnLst/>
              <a:rect l="l" t="t" r="r" b="b"/>
              <a:pathLst>
                <a:path w="6643" h="4845" extrusionOk="0">
                  <a:moveTo>
                    <a:pt x="3126" y="0"/>
                  </a:moveTo>
                  <a:cubicBezTo>
                    <a:pt x="17" y="0"/>
                    <a:pt x="0" y="4845"/>
                    <a:pt x="3123" y="4845"/>
                  </a:cubicBezTo>
                  <a:cubicBezTo>
                    <a:pt x="3314" y="4845"/>
                    <a:pt x="3516" y="4826"/>
                    <a:pt x="3731" y="4788"/>
                  </a:cubicBezTo>
                  <a:lnTo>
                    <a:pt x="4367" y="4674"/>
                  </a:lnTo>
                  <a:cubicBezTo>
                    <a:pt x="6642" y="4265"/>
                    <a:pt x="6642" y="580"/>
                    <a:pt x="4367" y="170"/>
                  </a:cubicBezTo>
                  <a:lnTo>
                    <a:pt x="3731" y="57"/>
                  </a:lnTo>
                  <a:cubicBezTo>
                    <a:pt x="3517" y="18"/>
                    <a:pt x="3316" y="0"/>
                    <a:pt x="3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4353075" y="3522925"/>
              <a:ext cx="187700" cy="347900"/>
            </a:xfrm>
            <a:custGeom>
              <a:avLst/>
              <a:gdLst/>
              <a:ahLst/>
              <a:cxnLst/>
              <a:rect l="l" t="t" r="r" b="b"/>
              <a:pathLst>
                <a:path w="7508" h="13916" extrusionOk="0">
                  <a:moveTo>
                    <a:pt x="4508" y="0"/>
                  </a:moveTo>
                  <a:cubicBezTo>
                    <a:pt x="3298" y="0"/>
                    <a:pt x="2002" y="742"/>
                    <a:pt x="1570" y="1977"/>
                  </a:cubicBezTo>
                  <a:cubicBezTo>
                    <a:pt x="501" y="5139"/>
                    <a:pt x="1" y="8937"/>
                    <a:pt x="1206" y="12145"/>
                  </a:cubicBezTo>
                  <a:cubicBezTo>
                    <a:pt x="1614" y="13235"/>
                    <a:pt x="2657" y="13915"/>
                    <a:pt x="3686" y="13915"/>
                  </a:cubicBezTo>
                  <a:cubicBezTo>
                    <a:pt x="4439" y="13915"/>
                    <a:pt x="5184" y="13550"/>
                    <a:pt x="5665" y="12713"/>
                  </a:cubicBezTo>
                  <a:cubicBezTo>
                    <a:pt x="7485" y="9483"/>
                    <a:pt x="7508" y="5548"/>
                    <a:pt x="6871" y="1977"/>
                  </a:cubicBezTo>
                  <a:cubicBezTo>
                    <a:pt x="6612" y="599"/>
                    <a:pt x="5595" y="0"/>
                    <a:pt x="45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3884475" y="3526250"/>
              <a:ext cx="200775" cy="135950"/>
            </a:xfrm>
            <a:custGeom>
              <a:avLst/>
              <a:gdLst/>
              <a:ahLst/>
              <a:cxnLst/>
              <a:rect l="l" t="t" r="r" b="b"/>
              <a:pathLst>
                <a:path w="8031" h="5438" extrusionOk="0">
                  <a:moveTo>
                    <a:pt x="3385" y="1"/>
                  </a:moveTo>
                  <a:cubicBezTo>
                    <a:pt x="3083" y="1"/>
                    <a:pt x="2780" y="31"/>
                    <a:pt x="2480" y="92"/>
                  </a:cubicBezTo>
                  <a:cubicBezTo>
                    <a:pt x="1" y="479"/>
                    <a:pt x="319" y="3572"/>
                    <a:pt x="1866" y="4733"/>
                  </a:cubicBezTo>
                  <a:cubicBezTo>
                    <a:pt x="2640" y="5324"/>
                    <a:pt x="3527" y="5438"/>
                    <a:pt x="4482" y="5438"/>
                  </a:cubicBezTo>
                  <a:cubicBezTo>
                    <a:pt x="6984" y="5438"/>
                    <a:pt x="8031" y="1866"/>
                    <a:pt x="5733" y="638"/>
                  </a:cubicBezTo>
                  <a:cubicBezTo>
                    <a:pt x="5018" y="222"/>
                    <a:pt x="4206" y="1"/>
                    <a:pt x="3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4163150" y="4152950"/>
              <a:ext cx="244225" cy="149975"/>
            </a:xfrm>
            <a:custGeom>
              <a:avLst/>
              <a:gdLst/>
              <a:ahLst/>
              <a:cxnLst/>
              <a:rect l="l" t="t" r="r" b="b"/>
              <a:pathLst>
                <a:path w="9769" h="5999" extrusionOk="0">
                  <a:moveTo>
                    <a:pt x="3737" y="0"/>
                  </a:moveTo>
                  <a:cubicBezTo>
                    <a:pt x="3354" y="0"/>
                    <a:pt x="2960" y="54"/>
                    <a:pt x="2548" y="183"/>
                  </a:cubicBezTo>
                  <a:cubicBezTo>
                    <a:pt x="728" y="751"/>
                    <a:pt x="0" y="3026"/>
                    <a:pt x="1388" y="4459"/>
                  </a:cubicBezTo>
                  <a:cubicBezTo>
                    <a:pt x="2502" y="5597"/>
                    <a:pt x="3731" y="5733"/>
                    <a:pt x="5232" y="5961"/>
                  </a:cubicBezTo>
                  <a:cubicBezTo>
                    <a:pt x="5409" y="5986"/>
                    <a:pt x="5580" y="5999"/>
                    <a:pt x="5746" y="5999"/>
                  </a:cubicBezTo>
                  <a:cubicBezTo>
                    <a:pt x="8786" y="5999"/>
                    <a:pt x="9769" y="1828"/>
                    <a:pt x="6597" y="706"/>
                  </a:cubicBezTo>
                  <a:cubicBezTo>
                    <a:pt x="5618" y="347"/>
                    <a:pt x="4710" y="0"/>
                    <a:pt x="37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4896125" y="3932625"/>
              <a:ext cx="246525" cy="186950"/>
            </a:xfrm>
            <a:custGeom>
              <a:avLst/>
              <a:gdLst/>
              <a:ahLst/>
              <a:cxnLst/>
              <a:rect l="l" t="t" r="r" b="b"/>
              <a:pathLst>
                <a:path w="9861" h="7478" extrusionOk="0">
                  <a:moveTo>
                    <a:pt x="6107" y="1"/>
                  </a:moveTo>
                  <a:cubicBezTo>
                    <a:pt x="6029" y="1"/>
                    <a:pt x="5951" y="4"/>
                    <a:pt x="5872" y="11"/>
                  </a:cubicBezTo>
                  <a:cubicBezTo>
                    <a:pt x="4689" y="79"/>
                    <a:pt x="3665" y="215"/>
                    <a:pt x="2778" y="1102"/>
                  </a:cubicBezTo>
                  <a:cubicBezTo>
                    <a:pt x="2164" y="1717"/>
                    <a:pt x="1936" y="2445"/>
                    <a:pt x="1595" y="3195"/>
                  </a:cubicBezTo>
                  <a:cubicBezTo>
                    <a:pt x="1" y="4790"/>
                    <a:pt x="1099" y="7477"/>
                    <a:pt x="3079" y="7477"/>
                  </a:cubicBezTo>
                  <a:cubicBezTo>
                    <a:pt x="3472" y="7477"/>
                    <a:pt x="3899" y="7371"/>
                    <a:pt x="4348" y="7131"/>
                  </a:cubicBezTo>
                  <a:lnTo>
                    <a:pt x="4348" y="7131"/>
                  </a:lnTo>
                  <a:cubicBezTo>
                    <a:pt x="4283" y="7171"/>
                    <a:pt x="4476" y="7185"/>
                    <a:pt x="4761" y="7185"/>
                  </a:cubicBezTo>
                  <a:cubicBezTo>
                    <a:pt x="5280" y="7185"/>
                    <a:pt x="6103" y="7137"/>
                    <a:pt x="6236" y="7108"/>
                  </a:cubicBezTo>
                  <a:cubicBezTo>
                    <a:pt x="7441" y="6789"/>
                    <a:pt x="8124" y="5948"/>
                    <a:pt x="8715" y="4924"/>
                  </a:cubicBezTo>
                  <a:cubicBezTo>
                    <a:pt x="9860" y="2964"/>
                    <a:pt x="8468" y="1"/>
                    <a:pt x="6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4843300" y="3335850"/>
              <a:ext cx="214425" cy="225575"/>
            </a:xfrm>
            <a:custGeom>
              <a:avLst/>
              <a:gdLst/>
              <a:ahLst/>
              <a:cxnLst/>
              <a:rect l="l" t="t" r="r" b="b"/>
              <a:pathLst>
                <a:path w="8577" h="9023" extrusionOk="0">
                  <a:moveTo>
                    <a:pt x="4479" y="0"/>
                  </a:moveTo>
                  <a:cubicBezTo>
                    <a:pt x="4181" y="0"/>
                    <a:pt x="3883" y="43"/>
                    <a:pt x="3594" y="133"/>
                  </a:cubicBezTo>
                  <a:lnTo>
                    <a:pt x="3253" y="247"/>
                  </a:lnTo>
                  <a:cubicBezTo>
                    <a:pt x="1911" y="656"/>
                    <a:pt x="614" y="1703"/>
                    <a:pt x="341" y="3159"/>
                  </a:cubicBezTo>
                  <a:cubicBezTo>
                    <a:pt x="0" y="4592"/>
                    <a:pt x="182" y="6116"/>
                    <a:pt x="819" y="7435"/>
                  </a:cubicBezTo>
                  <a:cubicBezTo>
                    <a:pt x="1339" y="8563"/>
                    <a:pt x="2439" y="9023"/>
                    <a:pt x="3559" y="9023"/>
                  </a:cubicBezTo>
                  <a:cubicBezTo>
                    <a:pt x="4155" y="9023"/>
                    <a:pt x="4756" y="8893"/>
                    <a:pt x="5278" y="8663"/>
                  </a:cubicBezTo>
                  <a:cubicBezTo>
                    <a:pt x="6438" y="8163"/>
                    <a:pt x="7211" y="7276"/>
                    <a:pt x="7871" y="6229"/>
                  </a:cubicBezTo>
                  <a:cubicBezTo>
                    <a:pt x="8576" y="4978"/>
                    <a:pt x="8576" y="3432"/>
                    <a:pt x="7871" y="2180"/>
                  </a:cubicBezTo>
                  <a:lnTo>
                    <a:pt x="7666" y="1862"/>
                  </a:lnTo>
                  <a:cubicBezTo>
                    <a:pt x="7039" y="774"/>
                    <a:pt x="5755" y="0"/>
                    <a:pt x="4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4666925" y="3855150"/>
              <a:ext cx="191050" cy="163825"/>
            </a:xfrm>
            <a:custGeom>
              <a:avLst/>
              <a:gdLst/>
              <a:ahLst/>
              <a:cxnLst/>
              <a:rect l="l" t="t" r="r" b="b"/>
              <a:pathLst>
                <a:path w="7642" h="6553" extrusionOk="0">
                  <a:moveTo>
                    <a:pt x="3839" y="1"/>
                  </a:moveTo>
                  <a:cubicBezTo>
                    <a:pt x="1082" y="1"/>
                    <a:pt x="0" y="3857"/>
                    <a:pt x="1801" y="5657"/>
                  </a:cubicBezTo>
                  <a:cubicBezTo>
                    <a:pt x="2414" y="6271"/>
                    <a:pt x="3255" y="6553"/>
                    <a:pt x="4101" y="6553"/>
                  </a:cubicBezTo>
                  <a:cubicBezTo>
                    <a:pt x="5861" y="6553"/>
                    <a:pt x="7642" y="5334"/>
                    <a:pt x="7442" y="3337"/>
                  </a:cubicBezTo>
                  <a:lnTo>
                    <a:pt x="7419" y="2996"/>
                  </a:lnTo>
                  <a:cubicBezTo>
                    <a:pt x="7237" y="1290"/>
                    <a:pt x="6191" y="243"/>
                    <a:pt x="4485" y="61"/>
                  </a:cubicBezTo>
                  <a:lnTo>
                    <a:pt x="4144" y="16"/>
                  </a:lnTo>
                  <a:cubicBezTo>
                    <a:pt x="4040" y="6"/>
                    <a:pt x="3938" y="1"/>
                    <a:pt x="38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5385250" y="3407400"/>
              <a:ext cx="250825" cy="194525"/>
            </a:xfrm>
            <a:custGeom>
              <a:avLst/>
              <a:gdLst/>
              <a:ahLst/>
              <a:cxnLst/>
              <a:rect l="l" t="t" r="r" b="b"/>
              <a:pathLst>
                <a:path w="10033" h="7781" extrusionOk="0">
                  <a:moveTo>
                    <a:pt x="5005" y="1"/>
                  </a:moveTo>
                  <a:cubicBezTo>
                    <a:pt x="1" y="1"/>
                    <a:pt x="1" y="7780"/>
                    <a:pt x="5005" y="7780"/>
                  </a:cubicBezTo>
                  <a:cubicBezTo>
                    <a:pt x="10032" y="7780"/>
                    <a:pt x="10032" y="1"/>
                    <a:pt x="5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5173125" y="3149225"/>
              <a:ext cx="186550" cy="328425"/>
            </a:xfrm>
            <a:custGeom>
              <a:avLst/>
              <a:gdLst/>
              <a:ahLst/>
              <a:cxnLst/>
              <a:rect l="l" t="t" r="r" b="b"/>
              <a:pathLst>
                <a:path w="7462" h="13137" extrusionOk="0">
                  <a:moveTo>
                    <a:pt x="3292" y="0"/>
                  </a:moveTo>
                  <a:cubicBezTo>
                    <a:pt x="2290" y="0"/>
                    <a:pt x="1320" y="655"/>
                    <a:pt x="1343" y="1980"/>
                  </a:cubicBezTo>
                  <a:cubicBezTo>
                    <a:pt x="1388" y="3663"/>
                    <a:pt x="1388" y="4891"/>
                    <a:pt x="751" y="6438"/>
                  </a:cubicBezTo>
                  <a:cubicBezTo>
                    <a:pt x="1" y="8121"/>
                    <a:pt x="137" y="10078"/>
                    <a:pt x="1138" y="11624"/>
                  </a:cubicBezTo>
                  <a:cubicBezTo>
                    <a:pt x="1716" y="12591"/>
                    <a:pt x="2825" y="13136"/>
                    <a:pt x="3906" y="13136"/>
                  </a:cubicBezTo>
                  <a:cubicBezTo>
                    <a:pt x="4910" y="13136"/>
                    <a:pt x="5889" y="12665"/>
                    <a:pt x="6393" y="11624"/>
                  </a:cubicBezTo>
                  <a:cubicBezTo>
                    <a:pt x="7234" y="9918"/>
                    <a:pt x="7462" y="8190"/>
                    <a:pt x="6598" y="6438"/>
                  </a:cubicBezTo>
                  <a:cubicBezTo>
                    <a:pt x="6347" y="5892"/>
                    <a:pt x="5915" y="5414"/>
                    <a:pt x="5733" y="4846"/>
                  </a:cubicBezTo>
                  <a:cubicBezTo>
                    <a:pt x="5437" y="3959"/>
                    <a:pt x="5506" y="2889"/>
                    <a:pt x="5437" y="1980"/>
                  </a:cubicBezTo>
                  <a:cubicBezTo>
                    <a:pt x="5346" y="666"/>
                    <a:pt x="4302" y="0"/>
                    <a:pt x="3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5200825" y="3921075"/>
              <a:ext cx="353350" cy="199425"/>
            </a:xfrm>
            <a:custGeom>
              <a:avLst/>
              <a:gdLst/>
              <a:ahLst/>
              <a:cxnLst/>
              <a:rect l="l" t="t" r="r" b="b"/>
              <a:pathLst>
                <a:path w="14134" h="7977" extrusionOk="0">
                  <a:moveTo>
                    <a:pt x="7050" y="0"/>
                  </a:moveTo>
                  <a:cubicBezTo>
                    <a:pt x="6033" y="0"/>
                    <a:pt x="5004" y="189"/>
                    <a:pt x="3988" y="518"/>
                  </a:cubicBezTo>
                  <a:cubicBezTo>
                    <a:pt x="3880" y="506"/>
                    <a:pt x="3774" y="501"/>
                    <a:pt x="3670" y="501"/>
                  </a:cubicBezTo>
                  <a:cubicBezTo>
                    <a:pt x="953" y="501"/>
                    <a:pt x="0" y="4398"/>
                    <a:pt x="2805" y="5341"/>
                  </a:cubicBezTo>
                  <a:cubicBezTo>
                    <a:pt x="4303" y="6922"/>
                    <a:pt x="6348" y="7976"/>
                    <a:pt x="8523" y="7976"/>
                  </a:cubicBezTo>
                  <a:cubicBezTo>
                    <a:pt x="8694" y="7976"/>
                    <a:pt x="8866" y="7970"/>
                    <a:pt x="9038" y="7956"/>
                  </a:cubicBezTo>
                  <a:cubicBezTo>
                    <a:pt x="12632" y="7683"/>
                    <a:pt x="14134" y="3066"/>
                    <a:pt x="10858" y="1041"/>
                  </a:cubicBezTo>
                  <a:cubicBezTo>
                    <a:pt x="9643" y="312"/>
                    <a:pt x="8356" y="0"/>
                    <a:pt x="7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5754325" y="3980375"/>
              <a:ext cx="271875" cy="188325"/>
            </a:xfrm>
            <a:custGeom>
              <a:avLst/>
              <a:gdLst/>
              <a:ahLst/>
              <a:cxnLst/>
              <a:rect l="l" t="t" r="r" b="b"/>
              <a:pathLst>
                <a:path w="10875" h="7533" extrusionOk="0">
                  <a:moveTo>
                    <a:pt x="5448" y="1"/>
                  </a:moveTo>
                  <a:cubicBezTo>
                    <a:pt x="4353" y="1"/>
                    <a:pt x="3268" y="334"/>
                    <a:pt x="2457" y="1058"/>
                  </a:cubicBezTo>
                  <a:cubicBezTo>
                    <a:pt x="410" y="1649"/>
                    <a:pt x="1" y="4834"/>
                    <a:pt x="1980" y="5744"/>
                  </a:cubicBezTo>
                  <a:cubicBezTo>
                    <a:pt x="2860" y="6900"/>
                    <a:pt x="4341" y="7532"/>
                    <a:pt x="5800" y="7532"/>
                  </a:cubicBezTo>
                  <a:cubicBezTo>
                    <a:pt x="6264" y="7532"/>
                    <a:pt x="6727" y="7468"/>
                    <a:pt x="7166" y="7336"/>
                  </a:cubicBezTo>
                  <a:cubicBezTo>
                    <a:pt x="10146" y="6449"/>
                    <a:pt x="10874" y="2263"/>
                    <a:pt x="8031" y="648"/>
                  </a:cubicBezTo>
                  <a:cubicBezTo>
                    <a:pt x="7260" y="227"/>
                    <a:pt x="6350" y="1"/>
                    <a:pt x="5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5580875" y="4411875"/>
              <a:ext cx="216700" cy="236975"/>
            </a:xfrm>
            <a:custGeom>
              <a:avLst/>
              <a:gdLst/>
              <a:ahLst/>
              <a:cxnLst/>
              <a:rect l="l" t="t" r="r" b="b"/>
              <a:pathLst>
                <a:path w="8668" h="9479" extrusionOk="0">
                  <a:moveTo>
                    <a:pt x="4482" y="0"/>
                  </a:moveTo>
                  <a:cubicBezTo>
                    <a:pt x="2851" y="0"/>
                    <a:pt x="1240" y="1214"/>
                    <a:pt x="615" y="2837"/>
                  </a:cubicBezTo>
                  <a:cubicBezTo>
                    <a:pt x="1" y="4452"/>
                    <a:pt x="456" y="6022"/>
                    <a:pt x="1184" y="7501"/>
                  </a:cubicBezTo>
                  <a:cubicBezTo>
                    <a:pt x="1814" y="8762"/>
                    <a:pt x="3276" y="9478"/>
                    <a:pt x="4670" y="9478"/>
                  </a:cubicBezTo>
                  <a:cubicBezTo>
                    <a:pt x="4986" y="9478"/>
                    <a:pt x="5298" y="9442"/>
                    <a:pt x="5597" y="9366"/>
                  </a:cubicBezTo>
                  <a:cubicBezTo>
                    <a:pt x="7371" y="8888"/>
                    <a:pt x="8372" y="7319"/>
                    <a:pt x="8508" y="5567"/>
                  </a:cubicBezTo>
                  <a:cubicBezTo>
                    <a:pt x="8668" y="3816"/>
                    <a:pt x="8099" y="2428"/>
                    <a:pt x="6939" y="1131"/>
                  </a:cubicBezTo>
                  <a:cubicBezTo>
                    <a:pt x="6208" y="338"/>
                    <a:pt x="5342" y="0"/>
                    <a:pt x="44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5731675" y="3595750"/>
              <a:ext cx="242750" cy="181425"/>
            </a:xfrm>
            <a:custGeom>
              <a:avLst/>
              <a:gdLst/>
              <a:ahLst/>
              <a:cxnLst/>
              <a:rect l="l" t="t" r="r" b="b"/>
              <a:pathLst>
                <a:path w="9710" h="7257" extrusionOk="0">
                  <a:moveTo>
                    <a:pt x="5615" y="0"/>
                  </a:moveTo>
                  <a:cubicBezTo>
                    <a:pt x="5329" y="0"/>
                    <a:pt x="5025" y="35"/>
                    <a:pt x="4706" y="110"/>
                  </a:cubicBezTo>
                  <a:cubicBezTo>
                    <a:pt x="3068" y="474"/>
                    <a:pt x="2249" y="1407"/>
                    <a:pt x="1293" y="2726"/>
                  </a:cubicBezTo>
                  <a:cubicBezTo>
                    <a:pt x="0" y="4532"/>
                    <a:pt x="1723" y="7256"/>
                    <a:pt x="3806" y="7256"/>
                  </a:cubicBezTo>
                  <a:cubicBezTo>
                    <a:pt x="3848" y="7256"/>
                    <a:pt x="3890" y="7255"/>
                    <a:pt x="3932" y="7253"/>
                  </a:cubicBezTo>
                  <a:cubicBezTo>
                    <a:pt x="5570" y="7184"/>
                    <a:pt x="6707" y="6889"/>
                    <a:pt x="7913" y="5729"/>
                  </a:cubicBezTo>
                  <a:lnTo>
                    <a:pt x="7845" y="5638"/>
                  </a:lnTo>
                  <a:cubicBezTo>
                    <a:pt x="9710" y="3669"/>
                    <a:pt x="8554" y="0"/>
                    <a:pt x="5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a:off x="5104900" y="3659900"/>
              <a:ext cx="147875" cy="114325"/>
            </a:xfrm>
            <a:custGeom>
              <a:avLst/>
              <a:gdLst/>
              <a:ahLst/>
              <a:cxnLst/>
              <a:rect l="l" t="t" r="r" b="b"/>
              <a:pathLst>
                <a:path w="5915" h="4573" extrusionOk="0">
                  <a:moveTo>
                    <a:pt x="2957" y="1"/>
                  </a:moveTo>
                  <a:cubicBezTo>
                    <a:pt x="0" y="1"/>
                    <a:pt x="0" y="4573"/>
                    <a:pt x="2957" y="4573"/>
                  </a:cubicBezTo>
                  <a:cubicBezTo>
                    <a:pt x="5892" y="4573"/>
                    <a:pt x="5914" y="1"/>
                    <a:pt x="2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5576900" y="3102725"/>
              <a:ext cx="223525" cy="187425"/>
            </a:xfrm>
            <a:custGeom>
              <a:avLst/>
              <a:gdLst/>
              <a:ahLst/>
              <a:cxnLst/>
              <a:rect l="l" t="t" r="r" b="b"/>
              <a:pathLst>
                <a:path w="8941" h="7497" extrusionOk="0">
                  <a:moveTo>
                    <a:pt x="5085" y="1"/>
                  </a:moveTo>
                  <a:cubicBezTo>
                    <a:pt x="4214" y="1"/>
                    <a:pt x="3344" y="325"/>
                    <a:pt x="2662" y="973"/>
                  </a:cubicBezTo>
                  <a:cubicBezTo>
                    <a:pt x="1092" y="2452"/>
                    <a:pt x="1" y="6342"/>
                    <a:pt x="2798" y="7252"/>
                  </a:cubicBezTo>
                  <a:cubicBezTo>
                    <a:pt x="3263" y="7417"/>
                    <a:pt x="3740" y="7496"/>
                    <a:pt x="4211" y="7496"/>
                  </a:cubicBezTo>
                  <a:cubicBezTo>
                    <a:pt x="5493" y="7496"/>
                    <a:pt x="6725" y="6906"/>
                    <a:pt x="7507" y="5841"/>
                  </a:cubicBezTo>
                  <a:cubicBezTo>
                    <a:pt x="8622" y="4363"/>
                    <a:pt x="8940" y="2406"/>
                    <a:pt x="7507" y="973"/>
                  </a:cubicBezTo>
                  <a:cubicBezTo>
                    <a:pt x="6825" y="325"/>
                    <a:pt x="5955" y="1"/>
                    <a:pt x="50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4744225" y="4350900"/>
              <a:ext cx="212850" cy="272900"/>
            </a:xfrm>
            <a:custGeom>
              <a:avLst/>
              <a:gdLst/>
              <a:ahLst/>
              <a:cxnLst/>
              <a:rect l="l" t="t" r="r" b="b"/>
              <a:pathLst>
                <a:path w="8514" h="10916" extrusionOk="0">
                  <a:moveTo>
                    <a:pt x="2737" y="0"/>
                  </a:moveTo>
                  <a:cubicBezTo>
                    <a:pt x="1353" y="0"/>
                    <a:pt x="0" y="1479"/>
                    <a:pt x="779" y="3161"/>
                  </a:cubicBezTo>
                  <a:cubicBezTo>
                    <a:pt x="1325" y="4366"/>
                    <a:pt x="1916" y="5572"/>
                    <a:pt x="2439" y="6800"/>
                  </a:cubicBezTo>
                  <a:cubicBezTo>
                    <a:pt x="2985" y="8097"/>
                    <a:pt x="3304" y="9257"/>
                    <a:pt x="4350" y="10235"/>
                  </a:cubicBezTo>
                  <a:cubicBezTo>
                    <a:pt x="4857" y="10710"/>
                    <a:pt x="5416" y="10915"/>
                    <a:pt x="5950" y="10915"/>
                  </a:cubicBezTo>
                  <a:cubicBezTo>
                    <a:pt x="7312" y="10915"/>
                    <a:pt x="8514" y="9584"/>
                    <a:pt x="8285" y="7983"/>
                  </a:cubicBezTo>
                  <a:cubicBezTo>
                    <a:pt x="8081" y="6618"/>
                    <a:pt x="7216" y="5618"/>
                    <a:pt x="6511" y="4480"/>
                  </a:cubicBezTo>
                  <a:cubicBezTo>
                    <a:pt x="5806" y="3320"/>
                    <a:pt x="5146" y="2205"/>
                    <a:pt x="4464" y="1068"/>
                  </a:cubicBezTo>
                  <a:cubicBezTo>
                    <a:pt x="4019" y="314"/>
                    <a:pt x="3374" y="0"/>
                    <a:pt x="27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3826475" y="4462325"/>
              <a:ext cx="271850" cy="211000"/>
            </a:xfrm>
            <a:custGeom>
              <a:avLst/>
              <a:gdLst/>
              <a:ahLst/>
              <a:cxnLst/>
              <a:rect l="l" t="t" r="r" b="b"/>
              <a:pathLst>
                <a:path w="10874" h="8440" extrusionOk="0">
                  <a:moveTo>
                    <a:pt x="5437" y="0"/>
                  </a:moveTo>
                  <a:cubicBezTo>
                    <a:pt x="1" y="0"/>
                    <a:pt x="1" y="8440"/>
                    <a:pt x="5437" y="8440"/>
                  </a:cubicBezTo>
                  <a:cubicBezTo>
                    <a:pt x="10874" y="8440"/>
                    <a:pt x="10874" y="0"/>
                    <a:pt x="54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2341075" y="4212675"/>
              <a:ext cx="229775" cy="177450"/>
            </a:xfrm>
            <a:custGeom>
              <a:avLst/>
              <a:gdLst/>
              <a:ahLst/>
              <a:cxnLst/>
              <a:rect l="l" t="t" r="r" b="b"/>
              <a:pathLst>
                <a:path w="9191" h="7098" extrusionOk="0">
                  <a:moveTo>
                    <a:pt x="4595" y="0"/>
                  </a:moveTo>
                  <a:cubicBezTo>
                    <a:pt x="0" y="0"/>
                    <a:pt x="0" y="7098"/>
                    <a:pt x="4595" y="7098"/>
                  </a:cubicBezTo>
                  <a:cubicBezTo>
                    <a:pt x="9190" y="7098"/>
                    <a:pt x="9167" y="0"/>
                    <a:pt x="4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a:off x="3104825" y="4105200"/>
              <a:ext cx="183700" cy="142750"/>
            </a:xfrm>
            <a:custGeom>
              <a:avLst/>
              <a:gdLst/>
              <a:ahLst/>
              <a:cxnLst/>
              <a:rect l="l" t="t" r="r" b="b"/>
              <a:pathLst>
                <a:path w="7348" h="5710" extrusionOk="0">
                  <a:moveTo>
                    <a:pt x="3685" y="0"/>
                  </a:moveTo>
                  <a:cubicBezTo>
                    <a:pt x="0" y="0"/>
                    <a:pt x="0" y="5710"/>
                    <a:pt x="3685" y="5710"/>
                  </a:cubicBezTo>
                  <a:cubicBezTo>
                    <a:pt x="7348" y="5710"/>
                    <a:pt x="7348" y="0"/>
                    <a:pt x="36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7"/>
          <p:cNvSpPr/>
          <p:nvPr/>
        </p:nvSpPr>
        <p:spPr>
          <a:xfrm rot="658164">
            <a:off x="7207029" y="-582371"/>
            <a:ext cx="2610320" cy="2532549"/>
          </a:xfrm>
          <a:custGeom>
            <a:avLst/>
            <a:gdLst/>
            <a:ahLst/>
            <a:cxnLst/>
            <a:rect l="l" t="t" r="r" b="b"/>
            <a:pathLst>
              <a:path w="126067" h="122340" extrusionOk="0">
                <a:moveTo>
                  <a:pt x="53372" y="0"/>
                </a:moveTo>
                <a:cubicBezTo>
                  <a:pt x="50944" y="0"/>
                  <a:pt x="48529" y="321"/>
                  <a:pt x="46155" y="1029"/>
                </a:cubicBezTo>
                <a:cubicBezTo>
                  <a:pt x="45541" y="1189"/>
                  <a:pt x="45040" y="1575"/>
                  <a:pt x="44722" y="2121"/>
                </a:cubicBezTo>
                <a:cubicBezTo>
                  <a:pt x="44123" y="2102"/>
                  <a:pt x="43525" y="2092"/>
                  <a:pt x="42927" y="2092"/>
                </a:cubicBezTo>
                <a:cubicBezTo>
                  <a:pt x="33632" y="2092"/>
                  <a:pt x="24385" y="4433"/>
                  <a:pt x="16242" y="9605"/>
                </a:cubicBezTo>
                <a:cubicBezTo>
                  <a:pt x="6984" y="15520"/>
                  <a:pt x="0" y="27075"/>
                  <a:pt x="5414" y="37903"/>
                </a:cubicBezTo>
                <a:cubicBezTo>
                  <a:pt x="12124" y="51347"/>
                  <a:pt x="28912" y="51893"/>
                  <a:pt x="41651" y="54759"/>
                </a:cubicBezTo>
                <a:cubicBezTo>
                  <a:pt x="58143" y="58490"/>
                  <a:pt x="72155" y="69272"/>
                  <a:pt x="79980" y="84285"/>
                </a:cubicBezTo>
                <a:cubicBezTo>
                  <a:pt x="83688" y="91291"/>
                  <a:pt x="84894" y="98320"/>
                  <a:pt x="86190" y="106009"/>
                </a:cubicBezTo>
                <a:cubicBezTo>
                  <a:pt x="87191" y="111901"/>
                  <a:pt x="89079" y="117906"/>
                  <a:pt x="94812" y="120727"/>
                </a:cubicBezTo>
                <a:cubicBezTo>
                  <a:pt x="97076" y="121841"/>
                  <a:pt x="99369" y="122340"/>
                  <a:pt x="101613" y="122340"/>
                </a:cubicBezTo>
                <a:cubicBezTo>
                  <a:pt x="109626" y="122340"/>
                  <a:pt x="117002" y="115982"/>
                  <a:pt x="120130" y="108625"/>
                </a:cubicBezTo>
                <a:cubicBezTo>
                  <a:pt x="126067" y="94749"/>
                  <a:pt x="123291" y="76346"/>
                  <a:pt x="119038" y="62379"/>
                </a:cubicBezTo>
                <a:cubicBezTo>
                  <a:pt x="113920" y="45455"/>
                  <a:pt x="104138" y="30305"/>
                  <a:pt x="90854" y="18659"/>
                </a:cubicBezTo>
                <a:cubicBezTo>
                  <a:pt x="81210" y="10233"/>
                  <a:pt x="67084" y="0"/>
                  <a:pt x="53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rot="70176">
            <a:off x="7672874" y="-152404"/>
            <a:ext cx="2172022" cy="1173371"/>
          </a:xfrm>
          <a:custGeom>
            <a:avLst/>
            <a:gdLst/>
            <a:ahLst/>
            <a:cxnLst/>
            <a:rect l="l" t="t" r="r" b="b"/>
            <a:pathLst>
              <a:path w="172176" h="93013" extrusionOk="0">
                <a:moveTo>
                  <a:pt x="13424" y="1"/>
                </a:moveTo>
                <a:cubicBezTo>
                  <a:pt x="6875" y="1"/>
                  <a:pt x="1" y="7379"/>
                  <a:pt x="918" y="15924"/>
                </a:cubicBezTo>
                <a:cubicBezTo>
                  <a:pt x="1532" y="21520"/>
                  <a:pt x="4876" y="27298"/>
                  <a:pt x="9653" y="29891"/>
                </a:cubicBezTo>
                <a:cubicBezTo>
                  <a:pt x="11675" y="30994"/>
                  <a:pt x="14155" y="31195"/>
                  <a:pt x="16658" y="31195"/>
                </a:cubicBezTo>
                <a:cubicBezTo>
                  <a:pt x="18084" y="31195"/>
                  <a:pt x="19518" y="31130"/>
                  <a:pt x="20878" y="31130"/>
                </a:cubicBezTo>
                <a:cubicBezTo>
                  <a:pt x="23334" y="31130"/>
                  <a:pt x="25551" y="31341"/>
                  <a:pt x="27055" y="32530"/>
                </a:cubicBezTo>
                <a:cubicBezTo>
                  <a:pt x="32196" y="36647"/>
                  <a:pt x="21641" y="50637"/>
                  <a:pt x="33174" y="57166"/>
                </a:cubicBezTo>
                <a:cubicBezTo>
                  <a:pt x="34809" y="58091"/>
                  <a:pt x="36338" y="58421"/>
                  <a:pt x="37796" y="58421"/>
                </a:cubicBezTo>
                <a:cubicBezTo>
                  <a:pt x="41411" y="58421"/>
                  <a:pt x="44594" y="56394"/>
                  <a:pt x="47908" y="56394"/>
                </a:cubicBezTo>
                <a:cubicBezTo>
                  <a:pt x="48482" y="56394"/>
                  <a:pt x="49059" y="56455"/>
                  <a:pt x="49643" y="56597"/>
                </a:cubicBezTo>
                <a:cubicBezTo>
                  <a:pt x="61199" y="59418"/>
                  <a:pt x="53942" y="66356"/>
                  <a:pt x="56808" y="74363"/>
                </a:cubicBezTo>
                <a:cubicBezTo>
                  <a:pt x="59096" y="80762"/>
                  <a:pt x="64139" y="83660"/>
                  <a:pt x="69661" y="83660"/>
                </a:cubicBezTo>
                <a:cubicBezTo>
                  <a:pt x="72816" y="83660"/>
                  <a:pt x="76126" y="82715"/>
                  <a:pt x="79169" y="80937"/>
                </a:cubicBezTo>
                <a:cubicBezTo>
                  <a:pt x="85309" y="77360"/>
                  <a:pt x="88766" y="71995"/>
                  <a:pt x="92323" y="71995"/>
                </a:cubicBezTo>
                <a:cubicBezTo>
                  <a:pt x="94353" y="71995"/>
                  <a:pt x="96416" y="73743"/>
                  <a:pt x="99028" y="78571"/>
                </a:cubicBezTo>
                <a:cubicBezTo>
                  <a:pt x="101757" y="83598"/>
                  <a:pt x="104282" y="89194"/>
                  <a:pt x="110856" y="91856"/>
                </a:cubicBezTo>
                <a:cubicBezTo>
                  <a:pt x="112729" y="92609"/>
                  <a:pt x="114750" y="93012"/>
                  <a:pt x="116765" y="93012"/>
                </a:cubicBezTo>
                <a:cubicBezTo>
                  <a:pt x="118520" y="93012"/>
                  <a:pt x="120270" y="92706"/>
                  <a:pt x="121912" y="92060"/>
                </a:cubicBezTo>
                <a:cubicBezTo>
                  <a:pt x="128486" y="89467"/>
                  <a:pt x="128213" y="81733"/>
                  <a:pt x="132876" y="79003"/>
                </a:cubicBezTo>
                <a:cubicBezTo>
                  <a:pt x="134160" y="78244"/>
                  <a:pt x="135425" y="77925"/>
                  <a:pt x="136686" y="77925"/>
                </a:cubicBezTo>
                <a:cubicBezTo>
                  <a:pt x="143268" y="77925"/>
                  <a:pt x="149760" y="86601"/>
                  <a:pt x="158416" y="86601"/>
                </a:cubicBezTo>
                <a:cubicBezTo>
                  <a:pt x="160623" y="86601"/>
                  <a:pt x="162970" y="86037"/>
                  <a:pt x="165496" y="84622"/>
                </a:cubicBezTo>
                <a:cubicBezTo>
                  <a:pt x="172175" y="80875"/>
                  <a:pt x="169959" y="72972"/>
                  <a:pt x="162077" y="72972"/>
                </a:cubicBezTo>
                <a:cubicBezTo>
                  <a:pt x="161155" y="72972"/>
                  <a:pt x="160154" y="73080"/>
                  <a:pt x="159081" y="73316"/>
                </a:cubicBezTo>
                <a:cubicBezTo>
                  <a:pt x="158715" y="73397"/>
                  <a:pt x="158347" y="73435"/>
                  <a:pt x="157976" y="73435"/>
                </a:cubicBezTo>
                <a:cubicBezTo>
                  <a:pt x="150852" y="73435"/>
                  <a:pt x="142851" y="59325"/>
                  <a:pt x="135074" y="59325"/>
                </a:cubicBezTo>
                <a:cubicBezTo>
                  <a:pt x="134675" y="59325"/>
                  <a:pt x="134275" y="59362"/>
                  <a:pt x="133877" y="59440"/>
                </a:cubicBezTo>
                <a:cubicBezTo>
                  <a:pt x="124869" y="61192"/>
                  <a:pt x="125779" y="71906"/>
                  <a:pt x="120251" y="74295"/>
                </a:cubicBezTo>
                <a:cubicBezTo>
                  <a:pt x="119428" y="74650"/>
                  <a:pt x="118631" y="74813"/>
                  <a:pt x="117855" y="74813"/>
                </a:cubicBezTo>
                <a:cubicBezTo>
                  <a:pt x="109695" y="74813"/>
                  <a:pt x="103883" y="56807"/>
                  <a:pt x="94183" y="55664"/>
                </a:cubicBezTo>
                <a:cubicBezTo>
                  <a:pt x="93938" y="55636"/>
                  <a:pt x="93686" y="55623"/>
                  <a:pt x="93430" y="55623"/>
                </a:cubicBezTo>
                <a:cubicBezTo>
                  <a:pt x="86556" y="55623"/>
                  <a:pt x="75789" y="65324"/>
                  <a:pt x="72873" y="65324"/>
                </a:cubicBezTo>
                <a:cubicBezTo>
                  <a:pt x="72806" y="65324"/>
                  <a:pt x="72744" y="65319"/>
                  <a:pt x="72686" y="65309"/>
                </a:cubicBezTo>
                <a:cubicBezTo>
                  <a:pt x="67022" y="64308"/>
                  <a:pt x="73824" y="49522"/>
                  <a:pt x="66294" y="43449"/>
                </a:cubicBezTo>
                <a:cubicBezTo>
                  <a:pt x="63998" y="41595"/>
                  <a:pt x="61334" y="41044"/>
                  <a:pt x="58636" y="41044"/>
                </a:cubicBezTo>
                <a:cubicBezTo>
                  <a:pt x="54692" y="41044"/>
                  <a:pt x="50674" y="42220"/>
                  <a:pt x="47621" y="42220"/>
                </a:cubicBezTo>
                <a:cubicBezTo>
                  <a:pt x="45126" y="42220"/>
                  <a:pt x="43276" y="41435"/>
                  <a:pt x="42637" y="38581"/>
                </a:cubicBezTo>
                <a:cubicBezTo>
                  <a:pt x="41181" y="32007"/>
                  <a:pt x="49643" y="25342"/>
                  <a:pt x="42955" y="18199"/>
                </a:cubicBezTo>
                <a:cubicBezTo>
                  <a:pt x="41467" y="16620"/>
                  <a:pt x="37463" y="14421"/>
                  <a:pt x="32834" y="14421"/>
                </a:cubicBezTo>
                <a:cubicBezTo>
                  <a:pt x="30530" y="14421"/>
                  <a:pt x="28071" y="14966"/>
                  <a:pt x="25690" y="16402"/>
                </a:cubicBezTo>
                <a:cubicBezTo>
                  <a:pt x="23977" y="17225"/>
                  <a:pt x="22634" y="17583"/>
                  <a:pt x="21586" y="17583"/>
                </a:cubicBezTo>
                <a:cubicBezTo>
                  <a:pt x="14867" y="17583"/>
                  <a:pt x="20261" y="2862"/>
                  <a:pt x="17978" y="1366"/>
                </a:cubicBezTo>
                <a:cubicBezTo>
                  <a:pt x="16554" y="427"/>
                  <a:pt x="14999" y="1"/>
                  <a:pt x="13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rot="3721777" flipH="1">
            <a:off x="7020368" y="4232633"/>
            <a:ext cx="2589633" cy="3000837"/>
          </a:xfrm>
          <a:custGeom>
            <a:avLst/>
            <a:gdLst/>
            <a:ahLst/>
            <a:cxnLst/>
            <a:rect l="l" t="t" r="r" b="b"/>
            <a:pathLst>
              <a:path w="132415" h="153493" extrusionOk="0">
                <a:moveTo>
                  <a:pt x="65330" y="1"/>
                </a:moveTo>
                <a:cubicBezTo>
                  <a:pt x="60091" y="1"/>
                  <a:pt x="54855" y="737"/>
                  <a:pt x="49841" y="2215"/>
                </a:cubicBezTo>
                <a:cubicBezTo>
                  <a:pt x="32507" y="7333"/>
                  <a:pt x="20815" y="24531"/>
                  <a:pt x="2753" y="27237"/>
                </a:cubicBezTo>
                <a:cubicBezTo>
                  <a:pt x="2685" y="27195"/>
                  <a:pt x="2609" y="27174"/>
                  <a:pt x="2536" y="27174"/>
                </a:cubicBezTo>
                <a:cubicBezTo>
                  <a:pt x="2416" y="27174"/>
                  <a:pt x="2301" y="27229"/>
                  <a:pt x="2230" y="27328"/>
                </a:cubicBezTo>
                <a:cubicBezTo>
                  <a:pt x="1661" y="27465"/>
                  <a:pt x="1320" y="27988"/>
                  <a:pt x="1411" y="28534"/>
                </a:cubicBezTo>
                <a:cubicBezTo>
                  <a:pt x="183" y="30923"/>
                  <a:pt x="274" y="34153"/>
                  <a:pt x="137" y="36700"/>
                </a:cubicBezTo>
                <a:cubicBezTo>
                  <a:pt x="1" y="40386"/>
                  <a:pt x="206" y="44093"/>
                  <a:pt x="774" y="47733"/>
                </a:cubicBezTo>
                <a:cubicBezTo>
                  <a:pt x="774" y="47847"/>
                  <a:pt x="820" y="47938"/>
                  <a:pt x="865" y="48051"/>
                </a:cubicBezTo>
                <a:cubicBezTo>
                  <a:pt x="865" y="48727"/>
                  <a:pt x="1499" y="49293"/>
                  <a:pt x="2133" y="49293"/>
                </a:cubicBezTo>
                <a:cubicBezTo>
                  <a:pt x="2460" y="49293"/>
                  <a:pt x="2786" y="49143"/>
                  <a:pt x="3026" y="48779"/>
                </a:cubicBezTo>
                <a:cubicBezTo>
                  <a:pt x="14302" y="31159"/>
                  <a:pt x="34018" y="21045"/>
                  <a:pt x="53956" y="21045"/>
                </a:cubicBezTo>
                <a:cubicBezTo>
                  <a:pt x="64829" y="21045"/>
                  <a:pt x="75768" y="24053"/>
                  <a:pt x="85440" y="30490"/>
                </a:cubicBezTo>
                <a:cubicBezTo>
                  <a:pt x="99134" y="39589"/>
                  <a:pt x="106323" y="53738"/>
                  <a:pt x="105481" y="70162"/>
                </a:cubicBezTo>
                <a:cubicBezTo>
                  <a:pt x="104594" y="87018"/>
                  <a:pt x="97451" y="102941"/>
                  <a:pt x="97519" y="119888"/>
                </a:cubicBezTo>
                <a:cubicBezTo>
                  <a:pt x="97565" y="133013"/>
                  <a:pt x="103115" y="148823"/>
                  <a:pt x="116673" y="153463"/>
                </a:cubicBezTo>
                <a:cubicBezTo>
                  <a:pt x="116745" y="153483"/>
                  <a:pt x="116817" y="153492"/>
                  <a:pt x="116888" y="153492"/>
                </a:cubicBezTo>
                <a:cubicBezTo>
                  <a:pt x="117313" y="153492"/>
                  <a:pt x="117703" y="153161"/>
                  <a:pt x="117742" y="152713"/>
                </a:cubicBezTo>
                <a:lnTo>
                  <a:pt x="125817" y="149346"/>
                </a:lnTo>
                <a:cubicBezTo>
                  <a:pt x="127319" y="148709"/>
                  <a:pt x="129389" y="148231"/>
                  <a:pt x="130844" y="147231"/>
                </a:cubicBezTo>
                <a:cubicBezTo>
                  <a:pt x="131208" y="147208"/>
                  <a:pt x="131504" y="146958"/>
                  <a:pt x="131618" y="146616"/>
                </a:cubicBezTo>
                <a:cubicBezTo>
                  <a:pt x="131868" y="146366"/>
                  <a:pt x="132096" y="146070"/>
                  <a:pt x="132255" y="145775"/>
                </a:cubicBezTo>
                <a:cubicBezTo>
                  <a:pt x="132414" y="145547"/>
                  <a:pt x="132323" y="145229"/>
                  <a:pt x="132050" y="145138"/>
                </a:cubicBezTo>
                <a:cubicBezTo>
                  <a:pt x="131686" y="145016"/>
                  <a:pt x="131302" y="144966"/>
                  <a:pt x="130911" y="144966"/>
                </a:cubicBezTo>
                <a:cubicBezTo>
                  <a:pt x="130716" y="144966"/>
                  <a:pt x="130518" y="144979"/>
                  <a:pt x="130321" y="145001"/>
                </a:cubicBezTo>
                <a:cubicBezTo>
                  <a:pt x="116855" y="133923"/>
                  <a:pt x="108256" y="118864"/>
                  <a:pt x="109758" y="100871"/>
                </a:cubicBezTo>
                <a:cubicBezTo>
                  <a:pt x="111282" y="82309"/>
                  <a:pt x="121086" y="64976"/>
                  <a:pt x="118311" y="46004"/>
                </a:cubicBezTo>
                <a:cubicBezTo>
                  <a:pt x="116150" y="31241"/>
                  <a:pt x="107710" y="17479"/>
                  <a:pt x="95404" y="9039"/>
                </a:cubicBezTo>
                <a:cubicBezTo>
                  <a:pt x="86609" y="3034"/>
                  <a:pt x="75967" y="1"/>
                  <a:pt x="65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rot="2700000" flipH="1">
            <a:off x="8123789" y="3968535"/>
            <a:ext cx="1270035" cy="1615732"/>
          </a:xfrm>
          <a:custGeom>
            <a:avLst/>
            <a:gdLst/>
            <a:ahLst/>
            <a:cxnLst/>
            <a:rect l="l" t="t" r="r" b="b"/>
            <a:pathLst>
              <a:path w="68462" h="87097" extrusionOk="0">
                <a:moveTo>
                  <a:pt x="38749" y="20088"/>
                </a:moveTo>
                <a:lnTo>
                  <a:pt x="38749" y="20088"/>
                </a:lnTo>
                <a:cubicBezTo>
                  <a:pt x="38711" y="20104"/>
                  <a:pt x="38665" y="20121"/>
                  <a:pt x="38598" y="20138"/>
                </a:cubicBezTo>
                <a:lnTo>
                  <a:pt x="38082" y="20300"/>
                </a:lnTo>
                <a:cubicBezTo>
                  <a:pt x="38137" y="20273"/>
                  <a:pt x="38191" y="20246"/>
                  <a:pt x="38245" y="20219"/>
                </a:cubicBezTo>
                <a:lnTo>
                  <a:pt x="38749" y="20088"/>
                </a:lnTo>
                <a:close/>
                <a:moveTo>
                  <a:pt x="10986" y="19595"/>
                </a:moveTo>
                <a:cubicBezTo>
                  <a:pt x="10199" y="20273"/>
                  <a:pt x="9928" y="20517"/>
                  <a:pt x="8517" y="21792"/>
                </a:cubicBezTo>
                <a:cubicBezTo>
                  <a:pt x="9304" y="21006"/>
                  <a:pt x="10118" y="20273"/>
                  <a:pt x="10986" y="19595"/>
                </a:cubicBezTo>
                <a:close/>
                <a:moveTo>
                  <a:pt x="8409" y="22172"/>
                </a:moveTo>
                <a:lnTo>
                  <a:pt x="8273" y="22308"/>
                </a:lnTo>
                <a:lnTo>
                  <a:pt x="7679" y="22848"/>
                </a:lnTo>
                <a:lnTo>
                  <a:pt x="7679" y="22848"/>
                </a:lnTo>
                <a:cubicBezTo>
                  <a:pt x="7859" y="22670"/>
                  <a:pt x="8039" y="22515"/>
                  <a:pt x="8219" y="22335"/>
                </a:cubicBezTo>
                <a:lnTo>
                  <a:pt x="8409" y="22172"/>
                </a:lnTo>
                <a:close/>
                <a:moveTo>
                  <a:pt x="8626" y="21819"/>
                </a:moveTo>
                <a:cubicBezTo>
                  <a:pt x="8138" y="22253"/>
                  <a:pt x="7649" y="22687"/>
                  <a:pt x="6754" y="23582"/>
                </a:cubicBezTo>
                <a:cubicBezTo>
                  <a:pt x="7487" y="22823"/>
                  <a:pt x="7921" y="22389"/>
                  <a:pt x="8192" y="22145"/>
                </a:cubicBezTo>
                <a:cubicBezTo>
                  <a:pt x="8327" y="22036"/>
                  <a:pt x="8463" y="21928"/>
                  <a:pt x="8626" y="21819"/>
                </a:cubicBezTo>
                <a:close/>
                <a:moveTo>
                  <a:pt x="7677" y="22796"/>
                </a:moveTo>
                <a:lnTo>
                  <a:pt x="7677" y="22796"/>
                </a:lnTo>
                <a:lnTo>
                  <a:pt x="7677" y="22796"/>
                </a:lnTo>
                <a:cubicBezTo>
                  <a:pt x="7323" y="23149"/>
                  <a:pt x="6971" y="23502"/>
                  <a:pt x="6641" y="23855"/>
                </a:cubicBezTo>
                <a:lnTo>
                  <a:pt x="6641" y="23855"/>
                </a:lnTo>
                <a:cubicBezTo>
                  <a:pt x="6960" y="23485"/>
                  <a:pt x="7305" y="23140"/>
                  <a:pt x="7677" y="22796"/>
                </a:cubicBezTo>
                <a:close/>
                <a:moveTo>
                  <a:pt x="6076" y="24288"/>
                </a:moveTo>
                <a:lnTo>
                  <a:pt x="6022" y="24342"/>
                </a:lnTo>
                <a:lnTo>
                  <a:pt x="6022" y="24342"/>
                </a:lnTo>
                <a:lnTo>
                  <a:pt x="6022" y="24342"/>
                </a:lnTo>
                <a:lnTo>
                  <a:pt x="6076" y="24288"/>
                </a:lnTo>
                <a:close/>
                <a:moveTo>
                  <a:pt x="5975" y="24396"/>
                </a:moveTo>
                <a:lnTo>
                  <a:pt x="5859" y="24559"/>
                </a:lnTo>
                <a:lnTo>
                  <a:pt x="5859" y="24532"/>
                </a:lnTo>
                <a:lnTo>
                  <a:pt x="5975" y="24396"/>
                </a:lnTo>
                <a:close/>
                <a:moveTo>
                  <a:pt x="5267" y="25585"/>
                </a:moveTo>
                <a:lnTo>
                  <a:pt x="5235" y="25617"/>
                </a:lnTo>
                <a:lnTo>
                  <a:pt x="5235" y="25617"/>
                </a:lnTo>
                <a:lnTo>
                  <a:pt x="5267" y="25585"/>
                </a:lnTo>
                <a:close/>
                <a:moveTo>
                  <a:pt x="5515" y="25090"/>
                </a:moveTo>
                <a:cubicBezTo>
                  <a:pt x="5526" y="25090"/>
                  <a:pt x="5497" y="25132"/>
                  <a:pt x="5398" y="25264"/>
                </a:cubicBezTo>
                <a:cubicBezTo>
                  <a:pt x="5290" y="25372"/>
                  <a:pt x="5154" y="25535"/>
                  <a:pt x="4964" y="25834"/>
                </a:cubicBezTo>
                <a:cubicBezTo>
                  <a:pt x="4747" y="26105"/>
                  <a:pt x="4476" y="26457"/>
                  <a:pt x="4123" y="26973"/>
                </a:cubicBezTo>
                <a:cubicBezTo>
                  <a:pt x="4747" y="26023"/>
                  <a:pt x="5073" y="25617"/>
                  <a:pt x="5452" y="25128"/>
                </a:cubicBezTo>
                <a:cubicBezTo>
                  <a:pt x="5484" y="25107"/>
                  <a:pt x="5508" y="25090"/>
                  <a:pt x="5515" y="25090"/>
                </a:cubicBezTo>
                <a:close/>
                <a:moveTo>
                  <a:pt x="54791" y="29197"/>
                </a:moveTo>
                <a:lnTo>
                  <a:pt x="54953" y="29251"/>
                </a:lnTo>
                <a:lnTo>
                  <a:pt x="55089" y="29305"/>
                </a:lnTo>
                <a:lnTo>
                  <a:pt x="54791" y="29197"/>
                </a:lnTo>
                <a:close/>
                <a:moveTo>
                  <a:pt x="45650" y="30146"/>
                </a:moveTo>
                <a:cubicBezTo>
                  <a:pt x="45507" y="30187"/>
                  <a:pt x="45364" y="30228"/>
                  <a:pt x="45222" y="30280"/>
                </a:cubicBezTo>
                <a:lnTo>
                  <a:pt x="45222" y="30280"/>
                </a:lnTo>
                <a:cubicBezTo>
                  <a:pt x="45363" y="30234"/>
                  <a:pt x="45506" y="30189"/>
                  <a:pt x="45650" y="30146"/>
                </a:cubicBezTo>
                <a:close/>
                <a:moveTo>
                  <a:pt x="3310" y="28220"/>
                </a:moveTo>
                <a:lnTo>
                  <a:pt x="3310" y="28220"/>
                </a:lnTo>
                <a:cubicBezTo>
                  <a:pt x="3120" y="28573"/>
                  <a:pt x="2930" y="28899"/>
                  <a:pt x="2767" y="29278"/>
                </a:cubicBezTo>
                <a:cubicBezTo>
                  <a:pt x="2577" y="29631"/>
                  <a:pt x="2414" y="29984"/>
                  <a:pt x="2279" y="30336"/>
                </a:cubicBezTo>
                <a:lnTo>
                  <a:pt x="2197" y="30526"/>
                </a:lnTo>
                <a:cubicBezTo>
                  <a:pt x="2306" y="30173"/>
                  <a:pt x="2442" y="29875"/>
                  <a:pt x="2631" y="29495"/>
                </a:cubicBezTo>
                <a:cubicBezTo>
                  <a:pt x="2713" y="29305"/>
                  <a:pt x="2821" y="29116"/>
                  <a:pt x="2930" y="28899"/>
                </a:cubicBezTo>
                <a:cubicBezTo>
                  <a:pt x="3038" y="28709"/>
                  <a:pt x="3174" y="28465"/>
                  <a:pt x="3310" y="28220"/>
                </a:cubicBezTo>
                <a:close/>
                <a:moveTo>
                  <a:pt x="50625" y="28637"/>
                </a:moveTo>
                <a:cubicBezTo>
                  <a:pt x="51222" y="28637"/>
                  <a:pt x="51819" y="28670"/>
                  <a:pt x="52414" y="28735"/>
                </a:cubicBezTo>
                <a:lnTo>
                  <a:pt x="52414" y="28735"/>
                </a:lnTo>
                <a:cubicBezTo>
                  <a:pt x="51885" y="28680"/>
                  <a:pt x="51352" y="28656"/>
                  <a:pt x="50821" y="28656"/>
                </a:cubicBezTo>
                <a:cubicBezTo>
                  <a:pt x="50497" y="28656"/>
                  <a:pt x="50174" y="28665"/>
                  <a:pt x="49854" y="28682"/>
                </a:cubicBezTo>
                <a:cubicBezTo>
                  <a:pt x="49529" y="28709"/>
                  <a:pt x="49230" y="28736"/>
                  <a:pt x="48905" y="28790"/>
                </a:cubicBezTo>
                <a:lnTo>
                  <a:pt x="48335" y="28817"/>
                </a:lnTo>
                <a:cubicBezTo>
                  <a:pt x="46328" y="29116"/>
                  <a:pt x="44375" y="29712"/>
                  <a:pt x="42531" y="30580"/>
                </a:cubicBezTo>
                <a:lnTo>
                  <a:pt x="42531" y="30580"/>
                </a:lnTo>
                <a:lnTo>
                  <a:pt x="42585" y="30553"/>
                </a:lnTo>
                <a:cubicBezTo>
                  <a:pt x="42992" y="30336"/>
                  <a:pt x="43372" y="30173"/>
                  <a:pt x="43860" y="29984"/>
                </a:cubicBezTo>
                <a:cubicBezTo>
                  <a:pt x="44538" y="29712"/>
                  <a:pt x="45216" y="29495"/>
                  <a:pt x="45894" y="29305"/>
                </a:cubicBezTo>
                <a:cubicBezTo>
                  <a:pt x="46599" y="29116"/>
                  <a:pt x="47332" y="28953"/>
                  <a:pt x="48064" y="28844"/>
                </a:cubicBezTo>
                <a:cubicBezTo>
                  <a:pt x="48913" y="28705"/>
                  <a:pt x="49769" y="28637"/>
                  <a:pt x="50625" y="28637"/>
                </a:cubicBezTo>
                <a:close/>
                <a:moveTo>
                  <a:pt x="43387" y="30988"/>
                </a:moveTo>
                <a:lnTo>
                  <a:pt x="43387" y="30988"/>
                </a:lnTo>
                <a:cubicBezTo>
                  <a:pt x="43224" y="31063"/>
                  <a:pt x="43051" y="31133"/>
                  <a:pt x="42878" y="31205"/>
                </a:cubicBezTo>
                <a:lnTo>
                  <a:pt x="42878" y="31205"/>
                </a:lnTo>
                <a:cubicBezTo>
                  <a:pt x="43048" y="31128"/>
                  <a:pt x="43217" y="31055"/>
                  <a:pt x="43387" y="30988"/>
                </a:cubicBezTo>
                <a:close/>
                <a:moveTo>
                  <a:pt x="41093" y="32072"/>
                </a:moveTo>
                <a:lnTo>
                  <a:pt x="40985" y="32153"/>
                </a:lnTo>
                <a:lnTo>
                  <a:pt x="40713" y="32289"/>
                </a:lnTo>
                <a:lnTo>
                  <a:pt x="40849" y="32208"/>
                </a:lnTo>
                <a:lnTo>
                  <a:pt x="41093" y="32072"/>
                </a:lnTo>
                <a:close/>
                <a:moveTo>
                  <a:pt x="1411" y="32696"/>
                </a:moveTo>
                <a:lnTo>
                  <a:pt x="1357" y="32940"/>
                </a:lnTo>
                <a:cubicBezTo>
                  <a:pt x="1357" y="32962"/>
                  <a:pt x="1339" y="33002"/>
                  <a:pt x="1332" y="33002"/>
                </a:cubicBezTo>
                <a:cubicBezTo>
                  <a:pt x="1331" y="33002"/>
                  <a:pt x="1330" y="32999"/>
                  <a:pt x="1330" y="32994"/>
                </a:cubicBezTo>
                <a:lnTo>
                  <a:pt x="1384" y="32777"/>
                </a:lnTo>
                <a:lnTo>
                  <a:pt x="1411" y="32696"/>
                </a:lnTo>
                <a:close/>
                <a:moveTo>
                  <a:pt x="39303" y="33076"/>
                </a:moveTo>
                <a:lnTo>
                  <a:pt x="38950" y="33320"/>
                </a:lnTo>
                <a:lnTo>
                  <a:pt x="39167" y="33157"/>
                </a:lnTo>
                <a:lnTo>
                  <a:pt x="39303" y="33076"/>
                </a:lnTo>
                <a:close/>
                <a:moveTo>
                  <a:pt x="60769" y="33587"/>
                </a:moveTo>
                <a:lnTo>
                  <a:pt x="60769" y="33587"/>
                </a:lnTo>
                <a:cubicBezTo>
                  <a:pt x="60838" y="33697"/>
                  <a:pt x="60906" y="33807"/>
                  <a:pt x="60975" y="33916"/>
                </a:cubicBezTo>
                <a:cubicBezTo>
                  <a:pt x="60901" y="33813"/>
                  <a:pt x="60835" y="33702"/>
                  <a:pt x="60769" y="33587"/>
                </a:cubicBezTo>
                <a:close/>
                <a:moveTo>
                  <a:pt x="60975" y="33916"/>
                </a:moveTo>
                <a:cubicBezTo>
                  <a:pt x="61068" y="34040"/>
                  <a:pt x="61134" y="34173"/>
                  <a:pt x="61194" y="34304"/>
                </a:cubicBezTo>
                <a:lnTo>
                  <a:pt x="61194" y="34304"/>
                </a:lnTo>
                <a:cubicBezTo>
                  <a:pt x="61127" y="34175"/>
                  <a:pt x="61056" y="34046"/>
                  <a:pt x="60975" y="33916"/>
                </a:cubicBezTo>
                <a:close/>
                <a:moveTo>
                  <a:pt x="651" y="36303"/>
                </a:moveTo>
                <a:lnTo>
                  <a:pt x="651" y="36358"/>
                </a:lnTo>
                <a:lnTo>
                  <a:pt x="543" y="37090"/>
                </a:lnTo>
                <a:lnTo>
                  <a:pt x="543" y="37063"/>
                </a:lnTo>
                <a:lnTo>
                  <a:pt x="651" y="36303"/>
                </a:lnTo>
                <a:close/>
                <a:moveTo>
                  <a:pt x="597" y="37470"/>
                </a:moveTo>
                <a:lnTo>
                  <a:pt x="570" y="37741"/>
                </a:lnTo>
                <a:cubicBezTo>
                  <a:pt x="570" y="37814"/>
                  <a:pt x="548" y="37822"/>
                  <a:pt x="544" y="37842"/>
                </a:cubicBezTo>
                <a:lnTo>
                  <a:pt x="544" y="37842"/>
                </a:lnTo>
                <a:lnTo>
                  <a:pt x="570" y="37578"/>
                </a:lnTo>
                <a:cubicBezTo>
                  <a:pt x="570" y="37524"/>
                  <a:pt x="570" y="37497"/>
                  <a:pt x="597" y="37470"/>
                </a:cubicBezTo>
                <a:close/>
                <a:moveTo>
                  <a:pt x="33146" y="36276"/>
                </a:moveTo>
                <a:lnTo>
                  <a:pt x="30298" y="38283"/>
                </a:lnTo>
                <a:cubicBezTo>
                  <a:pt x="30786" y="37877"/>
                  <a:pt x="30786" y="37877"/>
                  <a:pt x="33146" y="36276"/>
                </a:cubicBezTo>
                <a:close/>
                <a:moveTo>
                  <a:pt x="28481" y="40399"/>
                </a:moveTo>
                <a:lnTo>
                  <a:pt x="28426" y="40426"/>
                </a:lnTo>
                <a:cubicBezTo>
                  <a:pt x="28400" y="40449"/>
                  <a:pt x="28367" y="40476"/>
                  <a:pt x="28328" y="40507"/>
                </a:cubicBezTo>
                <a:lnTo>
                  <a:pt x="28328" y="40507"/>
                </a:lnTo>
                <a:lnTo>
                  <a:pt x="28481" y="40399"/>
                </a:lnTo>
                <a:close/>
                <a:moveTo>
                  <a:pt x="245" y="41536"/>
                </a:moveTo>
                <a:cubicBezTo>
                  <a:pt x="245" y="41537"/>
                  <a:pt x="245" y="41538"/>
                  <a:pt x="245" y="41538"/>
                </a:cubicBezTo>
                <a:lnTo>
                  <a:pt x="245" y="41593"/>
                </a:lnTo>
                <a:cubicBezTo>
                  <a:pt x="245" y="41574"/>
                  <a:pt x="245" y="41555"/>
                  <a:pt x="245" y="41536"/>
                </a:cubicBezTo>
                <a:close/>
                <a:moveTo>
                  <a:pt x="43652" y="46854"/>
                </a:moveTo>
                <a:cubicBezTo>
                  <a:pt x="43910" y="46881"/>
                  <a:pt x="44169" y="46908"/>
                  <a:pt x="44429" y="46936"/>
                </a:cubicBezTo>
                <a:lnTo>
                  <a:pt x="45894" y="47072"/>
                </a:lnTo>
                <a:lnTo>
                  <a:pt x="45840" y="47072"/>
                </a:lnTo>
                <a:lnTo>
                  <a:pt x="46708" y="47126"/>
                </a:lnTo>
                <a:cubicBezTo>
                  <a:pt x="47440" y="47234"/>
                  <a:pt x="48064" y="47289"/>
                  <a:pt x="48606" y="47343"/>
                </a:cubicBezTo>
                <a:cubicBezTo>
                  <a:pt x="47494" y="47316"/>
                  <a:pt x="46220" y="47153"/>
                  <a:pt x="45107" y="47017"/>
                </a:cubicBezTo>
                <a:lnTo>
                  <a:pt x="44619" y="46990"/>
                </a:lnTo>
                <a:lnTo>
                  <a:pt x="44402" y="46936"/>
                </a:lnTo>
                <a:lnTo>
                  <a:pt x="43652" y="46854"/>
                </a:lnTo>
                <a:close/>
                <a:moveTo>
                  <a:pt x="62277" y="39016"/>
                </a:moveTo>
                <a:lnTo>
                  <a:pt x="62304" y="39070"/>
                </a:lnTo>
                <a:cubicBezTo>
                  <a:pt x="62304" y="39206"/>
                  <a:pt x="62304" y="39341"/>
                  <a:pt x="62277" y="39450"/>
                </a:cubicBezTo>
                <a:lnTo>
                  <a:pt x="62223" y="39829"/>
                </a:lnTo>
                <a:lnTo>
                  <a:pt x="62168" y="40209"/>
                </a:lnTo>
                <a:lnTo>
                  <a:pt x="62060" y="40589"/>
                </a:lnTo>
                <a:cubicBezTo>
                  <a:pt x="61762" y="41728"/>
                  <a:pt x="61219" y="42759"/>
                  <a:pt x="60460" y="43627"/>
                </a:cubicBezTo>
                <a:cubicBezTo>
                  <a:pt x="59700" y="44495"/>
                  <a:pt x="58805" y="45200"/>
                  <a:pt x="57774" y="45742"/>
                </a:cubicBezTo>
                <a:cubicBezTo>
                  <a:pt x="57340" y="45987"/>
                  <a:pt x="56879" y="46176"/>
                  <a:pt x="56418" y="46366"/>
                </a:cubicBezTo>
                <a:cubicBezTo>
                  <a:pt x="55550" y="46665"/>
                  <a:pt x="54682" y="46909"/>
                  <a:pt x="53787" y="47072"/>
                </a:cubicBezTo>
                <a:cubicBezTo>
                  <a:pt x="52865" y="47234"/>
                  <a:pt x="51970" y="47316"/>
                  <a:pt x="51075" y="47343"/>
                </a:cubicBezTo>
                <a:lnTo>
                  <a:pt x="50342" y="47343"/>
                </a:lnTo>
                <a:cubicBezTo>
                  <a:pt x="51319" y="47343"/>
                  <a:pt x="52322" y="47261"/>
                  <a:pt x="53272" y="47099"/>
                </a:cubicBezTo>
                <a:cubicBezTo>
                  <a:pt x="54248" y="46963"/>
                  <a:pt x="55225" y="46719"/>
                  <a:pt x="56147" y="46366"/>
                </a:cubicBezTo>
                <a:cubicBezTo>
                  <a:pt x="57096" y="46041"/>
                  <a:pt x="57991" y="45580"/>
                  <a:pt x="58805" y="45010"/>
                </a:cubicBezTo>
                <a:cubicBezTo>
                  <a:pt x="59646" y="44441"/>
                  <a:pt x="60351" y="43735"/>
                  <a:pt x="60948" y="42894"/>
                </a:cubicBezTo>
                <a:cubicBezTo>
                  <a:pt x="61192" y="42542"/>
                  <a:pt x="61409" y="42189"/>
                  <a:pt x="61599" y="41810"/>
                </a:cubicBezTo>
                <a:cubicBezTo>
                  <a:pt x="61680" y="41620"/>
                  <a:pt x="61734" y="41430"/>
                  <a:pt x="61816" y="41240"/>
                </a:cubicBezTo>
                <a:cubicBezTo>
                  <a:pt x="61897" y="41023"/>
                  <a:pt x="61979" y="40833"/>
                  <a:pt x="62033" y="40643"/>
                </a:cubicBezTo>
                <a:lnTo>
                  <a:pt x="62114" y="40236"/>
                </a:lnTo>
                <a:cubicBezTo>
                  <a:pt x="62141" y="40101"/>
                  <a:pt x="62168" y="39965"/>
                  <a:pt x="62195" y="39829"/>
                </a:cubicBezTo>
                <a:lnTo>
                  <a:pt x="62250" y="39423"/>
                </a:lnTo>
                <a:lnTo>
                  <a:pt x="62277" y="39016"/>
                </a:lnTo>
                <a:close/>
                <a:moveTo>
                  <a:pt x="46681" y="54639"/>
                </a:moveTo>
                <a:cubicBezTo>
                  <a:pt x="47277" y="54639"/>
                  <a:pt x="47901" y="54639"/>
                  <a:pt x="48498" y="54693"/>
                </a:cubicBezTo>
                <a:lnTo>
                  <a:pt x="48498" y="54720"/>
                </a:lnTo>
                <a:cubicBezTo>
                  <a:pt x="47847" y="54693"/>
                  <a:pt x="47196" y="54693"/>
                  <a:pt x="46545" y="54666"/>
                </a:cubicBezTo>
                <a:lnTo>
                  <a:pt x="46572" y="54666"/>
                </a:lnTo>
                <a:cubicBezTo>
                  <a:pt x="46599" y="54639"/>
                  <a:pt x="46654" y="54639"/>
                  <a:pt x="46681" y="54639"/>
                </a:cubicBezTo>
                <a:close/>
                <a:moveTo>
                  <a:pt x="43760" y="54729"/>
                </a:moveTo>
                <a:lnTo>
                  <a:pt x="43760" y="54729"/>
                </a:lnTo>
                <a:cubicBezTo>
                  <a:pt x="43401" y="54753"/>
                  <a:pt x="43058" y="54778"/>
                  <a:pt x="42693" y="54802"/>
                </a:cubicBezTo>
                <a:lnTo>
                  <a:pt x="42395" y="54802"/>
                </a:lnTo>
                <a:cubicBezTo>
                  <a:pt x="42857" y="54778"/>
                  <a:pt x="43318" y="54753"/>
                  <a:pt x="43760" y="54729"/>
                </a:cubicBezTo>
                <a:close/>
                <a:moveTo>
                  <a:pt x="39503" y="46546"/>
                </a:moveTo>
                <a:cubicBezTo>
                  <a:pt x="39524" y="46546"/>
                  <a:pt x="39545" y="46546"/>
                  <a:pt x="39566" y="46546"/>
                </a:cubicBezTo>
                <a:lnTo>
                  <a:pt x="39566" y="46546"/>
                </a:lnTo>
                <a:cubicBezTo>
                  <a:pt x="38788" y="46552"/>
                  <a:pt x="38015" y="46601"/>
                  <a:pt x="37242" y="46692"/>
                </a:cubicBezTo>
                <a:cubicBezTo>
                  <a:pt x="36536" y="46773"/>
                  <a:pt x="35831" y="46909"/>
                  <a:pt x="35126" y="47072"/>
                </a:cubicBezTo>
                <a:cubicBezTo>
                  <a:pt x="34394" y="47289"/>
                  <a:pt x="33688" y="47560"/>
                  <a:pt x="33037" y="47939"/>
                </a:cubicBezTo>
                <a:cubicBezTo>
                  <a:pt x="31383" y="48835"/>
                  <a:pt x="29999" y="50191"/>
                  <a:pt x="29104" y="51845"/>
                </a:cubicBezTo>
                <a:cubicBezTo>
                  <a:pt x="28670" y="52605"/>
                  <a:pt x="28426" y="53446"/>
                  <a:pt x="28318" y="54286"/>
                </a:cubicBezTo>
                <a:cubicBezTo>
                  <a:pt x="28291" y="54720"/>
                  <a:pt x="28291" y="55154"/>
                  <a:pt x="28345" y="55561"/>
                </a:cubicBezTo>
                <a:cubicBezTo>
                  <a:pt x="28372" y="55778"/>
                  <a:pt x="28426" y="55968"/>
                  <a:pt x="28481" y="56185"/>
                </a:cubicBezTo>
                <a:cubicBezTo>
                  <a:pt x="28508" y="56294"/>
                  <a:pt x="28535" y="56402"/>
                  <a:pt x="28562" y="56483"/>
                </a:cubicBezTo>
                <a:cubicBezTo>
                  <a:pt x="28589" y="56565"/>
                  <a:pt x="28616" y="56619"/>
                  <a:pt x="28643" y="56673"/>
                </a:cubicBezTo>
                <a:lnTo>
                  <a:pt x="28725" y="56863"/>
                </a:lnTo>
                <a:cubicBezTo>
                  <a:pt x="28725" y="56872"/>
                  <a:pt x="28728" y="56875"/>
                  <a:pt x="28732" y="56875"/>
                </a:cubicBezTo>
                <a:cubicBezTo>
                  <a:pt x="28740" y="56875"/>
                  <a:pt x="28752" y="56863"/>
                  <a:pt x="28752" y="56863"/>
                </a:cubicBezTo>
                <a:lnTo>
                  <a:pt x="28806" y="56863"/>
                </a:lnTo>
                <a:lnTo>
                  <a:pt x="28915" y="56836"/>
                </a:lnTo>
                <a:lnTo>
                  <a:pt x="29430" y="56673"/>
                </a:lnTo>
                <a:cubicBezTo>
                  <a:pt x="29864" y="56565"/>
                  <a:pt x="30298" y="56429"/>
                  <a:pt x="30732" y="56321"/>
                </a:cubicBezTo>
                <a:lnTo>
                  <a:pt x="32007" y="55968"/>
                </a:lnTo>
                <a:lnTo>
                  <a:pt x="33309" y="55670"/>
                </a:lnTo>
                <a:cubicBezTo>
                  <a:pt x="36374" y="54965"/>
                  <a:pt x="39493" y="54531"/>
                  <a:pt x="42612" y="54341"/>
                </a:cubicBezTo>
                <a:cubicBezTo>
                  <a:pt x="43792" y="54280"/>
                  <a:pt x="44957" y="54249"/>
                  <a:pt x="46129" y="54249"/>
                </a:cubicBezTo>
                <a:cubicBezTo>
                  <a:pt x="46520" y="54249"/>
                  <a:pt x="46911" y="54253"/>
                  <a:pt x="47304" y="54259"/>
                </a:cubicBezTo>
                <a:cubicBezTo>
                  <a:pt x="48878" y="54259"/>
                  <a:pt x="50451" y="54449"/>
                  <a:pt x="51970" y="54829"/>
                </a:cubicBezTo>
                <a:cubicBezTo>
                  <a:pt x="53326" y="55127"/>
                  <a:pt x="54601" y="55697"/>
                  <a:pt x="55767" y="56429"/>
                </a:cubicBezTo>
                <a:cubicBezTo>
                  <a:pt x="56364" y="56836"/>
                  <a:pt x="56879" y="57297"/>
                  <a:pt x="57340" y="57840"/>
                </a:cubicBezTo>
                <a:cubicBezTo>
                  <a:pt x="57557" y="58111"/>
                  <a:pt x="57747" y="58409"/>
                  <a:pt x="57910" y="58708"/>
                </a:cubicBezTo>
                <a:cubicBezTo>
                  <a:pt x="57991" y="58870"/>
                  <a:pt x="58073" y="59033"/>
                  <a:pt x="58154" y="59196"/>
                </a:cubicBezTo>
                <a:lnTo>
                  <a:pt x="58317" y="59711"/>
                </a:lnTo>
                <a:cubicBezTo>
                  <a:pt x="58805" y="61257"/>
                  <a:pt x="58561" y="63047"/>
                  <a:pt x="57367" y="64702"/>
                </a:cubicBezTo>
                <a:cubicBezTo>
                  <a:pt x="57937" y="63834"/>
                  <a:pt x="58344" y="62858"/>
                  <a:pt x="58480" y="61854"/>
                </a:cubicBezTo>
                <a:cubicBezTo>
                  <a:pt x="58588" y="60796"/>
                  <a:pt x="58371" y="59765"/>
                  <a:pt x="57883" y="58843"/>
                </a:cubicBezTo>
                <a:cubicBezTo>
                  <a:pt x="57422" y="57975"/>
                  <a:pt x="56744" y="57216"/>
                  <a:pt x="55930" y="56646"/>
                </a:cubicBezTo>
                <a:cubicBezTo>
                  <a:pt x="55198" y="56131"/>
                  <a:pt x="54384" y="55670"/>
                  <a:pt x="53516" y="55344"/>
                </a:cubicBezTo>
                <a:cubicBezTo>
                  <a:pt x="53299" y="55290"/>
                  <a:pt x="53055" y="55209"/>
                  <a:pt x="52838" y="55182"/>
                </a:cubicBezTo>
                <a:cubicBezTo>
                  <a:pt x="51482" y="54775"/>
                  <a:pt x="50071" y="54503"/>
                  <a:pt x="48661" y="54422"/>
                </a:cubicBezTo>
                <a:cubicBezTo>
                  <a:pt x="48335" y="54395"/>
                  <a:pt x="47928" y="54368"/>
                  <a:pt x="47494" y="54368"/>
                </a:cubicBezTo>
                <a:cubicBezTo>
                  <a:pt x="47205" y="54368"/>
                  <a:pt x="46904" y="54356"/>
                  <a:pt x="46606" y="54356"/>
                </a:cubicBezTo>
                <a:cubicBezTo>
                  <a:pt x="46458" y="54356"/>
                  <a:pt x="46310" y="54359"/>
                  <a:pt x="46165" y="54368"/>
                </a:cubicBezTo>
                <a:lnTo>
                  <a:pt x="45867" y="54368"/>
                </a:lnTo>
                <a:cubicBezTo>
                  <a:pt x="42558" y="54422"/>
                  <a:pt x="39276" y="54693"/>
                  <a:pt x="36021" y="55236"/>
                </a:cubicBezTo>
                <a:cubicBezTo>
                  <a:pt x="35506" y="55344"/>
                  <a:pt x="35126" y="55426"/>
                  <a:pt x="34746" y="55507"/>
                </a:cubicBezTo>
                <a:cubicBezTo>
                  <a:pt x="33905" y="55670"/>
                  <a:pt x="33064" y="55833"/>
                  <a:pt x="32196" y="56050"/>
                </a:cubicBezTo>
                <a:cubicBezTo>
                  <a:pt x="31410" y="56239"/>
                  <a:pt x="30542" y="56483"/>
                  <a:pt x="29782" y="56700"/>
                </a:cubicBezTo>
                <a:lnTo>
                  <a:pt x="29077" y="56917"/>
                </a:lnTo>
                <a:lnTo>
                  <a:pt x="28779" y="56999"/>
                </a:lnTo>
                <a:lnTo>
                  <a:pt x="28725" y="57026"/>
                </a:lnTo>
                <a:cubicBezTo>
                  <a:pt x="28707" y="57026"/>
                  <a:pt x="28688" y="57038"/>
                  <a:pt x="28670" y="57038"/>
                </a:cubicBezTo>
                <a:cubicBezTo>
                  <a:pt x="28661" y="57038"/>
                  <a:pt x="28652" y="57035"/>
                  <a:pt x="28643" y="57026"/>
                </a:cubicBezTo>
                <a:lnTo>
                  <a:pt x="28589" y="56890"/>
                </a:lnTo>
                <a:cubicBezTo>
                  <a:pt x="28562" y="56782"/>
                  <a:pt x="28508" y="56700"/>
                  <a:pt x="28481" y="56619"/>
                </a:cubicBezTo>
                <a:cubicBezTo>
                  <a:pt x="28453" y="56511"/>
                  <a:pt x="28399" y="56375"/>
                  <a:pt x="28372" y="56267"/>
                </a:cubicBezTo>
                <a:cubicBezTo>
                  <a:pt x="28318" y="56022"/>
                  <a:pt x="28264" y="55778"/>
                  <a:pt x="28236" y="55534"/>
                </a:cubicBezTo>
                <a:cubicBezTo>
                  <a:pt x="28128" y="54503"/>
                  <a:pt x="28264" y="53473"/>
                  <a:pt x="28698" y="52523"/>
                </a:cubicBezTo>
                <a:cubicBezTo>
                  <a:pt x="29837" y="49974"/>
                  <a:pt x="32007" y="48021"/>
                  <a:pt x="34692" y="47153"/>
                </a:cubicBezTo>
                <a:cubicBezTo>
                  <a:pt x="34990" y="47044"/>
                  <a:pt x="35343" y="46963"/>
                  <a:pt x="35668" y="46909"/>
                </a:cubicBezTo>
                <a:cubicBezTo>
                  <a:pt x="36021" y="46827"/>
                  <a:pt x="36346" y="46773"/>
                  <a:pt x="36699" y="46719"/>
                </a:cubicBezTo>
                <a:cubicBezTo>
                  <a:pt x="37617" y="46607"/>
                  <a:pt x="38560" y="46546"/>
                  <a:pt x="39503" y="46546"/>
                </a:cubicBezTo>
                <a:close/>
                <a:moveTo>
                  <a:pt x="52772" y="1"/>
                </a:moveTo>
                <a:cubicBezTo>
                  <a:pt x="52016" y="1"/>
                  <a:pt x="51261" y="55"/>
                  <a:pt x="50505" y="147"/>
                </a:cubicBezTo>
                <a:cubicBezTo>
                  <a:pt x="50261" y="174"/>
                  <a:pt x="49637" y="202"/>
                  <a:pt x="49203" y="283"/>
                </a:cubicBezTo>
                <a:lnTo>
                  <a:pt x="48959" y="283"/>
                </a:lnTo>
                <a:cubicBezTo>
                  <a:pt x="48145" y="419"/>
                  <a:pt x="47684" y="500"/>
                  <a:pt x="47223" y="608"/>
                </a:cubicBezTo>
                <a:cubicBezTo>
                  <a:pt x="46572" y="717"/>
                  <a:pt x="46247" y="798"/>
                  <a:pt x="45894" y="880"/>
                </a:cubicBezTo>
                <a:cubicBezTo>
                  <a:pt x="45541" y="934"/>
                  <a:pt x="45162" y="1042"/>
                  <a:pt x="44456" y="1205"/>
                </a:cubicBezTo>
                <a:cubicBezTo>
                  <a:pt x="42639" y="1666"/>
                  <a:pt x="40768" y="2263"/>
                  <a:pt x="38977" y="2887"/>
                </a:cubicBezTo>
                <a:cubicBezTo>
                  <a:pt x="38543" y="3050"/>
                  <a:pt x="37893" y="3267"/>
                  <a:pt x="37214" y="3538"/>
                </a:cubicBezTo>
                <a:cubicBezTo>
                  <a:pt x="36536" y="3782"/>
                  <a:pt x="35804" y="4107"/>
                  <a:pt x="35153" y="4352"/>
                </a:cubicBezTo>
                <a:cubicBezTo>
                  <a:pt x="35158" y="4351"/>
                  <a:pt x="35161" y="4350"/>
                  <a:pt x="35164" y="4350"/>
                </a:cubicBezTo>
                <a:cubicBezTo>
                  <a:pt x="35256" y="4350"/>
                  <a:pt x="34236" y="4795"/>
                  <a:pt x="33471" y="5111"/>
                </a:cubicBezTo>
                <a:cubicBezTo>
                  <a:pt x="32495" y="5572"/>
                  <a:pt x="31491" y="6006"/>
                  <a:pt x="30569" y="6467"/>
                </a:cubicBezTo>
                <a:cubicBezTo>
                  <a:pt x="29159" y="7145"/>
                  <a:pt x="28236" y="7661"/>
                  <a:pt x="27396" y="8149"/>
                </a:cubicBezTo>
                <a:lnTo>
                  <a:pt x="27423" y="8122"/>
                </a:lnTo>
                <a:lnTo>
                  <a:pt x="26690" y="8529"/>
                </a:lnTo>
                <a:lnTo>
                  <a:pt x="26745" y="8501"/>
                </a:lnTo>
                <a:lnTo>
                  <a:pt x="26745" y="8501"/>
                </a:lnTo>
                <a:lnTo>
                  <a:pt x="24114" y="9993"/>
                </a:lnTo>
                <a:cubicBezTo>
                  <a:pt x="22459" y="10916"/>
                  <a:pt x="20750" y="12000"/>
                  <a:pt x="19041" y="13167"/>
                </a:cubicBezTo>
                <a:lnTo>
                  <a:pt x="17387" y="14333"/>
                </a:lnTo>
                <a:cubicBezTo>
                  <a:pt x="15461" y="15662"/>
                  <a:pt x="14457" y="16449"/>
                  <a:pt x="13590" y="17154"/>
                </a:cubicBezTo>
                <a:lnTo>
                  <a:pt x="13617" y="17127"/>
                </a:lnTo>
                <a:lnTo>
                  <a:pt x="13617" y="17127"/>
                </a:lnTo>
                <a:cubicBezTo>
                  <a:pt x="13454" y="17235"/>
                  <a:pt x="13698" y="16991"/>
                  <a:pt x="12423" y="17941"/>
                </a:cubicBezTo>
                <a:cubicBezTo>
                  <a:pt x="11745" y="18483"/>
                  <a:pt x="10958" y="19107"/>
                  <a:pt x="10145" y="19812"/>
                </a:cubicBezTo>
                <a:lnTo>
                  <a:pt x="10823" y="19297"/>
                </a:lnTo>
                <a:lnTo>
                  <a:pt x="10823" y="19297"/>
                </a:lnTo>
                <a:cubicBezTo>
                  <a:pt x="9792" y="20165"/>
                  <a:pt x="8517" y="21250"/>
                  <a:pt x="7270" y="22470"/>
                </a:cubicBezTo>
                <a:lnTo>
                  <a:pt x="7297" y="22443"/>
                </a:lnTo>
                <a:lnTo>
                  <a:pt x="6700" y="23040"/>
                </a:lnTo>
                <a:lnTo>
                  <a:pt x="6754" y="23013"/>
                </a:lnTo>
                <a:lnTo>
                  <a:pt x="6754" y="23013"/>
                </a:lnTo>
                <a:cubicBezTo>
                  <a:pt x="5127" y="24613"/>
                  <a:pt x="3744" y="26430"/>
                  <a:pt x="2659" y="28410"/>
                </a:cubicBezTo>
                <a:lnTo>
                  <a:pt x="2740" y="28248"/>
                </a:lnTo>
                <a:lnTo>
                  <a:pt x="2659" y="28356"/>
                </a:lnTo>
                <a:cubicBezTo>
                  <a:pt x="2279" y="29143"/>
                  <a:pt x="1926" y="29929"/>
                  <a:pt x="1628" y="30743"/>
                </a:cubicBezTo>
                <a:cubicBezTo>
                  <a:pt x="1465" y="31177"/>
                  <a:pt x="1330" y="31530"/>
                  <a:pt x="1248" y="31801"/>
                </a:cubicBezTo>
                <a:cubicBezTo>
                  <a:pt x="1140" y="32072"/>
                  <a:pt x="1113" y="32289"/>
                  <a:pt x="1058" y="32452"/>
                </a:cubicBezTo>
                <a:cubicBezTo>
                  <a:pt x="950" y="32777"/>
                  <a:pt x="923" y="32994"/>
                  <a:pt x="841" y="33347"/>
                </a:cubicBezTo>
                <a:lnTo>
                  <a:pt x="868" y="33347"/>
                </a:lnTo>
                <a:lnTo>
                  <a:pt x="868" y="33401"/>
                </a:lnTo>
                <a:lnTo>
                  <a:pt x="1085" y="32642"/>
                </a:lnTo>
                <a:lnTo>
                  <a:pt x="1085" y="32669"/>
                </a:lnTo>
                <a:lnTo>
                  <a:pt x="1113" y="32669"/>
                </a:lnTo>
                <a:cubicBezTo>
                  <a:pt x="1113" y="32662"/>
                  <a:pt x="1114" y="32662"/>
                  <a:pt x="1118" y="32662"/>
                </a:cubicBezTo>
                <a:lnTo>
                  <a:pt x="1118" y="32662"/>
                </a:lnTo>
                <a:cubicBezTo>
                  <a:pt x="1129" y="32662"/>
                  <a:pt x="1160" y="32662"/>
                  <a:pt x="1221" y="32479"/>
                </a:cubicBezTo>
                <a:cubicBezTo>
                  <a:pt x="1330" y="32262"/>
                  <a:pt x="1465" y="31692"/>
                  <a:pt x="2008" y="30390"/>
                </a:cubicBezTo>
                <a:cubicBezTo>
                  <a:pt x="2116" y="30146"/>
                  <a:pt x="2252" y="29902"/>
                  <a:pt x="2360" y="29685"/>
                </a:cubicBezTo>
                <a:cubicBezTo>
                  <a:pt x="2523" y="29305"/>
                  <a:pt x="2686" y="29007"/>
                  <a:pt x="2821" y="28736"/>
                </a:cubicBezTo>
                <a:cubicBezTo>
                  <a:pt x="2984" y="28437"/>
                  <a:pt x="3120" y="28166"/>
                  <a:pt x="3282" y="27895"/>
                </a:cubicBezTo>
                <a:cubicBezTo>
                  <a:pt x="3499" y="27515"/>
                  <a:pt x="3798" y="27081"/>
                  <a:pt x="4069" y="26674"/>
                </a:cubicBezTo>
                <a:lnTo>
                  <a:pt x="4096" y="26647"/>
                </a:lnTo>
                <a:lnTo>
                  <a:pt x="4096" y="26647"/>
                </a:lnTo>
                <a:cubicBezTo>
                  <a:pt x="3337" y="27759"/>
                  <a:pt x="2713" y="28926"/>
                  <a:pt x="2170" y="30173"/>
                </a:cubicBezTo>
                <a:cubicBezTo>
                  <a:pt x="1655" y="31448"/>
                  <a:pt x="1248" y="32750"/>
                  <a:pt x="950" y="34079"/>
                </a:cubicBezTo>
                <a:lnTo>
                  <a:pt x="1085" y="33727"/>
                </a:lnTo>
                <a:lnTo>
                  <a:pt x="1085" y="33727"/>
                </a:lnTo>
                <a:cubicBezTo>
                  <a:pt x="760" y="35083"/>
                  <a:pt x="543" y="36439"/>
                  <a:pt x="407" y="37822"/>
                </a:cubicBezTo>
                <a:lnTo>
                  <a:pt x="407" y="37795"/>
                </a:lnTo>
                <a:cubicBezTo>
                  <a:pt x="353" y="38365"/>
                  <a:pt x="299" y="38989"/>
                  <a:pt x="190" y="40101"/>
                </a:cubicBezTo>
                <a:lnTo>
                  <a:pt x="190" y="40046"/>
                </a:lnTo>
                <a:cubicBezTo>
                  <a:pt x="109" y="41321"/>
                  <a:pt x="55" y="42569"/>
                  <a:pt x="0" y="43952"/>
                </a:cubicBezTo>
                <a:cubicBezTo>
                  <a:pt x="82" y="42677"/>
                  <a:pt x="163" y="41647"/>
                  <a:pt x="272" y="40426"/>
                </a:cubicBezTo>
                <a:lnTo>
                  <a:pt x="272" y="40426"/>
                </a:lnTo>
                <a:cubicBezTo>
                  <a:pt x="272" y="40609"/>
                  <a:pt x="247" y="41067"/>
                  <a:pt x="245" y="41536"/>
                </a:cubicBezTo>
                <a:lnTo>
                  <a:pt x="245" y="41536"/>
                </a:lnTo>
                <a:cubicBezTo>
                  <a:pt x="299" y="40560"/>
                  <a:pt x="380" y="39612"/>
                  <a:pt x="489" y="38555"/>
                </a:cubicBezTo>
                <a:cubicBezTo>
                  <a:pt x="597" y="37524"/>
                  <a:pt x="706" y="36792"/>
                  <a:pt x="814" y="36141"/>
                </a:cubicBezTo>
                <a:cubicBezTo>
                  <a:pt x="896" y="35517"/>
                  <a:pt x="1004" y="34947"/>
                  <a:pt x="1140" y="34242"/>
                </a:cubicBezTo>
                <a:lnTo>
                  <a:pt x="1140" y="34188"/>
                </a:lnTo>
                <a:cubicBezTo>
                  <a:pt x="1031" y="34676"/>
                  <a:pt x="923" y="35164"/>
                  <a:pt x="841" y="35652"/>
                </a:cubicBezTo>
                <a:lnTo>
                  <a:pt x="841" y="35625"/>
                </a:lnTo>
                <a:lnTo>
                  <a:pt x="819" y="35625"/>
                </a:lnTo>
                <a:cubicBezTo>
                  <a:pt x="952" y="34830"/>
                  <a:pt x="1032" y="34428"/>
                  <a:pt x="1113" y="34079"/>
                </a:cubicBezTo>
                <a:cubicBezTo>
                  <a:pt x="1194" y="33700"/>
                  <a:pt x="1302" y="33401"/>
                  <a:pt x="1492" y="32750"/>
                </a:cubicBezTo>
                <a:lnTo>
                  <a:pt x="1492" y="32804"/>
                </a:lnTo>
                <a:cubicBezTo>
                  <a:pt x="1872" y="31475"/>
                  <a:pt x="2360" y="30201"/>
                  <a:pt x="3011" y="28980"/>
                </a:cubicBezTo>
                <a:cubicBezTo>
                  <a:pt x="3635" y="27814"/>
                  <a:pt x="4367" y="26702"/>
                  <a:pt x="5208" y="25644"/>
                </a:cubicBezTo>
                <a:lnTo>
                  <a:pt x="5235" y="25617"/>
                </a:lnTo>
                <a:lnTo>
                  <a:pt x="5235" y="25617"/>
                </a:lnTo>
                <a:cubicBezTo>
                  <a:pt x="4422" y="26647"/>
                  <a:pt x="3716" y="27732"/>
                  <a:pt x="3147" y="28899"/>
                </a:cubicBezTo>
                <a:cubicBezTo>
                  <a:pt x="3608" y="28058"/>
                  <a:pt x="4150" y="27244"/>
                  <a:pt x="4747" y="26485"/>
                </a:cubicBezTo>
                <a:cubicBezTo>
                  <a:pt x="5127" y="25942"/>
                  <a:pt x="5425" y="25535"/>
                  <a:pt x="5751" y="25156"/>
                </a:cubicBezTo>
                <a:lnTo>
                  <a:pt x="5751" y="25156"/>
                </a:lnTo>
                <a:lnTo>
                  <a:pt x="5724" y="25183"/>
                </a:lnTo>
                <a:cubicBezTo>
                  <a:pt x="5886" y="24966"/>
                  <a:pt x="6076" y="24776"/>
                  <a:pt x="6239" y="24586"/>
                </a:cubicBezTo>
                <a:cubicBezTo>
                  <a:pt x="6402" y="24396"/>
                  <a:pt x="6564" y="24206"/>
                  <a:pt x="6754" y="24017"/>
                </a:cubicBezTo>
                <a:lnTo>
                  <a:pt x="6754" y="24017"/>
                </a:lnTo>
                <a:lnTo>
                  <a:pt x="6727" y="24043"/>
                </a:lnTo>
                <a:lnTo>
                  <a:pt x="7243" y="23474"/>
                </a:lnTo>
                <a:lnTo>
                  <a:pt x="7188" y="23501"/>
                </a:lnTo>
                <a:cubicBezTo>
                  <a:pt x="7915" y="22794"/>
                  <a:pt x="8210" y="22544"/>
                  <a:pt x="8245" y="22544"/>
                </a:cubicBezTo>
                <a:cubicBezTo>
                  <a:pt x="8260" y="22544"/>
                  <a:pt x="8229" y="22588"/>
                  <a:pt x="8165" y="22660"/>
                </a:cubicBezTo>
                <a:cubicBezTo>
                  <a:pt x="7921" y="22904"/>
                  <a:pt x="7785" y="23094"/>
                  <a:pt x="7649" y="23257"/>
                </a:cubicBezTo>
                <a:cubicBezTo>
                  <a:pt x="8327" y="22606"/>
                  <a:pt x="8951" y="22091"/>
                  <a:pt x="9494" y="21629"/>
                </a:cubicBezTo>
                <a:cubicBezTo>
                  <a:pt x="10389" y="20897"/>
                  <a:pt x="11637" y="19866"/>
                  <a:pt x="13183" y="18673"/>
                </a:cubicBezTo>
                <a:cubicBezTo>
                  <a:pt x="14376" y="17778"/>
                  <a:pt x="15597" y="16856"/>
                  <a:pt x="16763" y="16015"/>
                </a:cubicBezTo>
                <a:cubicBezTo>
                  <a:pt x="22106" y="12109"/>
                  <a:pt x="27857" y="8746"/>
                  <a:pt x="33878" y="6006"/>
                </a:cubicBezTo>
                <a:lnTo>
                  <a:pt x="33878" y="6006"/>
                </a:lnTo>
                <a:lnTo>
                  <a:pt x="33851" y="6033"/>
                </a:lnTo>
                <a:cubicBezTo>
                  <a:pt x="37459" y="4379"/>
                  <a:pt x="41229" y="3050"/>
                  <a:pt x="45080" y="2046"/>
                </a:cubicBezTo>
                <a:cubicBezTo>
                  <a:pt x="45758" y="1883"/>
                  <a:pt x="46464" y="1748"/>
                  <a:pt x="47196" y="1585"/>
                </a:cubicBezTo>
                <a:cubicBezTo>
                  <a:pt x="48823" y="1287"/>
                  <a:pt x="50505" y="1097"/>
                  <a:pt x="52187" y="1042"/>
                </a:cubicBezTo>
                <a:cubicBezTo>
                  <a:pt x="52463" y="1033"/>
                  <a:pt x="52739" y="1029"/>
                  <a:pt x="53016" y="1029"/>
                </a:cubicBezTo>
                <a:cubicBezTo>
                  <a:pt x="54401" y="1029"/>
                  <a:pt x="55799" y="1142"/>
                  <a:pt x="57178" y="1368"/>
                </a:cubicBezTo>
                <a:cubicBezTo>
                  <a:pt x="57584" y="1422"/>
                  <a:pt x="57937" y="1531"/>
                  <a:pt x="58344" y="1612"/>
                </a:cubicBezTo>
                <a:cubicBezTo>
                  <a:pt x="58724" y="1693"/>
                  <a:pt x="59103" y="1802"/>
                  <a:pt x="59483" y="1910"/>
                </a:cubicBezTo>
                <a:cubicBezTo>
                  <a:pt x="60215" y="2100"/>
                  <a:pt x="60948" y="2372"/>
                  <a:pt x="61680" y="2697"/>
                </a:cubicBezTo>
                <a:cubicBezTo>
                  <a:pt x="63091" y="3294"/>
                  <a:pt x="64365" y="4162"/>
                  <a:pt x="65423" y="5274"/>
                </a:cubicBezTo>
                <a:cubicBezTo>
                  <a:pt x="66291" y="6142"/>
                  <a:pt x="66888" y="7227"/>
                  <a:pt x="67241" y="8420"/>
                </a:cubicBezTo>
                <a:cubicBezTo>
                  <a:pt x="67566" y="9559"/>
                  <a:pt x="67566" y="10780"/>
                  <a:pt x="67213" y="11919"/>
                </a:cubicBezTo>
                <a:cubicBezTo>
                  <a:pt x="67078" y="12353"/>
                  <a:pt x="66861" y="12787"/>
                  <a:pt x="66590" y="13167"/>
                </a:cubicBezTo>
                <a:cubicBezTo>
                  <a:pt x="66318" y="13601"/>
                  <a:pt x="65966" y="14008"/>
                  <a:pt x="65559" y="14333"/>
                </a:cubicBezTo>
                <a:cubicBezTo>
                  <a:pt x="65152" y="14686"/>
                  <a:pt x="64691" y="14984"/>
                  <a:pt x="64230" y="15228"/>
                </a:cubicBezTo>
                <a:cubicBezTo>
                  <a:pt x="63742" y="15472"/>
                  <a:pt x="63226" y="15689"/>
                  <a:pt x="62684" y="15879"/>
                </a:cubicBezTo>
                <a:cubicBezTo>
                  <a:pt x="62114" y="16069"/>
                  <a:pt x="61572" y="16232"/>
                  <a:pt x="60975" y="16340"/>
                </a:cubicBezTo>
                <a:lnTo>
                  <a:pt x="61002" y="16340"/>
                </a:lnTo>
                <a:cubicBezTo>
                  <a:pt x="60243" y="16530"/>
                  <a:pt x="59456" y="16666"/>
                  <a:pt x="58642" y="16774"/>
                </a:cubicBezTo>
                <a:cubicBezTo>
                  <a:pt x="54953" y="17344"/>
                  <a:pt x="51237" y="17751"/>
                  <a:pt x="47521" y="18320"/>
                </a:cubicBezTo>
                <a:cubicBezTo>
                  <a:pt x="45813" y="18592"/>
                  <a:pt x="43887" y="18917"/>
                  <a:pt x="42476" y="19243"/>
                </a:cubicBezTo>
                <a:cubicBezTo>
                  <a:pt x="41581" y="19378"/>
                  <a:pt x="39954" y="19785"/>
                  <a:pt x="38815" y="20056"/>
                </a:cubicBezTo>
                <a:cubicBezTo>
                  <a:pt x="38796" y="20066"/>
                  <a:pt x="38777" y="20075"/>
                  <a:pt x="38756" y="20084"/>
                </a:cubicBezTo>
                <a:lnTo>
                  <a:pt x="38756" y="20084"/>
                </a:lnTo>
                <a:lnTo>
                  <a:pt x="37567" y="20382"/>
                </a:lnTo>
                <a:cubicBezTo>
                  <a:pt x="37133" y="20517"/>
                  <a:pt x="36672" y="20653"/>
                  <a:pt x="36211" y="20816"/>
                </a:cubicBezTo>
                <a:cubicBezTo>
                  <a:pt x="35234" y="21168"/>
                  <a:pt x="34177" y="21521"/>
                  <a:pt x="33173" y="21955"/>
                </a:cubicBezTo>
                <a:cubicBezTo>
                  <a:pt x="32956" y="21982"/>
                  <a:pt x="32956" y="21982"/>
                  <a:pt x="31871" y="22416"/>
                </a:cubicBezTo>
                <a:cubicBezTo>
                  <a:pt x="31871" y="22470"/>
                  <a:pt x="31681" y="22552"/>
                  <a:pt x="31139" y="22823"/>
                </a:cubicBezTo>
                <a:lnTo>
                  <a:pt x="30027" y="23392"/>
                </a:lnTo>
                <a:lnTo>
                  <a:pt x="29213" y="23826"/>
                </a:lnTo>
                <a:cubicBezTo>
                  <a:pt x="28915" y="23989"/>
                  <a:pt x="28589" y="24179"/>
                  <a:pt x="28236" y="24396"/>
                </a:cubicBezTo>
                <a:lnTo>
                  <a:pt x="27450" y="24857"/>
                </a:lnTo>
                <a:cubicBezTo>
                  <a:pt x="27179" y="25020"/>
                  <a:pt x="26934" y="25210"/>
                  <a:pt x="26663" y="25372"/>
                </a:cubicBezTo>
                <a:cubicBezTo>
                  <a:pt x="26419" y="25535"/>
                  <a:pt x="26148" y="25725"/>
                  <a:pt x="25904" y="25888"/>
                </a:cubicBezTo>
                <a:lnTo>
                  <a:pt x="25171" y="26430"/>
                </a:lnTo>
                <a:lnTo>
                  <a:pt x="25199" y="26430"/>
                </a:lnTo>
                <a:cubicBezTo>
                  <a:pt x="24683" y="26810"/>
                  <a:pt x="24249" y="27190"/>
                  <a:pt x="23734" y="27651"/>
                </a:cubicBezTo>
                <a:cubicBezTo>
                  <a:pt x="22323" y="28871"/>
                  <a:pt x="21049" y="30228"/>
                  <a:pt x="19909" y="31692"/>
                </a:cubicBezTo>
                <a:lnTo>
                  <a:pt x="19421" y="32370"/>
                </a:lnTo>
                <a:cubicBezTo>
                  <a:pt x="19258" y="32642"/>
                  <a:pt x="19096" y="32940"/>
                  <a:pt x="18879" y="33266"/>
                </a:cubicBezTo>
                <a:lnTo>
                  <a:pt x="18553" y="33808"/>
                </a:lnTo>
                <a:cubicBezTo>
                  <a:pt x="18445" y="33971"/>
                  <a:pt x="18336" y="34188"/>
                  <a:pt x="18228" y="34378"/>
                </a:cubicBezTo>
                <a:cubicBezTo>
                  <a:pt x="17984" y="34812"/>
                  <a:pt x="17767" y="35246"/>
                  <a:pt x="17577" y="35707"/>
                </a:cubicBezTo>
                <a:lnTo>
                  <a:pt x="17197" y="36602"/>
                </a:lnTo>
                <a:cubicBezTo>
                  <a:pt x="17088" y="36900"/>
                  <a:pt x="16980" y="37198"/>
                  <a:pt x="16872" y="37497"/>
                </a:cubicBezTo>
                <a:cubicBezTo>
                  <a:pt x="16627" y="38121"/>
                  <a:pt x="16465" y="38772"/>
                  <a:pt x="16356" y="39450"/>
                </a:cubicBezTo>
                <a:cubicBezTo>
                  <a:pt x="16166" y="40806"/>
                  <a:pt x="16329" y="42189"/>
                  <a:pt x="16899" y="43437"/>
                </a:cubicBezTo>
                <a:cubicBezTo>
                  <a:pt x="17197" y="44115"/>
                  <a:pt x="17739" y="44685"/>
                  <a:pt x="18390" y="45064"/>
                </a:cubicBezTo>
                <a:cubicBezTo>
                  <a:pt x="18847" y="45302"/>
                  <a:pt x="19352" y="45416"/>
                  <a:pt x="19865" y="45416"/>
                </a:cubicBezTo>
                <a:cubicBezTo>
                  <a:pt x="20114" y="45416"/>
                  <a:pt x="20366" y="45389"/>
                  <a:pt x="20615" y="45336"/>
                </a:cubicBezTo>
                <a:cubicBezTo>
                  <a:pt x="21266" y="45173"/>
                  <a:pt x="21917" y="44875"/>
                  <a:pt x="22486" y="44495"/>
                </a:cubicBezTo>
                <a:cubicBezTo>
                  <a:pt x="23056" y="44142"/>
                  <a:pt x="23544" y="43762"/>
                  <a:pt x="24086" y="43410"/>
                </a:cubicBezTo>
                <a:cubicBezTo>
                  <a:pt x="25226" y="42623"/>
                  <a:pt x="26148" y="41972"/>
                  <a:pt x="27124" y="41348"/>
                </a:cubicBezTo>
                <a:cubicBezTo>
                  <a:pt x="27638" y="41022"/>
                  <a:pt x="28091" y="40695"/>
                  <a:pt x="28328" y="40507"/>
                </a:cubicBezTo>
                <a:lnTo>
                  <a:pt x="28328" y="40507"/>
                </a:lnTo>
                <a:lnTo>
                  <a:pt x="28019" y="40725"/>
                </a:lnTo>
                <a:lnTo>
                  <a:pt x="28481" y="40372"/>
                </a:lnTo>
                <a:lnTo>
                  <a:pt x="28399" y="40426"/>
                </a:lnTo>
                <a:lnTo>
                  <a:pt x="29104" y="39938"/>
                </a:lnTo>
                <a:lnTo>
                  <a:pt x="29104" y="39938"/>
                </a:lnTo>
                <a:lnTo>
                  <a:pt x="29077" y="39965"/>
                </a:lnTo>
                <a:lnTo>
                  <a:pt x="30461" y="39043"/>
                </a:lnTo>
                <a:lnTo>
                  <a:pt x="31112" y="38555"/>
                </a:lnTo>
                <a:cubicBezTo>
                  <a:pt x="33037" y="37198"/>
                  <a:pt x="35099" y="35761"/>
                  <a:pt x="37160" y="34432"/>
                </a:cubicBezTo>
                <a:cubicBezTo>
                  <a:pt x="38571" y="33564"/>
                  <a:pt x="40849" y="32126"/>
                  <a:pt x="42856" y="31258"/>
                </a:cubicBezTo>
                <a:cubicBezTo>
                  <a:pt x="43477" y="30980"/>
                  <a:pt x="43692" y="30888"/>
                  <a:pt x="43649" y="30888"/>
                </a:cubicBezTo>
                <a:cubicBezTo>
                  <a:pt x="43645" y="30888"/>
                  <a:pt x="43640" y="30888"/>
                  <a:pt x="43634" y="30889"/>
                </a:cubicBezTo>
                <a:lnTo>
                  <a:pt x="43634" y="30889"/>
                </a:lnTo>
                <a:cubicBezTo>
                  <a:pt x="44122" y="30677"/>
                  <a:pt x="44625" y="30480"/>
                  <a:pt x="45142" y="30307"/>
                </a:cubicBezTo>
                <a:lnTo>
                  <a:pt x="45142" y="30307"/>
                </a:lnTo>
                <a:cubicBezTo>
                  <a:pt x="45121" y="30316"/>
                  <a:pt x="45101" y="30326"/>
                  <a:pt x="45080" y="30336"/>
                </a:cubicBezTo>
                <a:cubicBezTo>
                  <a:pt x="45127" y="30316"/>
                  <a:pt x="45175" y="30297"/>
                  <a:pt x="45222" y="30280"/>
                </a:cubicBezTo>
                <a:lnTo>
                  <a:pt x="45222" y="30280"/>
                </a:lnTo>
                <a:cubicBezTo>
                  <a:pt x="45195" y="30289"/>
                  <a:pt x="45168" y="30298"/>
                  <a:pt x="45142" y="30307"/>
                </a:cubicBezTo>
                <a:lnTo>
                  <a:pt x="45142" y="30307"/>
                </a:lnTo>
                <a:cubicBezTo>
                  <a:pt x="45284" y="30241"/>
                  <a:pt x="45430" y="30194"/>
                  <a:pt x="45596" y="30146"/>
                </a:cubicBezTo>
                <a:cubicBezTo>
                  <a:pt x="47265" y="29628"/>
                  <a:pt x="48990" y="29353"/>
                  <a:pt x="50740" y="29353"/>
                </a:cubicBezTo>
                <a:cubicBezTo>
                  <a:pt x="51095" y="29353"/>
                  <a:pt x="51450" y="29364"/>
                  <a:pt x="51807" y="29387"/>
                </a:cubicBezTo>
                <a:cubicBezTo>
                  <a:pt x="53028" y="29441"/>
                  <a:pt x="54248" y="29712"/>
                  <a:pt x="55415" y="30146"/>
                </a:cubicBezTo>
                <a:cubicBezTo>
                  <a:pt x="56581" y="30580"/>
                  <a:pt x="57639" y="31231"/>
                  <a:pt x="58561" y="32072"/>
                </a:cubicBezTo>
                <a:cubicBezTo>
                  <a:pt x="58968" y="32425"/>
                  <a:pt x="59347" y="32859"/>
                  <a:pt x="59673" y="33293"/>
                </a:cubicBezTo>
                <a:cubicBezTo>
                  <a:pt x="60161" y="33944"/>
                  <a:pt x="60568" y="34649"/>
                  <a:pt x="60894" y="35408"/>
                </a:cubicBezTo>
                <a:cubicBezTo>
                  <a:pt x="61219" y="36168"/>
                  <a:pt x="61463" y="36981"/>
                  <a:pt x="61545" y="37795"/>
                </a:cubicBezTo>
                <a:cubicBezTo>
                  <a:pt x="61707" y="39124"/>
                  <a:pt x="61490" y="40453"/>
                  <a:pt x="60894" y="41647"/>
                </a:cubicBezTo>
                <a:cubicBezTo>
                  <a:pt x="60812" y="41810"/>
                  <a:pt x="60731" y="41999"/>
                  <a:pt x="60622" y="42162"/>
                </a:cubicBezTo>
                <a:cubicBezTo>
                  <a:pt x="60541" y="42325"/>
                  <a:pt x="60432" y="42460"/>
                  <a:pt x="60324" y="42596"/>
                </a:cubicBezTo>
                <a:lnTo>
                  <a:pt x="60161" y="42840"/>
                </a:lnTo>
                <a:lnTo>
                  <a:pt x="59971" y="43030"/>
                </a:lnTo>
                <a:cubicBezTo>
                  <a:pt x="59844" y="43158"/>
                  <a:pt x="59740" y="43310"/>
                  <a:pt x="59615" y="43440"/>
                </a:cubicBezTo>
                <a:lnTo>
                  <a:pt x="59615" y="43440"/>
                </a:lnTo>
                <a:lnTo>
                  <a:pt x="59239" y="43762"/>
                </a:lnTo>
                <a:cubicBezTo>
                  <a:pt x="59158" y="43844"/>
                  <a:pt x="59076" y="43925"/>
                  <a:pt x="58968" y="44007"/>
                </a:cubicBezTo>
                <a:lnTo>
                  <a:pt x="58615" y="44278"/>
                </a:lnTo>
                <a:cubicBezTo>
                  <a:pt x="58100" y="44685"/>
                  <a:pt x="57530" y="45010"/>
                  <a:pt x="56961" y="45308"/>
                </a:cubicBezTo>
                <a:cubicBezTo>
                  <a:pt x="55198" y="46068"/>
                  <a:pt x="53299" y="46529"/>
                  <a:pt x="51400" y="46610"/>
                </a:cubicBezTo>
                <a:cubicBezTo>
                  <a:pt x="50997" y="46628"/>
                  <a:pt x="50593" y="46637"/>
                  <a:pt x="50189" y="46637"/>
                </a:cubicBezTo>
                <a:cubicBezTo>
                  <a:pt x="49318" y="46637"/>
                  <a:pt x="48447" y="46595"/>
                  <a:pt x="47576" y="46502"/>
                </a:cubicBezTo>
                <a:cubicBezTo>
                  <a:pt x="46301" y="46393"/>
                  <a:pt x="45026" y="46231"/>
                  <a:pt x="43724" y="46095"/>
                </a:cubicBezTo>
                <a:cubicBezTo>
                  <a:pt x="42328" y="45948"/>
                  <a:pt x="40908" y="45825"/>
                  <a:pt x="39486" y="45825"/>
                </a:cubicBezTo>
                <a:cubicBezTo>
                  <a:pt x="38283" y="45825"/>
                  <a:pt x="37079" y="45913"/>
                  <a:pt x="35885" y="46149"/>
                </a:cubicBezTo>
                <a:cubicBezTo>
                  <a:pt x="35560" y="46204"/>
                  <a:pt x="35261" y="46258"/>
                  <a:pt x="34963" y="46339"/>
                </a:cubicBezTo>
                <a:cubicBezTo>
                  <a:pt x="34665" y="46421"/>
                  <a:pt x="34339" y="46529"/>
                  <a:pt x="34041" y="46638"/>
                </a:cubicBezTo>
                <a:cubicBezTo>
                  <a:pt x="33444" y="46855"/>
                  <a:pt x="32875" y="47126"/>
                  <a:pt x="32332" y="47478"/>
                </a:cubicBezTo>
                <a:cubicBezTo>
                  <a:pt x="31220" y="48129"/>
                  <a:pt x="30244" y="48970"/>
                  <a:pt x="29430" y="49974"/>
                </a:cubicBezTo>
                <a:cubicBezTo>
                  <a:pt x="28589" y="50977"/>
                  <a:pt x="28019" y="52144"/>
                  <a:pt x="27694" y="53419"/>
                </a:cubicBezTo>
                <a:cubicBezTo>
                  <a:pt x="27558" y="54042"/>
                  <a:pt x="27504" y="54693"/>
                  <a:pt x="27585" y="55371"/>
                </a:cubicBezTo>
                <a:cubicBezTo>
                  <a:pt x="27613" y="55697"/>
                  <a:pt x="27667" y="56022"/>
                  <a:pt x="27748" y="56321"/>
                </a:cubicBezTo>
                <a:lnTo>
                  <a:pt x="27802" y="56565"/>
                </a:lnTo>
                <a:lnTo>
                  <a:pt x="27911" y="56836"/>
                </a:lnTo>
                <a:cubicBezTo>
                  <a:pt x="27992" y="57080"/>
                  <a:pt x="28101" y="57270"/>
                  <a:pt x="28209" y="57514"/>
                </a:cubicBezTo>
                <a:cubicBezTo>
                  <a:pt x="28236" y="57596"/>
                  <a:pt x="28264" y="57677"/>
                  <a:pt x="28318" y="57758"/>
                </a:cubicBezTo>
                <a:cubicBezTo>
                  <a:pt x="28399" y="57758"/>
                  <a:pt x="28508" y="57704"/>
                  <a:pt x="28589" y="57704"/>
                </a:cubicBezTo>
                <a:lnTo>
                  <a:pt x="29159" y="57514"/>
                </a:lnTo>
                <a:lnTo>
                  <a:pt x="29728" y="57351"/>
                </a:lnTo>
                <a:cubicBezTo>
                  <a:pt x="29918" y="57297"/>
                  <a:pt x="30081" y="57243"/>
                  <a:pt x="30244" y="57189"/>
                </a:cubicBezTo>
                <a:cubicBezTo>
                  <a:pt x="30596" y="57107"/>
                  <a:pt x="30922" y="56999"/>
                  <a:pt x="31274" y="56917"/>
                </a:cubicBezTo>
                <a:cubicBezTo>
                  <a:pt x="31952" y="56728"/>
                  <a:pt x="32630" y="56565"/>
                  <a:pt x="33336" y="56402"/>
                </a:cubicBezTo>
                <a:cubicBezTo>
                  <a:pt x="34692" y="56077"/>
                  <a:pt x="36102" y="55805"/>
                  <a:pt x="37486" y="55616"/>
                </a:cubicBezTo>
                <a:cubicBezTo>
                  <a:pt x="39764" y="55263"/>
                  <a:pt x="42070" y="55046"/>
                  <a:pt x="44375" y="54992"/>
                </a:cubicBezTo>
                <a:lnTo>
                  <a:pt x="45569" y="54965"/>
                </a:lnTo>
                <a:lnTo>
                  <a:pt x="46871" y="54965"/>
                </a:lnTo>
                <a:lnTo>
                  <a:pt x="47521" y="54992"/>
                </a:lnTo>
                <a:cubicBezTo>
                  <a:pt x="49393" y="55019"/>
                  <a:pt x="51237" y="55317"/>
                  <a:pt x="53001" y="55914"/>
                </a:cubicBezTo>
                <a:cubicBezTo>
                  <a:pt x="53868" y="56212"/>
                  <a:pt x="54682" y="56619"/>
                  <a:pt x="55442" y="57134"/>
                </a:cubicBezTo>
                <a:cubicBezTo>
                  <a:pt x="56174" y="57623"/>
                  <a:pt x="56798" y="58274"/>
                  <a:pt x="57232" y="59033"/>
                </a:cubicBezTo>
                <a:cubicBezTo>
                  <a:pt x="57530" y="59576"/>
                  <a:pt x="57720" y="60172"/>
                  <a:pt x="57801" y="60796"/>
                </a:cubicBezTo>
                <a:cubicBezTo>
                  <a:pt x="57856" y="61393"/>
                  <a:pt x="57774" y="62017"/>
                  <a:pt x="57612" y="62613"/>
                </a:cubicBezTo>
                <a:cubicBezTo>
                  <a:pt x="57422" y="63210"/>
                  <a:pt x="57123" y="63780"/>
                  <a:pt x="56744" y="64268"/>
                </a:cubicBezTo>
                <a:cubicBezTo>
                  <a:pt x="56364" y="64783"/>
                  <a:pt x="55930" y="65244"/>
                  <a:pt x="55442" y="65624"/>
                </a:cubicBezTo>
                <a:cubicBezTo>
                  <a:pt x="54628" y="66275"/>
                  <a:pt x="53706" y="66791"/>
                  <a:pt x="52729" y="67116"/>
                </a:cubicBezTo>
                <a:cubicBezTo>
                  <a:pt x="51726" y="67414"/>
                  <a:pt x="50695" y="67631"/>
                  <a:pt x="49664" y="67713"/>
                </a:cubicBezTo>
                <a:cubicBezTo>
                  <a:pt x="48968" y="67767"/>
                  <a:pt x="48266" y="67785"/>
                  <a:pt x="47559" y="67785"/>
                </a:cubicBezTo>
                <a:cubicBezTo>
                  <a:pt x="46144" y="67785"/>
                  <a:pt x="44710" y="67713"/>
                  <a:pt x="43263" y="67713"/>
                </a:cubicBezTo>
                <a:cubicBezTo>
                  <a:pt x="43139" y="67710"/>
                  <a:pt x="43015" y="67709"/>
                  <a:pt x="42891" y="67709"/>
                </a:cubicBezTo>
                <a:cubicBezTo>
                  <a:pt x="41527" y="67709"/>
                  <a:pt x="40187" y="67846"/>
                  <a:pt x="38869" y="68120"/>
                </a:cubicBezTo>
                <a:cubicBezTo>
                  <a:pt x="37431" y="68418"/>
                  <a:pt x="36048" y="68988"/>
                  <a:pt x="34882" y="69856"/>
                </a:cubicBezTo>
                <a:cubicBezTo>
                  <a:pt x="33661" y="70723"/>
                  <a:pt x="32766" y="71944"/>
                  <a:pt x="32278" y="73354"/>
                </a:cubicBezTo>
                <a:cubicBezTo>
                  <a:pt x="31763" y="74765"/>
                  <a:pt x="31627" y="76311"/>
                  <a:pt x="31871" y="77803"/>
                </a:cubicBezTo>
                <a:cubicBezTo>
                  <a:pt x="31871" y="77911"/>
                  <a:pt x="31925" y="78020"/>
                  <a:pt x="31925" y="78128"/>
                </a:cubicBezTo>
                <a:cubicBezTo>
                  <a:pt x="31979" y="78345"/>
                  <a:pt x="32034" y="78562"/>
                  <a:pt x="32088" y="78752"/>
                </a:cubicBezTo>
                <a:cubicBezTo>
                  <a:pt x="32115" y="78969"/>
                  <a:pt x="32169" y="79186"/>
                  <a:pt x="32251" y="79376"/>
                </a:cubicBezTo>
                <a:lnTo>
                  <a:pt x="32468" y="80000"/>
                </a:lnTo>
                <a:lnTo>
                  <a:pt x="32712" y="80569"/>
                </a:lnTo>
                <a:cubicBezTo>
                  <a:pt x="32793" y="80786"/>
                  <a:pt x="32902" y="80976"/>
                  <a:pt x="33010" y="81166"/>
                </a:cubicBezTo>
                <a:cubicBezTo>
                  <a:pt x="33092" y="81356"/>
                  <a:pt x="33200" y="81546"/>
                  <a:pt x="33309" y="81736"/>
                </a:cubicBezTo>
                <a:cubicBezTo>
                  <a:pt x="34204" y="83173"/>
                  <a:pt x="35451" y="84367"/>
                  <a:pt x="36943" y="85208"/>
                </a:cubicBezTo>
                <a:cubicBezTo>
                  <a:pt x="37920" y="85777"/>
                  <a:pt x="38950" y="86211"/>
                  <a:pt x="40035" y="86510"/>
                </a:cubicBezTo>
                <a:cubicBezTo>
                  <a:pt x="41450" y="86894"/>
                  <a:pt x="42911" y="87097"/>
                  <a:pt x="44383" y="87097"/>
                </a:cubicBezTo>
                <a:cubicBezTo>
                  <a:pt x="44886" y="87097"/>
                  <a:pt x="45390" y="87073"/>
                  <a:pt x="45894" y="87025"/>
                </a:cubicBezTo>
                <a:cubicBezTo>
                  <a:pt x="46165" y="87025"/>
                  <a:pt x="46382" y="86998"/>
                  <a:pt x="46545" y="86971"/>
                </a:cubicBezTo>
                <a:cubicBezTo>
                  <a:pt x="46823" y="86931"/>
                  <a:pt x="46912" y="86906"/>
                  <a:pt x="46855" y="86906"/>
                </a:cubicBezTo>
                <a:cubicBezTo>
                  <a:pt x="46834" y="86906"/>
                  <a:pt x="46793" y="86909"/>
                  <a:pt x="46735" y="86916"/>
                </a:cubicBezTo>
                <a:cubicBezTo>
                  <a:pt x="46491" y="86916"/>
                  <a:pt x="45948" y="86971"/>
                  <a:pt x="45189" y="86971"/>
                </a:cubicBezTo>
                <a:cubicBezTo>
                  <a:pt x="44983" y="86978"/>
                  <a:pt x="44779" y="86982"/>
                  <a:pt x="44574" y="86982"/>
                </a:cubicBezTo>
                <a:cubicBezTo>
                  <a:pt x="43349" y="86982"/>
                  <a:pt x="42143" y="86843"/>
                  <a:pt x="40958" y="86564"/>
                </a:cubicBezTo>
                <a:cubicBezTo>
                  <a:pt x="40252" y="86401"/>
                  <a:pt x="39574" y="86184"/>
                  <a:pt x="38923" y="85940"/>
                </a:cubicBezTo>
                <a:cubicBezTo>
                  <a:pt x="38293" y="85688"/>
                  <a:pt x="37687" y="85389"/>
                  <a:pt x="37125" y="85043"/>
                </a:cubicBezTo>
                <a:lnTo>
                  <a:pt x="37125" y="85043"/>
                </a:lnTo>
                <a:cubicBezTo>
                  <a:pt x="38018" y="85508"/>
                  <a:pt x="38960" y="85898"/>
                  <a:pt x="39927" y="86211"/>
                </a:cubicBezTo>
                <a:cubicBezTo>
                  <a:pt x="40849" y="86482"/>
                  <a:pt x="41798" y="86672"/>
                  <a:pt x="42775" y="86754"/>
                </a:cubicBezTo>
                <a:cubicBezTo>
                  <a:pt x="43408" y="86816"/>
                  <a:pt x="44042" y="86849"/>
                  <a:pt x="44676" y="86849"/>
                </a:cubicBezTo>
                <a:cubicBezTo>
                  <a:pt x="45425" y="86849"/>
                  <a:pt x="46175" y="86802"/>
                  <a:pt x="46925" y="86699"/>
                </a:cubicBezTo>
                <a:cubicBezTo>
                  <a:pt x="47494" y="86645"/>
                  <a:pt x="48037" y="86564"/>
                  <a:pt x="48579" y="86401"/>
                </a:cubicBezTo>
                <a:cubicBezTo>
                  <a:pt x="48634" y="86374"/>
                  <a:pt x="48579" y="86374"/>
                  <a:pt x="48579" y="86347"/>
                </a:cubicBezTo>
                <a:cubicBezTo>
                  <a:pt x="47576" y="86537"/>
                  <a:pt x="46545" y="86645"/>
                  <a:pt x="45514" y="86672"/>
                </a:cubicBezTo>
                <a:cubicBezTo>
                  <a:pt x="44646" y="86672"/>
                  <a:pt x="43778" y="86645"/>
                  <a:pt x="42910" y="86537"/>
                </a:cubicBezTo>
                <a:cubicBezTo>
                  <a:pt x="42015" y="86428"/>
                  <a:pt x="41120" y="86238"/>
                  <a:pt x="40252" y="85994"/>
                </a:cubicBezTo>
                <a:cubicBezTo>
                  <a:pt x="38408" y="85479"/>
                  <a:pt x="36699" y="84529"/>
                  <a:pt x="35316" y="83255"/>
                </a:cubicBezTo>
                <a:cubicBezTo>
                  <a:pt x="34692" y="82658"/>
                  <a:pt x="34149" y="81953"/>
                  <a:pt x="33715" y="81220"/>
                </a:cubicBezTo>
                <a:cubicBezTo>
                  <a:pt x="33281" y="80461"/>
                  <a:pt x="32956" y="79674"/>
                  <a:pt x="32739" y="78834"/>
                </a:cubicBezTo>
                <a:cubicBezTo>
                  <a:pt x="32386" y="77532"/>
                  <a:pt x="32332" y="76175"/>
                  <a:pt x="32549" y="74873"/>
                </a:cubicBezTo>
                <a:cubicBezTo>
                  <a:pt x="32739" y="73571"/>
                  <a:pt x="33309" y="72351"/>
                  <a:pt x="34177" y="71374"/>
                </a:cubicBezTo>
                <a:cubicBezTo>
                  <a:pt x="34421" y="71049"/>
                  <a:pt x="34719" y="70778"/>
                  <a:pt x="35044" y="70534"/>
                </a:cubicBezTo>
                <a:cubicBezTo>
                  <a:pt x="35560" y="70127"/>
                  <a:pt x="36102" y="69801"/>
                  <a:pt x="36699" y="69530"/>
                </a:cubicBezTo>
                <a:lnTo>
                  <a:pt x="36699" y="69530"/>
                </a:lnTo>
                <a:cubicBezTo>
                  <a:pt x="35885" y="69910"/>
                  <a:pt x="35126" y="70425"/>
                  <a:pt x="34475" y="71049"/>
                </a:cubicBezTo>
                <a:cubicBezTo>
                  <a:pt x="33797" y="71781"/>
                  <a:pt x="33281" y="72622"/>
                  <a:pt x="32929" y="73544"/>
                </a:cubicBezTo>
                <a:cubicBezTo>
                  <a:pt x="32576" y="74602"/>
                  <a:pt x="32413" y="75687"/>
                  <a:pt x="32468" y="76799"/>
                </a:cubicBezTo>
                <a:cubicBezTo>
                  <a:pt x="32495" y="77233"/>
                  <a:pt x="32549" y="77640"/>
                  <a:pt x="32630" y="78074"/>
                </a:cubicBezTo>
                <a:cubicBezTo>
                  <a:pt x="32712" y="78508"/>
                  <a:pt x="32820" y="78915"/>
                  <a:pt x="32956" y="79349"/>
                </a:cubicBezTo>
                <a:cubicBezTo>
                  <a:pt x="33092" y="79756"/>
                  <a:pt x="33254" y="80135"/>
                  <a:pt x="33444" y="80542"/>
                </a:cubicBezTo>
                <a:cubicBezTo>
                  <a:pt x="33634" y="80922"/>
                  <a:pt x="33851" y="81275"/>
                  <a:pt x="34068" y="81654"/>
                </a:cubicBezTo>
                <a:cubicBezTo>
                  <a:pt x="34502" y="82278"/>
                  <a:pt x="34990" y="82875"/>
                  <a:pt x="35560" y="83390"/>
                </a:cubicBezTo>
                <a:cubicBezTo>
                  <a:pt x="35831" y="83634"/>
                  <a:pt x="36129" y="83851"/>
                  <a:pt x="36455" y="84096"/>
                </a:cubicBezTo>
                <a:cubicBezTo>
                  <a:pt x="36591" y="84177"/>
                  <a:pt x="36753" y="84313"/>
                  <a:pt x="36916" y="84394"/>
                </a:cubicBezTo>
                <a:lnTo>
                  <a:pt x="37377" y="84692"/>
                </a:lnTo>
                <a:cubicBezTo>
                  <a:pt x="38679" y="85425"/>
                  <a:pt x="40117" y="85940"/>
                  <a:pt x="41581" y="86184"/>
                </a:cubicBezTo>
                <a:cubicBezTo>
                  <a:pt x="42247" y="86313"/>
                  <a:pt x="43065" y="86391"/>
                  <a:pt x="43216" y="86391"/>
                </a:cubicBezTo>
                <a:cubicBezTo>
                  <a:pt x="43256" y="86391"/>
                  <a:pt x="43250" y="86385"/>
                  <a:pt x="43182" y="86374"/>
                </a:cubicBezTo>
                <a:cubicBezTo>
                  <a:pt x="42856" y="86320"/>
                  <a:pt x="41690" y="86184"/>
                  <a:pt x="40822" y="85940"/>
                </a:cubicBezTo>
                <a:lnTo>
                  <a:pt x="40008" y="85723"/>
                </a:lnTo>
                <a:cubicBezTo>
                  <a:pt x="39737" y="85642"/>
                  <a:pt x="39493" y="85533"/>
                  <a:pt x="39222" y="85452"/>
                </a:cubicBezTo>
                <a:cubicBezTo>
                  <a:pt x="38326" y="85099"/>
                  <a:pt x="37486" y="84665"/>
                  <a:pt x="36699" y="84123"/>
                </a:cubicBezTo>
                <a:cubicBezTo>
                  <a:pt x="36509" y="83987"/>
                  <a:pt x="36319" y="83851"/>
                  <a:pt x="36129" y="83716"/>
                </a:cubicBezTo>
                <a:lnTo>
                  <a:pt x="35587" y="83255"/>
                </a:lnTo>
                <a:cubicBezTo>
                  <a:pt x="35234" y="82929"/>
                  <a:pt x="34936" y="82577"/>
                  <a:pt x="34638" y="82224"/>
                </a:cubicBezTo>
                <a:cubicBezTo>
                  <a:pt x="34041" y="81465"/>
                  <a:pt x="33580" y="80651"/>
                  <a:pt x="33227" y="79756"/>
                </a:cubicBezTo>
                <a:cubicBezTo>
                  <a:pt x="32902" y="78861"/>
                  <a:pt x="32685" y="77938"/>
                  <a:pt x="32630" y="76989"/>
                </a:cubicBezTo>
                <a:cubicBezTo>
                  <a:pt x="32549" y="76094"/>
                  <a:pt x="32630" y="75226"/>
                  <a:pt x="32847" y="74358"/>
                </a:cubicBezTo>
                <a:cubicBezTo>
                  <a:pt x="33037" y="73490"/>
                  <a:pt x="33390" y="72704"/>
                  <a:pt x="33905" y="71971"/>
                </a:cubicBezTo>
                <a:cubicBezTo>
                  <a:pt x="34936" y="70561"/>
                  <a:pt x="36509" y="69639"/>
                  <a:pt x="38218" y="69150"/>
                </a:cubicBezTo>
                <a:cubicBezTo>
                  <a:pt x="39439" y="68798"/>
                  <a:pt x="40686" y="68608"/>
                  <a:pt x="41934" y="68581"/>
                </a:cubicBezTo>
                <a:cubicBezTo>
                  <a:pt x="42329" y="68564"/>
                  <a:pt x="42727" y="68557"/>
                  <a:pt x="43126" y="68557"/>
                </a:cubicBezTo>
                <a:cubicBezTo>
                  <a:pt x="44014" y="68557"/>
                  <a:pt x="44906" y="68589"/>
                  <a:pt x="45786" y="68608"/>
                </a:cubicBezTo>
                <a:cubicBezTo>
                  <a:pt x="46314" y="68623"/>
                  <a:pt x="46846" y="68634"/>
                  <a:pt x="47380" y="68634"/>
                </a:cubicBezTo>
                <a:cubicBezTo>
                  <a:pt x="48793" y="68634"/>
                  <a:pt x="50220" y="68558"/>
                  <a:pt x="51617" y="68282"/>
                </a:cubicBezTo>
                <a:cubicBezTo>
                  <a:pt x="53624" y="67930"/>
                  <a:pt x="55442" y="66953"/>
                  <a:pt x="56852" y="65516"/>
                </a:cubicBezTo>
                <a:cubicBezTo>
                  <a:pt x="57232" y="65109"/>
                  <a:pt x="57584" y="64648"/>
                  <a:pt x="57856" y="64160"/>
                </a:cubicBezTo>
                <a:cubicBezTo>
                  <a:pt x="58154" y="63671"/>
                  <a:pt x="58371" y="63129"/>
                  <a:pt x="58534" y="62559"/>
                </a:cubicBezTo>
                <a:cubicBezTo>
                  <a:pt x="58561" y="62424"/>
                  <a:pt x="58588" y="62288"/>
                  <a:pt x="58615" y="62125"/>
                </a:cubicBezTo>
                <a:cubicBezTo>
                  <a:pt x="58642" y="61990"/>
                  <a:pt x="58669" y="61854"/>
                  <a:pt x="58669" y="61718"/>
                </a:cubicBezTo>
                <a:lnTo>
                  <a:pt x="58697" y="61284"/>
                </a:lnTo>
                <a:lnTo>
                  <a:pt x="58697" y="60878"/>
                </a:lnTo>
                <a:cubicBezTo>
                  <a:pt x="58669" y="60606"/>
                  <a:pt x="58642" y="60335"/>
                  <a:pt x="58561" y="60091"/>
                </a:cubicBezTo>
                <a:cubicBezTo>
                  <a:pt x="58534" y="59847"/>
                  <a:pt x="58452" y="59603"/>
                  <a:pt x="58344" y="59359"/>
                </a:cubicBezTo>
                <a:cubicBezTo>
                  <a:pt x="57910" y="58192"/>
                  <a:pt x="57123" y="57189"/>
                  <a:pt x="56093" y="56511"/>
                </a:cubicBezTo>
                <a:cubicBezTo>
                  <a:pt x="55089" y="55805"/>
                  <a:pt x="54004" y="55290"/>
                  <a:pt x="52865" y="54937"/>
                </a:cubicBezTo>
                <a:cubicBezTo>
                  <a:pt x="51726" y="54612"/>
                  <a:pt x="50559" y="54368"/>
                  <a:pt x="49366" y="54232"/>
                </a:cubicBezTo>
                <a:cubicBezTo>
                  <a:pt x="49068" y="54205"/>
                  <a:pt x="48796" y="54178"/>
                  <a:pt x="48498" y="54178"/>
                </a:cubicBezTo>
                <a:cubicBezTo>
                  <a:pt x="48200" y="54151"/>
                  <a:pt x="47901" y="54151"/>
                  <a:pt x="47603" y="54124"/>
                </a:cubicBezTo>
                <a:cubicBezTo>
                  <a:pt x="47223" y="54124"/>
                  <a:pt x="46831" y="54112"/>
                  <a:pt x="46444" y="54112"/>
                </a:cubicBezTo>
                <a:cubicBezTo>
                  <a:pt x="46250" y="54112"/>
                  <a:pt x="46057" y="54115"/>
                  <a:pt x="45867" y="54124"/>
                </a:cubicBezTo>
                <a:cubicBezTo>
                  <a:pt x="42015" y="54124"/>
                  <a:pt x="38191" y="54531"/>
                  <a:pt x="34421" y="55290"/>
                </a:cubicBezTo>
                <a:cubicBezTo>
                  <a:pt x="33498" y="55480"/>
                  <a:pt x="32576" y="55697"/>
                  <a:pt x="31708" y="55914"/>
                </a:cubicBezTo>
                <a:cubicBezTo>
                  <a:pt x="31247" y="56050"/>
                  <a:pt x="30786" y="56158"/>
                  <a:pt x="30352" y="56294"/>
                </a:cubicBezTo>
                <a:lnTo>
                  <a:pt x="29674" y="56483"/>
                </a:lnTo>
                <a:lnTo>
                  <a:pt x="29050" y="56673"/>
                </a:lnTo>
                <a:lnTo>
                  <a:pt x="28806" y="56755"/>
                </a:lnTo>
                <a:cubicBezTo>
                  <a:pt x="28752" y="56673"/>
                  <a:pt x="28725" y="56592"/>
                  <a:pt x="28698" y="56511"/>
                </a:cubicBezTo>
                <a:lnTo>
                  <a:pt x="28643" y="56375"/>
                </a:lnTo>
                <a:cubicBezTo>
                  <a:pt x="28616" y="56294"/>
                  <a:pt x="28589" y="56212"/>
                  <a:pt x="28589" y="56131"/>
                </a:cubicBezTo>
                <a:cubicBezTo>
                  <a:pt x="28535" y="55995"/>
                  <a:pt x="28508" y="55833"/>
                  <a:pt x="28481" y="55670"/>
                </a:cubicBezTo>
                <a:cubicBezTo>
                  <a:pt x="28291" y="54503"/>
                  <a:pt x="28508" y="53310"/>
                  <a:pt x="29023" y="52225"/>
                </a:cubicBezTo>
                <a:lnTo>
                  <a:pt x="29023" y="52279"/>
                </a:lnTo>
                <a:cubicBezTo>
                  <a:pt x="29294" y="51601"/>
                  <a:pt x="29674" y="51004"/>
                  <a:pt x="30135" y="50462"/>
                </a:cubicBezTo>
                <a:cubicBezTo>
                  <a:pt x="30976" y="49458"/>
                  <a:pt x="31952" y="48645"/>
                  <a:pt x="33092" y="48021"/>
                </a:cubicBezTo>
                <a:cubicBezTo>
                  <a:pt x="33688" y="47695"/>
                  <a:pt x="34285" y="47424"/>
                  <a:pt x="34936" y="47234"/>
                </a:cubicBezTo>
                <a:cubicBezTo>
                  <a:pt x="35587" y="47072"/>
                  <a:pt x="36238" y="46909"/>
                  <a:pt x="36916" y="46827"/>
                </a:cubicBezTo>
                <a:cubicBezTo>
                  <a:pt x="37786" y="46723"/>
                  <a:pt x="38655" y="46674"/>
                  <a:pt x="39532" y="46674"/>
                </a:cubicBezTo>
                <a:cubicBezTo>
                  <a:pt x="40022" y="46674"/>
                  <a:pt x="40515" y="46690"/>
                  <a:pt x="41012" y="46719"/>
                </a:cubicBezTo>
                <a:cubicBezTo>
                  <a:pt x="43751" y="46882"/>
                  <a:pt x="46518" y="47343"/>
                  <a:pt x="49339" y="47478"/>
                </a:cubicBezTo>
                <a:cubicBezTo>
                  <a:pt x="49650" y="47499"/>
                  <a:pt x="49960" y="47508"/>
                  <a:pt x="50271" y="47508"/>
                </a:cubicBezTo>
                <a:cubicBezTo>
                  <a:pt x="50774" y="47508"/>
                  <a:pt x="51277" y="47485"/>
                  <a:pt x="51780" y="47451"/>
                </a:cubicBezTo>
                <a:cubicBezTo>
                  <a:pt x="52187" y="47424"/>
                  <a:pt x="52567" y="47370"/>
                  <a:pt x="52919" y="47343"/>
                </a:cubicBezTo>
                <a:lnTo>
                  <a:pt x="53868" y="47180"/>
                </a:lnTo>
                <a:cubicBezTo>
                  <a:pt x="55496" y="46882"/>
                  <a:pt x="57069" y="46285"/>
                  <a:pt x="58480" y="45471"/>
                </a:cubicBezTo>
                <a:cubicBezTo>
                  <a:pt x="60351" y="44413"/>
                  <a:pt x="61707" y="42650"/>
                  <a:pt x="62250" y="40589"/>
                </a:cubicBezTo>
                <a:cubicBezTo>
                  <a:pt x="62494" y="39640"/>
                  <a:pt x="62548" y="38636"/>
                  <a:pt x="62440" y="37660"/>
                </a:cubicBezTo>
                <a:cubicBezTo>
                  <a:pt x="62304" y="36710"/>
                  <a:pt x="62060" y="35761"/>
                  <a:pt x="61653" y="34866"/>
                </a:cubicBezTo>
                <a:cubicBezTo>
                  <a:pt x="61300" y="34052"/>
                  <a:pt x="60812" y="33266"/>
                  <a:pt x="60270" y="32560"/>
                </a:cubicBezTo>
                <a:cubicBezTo>
                  <a:pt x="59727" y="31909"/>
                  <a:pt x="59103" y="31313"/>
                  <a:pt x="58425" y="30797"/>
                </a:cubicBezTo>
                <a:cubicBezTo>
                  <a:pt x="56933" y="29712"/>
                  <a:pt x="55198" y="29007"/>
                  <a:pt x="53380" y="28682"/>
                </a:cubicBezTo>
                <a:cubicBezTo>
                  <a:pt x="52485" y="28532"/>
                  <a:pt x="51576" y="28458"/>
                  <a:pt x="50664" y="28458"/>
                </a:cubicBezTo>
                <a:cubicBezTo>
                  <a:pt x="49752" y="28458"/>
                  <a:pt x="48837" y="28532"/>
                  <a:pt x="47928" y="28682"/>
                </a:cubicBezTo>
                <a:cubicBezTo>
                  <a:pt x="46545" y="28926"/>
                  <a:pt x="45189" y="29278"/>
                  <a:pt x="43887" y="29767"/>
                </a:cubicBezTo>
                <a:cubicBezTo>
                  <a:pt x="43209" y="30038"/>
                  <a:pt x="42504" y="30363"/>
                  <a:pt x="41798" y="30716"/>
                </a:cubicBezTo>
                <a:lnTo>
                  <a:pt x="41853" y="30689"/>
                </a:lnTo>
                <a:lnTo>
                  <a:pt x="41853" y="30689"/>
                </a:lnTo>
                <a:cubicBezTo>
                  <a:pt x="40307" y="31448"/>
                  <a:pt x="38815" y="32289"/>
                  <a:pt x="37377" y="33211"/>
                </a:cubicBezTo>
                <a:cubicBezTo>
                  <a:pt x="35858" y="34188"/>
                  <a:pt x="34529" y="35083"/>
                  <a:pt x="32929" y="36222"/>
                </a:cubicBezTo>
                <a:cubicBezTo>
                  <a:pt x="31844" y="36981"/>
                  <a:pt x="30244" y="38066"/>
                  <a:pt x="28942" y="38934"/>
                </a:cubicBezTo>
                <a:lnTo>
                  <a:pt x="26392" y="40697"/>
                </a:lnTo>
                <a:lnTo>
                  <a:pt x="22432" y="43437"/>
                </a:lnTo>
                <a:cubicBezTo>
                  <a:pt x="21808" y="43898"/>
                  <a:pt x="21103" y="44224"/>
                  <a:pt x="20370" y="44441"/>
                </a:cubicBezTo>
                <a:cubicBezTo>
                  <a:pt x="20200" y="44478"/>
                  <a:pt x="20028" y="44497"/>
                  <a:pt x="19858" y="44497"/>
                </a:cubicBezTo>
                <a:cubicBezTo>
                  <a:pt x="19296" y="44497"/>
                  <a:pt x="18752" y="44293"/>
                  <a:pt x="18336" y="43898"/>
                </a:cubicBezTo>
                <a:cubicBezTo>
                  <a:pt x="18038" y="43627"/>
                  <a:pt x="17794" y="43301"/>
                  <a:pt x="17658" y="42922"/>
                </a:cubicBezTo>
                <a:cubicBezTo>
                  <a:pt x="17550" y="42732"/>
                  <a:pt x="17495" y="42542"/>
                  <a:pt x="17441" y="42352"/>
                </a:cubicBezTo>
                <a:cubicBezTo>
                  <a:pt x="17387" y="42135"/>
                  <a:pt x="17333" y="41945"/>
                  <a:pt x="17305" y="41728"/>
                </a:cubicBezTo>
                <a:cubicBezTo>
                  <a:pt x="17143" y="40887"/>
                  <a:pt x="17170" y="40046"/>
                  <a:pt x="17305" y="39206"/>
                </a:cubicBezTo>
                <a:cubicBezTo>
                  <a:pt x="17387" y="38772"/>
                  <a:pt x="17495" y="38365"/>
                  <a:pt x="17658" y="37958"/>
                </a:cubicBezTo>
                <a:lnTo>
                  <a:pt x="17875" y="37334"/>
                </a:lnTo>
                <a:lnTo>
                  <a:pt x="17984" y="37009"/>
                </a:lnTo>
                <a:cubicBezTo>
                  <a:pt x="18011" y="36900"/>
                  <a:pt x="18065" y="36792"/>
                  <a:pt x="18119" y="36710"/>
                </a:cubicBezTo>
                <a:cubicBezTo>
                  <a:pt x="18309" y="36303"/>
                  <a:pt x="18445" y="35869"/>
                  <a:pt x="18662" y="35490"/>
                </a:cubicBezTo>
                <a:lnTo>
                  <a:pt x="19313" y="34296"/>
                </a:lnTo>
                <a:cubicBezTo>
                  <a:pt x="19448" y="34052"/>
                  <a:pt x="19638" y="33754"/>
                  <a:pt x="19828" y="33455"/>
                </a:cubicBezTo>
                <a:cubicBezTo>
                  <a:pt x="19936" y="33293"/>
                  <a:pt x="20018" y="33130"/>
                  <a:pt x="20126" y="32994"/>
                </a:cubicBezTo>
                <a:lnTo>
                  <a:pt x="20452" y="32533"/>
                </a:lnTo>
                <a:lnTo>
                  <a:pt x="20994" y="31774"/>
                </a:lnTo>
                <a:lnTo>
                  <a:pt x="21591" y="31068"/>
                </a:lnTo>
                <a:cubicBezTo>
                  <a:pt x="21990" y="30563"/>
                  <a:pt x="22441" y="30084"/>
                  <a:pt x="22893" y="29631"/>
                </a:cubicBezTo>
                <a:lnTo>
                  <a:pt x="22893" y="29631"/>
                </a:lnTo>
                <a:lnTo>
                  <a:pt x="22947" y="29604"/>
                </a:lnTo>
                <a:cubicBezTo>
                  <a:pt x="24168" y="28410"/>
                  <a:pt x="25497" y="27325"/>
                  <a:pt x="26907" y="26349"/>
                </a:cubicBezTo>
                <a:lnTo>
                  <a:pt x="26907" y="26349"/>
                </a:lnTo>
                <a:lnTo>
                  <a:pt x="26880" y="26376"/>
                </a:lnTo>
                <a:lnTo>
                  <a:pt x="27558" y="25915"/>
                </a:lnTo>
                <a:lnTo>
                  <a:pt x="27504" y="25942"/>
                </a:lnTo>
                <a:cubicBezTo>
                  <a:pt x="27721" y="25806"/>
                  <a:pt x="27965" y="25644"/>
                  <a:pt x="28182" y="25508"/>
                </a:cubicBezTo>
                <a:lnTo>
                  <a:pt x="28182" y="25508"/>
                </a:lnTo>
                <a:lnTo>
                  <a:pt x="28128" y="25535"/>
                </a:lnTo>
                <a:lnTo>
                  <a:pt x="28779" y="25128"/>
                </a:lnTo>
                <a:lnTo>
                  <a:pt x="28752" y="25156"/>
                </a:lnTo>
                <a:cubicBezTo>
                  <a:pt x="29131" y="24911"/>
                  <a:pt x="29538" y="24694"/>
                  <a:pt x="29945" y="24450"/>
                </a:cubicBezTo>
                <a:cubicBezTo>
                  <a:pt x="30840" y="23989"/>
                  <a:pt x="32332" y="23284"/>
                  <a:pt x="33444" y="22823"/>
                </a:cubicBezTo>
                <a:lnTo>
                  <a:pt x="33444" y="22823"/>
                </a:lnTo>
                <a:lnTo>
                  <a:pt x="33390" y="22850"/>
                </a:lnTo>
                <a:cubicBezTo>
                  <a:pt x="34041" y="22579"/>
                  <a:pt x="34665" y="22335"/>
                  <a:pt x="35316" y="22118"/>
                </a:cubicBezTo>
                <a:cubicBezTo>
                  <a:pt x="35777" y="21982"/>
                  <a:pt x="36129" y="21874"/>
                  <a:pt x="36753" y="21684"/>
                </a:cubicBezTo>
                <a:cubicBezTo>
                  <a:pt x="38462" y="21087"/>
                  <a:pt x="40225" y="20626"/>
                  <a:pt x="41988" y="20273"/>
                </a:cubicBezTo>
                <a:lnTo>
                  <a:pt x="41961" y="20273"/>
                </a:lnTo>
                <a:cubicBezTo>
                  <a:pt x="43372" y="20002"/>
                  <a:pt x="44673" y="19758"/>
                  <a:pt x="46138" y="19487"/>
                </a:cubicBezTo>
                <a:cubicBezTo>
                  <a:pt x="47304" y="19297"/>
                  <a:pt x="48742" y="19080"/>
                  <a:pt x="50044" y="18890"/>
                </a:cubicBezTo>
                <a:lnTo>
                  <a:pt x="50121" y="18877"/>
                </a:lnTo>
                <a:lnTo>
                  <a:pt x="50121" y="18877"/>
                </a:lnTo>
                <a:lnTo>
                  <a:pt x="51102" y="18781"/>
                </a:lnTo>
                <a:cubicBezTo>
                  <a:pt x="52133" y="18646"/>
                  <a:pt x="53462" y="18456"/>
                  <a:pt x="53814" y="18402"/>
                </a:cubicBezTo>
                <a:cubicBezTo>
                  <a:pt x="55849" y="18185"/>
                  <a:pt x="57774" y="17859"/>
                  <a:pt x="59727" y="17561"/>
                </a:cubicBezTo>
                <a:lnTo>
                  <a:pt x="59998" y="17561"/>
                </a:lnTo>
                <a:cubicBezTo>
                  <a:pt x="60859" y="17434"/>
                  <a:pt x="61720" y="17213"/>
                  <a:pt x="62537" y="16919"/>
                </a:cubicBezTo>
                <a:lnTo>
                  <a:pt x="62537" y="16919"/>
                </a:lnTo>
                <a:lnTo>
                  <a:pt x="62684" y="16883"/>
                </a:lnTo>
                <a:lnTo>
                  <a:pt x="63308" y="16693"/>
                </a:lnTo>
                <a:lnTo>
                  <a:pt x="63714" y="16530"/>
                </a:lnTo>
                <a:cubicBezTo>
                  <a:pt x="63959" y="16449"/>
                  <a:pt x="63742" y="16557"/>
                  <a:pt x="64148" y="16395"/>
                </a:cubicBezTo>
                <a:cubicBezTo>
                  <a:pt x="64664" y="16178"/>
                  <a:pt x="65179" y="15906"/>
                  <a:pt x="65640" y="15635"/>
                </a:cubicBezTo>
                <a:cubicBezTo>
                  <a:pt x="65855" y="15485"/>
                  <a:pt x="65951" y="15436"/>
                  <a:pt x="65995" y="15436"/>
                </a:cubicBezTo>
                <a:cubicBezTo>
                  <a:pt x="66006" y="15436"/>
                  <a:pt x="66014" y="15440"/>
                  <a:pt x="66020" y="15445"/>
                </a:cubicBezTo>
                <a:cubicBezTo>
                  <a:pt x="66590" y="14984"/>
                  <a:pt x="67078" y="14442"/>
                  <a:pt x="67512" y="13845"/>
                </a:cubicBezTo>
                <a:lnTo>
                  <a:pt x="67729" y="13465"/>
                </a:lnTo>
                <a:cubicBezTo>
                  <a:pt x="67810" y="13357"/>
                  <a:pt x="67837" y="13248"/>
                  <a:pt x="67892" y="13140"/>
                </a:cubicBezTo>
                <a:cubicBezTo>
                  <a:pt x="67946" y="13004"/>
                  <a:pt x="68000" y="12868"/>
                  <a:pt x="68027" y="12760"/>
                </a:cubicBezTo>
                <a:lnTo>
                  <a:pt x="68027" y="12706"/>
                </a:lnTo>
                <a:cubicBezTo>
                  <a:pt x="67892" y="13031"/>
                  <a:pt x="67702" y="13357"/>
                  <a:pt x="67512" y="13628"/>
                </a:cubicBezTo>
                <a:lnTo>
                  <a:pt x="67322" y="13899"/>
                </a:lnTo>
                <a:lnTo>
                  <a:pt x="67186" y="14062"/>
                </a:lnTo>
                <a:cubicBezTo>
                  <a:pt x="67129" y="14119"/>
                  <a:pt x="67101" y="14142"/>
                  <a:pt x="67093" y="14142"/>
                </a:cubicBezTo>
                <a:cubicBezTo>
                  <a:pt x="67083" y="14142"/>
                  <a:pt x="67112" y="14098"/>
                  <a:pt x="67159" y="14035"/>
                </a:cubicBezTo>
                <a:cubicBezTo>
                  <a:pt x="67512" y="13574"/>
                  <a:pt x="67783" y="13058"/>
                  <a:pt x="68000" y="12543"/>
                </a:cubicBezTo>
                <a:cubicBezTo>
                  <a:pt x="68163" y="12136"/>
                  <a:pt x="68271" y="11702"/>
                  <a:pt x="68325" y="11268"/>
                </a:cubicBezTo>
                <a:cubicBezTo>
                  <a:pt x="68431" y="10743"/>
                  <a:pt x="68459" y="10192"/>
                  <a:pt x="68461" y="9640"/>
                </a:cubicBezTo>
                <a:lnTo>
                  <a:pt x="68461" y="9640"/>
                </a:lnTo>
                <a:cubicBezTo>
                  <a:pt x="68461" y="9640"/>
                  <a:pt x="68461" y="9640"/>
                  <a:pt x="68461" y="9641"/>
                </a:cubicBezTo>
                <a:lnTo>
                  <a:pt x="68461" y="9586"/>
                </a:lnTo>
                <a:cubicBezTo>
                  <a:pt x="68461" y="9604"/>
                  <a:pt x="68461" y="9622"/>
                  <a:pt x="68461" y="9640"/>
                </a:cubicBezTo>
                <a:lnTo>
                  <a:pt x="68461" y="9640"/>
                </a:lnTo>
                <a:cubicBezTo>
                  <a:pt x="68407" y="9206"/>
                  <a:pt x="68325" y="8800"/>
                  <a:pt x="68190" y="8366"/>
                </a:cubicBezTo>
                <a:cubicBezTo>
                  <a:pt x="67973" y="7525"/>
                  <a:pt x="67647" y="6738"/>
                  <a:pt x="67186" y="6006"/>
                </a:cubicBezTo>
                <a:cubicBezTo>
                  <a:pt x="66698" y="5220"/>
                  <a:pt x="66074" y="4541"/>
                  <a:pt x="65396" y="3918"/>
                </a:cubicBezTo>
                <a:cubicBezTo>
                  <a:pt x="65071" y="3619"/>
                  <a:pt x="64718" y="3294"/>
                  <a:pt x="64365" y="3022"/>
                </a:cubicBezTo>
                <a:cubicBezTo>
                  <a:pt x="63702" y="2606"/>
                  <a:pt x="63499" y="2483"/>
                  <a:pt x="63486" y="2483"/>
                </a:cubicBezTo>
                <a:lnTo>
                  <a:pt x="63486" y="2483"/>
                </a:lnTo>
                <a:cubicBezTo>
                  <a:pt x="63469" y="2483"/>
                  <a:pt x="63835" y="2730"/>
                  <a:pt x="63815" y="2730"/>
                </a:cubicBezTo>
                <a:cubicBezTo>
                  <a:pt x="63809" y="2730"/>
                  <a:pt x="63765" y="2706"/>
                  <a:pt x="63660" y="2643"/>
                </a:cubicBezTo>
                <a:cubicBezTo>
                  <a:pt x="62856" y="2160"/>
                  <a:pt x="62024" y="1757"/>
                  <a:pt x="61140" y="1433"/>
                </a:cubicBezTo>
                <a:lnTo>
                  <a:pt x="61140" y="1433"/>
                </a:lnTo>
                <a:lnTo>
                  <a:pt x="61002" y="1341"/>
                </a:lnTo>
                <a:cubicBezTo>
                  <a:pt x="60487" y="1151"/>
                  <a:pt x="59944" y="1015"/>
                  <a:pt x="59429" y="907"/>
                </a:cubicBezTo>
                <a:cubicBezTo>
                  <a:pt x="59212" y="853"/>
                  <a:pt x="58941" y="771"/>
                  <a:pt x="58534" y="690"/>
                </a:cubicBezTo>
                <a:cubicBezTo>
                  <a:pt x="58154" y="608"/>
                  <a:pt x="57639" y="473"/>
                  <a:pt x="56879" y="364"/>
                </a:cubicBezTo>
                <a:lnTo>
                  <a:pt x="56879" y="364"/>
                </a:lnTo>
                <a:lnTo>
                  <a:pt x="57639" y="473"/>
                </a:lnTo>
                <a:lnTo>
                  <a:pt x="58154" y="581"/>
                </a:lnTo>
                <a:cubicBezTo>
                  <a:pt x="58452" y="636"/>
                  <a:pt x="58642" y="690"/>
                  <a:pt x="58751" y="690"/>
                </a:cubicBezTo>
                <a:cubicBezTo>
                  <a:pt x="58791" y="703"/>
                  <a:pt x="58832" y="710"/>
                  <a:pt x="58873" y="710"/>
                </a:cubicBezTo>
                <a:cubicBezTo>
                  <a:pt x="58914" y="710"/>
                  <a:pt x="58954" y="703"/>
                  <a:pt x="58995" y="690"/>
                </a:cubicBezTo>
                <a:lnTo>
                  <a:pt x="59049" y="690"/>
                </a:lnTo>
                <a:cubicBezTo>
                  <a:pt x="58751" y="608"/>
                  <a:pt x="58344" y="554"/>
                  <a:pt x="58154" y="527"/>
                </a:cubicBezTo>
                <a:cubicBezTo>
                  <a:pt x="57883" y="473"/>
                  <a:pt x="57720" y="446"/>
                  <a:pt x="57503" y="419"/>
                </a:cubicBezTo>
                <a:lnTo>
                  <a:pt x="57557" y="419"/>
                </a:lnTo>
                <a:cubicBezTo>
                  <a:pt x="56933" y="337"/>
                  <a:pt x="56337" y="229"/>
                  <a:pt x="55713" y="174"/>
                </a:cubicBezTo>
                <a:cubicBezTo>
                  <a:pt x="55415" y="147"/>
                  <a:pt x="55116" y="120"/>
                  <a:pt x="54791" y="93"/>
                </a:cubicBezTo>
                <a:lnTo>
                  <a:pt x="53841" y="39"/>
                </a:lnTo>
                <a:cubicBezTo>
                  <a:pt x="53485" y="13"/>
                  <a:pt x="53128" y="1"/>
                  <a:pt x="52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71952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246"/>
        <p:cNvGrpSpPr/>
        <p:nvPr/>
      </p:nvGrpSpPr>
      <p:grpSpPr>
        <a:xfrm>
          <a:off x="0" y="0"/>
          <a:ext cx="0" cy="0"/>
          <a:chOff x="0" y="0"/>
          <a:chExt cx="0" cy="0"/>
        </a:xfrm>
      </p:grpSpPr>
      <p:sp>
        <p:nvSpPr>
          <p:cNvPr id="247" name="Google Shape;247;p8"/>
          <p:cNvSpPr/>
          <p:nvPr/>
        </p:nvSpPr>
        <p:spPr>
          <a:xfrm rot="2223556">
            <a:off x="-423626" y="-808151"/>
            <a:ext cx="5223997" cy="4268671"/>
          </a:xfrm>
          <a:custGeom>
            <a:avLst/>
            <a:gdLst/>
            <a:ahLst/>
            <a:cxnLst/>
            <a:rect l="l" t="t" r="r" b="b"/>
            <a:pathLst>
              <a:path w="139239" h="113776" extrusionOk="0">
                <a:moveTo>
                  <a:pt x="73529" y="1"/>
                </a:moveTo>
                <a:cubicBezTo>
                  <a:pt x="72268" y="1"/>
                  <a:pt x="71006" y="19"/>
                  <a:pt x="69744" y="59"/>
                </a:cubicBezTo>
                <a:lnTo>
                  <a:pt x="69426" y="104"/>
                </a:lnTo>
                <a:cubicBezTo>
                  <a:pt x="47065" y="3880"/>
                  <a:pt x="27480" y="17301"/>
                  <a:pt x="15924" y="36819"/>
                </a:cubicBezTo>
                <a:lnTo>
                  <a:pt x="2139" y="60044"/>
                </a:lnTo>
                <a:cubicBezTo>
                  <a:pt x="1" y="61955"/>
                  <a:pt x="23" y="65344"/>
                  <a:pt x="2230" y="67209"/>
                </a:cubicBezTo>
                <a:lnTo>
                  <a:pt x="2275" y="67232"/>
                </a:lnTo>
                <a:cubicBezTo>
                  <a:pt x="13945" y="77082"/>
                  <a:pt x="7439" y="92573"/>
                  <a:pt x="18517" y="103082"/>
                </a:cubicBezTo>
                <a:cubicBezTo>
                  <a:pt x="24932" y="109133"/>
                  <a:pt x="50568" y="108451"/>
                  <a:pt x="58507" y="112318"/>
                </a:cubicBezTo>
                <a:cubicBezTo>
                  <a:pt x="59940" y="113023"/>
                  <a:pt x="61464" y="113637"/>
                  <a:pt x="63079" y="113751"/>
                </a:cubicBezTo>
                <a:cubicBezTo>
                  <a:pt x="63296" y="113767"/>
                  <a:pt x="63511" y="113775"/>
                  <a:pt x="63725" y="113775"/>
                </a:cubicBezTo>
                <a:cubicBezTo>
                  <a:pt x="67381" y="113775"/>
                  <a:pt x="70691" y="111458"/>
                  <a:pt x="73657" y="109201"/>
                </a:cubicBezTo>
                <a:cubicBezTo>
                  <a:pt x="80959" y="103674"/>
                  <a:pt x="88261" y="98032"/>
                  <a:pt x="96473" y="93960"/>
                </a:cubicBezTo>
                <a:cubicBezTo>
                  <a:pt x="104321" y="90071"/>
                  <a:pt x="113010" y="87591"/>
                  <a:pt x="119743" y="82018"/>
                </a:cubicBezTo>
                <a:cubicBezTo>
                  <a:pt x="125499" y="77241"/>
                  <a:pt x="129366" y="70531"/>
                  <a:pt x="132300" y="63638"/>
                </a:cubicBezTo>
                <a:cubicBezTo>
                  <a:pt x="132346" y="63547"/>
                  <a:pt x="132391" y="63456"/>
                  <a:pt x="132437" y="63365"/>
                </a:cubicBezTo>
                <a:cubicBezTo>
                  <a:pt x="139238" y="47305"/>
                  <a:pt x="136008" y="28743"/>
                  <a:pt x="124361" y="15755"/>
                </a:cubicBezTo>
                <a:lnTo>
                  <a:pt x="122792" y="14003"/>
                </a:lnTo>
                <a:cubicBezTo>
                  <a:pt x="116400" y="6906"/>
                  <a:pt x="107596" y="2447"/>
                  <a:pt x="98088" y="1560"/>
                </a:cubicBezTo>
                <a:lnTo>
                  <a:pt x="97951" y="1537"/>
                </a:lnTo>
                <a:cubicBezTo>
                  <a:pt x="89835" y="769"/>
                  <a:pt x="81684" y="1"/>
                  <a:pt x="735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txBox="1">
            <a:spLocks noGrp="1"/>
          </p:cNvSpPr>
          <p:nvPr>
            <p:ph type="title"/>
          </p:nvPr>
        </p:nvSpPr>
        <p:spPr>
          <a:xfrm>
            <a:off x="1388100" y="526350"/>
            <a:ext cx="6367800" cy="4090800"/>
          </a:xfrm>
          <a:prstGeom prst="rect">
            <a:avLst/>
          </a:prstGeom>
        </p:spPr>
        <p:txBody>
          <a:bodyPr spcFirstLastPara="1" wrap="square" lIns="91425" tIns="91425" rIns="91425" bIns="91425" anchor="ctr" anchorCtr="0">
            <a:normAutofit/>
          </a:bodyPr>
          <a:lstStyle>
            <a:lvl1pPr lvl="0" algn="ctr">
              <a:lnSpc>
                <a:spcPct val="90000"/>
              </a:lnSpc>
              <a:spcBef>
                <a:spcPts val="0"/>
              </a:spcBef>
              <a:spcAft>
                <a:spcPts val="0"/>
              </a:spcAft>
              <a:buSzPts val="8300"/>
              <a:buFont typeface="Merriweather"/>
              <a:buNone/>
              <a:defRPr sz="8300" b="1">
                <a:latin typeface="Merriweather"/>
                <a:ea typeface="Merriweather"/>
                <a:cs typeface="Merriweather"/>
                <a:sym typeface="Merriweather"/>
              </a:defRPr>
            </a:lvl1pPr>
            <a:lvl2pPr lvl="1" algn="ctr">
              <a:lnSpc>
                <a:spcPct val="90000"/>
              </a:lnSpc>
              <a:spcBef>
                <a:spcPts val="0"/>
              </a:spcBef>
              <a:spcAft>
                <a:spcPts val="0"/>
              </a:spcAft>
              <a:buSzPts val="8300"/>
              <a:buFont typeface="Merriweather"/>
              <a:buNone/>
              <a:defRPr sz="8300" b="1">
                <a:latin typeface="Merriweather"/>
                <a:ea typeface="Merriweather"/>
                <a:cs typeface="Merriweather"/>
                <a:sym typeface="Merriweather"/>
              </a:defRPr>
            </a:lvl2pPr>
            <a:lvl3pPr lvl="2" algn="ctr">
              <a:lnSpc>
                <a:spcPct val="90000"/>
              </a:lnSpc>
              <a:spcBef>
                <a:spcPts val="0"/>
              </a:spcBef>
              <a:spcAft>
                <a:spcPts val="0"/>
              </a:spcAft>
              <a:buSzPts val="8300"/>
              <a:buFont typeface="Merriweather"/>
              <a:buNone/>
              <a:defRPr sz="8300" b="1">
                <a:latin typeface="Merriweather"/>
                <a:ea typeface="Merriweather"/>
                <a:cs typeface="Merriweather"/>
                <a:sym typeface="Merriweather"/>
              </a:defRPr>
            </a:lvl3pPr>
            <a:lvl4pPr lvl="3" algn="ctr">
              <a:lnSpc>
                <a:spcPct val="90000"/>
              </a:lnSpc>
              <a:spcBef>
                <a:spcPts val="0"/>
              </a:spcBef>
              <a:spcAft>
                <a:spcPts val="0"/>
              </a:spcAft>
              <a:buSzPts val="8300"/>
              <a:buFont typeface="Merriweather"/>
              <a:buNone/>
              <a:defRPr sz="8300" b="1">
                <a:latin typeface="Merriweather"/>
                <a:ea typeface="Merriweather"/>
                <a:cs typeface="Merriweather"/>
                <a:sym typeface="Merriweather"/>
              </a:defRPr>
            </a:lvl4pPr>
            <a:lvl5pPr lvl="4" algn="ctr">
              <a:lnSpc>
                <a:spcPct val="90000"/>
              </a:lnSpc>
              <a:spcBef>
                <a:spcPts val="0"/>
              </a:spcBef>
              <a:spcAft>
                <a:spcPts val="0"/>
              </a:spcAft>
              <a:buSzPts val="8300"/>
              <a:buFont typeface="Merriweather"/>
              <a:buNone/>
              <a:defRPr sz="8300" b="1">
                <a:latin typeface="Merriweather"/>
                <a:ea typeface="Merriweather"/>
                <a:cs typeface="Merriweather"/>
                <a:sym typeface="Merriweather"/>
              </a:defRPr>
            </a:lvl5pPr>
            <a:lvl6pPr lvl="5" algn="ctr">
              <a:lnSpc>
                <a:spcPct val="90000"/>
              </a:lnSpc>
              <a:spcBef>
                <a:spcPts val="0"/>
              </a:spcBef>
              <a:spcAft>
                <a:spcPts val="0"/>
              </a:spcAft>
              <a:buSzPts val="8300"/>
              <a:buFont typeface="Merriweather"/>
              <a:buNone/>
              <a:defRPr sz="8300" b="1">
                <a:latin typeface="Merriweather"/>
                <a:ea typeface="Merriweather"/>
                <a:cs typeface="Merriweather"/>
                <a:sym typeface="Merriweather"/>
              </a:defRPr>
            </a:lvl6pPr>
            <a:lvl7pPr lvl="6" algn="ctr">
              <a:lnSpc>
                <a:spcPct val="90000"/>
              </a:lnSpc>
              <a:spcBef>
                <a:spcPts val="0"/>
              </a:spcBef>
              <a:spcAft>
                <a:spcPts val="0"/>
              </a:spcAft>
              <a:buSzPts val="8300"/>
              <a:buFont typeface="Merriweather"/>
              <a:buNone/>
              <a:defRPr sz="8300" b="1">
                <a:latin typeface="Merriweather"/>
                <a:ea typeface="Merriweather"/>
                <a:cs typeface="Merriweather"/>
                <a:sym typeface="Merriweather"/>
              </a:defRPr>
            </a:lvl7pPr>
            <a:lvl8pPr lvl="7" algn="ctr">
              <a:lnSpc>
                <a:spcPct val="90000"/>
              </a:lnSpc>
              <a:spcBef>
                <a:spcPts val="0"/>
              </a:spcBef>
              <a:spcAft>
                <a:spcPts val="0"/>
              </a:spcAft>
              <a:buSzPts val="8300"/>
              <a:buFont typeface="Merriweather"/>
              <a:buNone/>
              <a:defRPr sz="8300" b="1">
                <a:latin typeface="Merriweather"/>
                <a:ea typeface="Merriweather"/>
                <a:cs typeface="Merriweather"/>
                <a:sym typeface="Merriweather"/>
              </a:defRPr>
            </a:lvl8pPr>
            <a:lvl9pPr lvl="8" algn="ctr">
              <a:lnSpc>
                <a:spcPct val="90000"/>
              </a:lnSpc>
              <a:spcBef>
                <a:spcPts val="0"/>
              </a:spcBef>
              <a:spcAft>
                <a:spcPts val="0"/>
              </a:spcAft>
              <a:buSzPts val="8300"/>
              <a:buFont typeface="Merriweather"/>
              <a:buNone/>
              <a:defRPr sz="8300" b="1">
                <a:latin typeface="Merriweather"/>
                <a:ea typeface="Merriweather"/>
                <a:cs typeface="Merriweather"/>
                <a:sym typeface="Merriweather"/>
              </a:defRPr>
            </a:lvl9pPr>
          </a:lstStyle>
          <a:p>
            <a:endParaRPr/>
          </a:p>
        </p:txBody>
      </p:sp>
      <p:sp>
        <p:nvSpPr>
          <p:cNvPr id="249" name="Google Shape;249;p8"/>
          <p:cNvSpPr/>
          <p:nvPr/>
        </p:nvSpPr>
        <p:spPr>
          <a:xfrm rot="-5400000">
            <a:off x="6261529" y="2885382"/>
            <a:ext cx="3310044" cy="3836941"/>
          </a:xfrm>
          <a:custGeom>
            <a:avLst/>
            <a:gdLst/>
            <a:ahLst/>
            <a:cxnLst/>
            <a:rect l="l" t="t" r="r" b="b"/>
            <a:pathLst>
              <a:path w="132415" h="153493" extrusionOk="0">
                <a:moveTo>
                  <a:pt x="65330" y="1"/>
                </a:moveTo>
                <a:cubicBezTo>
                  <a:pt x="60091" y="1"/>
                  <a:pt x="54855" y="737"/>
                  <a:pt x="49841" y="2215"/>
                </a:cubicBezTo>
                <a:cubicBezTo>
                  <a:pt x="32507" y="7333"/>
                  <a:pt x="20815" y="24531"/>
                  <a:pt x="2753" y="27237"/>
                </a:cubicBezTo>
                <a:cubicBezTo>
                  <a:pt x="2685" y="27195"/>
                  <a:pt x="2609" y="27174"/>
                  <a:pt x="2536" y="27174"/>
                </a:cubicBezTo>
                <a:cubicBezTo>
                  <a:pt x="2416" y="27174"/>
                  <a:pt x="2301" y="27229"/>
                  <a:pt x="2230" y="27328"/>
                </a:cubicBezTo>
                <a:cubicBezTo>
                  <a:pt x="1661" y="27465"/>
                  <a:pt x="1320" y="27988"/>
                  <a:pt x="1411" y="28534"/>
                </a:cubicBezTo>
                <a:cubicBezTo>
                  <a:pt x="183" y="30923"/>
                  <a:pt x="274" y="34153"/>
                  <a:pt x="137" y="36700"/>
                </a:cubicBezTo>
                <a:cubicBezTo>
                  <a:pt x="1" y="40386"/>
                  <a:pt x="206" y="44093"/>
                  <a:pt x="774" y="47733"/>
                </a:cubicBezTo>
                <a:cubicBezTo>
                  <a:pt x="774" y="47847"/>
                  <a:pt x="820" y="47938"/>
                  <a:pt x="865" y="48051"/>
                </a:cubicBezTo>
                <a:cubicBezTo>
                  <a:pt x="865" y="48727"/>
                  <a:pt x="1499" y="49293"/>
                  <a:pt x="2133" y="49293"/>
                </a:cubicBezTo>
                <a:cubicBezTo>
                  <a:pt x="2460" y="49293"/>
                  <a:pt x="2786" y="49143"/>
                  <a:pt x="3026" y="48779"/>
                </a:cubicBezTo>
                <a:cubicBezTo>
                  <a:pt x="14302" y="31159"/>
                  <a:pt x="34018" y="21045"/>
                  <a:pt x="53956" y="21045"/>
                </a:cubicBezTo>
                <a:cubicBezTo>
                  <a:pt x="64829" y="21045"/>
                  <a:pt x="75768" y="24053"/>
                  <a:pt x="85440" y="30490"/>
                </a:cubicBezTo>
                <a:cubicBezTo>
                  <a:pt x="99134" y="39589"/>
                  <a:pt x="106323" y="53738"/>
                  <a:pt x="105481" y="70162"/>
                </a:cubicBezTo>
                <a:cubicBezTo>
                  <a:pt x="104594" y="87018"/>
                  <a:pt x="97451" y="102941"/>
                  <a:pt x="97519" y="119888"/>
                </a:cubicBezTo>
                <a:cubicBezTo>
                  <a:pt x="97565" y="133013"/>
                  <a:pt x="103115" y="148823"/>
                  <a:pt x="116673" y="153463"/>
                </a:cubicBezTo>
                <a:cubicBezTo>
                  <a:pt x="116745" y="153483"/>
                  <a:pt x="116817" y="153492"/>
                  <a:pt x="116888" y="153492"/>
                </a:cubicBezTo>
                <a:cubicBezTo>
                  <a:pt x="117313" y="153492"/>
                  <a:pt x="117703" y="153161"/>
                  <a:pt x="117742" y="152713"/>
                </a:cubicBezTo>
                <a:lnTo>
                  <a:pt x="125817" y="149346"/>
                </a:lnTo>
                <a:cubicBezTo>
                  <a:pt x="127319" y="148709"/>
                  <a:pt x="129389" y="148231"/>
                  <a:pt x="130844" y="147231"/>
                </a:cubicBezTo>
                <a:cubicBezTo>
                  <a:pt x="131208" y="147208"/>
                  <a:pt x="131504" y="146958"/>
                  <a:pt x="131618" y="146616"/>
                </a:cubicBezTo>
                <a:cubicBezTo>
                  <a:pt x="131868" y="146366"/>
                  <a:pt x="132096" y="146070"/>
                  <a:pt x="132255" y="145775"/>
                </a:cubicBezTo>
                <a:cubicBezTo>
                  <a:pt x="132414" y="145547"/>
                  <a:pt x="132323" y="145229"/>
                  <a:pt x="132050" y="145138"/>
                </a:cubicBezTo>
                <a:cubicBezTo>
                  <a:pt x="131686" y="145016"/>
                  <a:pt x="131302" y="144966"/>
                  <a:pt x="130911" y="144966"/>
                </a:cubicBezTo>
                <a:cubicBezTo>
                  <a:pt x="130716" y="144966"/>
                  <a:pt x="130518" y="144979"/>
                  <a:pt x="130321" y="145001"/>
                </a:cubicBezTo>
                <a:cubicBezTo>
                  <a:pt x="116855" y="133923"/>
                  <a:pt x="108256" y="118864"/>
                  <a:pt x="109758" y="100871"/>
                </a:cubicBezTo>
                <a:cubicBezTo>
                  <a:pt x="111282" y="82309"/>
                  <a:pt x="121086" y="64976"/>
                  <a:pt x="118311" y="46004"/>
                </a:cubicBezTo>
                <a:cubicBezTo>
                  <a:pt x="116150" y="31241"/>
                  <a:pt x="107710" y="17479"/>
                  <a:pt x="95404" y="9039"/>
                </a:cubicBezTo>
                <a:cubicBezTo>
                  <a:pt x="86609" y="3034"/>
                  <a:pt x="75967" y="1"/>
                  <a:pt x="65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8"/>
          <p:cNvSpPr/>
          <p:nvPr/>
        </p:nvSpPr>
        <p:spPr>
          <a:xfrm rot="9910375">
            <a:off x="-116599" y="3298682"/>
            <a:ext cx="3563372" cy="3531507"/>
          </a:xfrm>
          <a:custGeom>
            <a:avLst/>
            <a:gdLst/>
            <a:ahLst/>
            <a:cxnLst/>
            <a:rect l="l" t="t" r="r" b="b"/>
            <a:pathLst>
              <a:path w="104663" h="109762" extrusionOk="0">
                <a:moveTo>
                  <a:pt x="61492" y="0"/>
                </a:moveTo>
                <a:cubicBezTo>
                  <a:pt x="50465" y="0"/>
                  <a:pt x="40621" y="9146"/>
                  <a:pt x="32052" y="15324"/>
                </a:cubicBezTo>
                <a:cubicBezTo>
                  <a:pt x="19882" y="24104"/>
                  <a:pt x="10169" y="35842"/>
                  <a:pt x="3800" y="49422"/>
                </a:cubicBezTo>
                <a:cubicBezTo>
                  <a:pt x="1639" y="54040"/>
                  <a:pt x="1" y="59795"/>
                  <a:pt x="2913" y="63981"/>
                </a:cubicBezTo>
                <a:cubicBezTo>
                  <a:pt x="5239" y="67321"/>
                  <a:pt x="9616" y="68315"/>
                  <a:pt x="13780" y="68315"/>
                </a:cubicBezTo>
                <a:cubicBezTo>
                  <a:pt x="14380" y="68315"/>
                  <a:pt x="14976" y="68295"/>
                  <a:pt x="15560" y="68257"/>
                </a:cubicBezTo>
                <a:cubicBezTo>
                  <a:pt x="18177" y="68104"/>
                  <a:pt x="20852" y="67736"/>
                  <a:pt x="23463" y="67736"/>
                </a:cubicBezTo>
                <a:cubicBezTo>
                  <a:pt x="25504" y="67736"/>
                  <a:pt x="27507" y="67961"/>
                  <a:pt x="29413" y="68690"/>
                </a:cubicBezTo>
                <a:cubicBezTo>
                  <a:pt x="35510" y="71055"/>
                  <a:pt x="38626" y="77789"/>
                  <a:pt x="40287" y="84112"/>
                </a:cubicBezTo>
                <a:cubicBezTo>
                  <a:pt x="41925" y="90413"/>
                  <a:pt x="42857" y="97260"/>
                  <a:pt x="46883" y="102401"/>
                </a:cubicBezTo>
                <a:cubicBezTo>
                  <a:pt x="50905" y="107554"/>
                  <a:pt x="57119" y="109761"/>
                  <a:pt x="63668" y="109761"/>
                </a:cubicBezTo>
                <a:cubicBezTo>
                  <a:pt x="69898" y="109761"/>
                  <a:pt x="76430" y="107763"/>
                  <a:pt x="81664" y="104403"/>
                </a:cubicBezTo>
                <a:cubicBezTo>
                  <a:pt x="95882" y="95236"/>
                  <a:pt x="104139" y="78198"/>
                  <a:pt x="104412" y="61274"/>
                </a:cubicBezTo>
                <a:cubicBezTo>
                  <a:pt x="104662" y="44327"/>
                  <a:pt x="97588" y="27767"/>
                  <a:pt x="86623" y="14846"/>
                </a:cubicBezTo>
                <a:cubicBezTo>
                  <a:pt x="81164" y="8431"/>
                  <a:pt x="74431" y="2608"/>
                  <a:pt x="66242" y="584"/>
                </a:cubicBezTo>
                <a:cubicBezTo>
                  <a:pt x="64635" y="183"/>
                  <a:pt x="63051" y="0"/>
                  <a:pt x="61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8"/>
          <p:cNvGrpSpPr/>
          <p:nvPr/>
        </p:nvGrpSpPr>
        <p:grpSpPr>
          <a:xfrm rot="-8789167">
            <a:off x="-457167" y="3769325"/>
            <a:ext cx="1928588" cy="1706269"/>
            <a:chOff x="1749700" y="889800"/>
            <a:chExt cx="4276500" cy="3783525"/>
          </a:xfrm>
        </p:grpSpPr>
        <p:sp>
          <p:nvSpPr>
            <p:cNvPr id="252" name="Google Shape;252;p8"/>
            <p:cNvSpPr/>
            <p:nvPr/>
          </p:nvSpPr>
          <p:spPr>
            <a:xfrm>
              <a:off x="2226200" y="889800"/>
              <a:ext cx="183125" cy="226500"/>
            </a:xfrm>
            <a:custGeom>
              <a:avLst/>
              <a:gdLst/>
              <a:ahLst/>
              <a:cxnLst/>
              <a:rect l="l" t="t" r="r" b="b"/>
              <a:pathLst>
                <a:path w="7325" h="9060" extrusionOk="0">
                  <a:moveTo>
                    <a:pt x="3299" y="1"/>
                  </a:moveTo>
                  <a:cubicBezTo>
                    <a:pt x="2841" y="1"/>
                    <a:pt x="2390" y="173"/>
                    <a:pt x="2047" y="502"/>
                  </a:cubicBezTo>
                  <a:cubicBezTo>
                    <a:pt x="1753" y="835"/>
                    <a:pt x="1510" y="1203"/>
                    <a:pt x="1317" y="1604"/>
                  </a:cubicBezTo>
                  <a:lnTo>
                    <a:pt x="1317" y="1604"/>
                  </a:lnTo>
                  <a:cubicBezTo>
                    <a:pt x="1359" y="1507"/>
                    <a:pt x="1373" y="1467"/>
                    <a:pt x="1366" y="1467"/>
                  </a:cubicBezTo>
                  <a:cubicBezTo>
                    <a:pt x="1336" y="1467"/>
                    <a:pt x="865" y="2344"/>
                    <a:pt x="796" y="2481"/>
                  </a:cubicBezTo>
                  <a:cubicBezTo>
                    <a:pt x="0" y="3937"/>
                    <a:pt x="137" y="5234"/>
                    <a:pt x="728" y="6689"/>
                  </a:cubicBezTo>
                  <a:cubicBezTo>
                    <a:pt x="1345" y="8277"/>
                    <a:pt x="2705" y="9059"/>
                    <a:pt x="4024" y="9059"/>
                  </a:cubicBezTo>
                  <a:cubicBezTo>
                    <a:pt x="5577" y="9059"/>
                    <a:pt x="7074" y="7976"/>
                    <a:pt x="7234" y="5848"/>
                  </a:cubicBezTo>
                  <a:cubicBezTo>
                    <a:pt x="7325" y="4255"/>
                    <a:pt x="7097" y="2982"/>
                    <a:pt x="5960" y="1776"/>
                  </a:cubicBezTo>
                  <a:cubicBezTo>
                    <a:pt x="5664" y="1503"/>
                    <a:pt x="5346" y="1230"/>
                    <a:pt x="5027" y="980"/>
                  </a:cubicBezTo>
                  <a:cubicBezTo>
                    <a:pt x="4777" y="684"/>
                    <a:pt x="4504" y="434"/>
                    <a:pt x="4186" y="229"/>
                  </a:cubicBezTo>
                  <a:cubicBezTo>
                    <a:pt x="3906" y="76"/>
                    <a:pt x="3601" y="1"/>
                    <a:pt x="3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8"/>
            <p:cNvSpPr/>
            <p:nvPr/>
          </p:nvSpPr>
          <p:spPr>
            <a:xfrm>
              <a:off x="2327350" y="1533200"/>
              <a:ext cx="283725" cy="185850"/>
            </a:xfrm>
            <a:custGeom>
              <a:avLst/>
              <a:gdLst/>
              <a:ahLst/>
              <a:cxnLst/>
              <a:rect l="l" t="t" r="r" b="b"/>
              <a:pathLst>
                <a:path w="11349" h="7434" extrusionOk="0">
                  <a:moveTo>
                    <a:pt x="6546" y="1"/>
                  </a:moveTo>
                  <a:cubicBezTo>
                    <a:pt x="6377" y="1"/>
                    <a:pt x="6205" y="13"/>
                    <a:pt x="6031" y="39"/>
                  </a:cubicBezTo>
                  <a:cubicBezTo>
                    <a:pt x="4030" y="334"/>
                    <a:pt x="2392" y="2040"/>
                    <a:pt x="1163" y="3542"/>
                  </a:cubicBezTo>
                  <a:cubicBezTo>
                    <a:pt x="1" y="4928"/>
                    <a:pt x="618" y="7434"/>
                    <a:pt x="2647" y="7434"/>
                  </a:cubicBezTo>
                  <a:cubicBezTo>
                    <a:pt x="2683" y="7434"/>
                    <a:pt x="2719" y="7433"/>
                    <a:pt x="2756" y="7432"/>
                  </a:cubicBezTo>
                  <a:cubicBezTo>
                    <a:pt x="5008" y="7318"/>
                    <a:pt x="7419" y="7022"/>
                    <a:pt x="9080" y="5361"/>
                  </a:cubicBezTo>
                  <a:cubicBezTo>
                    <a:pt x="11348" y="3114"/>
                    <a:pt x="9247" y="1"/>
                    <a:pt x="65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8"/>
            <p:cNvSpPr/>
            <p:nvPr/>
          </p:nvSpPr>
          <p:spPr>
            <a:xfrm>
              <a:off x="2677400" y="1195275"/>
              <a:ext cx="265350" cy="220825"/>
            </a:xfrm>
            <a:custGeom>
              <a:avLst/>
              <a:gdLst/>
              <a:ahLst/>
              <a:cxnLst/>
              <a:rect l="l" t="t" r="r" b="b"/>
              <a:pathLst>
                <a:path w="10614" h="8833" extrusionOk="0">
                  <a:moveTo>
                    <a:pt x="5747" y="0"/>
                  </a:moveTo>
                  <a:cubicBezTo>
                    <a:pt x="5142" y="0"/>
                    <a:pt x="4503" y="134"/>
                    <a:pt x="3858" y="430"/>
                  </a:cubicBezTo>
                  <a:cubicBezTo>
                    <a:pt x="2493" y="1067"/>
                    <a:pt x="1765" y="2045"/>
                    <a:pt x="1219" y="3387"/>
                  </a:cubicBezTo>
                  <a:cubicBezTo>
                    <a:pt x="0" y="6257"/>
                    <a:pt x="1858" y="8832"/>
                    <a:pt x="4511" y="8832"/>
                  </a:cubicBezTo>
                  <a:cubicBezTo>
                    <a:pt x="5076" y="8832"/>
                    <a:pt x="5677" y="8716"/>
                    <a:pt x="6292" y="8460"/>
                  </a:cubicBezTo>
                  <a:cubicBezTo>
                    <a:pt x="7634" y="7891"/>
                    <a:pt x="8612" y="7164"/>
                    <a:pt x="9249" y="5821"/>
                  </a:cubicBezTo>
                  <a:cubicBezTo>
                    <a:pt x="10614" y="2849"/>
                    <a:pt x="8538" y="0"/>
                    <a:pt x="5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a:off x="1795700" y="1310500"/>
              <a:ext cx="278100" cy="217600"/>
            </a:xfrm>
            <a:custGeom>
              <a:avLst/>
              <a:gdLst/>
              <a:ahLst/>
              <a:cxnLst/>
              <a:rect l="l" t="t" r="r" b="b"/>
              <a:pathLst>
                <a:path w="11124" h="8704" extrusionOk="0">
                  <a:moveTo>
                    <a:pt x="5323" y="1"/>
                  </a:moveTo>
                  <a:cubicBezTo>
                    <a:pt x="4021" y="1"/>
                    <a:pt x="2717" y="518"/>
                    <a:pt x="1524" y="1554"/>
                  </a:cubicBezTo>
                  <a:cubicBezTo>
                    <a:pt x="410" y="2509"/>
                    <a:pt x="0" y="4807"/>
                    <a:pt x="910" y="6058"/>
                  </a:cubicBezTo>
                  <a:cubicBezTo>
                    <a:pt x="2137" y="7723"/>
                    <a:pt x="3746" y="8703"/>
                    <a:pt x="5530" y="8703"/>
                  </a:cubicBezTo>
                  <a:cubicBezTo>
                    <a:pt x="6426" y="8703"/>
                    <a:pt x="7367" y="8456"/>
                    <a:pt x="8326" y="7923"/>
                  </a:cubicBezTo>
                  <a:cubicBezTo>
                    <a:pt x="10510" y="6717"/>
                    <a:pt x="11124" y="3351"/>
                    <a:pt x="9190" y="1622"/>
                  </a:cubicBezTo>
                  <a:cubicBezTo>
                    <a:pt x="7983" y="541"/>
                    <a:pt x="6654" y="1"/>
                    <a:pt x="5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a:off x="2706175" y="2238800"/>
              <a:ext cx="236600" cy="344700"/>
            </a:xfrm>
            <a:custGeom>
              <a:avLst/>
              <a:gdLst/>
              <a:ahLst/>
              <a:cxnLst/>
              <a:rect l="l" t="t" r="r" b="b"/>
              <a:pathLst>
                <a:path w="9464" h="13788" extrusionOk="0">
                  <a:moveTo>
                    <a:pt x="4399" y="1"/>
                  </a:moveTo>
                  <a:cubicBezTo>
                    <a:pt x="3113" y="1"/>
                    <a:pt x="1775" y="902"/>
                    <a:pt x="1524" y="2433"/>
                  </a:cubicBezTo>
                  <a:cubicBezTo>
                    <a:pt x="0" y="5253"/>
                    <a:pt x="0" y="9371"/>
                    <a:pt x="1661" y="11964"/>
                  </a:cubicBezTo>
                  <a:cubicBezTo>
                    <a:pt x="2447" y="13225"/>
                    <a:pt x="3581" y="13787"/>
                    <a:pt x="4714" y="13787"/>
                  </a:cubicBezTo>
                  <a:cubicBezTo>
                    <a:pt x="6238" y="13787"/>
                    <a:pt x="7761" y="12772"/>
                    <a:pt x="8439" y="11077"/>
                  </a:cubicBezTo>
                  <a:cubicBezTo>
                    <a:pt x="9463" y="8529"/>
                    <a:pt x="8758" y="4207"/>
                    <a:pt x="6824" y="1932"/>
                  </a:cubicBezTo>
                  <a:cubicBezTo>
                    <a:pt x="6457" y="596"/>
                    <a:pt x="5445" y="1"/>
                    <a:pt x="4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a:off x="2003275" y="2384950"/>
              <a:ext cx="313925" cy="216875"/>
            </a:xfrm>
            <a:custGeom>
              <a:avLst/>
              <a:gdLst/>
              <a:ahLst/>
              <a:cxnLst/>
              <a:rect l="l" t="t" r="r" b="b"/>
              <a:pathLst>
                <a:path w="12557" h="8675" extrusionOk="0">
                  <a:moveTo>
                    <a:pt x="8629" y="0"/>
                  </a:moveTo>
                  <a:cubicBezTo>
                    <a:pt x="8514" y="0"/>
                    <a:pt x="8398" y="7"/>
                    <a:pt x="8280" y="22"/>
                  </a:cubicBezTo>
                  <a:cubicBezTo>
                    <a:pt x="5937" y="295"/>
                    <a:pt x="3776" y="749"/>
                    <a:pt x="2002" y="2456"/>
                  </a:cubicBezTo>
                  <a:cubicBezTo>
                    <a:pt x="0" y="4389"/>
                    <a:pt x="1115" y="7574"/>
                    <a:pt x="3594" y="8370"/>
                  </a:cubicBezTo>
                  <a:cubicBezTo>
                    <a:pt x="4282" y="8583"/>
                    <a:pt x="4978" y="8675"/>
                    <a:pt x="5672" y="8675"/>
                  </a:cubicBezTo>
                  <a:cubicBezTo>
                    <a:pt x="6908" y="8675"/>
                    <a:pt x="8139" y="8383"/>
                    <a:pt x="9304" y="7960"/>
                  </a:cubicBezTo>
                  <a:cubicBezTo>
                    <a:pt x="11215" y="7301"/>
                    <a:pt x="12557" y="5640"/>
                    <a:pt x="12261" y="3547"/>
                  </a:cubicBezTo>
                  <a:cubicBezTo>
                    <a:pt x="12025" y="1855"/>
                    <a:pt x="10498" y="0"/>
                    <a:pt x="8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a:off x="1749700" y="1859925"/>
              <a:ext cx="205825" cy="179750"/>
            </a:xfrm>
            <a:custGeom>
              <a:avLst/>
              <a:gdLst/>
              <a:ahLst/>
              <a:cxnLst/>
              <a:rect l="l" t="t" r="r" b="b"/>
              <a:pathLst>
                <a:path w="8233" h="7190" extrusionOk="0">
                  <a:moveTo>
                    <a:pt x="4008" y="0"/>
                  </a:moveTo>
                  <a:cubicBezTo>
                    <a:pt x="1924" y="0"/>
                    <a:pt x="0" y="1624"/>
                    <a:pt x="339" y="4030"/>
                  </a:cubicBezTo>
                  <a:cubicBezTo>
                    <a:pt x="611" y="5922"/>
                    <a:pt x="2314" y="7190"/>
                    <a:pt x="4046" y="7190"/>
                  </a:cubicBezTo>
                  <a:cubicBezTo>
                    <a:pt x="4917" y="7190"/>
                    <a:pt x="5796" y="6869"/>
                    <a:pt x="6504" y="6146"/>
                  </a:cubicBezTo>
                  <a:lnTo>
                    <a:pt x="6799" y="5827"/>
                  </a:lnTo>
                  <a:cubicBezTo>
                    <a:pt x="8232" y="4371"/>
                    <a:pt x="8096" y="1528"/>
                    <a:pt x="6094" y="573"/>
                  </a:cubicBezTo>
                  <a:lnTo>
                    <a:pt x="5730" y="391"/>
                  </a:lnTo>
                  <a:cubicBezTo>
                    <a:pt x="5173" y="125"/>
                    <a:pt x="4585" y="0"/>
                    <a:pt x="40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a:off x="2389975" y="2023950"/>
              <a:ext cx="197925" cy="153525"/>
            </a:xfrm>
            <a:custGeom>
              <a:avLst/>
              <a:gdLst/>
              <a:ahLst/>
              <a:cxnLst/>
              <a:rect l="l" t="t" r="r" b="b"/>
              <a:pathLst>
                <a:path w="7917" h="6141" extrusionOk="0">
                  <a:moveTo>
                    <a:pt x="3454" y="1"/>
                  </a:moveTo>
                  <a:cubicBezTo>
                    <a:pt x="3076" y="1"/>
                    <a:pt x="2699" y="30"/>
                    <a:pt x="2321" y="85"/>
                  </a:cubicBezTo>
                  <a:cubicBezTo>
                    <a:pt x="728" y="313"/>
                    <a:pt x="0" y="2474"/>
                    <a:pt x="774" y="3725"/>
                  </a:cubicBezTo>
                  <a:cubicBezTo>
                    <a:pt x="1138" y="4339"/>
                    <a:pt x="1616" y="4862"/>
                    <a:pt x="2184" y="5294"/>
                  </a:cubicBezTo>
                  <a:cubicBezTo>
                    <a:pt x="2853" y="5842"/>
                    <a:pt x="3672" y="6141"/>
                    <a:pt x="4466" y="6141"/>
                  </a:cubicBezTo>
                  <a:cubicBezTo>
                    <a:pt x="5454" y="6141"/>
                    <a:pt x="6404" y="5679"/>
                    <a:pt x="6984" y="4657"/>
                  </a:cubicBezTo>
                  <a:cubicBezTo>
                    <a:pt x="7917" y="3020"/>
                    <a:pt x="7052" y="586"/>
                    <a:pt x="5119" y="199"/>
                  </a:cubicBezTo>
                  <a:cubicBezTo>
                    <a:pt x="4564" y="64"/>
                    <a:pt x="4009" y="1"/>
                    <a:pt x="34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p:nvPr/>
          </p:nvSpPr>
          <p:spPr>
            <a:xfrm>
              <a:off x="3245425" y="1472775"/>
              <a:ext cx="196275" cy="197875"/>
            </a:xfrm>
            <a:custGeom>
              <a:avLst/>
              <a:gdLst/>
              <a:ahLst/>
              <a:cxnLst/>
              <a:rect l="l" t="t" r="r" b="b"/>
              <a:pathLst>
                <a:path w="7851" h="7915" extrusionOk="0">
                  <a:moveTo>
                    <a:pt x="4513" y="0"/>
                  </a:moveTo>
                  <a:cubicBezTo>
                    <a:pt x="3580" y="0"/>
                    <a:pt x="2631" y="393"/>
                    <a:pt x="2042" y="1273"/>
                  </a:cubicBezTo>
                  <a:cubicBezTo>
                    <a:pt x="1382" y="2205"/>
                    <a:pt x="1314" y="3115"/>
                    <a:pt x="905" y="4116"/>
                  </a:cubicBezTo>
                  <a:cubicBezTo>
                    <a:pt x="0" y="6112"/>
                    <a:pt x="1639" y="7915"/>
                    <a:pt x="3287" y="7915"/>
                  </a:cubicBezTo>
                  <a:cubicBezTo>
                    <a:pt x="4044" y="7915"/>
                    <a:pt x="4802" y="7535"/>
                    <a:pt x="5318" y="6618"/>
                  </a:cubicBezTo>
                  <a:cubicBezTo>
                    <a:pt x="5977" y="5458"/>
                    <a:pt x="6705" y="4662"/>
                    <a:pt x="7160" y="3343"/>
                  </a:cubicBezTo>
                  <a:cubicBezTo>
                    <a:pt x="7850" y="1302"/>
                    <a:pt x="6209" y="0"/>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8"/>
            <p:cNvSpPr/>
            <p:nvPr/>
          </p:nvSpPr>
          <p:spPr>
            <a:xfrm>
              <a:off x="3247675" y="933050"/>
              <a:ext cx="233625" cy="177075"/>
            </a:xfrm>
            <a:custGeom>
              <a:avLst/>
              <a:gdLst/>
              <a:ahLst/>
              <a:cxnLst/>
              <a:rect l="l" t="t" r="r" b="b"/>
              <a:pathLst>
                <a:path w="9345" h="7083" extrusionOk="0">
                  <a:moveTo>
                    <a:pt x="4773" y="0"/>
                  </a:moveTo>
                  <a:cubicBezTo>
                    <a:pt x="1" y="0"/>
                    <a:pt x="650" y="7082"/>
                    <a:pt x="4517" y="7082"/>
                  </a:cubicBezTo>
                  <a:cubicBezTo>
                    <a:pt x="4872" y="7082"/>
                    <a:pt x="5253" y="7023"/>
                    <a:pt x="5660" y="6893"/>
                  </a:cubicBezTo>
                  <a:cubicBezTo>
                    <a:pt x="9345" y="5710"/>
                    <a:pt x="8890" y="0"/>
                    <a:pt x="4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8"/>
            <p:cNvSpPr/>
            <p:nvPr/>
          </p:nvSpPr>
          <p:spPr>
            <a:xfrm>
              <a:off x="2950925" y="1955475"/>
              <a:ext cx="288750" cy="274600"/>
            </a:xfrm>
            <a:custGeom>
              <a:avLst/>
              <a:gdLst/>
              <a:ahLst/>
              <a:cxnLst/>
              <a:rect l="l" t="t" r="r" b="b"/>
              <a:pathLst>
                <a:path w="11550" h="10984" extrusionOk="0">
                  <a:moveTo>
                    <a:pt x="2898" y="0"/>
                  </a:moveTo>
                  <a:cubicBezTo>
                    <a:pt x="1277" y="0"/>
                    <a:pt x="0" y="2136"/>
                    <a:pt x="788" y="3711"/>
                  </a:cubicBezTo>
                  <a:cubicBezTo>
                    <a:pt x="1402" y="4917"/>
                    <a:pt x="1834" y="6168"/>
                    <a:pt x="2403" y="7374"/>
                  </a:cubicBezTo>
                  <a:cubicBezTo>
                    <a:pt x="3131" y="8852"/>
                    <a:pt x="4245" y="9785"/>
                    <a:pt x="5633" y="10604"/>
                  </a:cubicBezTo>
                  <a:cubicBezTo>
                    <a:pt x="6092" y="10865"/>
                    <a:pt x="6611" y="10984"/>
                    <a:pt x="7138" y="10984"/>
                  </a:cubicBezTo>
                  <a:cubicBezTo>
                    <a:pt x="9272" y="10984"/>
                    <a:pt x="11549" y="9040"/>
                    <a:pt x="10637" y="6759"/>
                  </a:cubicBezTo>
                  <a:cubicBezTo>
                    <a:pt x="9932" y="5008"/>
                    <a:pt x="9250" y="3689"/>
                    <a:pt x="7612" y="2619"/>
                  </a:cubicBezTo>
                  <a:cubicBezTo>
                    <a:pt x="6452" y="1846"/>
                    <a:pt x="5246" y="1209"/>
                    <a:pt x="4109" y="413"/>
                  </a:cubicBezTo>
                  <a:cubicBezTo>
                    <a:pt x="3701" y="125"/>
                    <a:pt x="3289" y="0"/>
                    <a:pt x="28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8"/>
            <p:cNvSpPr/>
            <p:nvPr/>
          </p:nvSpPr>
          <p:spPr>
            <a:xfrm>
              <a:off x="3434650" y="2244700"/>
              <a:ext cx="193450" cy="190850"/>
            </a:xfrm>
            <a:custGeom>
              <a:avLst/>
              <a:gdLst/>
              <a:ahLst/>
              <a:cxnLst/>
              <a:rect l="l" t="t" r="r" b="b"/>
              <a:pathLst>
                <a:path w="7738" h="7634" extrusionOk="0">
                  <a:moveTo>
                    <a:pt x="4717" y="0"/>
                  </a:moveTo>
                  <a:cubicBezTo>
                    <a:pt x="4251" y="0"/>
                    <a:pt x="3785" y="100"/>
                    <a:pt x="3367" y="309"/>
                  </a:cubicBezTo>
                  <a:cubicBezTo>
                    <a:pt x="2617" y="695"/>
                    <a:pt x="1934" y="1241"/>
                    <a:pt x="1366" y="1901"/>
                  </a:cubicBezTo>
                  <a:cubicBezTo>
                    <a:pt x="1" y="3402"/>
                    <a:pt x="46" y="5677"/>
                    <a:pt x="1729" y="6951"/>
                  </a:cubicBezTo>
                  <a:cubicBezTo>
                    <a:pt x="2324" y="7401"/>
                    <a:pt x="3089" y="7634"/>
                    <a:pt x="3850" y="7634"/>
                  </a:cubicBezTo>
                  <a:cubicBezTo>
                    <a:pt x="5012" y="7634"/>
                    <a:pt x="6166" y="7091"/>
                    <a:pt x="6688" y="5950"/>
                  </a:cubicBezTo>
                  <a:cubicBezTo>
                    <a:pt x="7189" y="4972"/>
                    <a:pt x="7507" y="3880"/>
                    <a:pt x="7598" y="2765"/>
                  </a:cubicBezTo>
                  <a:cubicBezTo>
                    <a:pt x="7737" y="1044"/>
                    <a:pt x="6228" y="0"/>
                    <a:pt x="4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3624350" y="1588700"/>
              <a:ext cx="234575" cy="157375"/>
            </a:xfrm>
            <a:custGeom>
              <a:avLst/>
              <a:gdLst/>
              <a:ahLst/>
              <a:cxnLst/>
              <a:rect l="l" t="t" r="r" b="b"/>
              <a:pathLst>
                <a:path w="9383" h="6295" extrusionOk="0">
                  <a:moveTo>
                    <a:pt x="5571" y="1"/>
                  </a:moveTo>
                  <a:cubicBezTo>
                    <a:pt x="3880" y="1"/>
                    <a:pt x="3007" y="894"/>
                    <a:pt x="1853" y="2004"/>
                  </a:cubicBezTo>
                  <a:cubicBezTo>
                    <a:pt x="1" y="3771"/>
                    <a:pt x="1695" y="6295"/>
                    <a:pt x="3840" y="6295"/>
                  </a:cubicBezTo>
                  <a:cubicBezTo>
                    <a:pt x="3987" y="6295"/>
                    <a:pt x="4136" y="6283"/>
                    <a:pt x="4287" y="6258"/>
                  </a:cubicBezTo>
                  <a:cubicBezTo>
                    <a:pt x="6084" y="5985"/>
                    <a:pt x="7017" y="5689"/>
                    <a:pt x="8108" y="4142"/>
                  </a:cubicBezTo>
                  <a:cubicBezTo>
                    <a:pt x="9382" y="2368"/>
                    <a:pt x="7608" y="71"/>
                    <a:pt x="5697" y="2"/>
                  </a:cubicBezTo>
                  <a:cubicBezTo>
                    <a:pt x="5655" y="1"/>
                    <a:pt x="5612" y="1"/>
                    <a:pt x="5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3196375" y="2966875"/>
              <a:ext cx="193950" cy="304450"/>
            </a:xfrm>
            <a:custGeom>
              <a:avLst/>
              <a:gdLst/>
              <a:ahLst/>
              <a:cxnLst/>
              <a:rect l="l" t="t" r="r" b="b"/>
              <a:pathLst>
                <a:path w="7758" h="12178" extrusionOk="0">
                  <a:moveTo>
                    <a:pt x="3248" y="0"/>
                  </a:moveTo>
                  <a:cubicBezTo>
                    <a:pt x="1824" y="0"/>
                    <a:pt x="296" y="1239"/>
                    <a:pt x="569" y="3109"/>
                  </a:cubicBezTo>
                  <a:cubicBezTo>
                    <a:pt x="683" y="3973"/>
                    <a:pt x="114" y="5247"/>
                    <a:pt x="69" y="6134"/>
                  </a:cubicBezTo>
                  <a:cubicBezTo>
                    <a:pt x="0" y="7272"/>
                    <a:pt x="182" y="8432"/>
                    <a:pt x="615" y="9501"/>
                  </a:cubicBezTo>
                  <a:cubicBezTo>
                    <a:pt x="1193" y="11008"/>
                    <a:pt x="2407" y="12177"/>
                    <a:pt x="4054" y="12177"/>
                  </a:cubicBezTo>
                  <a:cubicBezTo>
                    <a:pt x="4223" y="12177"/>
                    <a:pt x="4396" y="12165"/>
                    <a:pt x="4573" y="12140"/>
                  </a:cubicBezTo>
                  <a:cubicBezTo>
                    <a:pt x="6370" y="11889"/>
                    <a:pt x="7712" y="10388"/>
                    <a:pt x="7735" y="8568"/>
                  </a:cubicBezTo>
                  <a:cubicBezTo>
                    <a:pt x="7757" y="7272"/>
                    <a:pt x="7507" y="5975"/>
                    <a:pt x="6961" y="4792"/>
                  </a:cubicBezTo>
                  <a:cubicBezTo>
                    <a:pt x="6506" y="3769"/>
                    <a:pt x="5642" y="2927"/>
                    <a:pt x="5392" y="1835"/>
                  </a:cubicBezTo>
                  <a:cubicBezTo>
                    <a:pt x="5100" y="552"/>
                    <a:pt x="4197" y="0"/>
                    <a:pt x="3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2532150" y="3339825"/>
              <a:ext cx="221250" cy="225125"/>
            </a:xfrm>
            <a:custGeom>
              <a:avLst/>
              <a:gdLst/>
              <a:ahLst/>
              <a:cxnLst/>
              <a:rect l="l" t="t" r="r" b="b"/>
              <a:pathLst>
                <a:path w="8850" h="9005" extrusionOk="0">
                  <a:moveTo>
                    <a:pt x="4832" y="1"/>
                  </a:moveTo>
                  <a:cubicBezTo>
                    <a:pt x="3906" y="1"/>
                    <a:pt x="2946" y="324"/>
                    <a:pt x="2161" y="952"/>
                  </a:cubicBezTo>
                  <a:cubicBezTo>
                    <a:pt x="0" y="2704"/>
                    <a:pt x="23" y="4888"/>
                    <a:pt x="979" y="7253"/>
                  </a:cubicBezTo>
                  <a:cubicBezTo>
                    <a:pt x="1449" y="8423"/>
                    <a:pt x="2772" y="9004"/>
                    <a:pt x="4032" y="9004"/>
                  </a:cubicBezTo>
                  <a:cubicBezTo>
                    <a:pt x="4660" y="9004"/>
                    <a:pt x="5272" y="8860"/>
                    <a:pt x="5755" y="8573"/>
                  </a:cubicBezTo>
                  <a:cubicBezTo>
                    <a:pt x="8053" y="7208"/>
                    <a:pt x="8849" y="5161"/>
                    <a:pt x="8189" y="2590"/>
                  </a:cubicBezTo>
                  <a:cubicBezTo>
                    <a:pt x="7727" y="837"/>
                    <a:pt x="6321" y="1"/>
                    <a:pt x="4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a:off x="1958625" y="3174175"/>
              <a:ext cx="242000" cy="191000"/>
            </a:xfrm>
            <a:custGeom>
              <a:avLst/>
              <a:gdLst/>
              <a:ahLst/>
              <a:cxnLst/>
              <a:rect l="l" t="t" r="r" b="b"/>
              <a:pathLst>
                <a:path w="9680" h="7640" extrusionOk="0">
                  <a:moveTo>
                    <a:pt x="4775" y="1"/>
                  </a:moveTo>
                  <a:cubicBezTo>
                    <a:pt x="4719" y="1"/>
                    <a:pt x="4663" y="1"/>
                    <a:pt x="4607" y="3"/>
                  </a:cubicBezTo>
                  <a:cubicBezTo>
                    <a:pt x="4588" y="3"/>
                    <a:pt x="4569" y="3"/>
                    <a:pt x="4550" y="3"/>
                  </a:cubicBezTo>
                  <a:cubicBezTo>
                    <a:pt x="1226" y="3"/>
                    <a:pt x="0" y="3975"/>
                    <a:pt x="1991" y="6282"/>
                  </a:cubicBezTo>
                  <a:cubicBezTo>
                    <a:pt x="2754" y="7148"/>
                    <a:pt x="3834" y="7640"/>
                    <a:pt x="4978" y="7640"/>
                  </a:cubicBezTo>
                  <a:cubicBezTo>
                    <a:pt x="5096" y="7640"/>
                    <a:pt x="5215" y="7634"/>
                    <a:pt x="5335" y="7624"/>
                  </a:cubicBezTo>
                  <a:cubicBezTo>
                    <a:pt x="7678" y="7419"/>
                    <a:pt x="9680" y="5440"/>
                    <a:pt x="8974" y="2915"/>
                  </a:cubicBezTo>
                  <a:cubicBezTo>
                    <a:pt x="8838" y="2369"/>
                    <a:pt x="8565" y="1846"/>
                    <a:pt x="8178" y="1414"/>
                  </a:cubicBezTo>
                  <a:cubicBezTo>
                    <a:pt x="7285" y="498"/>
                    <a:pt x="6057" y="1"/>
                    <a:pt x="4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a:off x="2539550" y="2853075"/>
              <a:ext cx="256500" cy="211525"/>
            </a:xfrm>
            <a:custGeom>
              <a:avLst/>
              <a:gdLst/>
              <a:ahLst/>
              <a:cxnLst/>
              <a:rect l="l" t="t" r="r" b="b"/>
              <a:pathLst>
                <a:path w="10260" h="8461" extrusionOk="0">
                  <a:moveTo>
                    <a:pt x="4757" y="0"/>
                  </a:moveTo>
                  <a:cubicBezTo>
                    <a:pt x="4293" y="0"/>
                    <a:pt x="3827" y="51"/>
                    <a:pt x="3367" y="154"/>
                  </a:cubicBezTo>
                  <a:cubicBezTo>
                    <a:pt x="1069" y="609"/>
                    <a:pt x="0" y="3498"/>
                    <a:pt x="1137" y="5432"/>
                  </a:cubicBezTo>
                  <a:cubicBezTo>
                    <a:pt x="2002" y="6933"/>
                    <a:pt x="3207" y="7661"/>
                    <a:pt x="4800" y="8275"/>
                  </a:cubicBezTo>
                  <a:cubicBezTo>
                    <a:pt x="5137" y="8403"/>
                    <a:pt x="5486" y="8461"/>
                    <a:pt x="5835" y="8461"/>
                  </a:cubicBezTo>
                  <a:cubicBezTo>
                    <a:pt x="7420" y="8461"/>
                    <a:pt x="9014" y="7262"/>
                    <a:pt x="9554" y="5864"/>
                  </a:cubicBezTo>
                  <a:cubicBezTo>
                    <a:pt x="10259" y="4044"/>
                    <a:pt x="9668" y="1769"/>
                    <a:pt x="7848" y="814"/>
                  </a:cubicBezTo>
                  <a:cubicBezTo>
                    <a:pt x="6895" y="274"/>
                    <a:pt x="5831" y="0"/>
                    <a:pt x="47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a:off x="3151475" y="2647950"/>
              <a:ext cx="320175" cy="314225"/>
            </a:xfrm>
            <a:custGeom>
              <a:avLst/>
              <a:gdLst/>
              <a:ahLst/>
              <a:cxnLst/>
              <a:rect l="l" t="t" r="r" b="b"/>
              <a:pathLst>
                <a:path w="12807" h="12569" extrusionOk="0">
                  <a:moveTo>
                    <a:pt x="6778" y="1"/>
                  </a:moveTo>
                  <a:cubicBezTo>
                    <a:pt x="5404" y="1"/>
                    <a:pt x="4128" y="608"/>
                    <a:pt x="3412" y="1808"/>
                  </a:cubicBezTo>
                  <a:cubicBezTo>
                    <a:pt x="1683" y="2923"/>
                    <a:pt x="227" y="4788"/>
                    <a:pt x="136" y="6812"/>
                  </a:cubicBezTo>
                  <a:cubicBezTo>
                    <a:pt x="1" y="10193"/>
                    <a:pt x="3214" y="12568"/>
                    <a:pt x="6370" y="12568"/>
                  </a:cubicBezTo>
                  <a:cubicBezTo>
                    <a:pt x="6400" y="12568"/>
                    <a:pt x="6430" y="12568"/>
                    <a:pt x="6460" y="12568"/>
                  </a:cubicBezTo>
                  <a:cubicBezTo>
                    <a:pt x="9758" y="12545"/>
                    <a:pt x="12602" y="9861"/>
                    <a:pt x="12715" y="6539"/>
                  </a:cubicBezTo>
                  <a:cubicBezTo>
                    <a:pt x="12806" y="3560"/>
                    <a:pt x="10531" y="489"/>
                    <a:pt x="7506" y="56"/>
                  </a:cubicBezTo>
                  <a:cubicBezTo>
                    <a:pt x="7262" y="19"/>
                    <a:pt x="7019" y="1"/>
                    <a:pt x="67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8"/>
            <p:cNvSpPr/>
            <p:nvPr/>
          </p:nvSpPr>
          <p:spPr>
            <a:xfrm>
              <a:off x="3489825" y="1861150"/>
              <a:ext cx="179150" cy="139350"/>
            </a:xfrm>
            <a:custGeom>
              <a:avLst/>
              <a:gdLst/>
              <a:ahLst/>
              <a:cxnLst/>
              <a:rect l="l" t="t" r="r" b="b"/>
              <a:pathLst>
                <a:path w="7166" h="5574" extrusionOk="0">
                  <a:moveTo>
                    <a:pt x="3594" y="0"/>
                  </a:moveTo>
                  <a:cubicBezTo>
                    <a:pt x="0" y="0"/>
                    <a:pt x="0" y="5574"/>
                    <a:pt x="3594" y="5574"/>
                  </a:cubicBezTo>
                  <a:cubicBezTo>
                    <a:pt x="7166" y="5574"/>
                    <a:pt x="7166" y="0"/>
                    <a:pt x="3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3652450" y="2995700"/>
              <a:ext cx="192300" cy="155750"/>
            </a:xfrm>
            <a:custGeom>
              <a:avLst/>
              <a:gdLst/>
              <a:ahLst/>
              <a:cxnLst/>
              <a:rect l="l" t="t" r="r" b="b"/>
              <a:pathLst>
                <a:path w="7692" h="6230" extrusionOk="0">
                  <a:moveTo>
                    <a:pt x="3570" y="0"/>
                  </a:moveTo>
                  <a:cubicBezTo>
                    <a:pt x="3443" y="0"/>
                    <a:pt x="3314" y="8"/>
                    <a:pt x="3186" y="22"/>
                  </a:cubicBezTo>
                  <a:cubicBezTo>
                    <a:pt x="1616" y="113"/>
                    <a:pt x="1" y="1660"/>
                    <a:pt x="615" y="3366"/>
                  </a:cubicBezTo>
                  <a:cubicBezTo>
                    <a:pt x="1161" y="4890"/>
                    <a:pt x="1889" y="5687"/>
                    <a:pt x="3504" y="6119"/>
                  </a:cubicBezTo>
                  <a:cubicBezTo>
                    <a:pt x="3793" y="6194"/>
                    <a:pt x="4067" y="6229"/>
                    <a:pt x="4325" y="6229"/>
                  </a:cubicBezTo>
                  <a:cubicBezTo>
                    <a:pt x="6704" y="6229"/>
                    <a:pt x="7691" y="3230"/>
                    <a:pt x="6234" y="1342"/>
                  </a:cubicBezTo>
                  <a:cubicBezTo>
                    <a:pt x="5605" y="490"/>
                    <a:pt x="4616" y="0"/>
                    <a:pt x="3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2518350" y="3867100"/>
              <a:ext cx="206050" cy="166900"/>
            </a:xfrm>
            <a:custGeom>
              <a:avLst/>
              <a:gdLst/>
              <a:ahLst/>
              <a:cxnLst/>
              <a:rect l="l" t="t" r="r" b="b"/>
              <a:pathLst>
                <a:path w="8242" h="6676" extrusionOk="0">
                  <a:moveTo>
                    <a:pt x="4399" y="1"/>
                  </a:moveTo>
                  <a:cubicBezTo>
                    <a:pt x="3869" y="1"/>
                    <a:pt x="3336" y="133"/>
                    <a:pt x="2850" y="425"/>
                  </a:cubicBezTo>
                  <a:lnTo>
                    <a:pt x="2395" y="721"/>
                  </a:lnTo>
                  <a:cubicBezTo>
                    <a:pt x="0" y="2171"/>
                    <a:pt x="576" y="6675"/>
                    <a:pt x="3630" y="6675"/>
                  </a:cubicBezTo>
                  <a:cubicBezTo>
                    <a:pt x="3738" y="6675"/>
                    <a:pt x="3850" y="6670"/>
                    <a:pt x="3964" y="6658"/>
                  </a:cubicBezTo>
                  <a:lnTo>
                    <a:pt x="4488" y="6590"/>
                  </a:lnTo>
                  <a:cubicBezTo>
                    <a:pt x="6558" y="6362"/>
                    <a:pt x="8241" y="4656"/>
                    <a:pt x="7672" y="2450"/>
                  </a:cubicBezTo>
                  <a:cubicBezTo>
                    <a:pt x="7289" y="999"/>
                    <a:pt x="5855" y="1"/>
                    <a:pt x="4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2267150" y="3707100"/>
              <a:ext cx="242850" cy="211025"/>
            </a:xfrm>
            <a:custGeom>
              <a:avLst/>
              <a:gdLst/>
              <a:ahLst/>
              <a:cxnLst/>
              <a:rect l="l" t="t" r="r" b="b"/>
              <a:pathLst>
                <a:path w="9714" h="8441" extrusionOk="0">
                  <a:moveTo>
                    <a:pt x="4845" y="1"/>
                  </a:moveTo>
                  <a:cubicBezTo>
                    <a:pt x="2320" y="1"/>
                    <a:pt x="0" y="2639"/>
                    <a:pt x="842" y="5210"/>
                  </a:cubicBezTo>
                  <a:lnTo>
                    <a:pt x="955" y="5506"/>
                  </a:lnTo>
                  <a:cubicBezTo>
                    <a:pt x="1524" y="7462"/>
                    <a:pt x="3190" y="8440"/>
                    <a:pt x="4857" y="8440"/>
                  </a:cubicBezTo>
                  <a:cubicBezTo>
                    <a:pt x="6523" y="8440"/>
                    <a:pt x="8189" y="7462"/>
                    <a:pt x="8758" y="5506"/>
                  </a:cubicBezTo>
                  <a:lnTo>
                    <a:pt x="8872" y="5210"/>
                  </a:lnTo>
                  <a:cubicBezTo>
                    <a:pt x="9713" y="2639"/>
                    <a:pt x="7393" y="1"/>
                    <a:pt x="4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3253800" y="3352875"/>
              <a:ext cx="176325" cy="238050"/>
            </a:xfrm>
            <a:custGeom>
              <a:avLst/>
              <a:gdLst/>
              <a:ahLst/>
              <a:cxnLst/>
              <a:rect l="l" t="t" r="r" b="b"/>
              <a:pathLst>
                <a:path w="7053" h="9522" extrusionOk="0">
                  <a:moveTo>
                    <a:pt x="3063" y="0"/>
                  </a:moveTo>
                  <a:cubicBezTo>
                    <a:pt x="1572" y="0"/>
                    <a:pt x="60" y="958"/>
                    <a:pt x="274" y="2682"/>
                  </a:cubicBezTo>
                  <a:cubicBezTo>
                    <a:pt x="410" y="3592"/>
                    <a:pt x="1" y="4275"/>
                    <a:pt x="1" y="5185"/>
                  </a:cubicBezTo>
                  <a:cubicBezTo>
                    <a:pt x="1" y="6185"/>
                    <a:pt x="410" y="7141"/>
                    <a:pt x="888" y="7982"/>
                  </a:cubicBezTo>
                  <a:cubicBezTo>
                    <a:pt x="1480" y="9012"/>
                    <a:pt x="2587" y="9521"/>
                    <a:pt x="3683" y="9521"/>
                  </a:cubicBezTo>
                  <a:cubicBezTo>
                    <a:pt x="5032" y="9521"/>
                    <a:pt x="6362" y="8750"/>
                    <a:pt x="6689" y="7232"/>
                  </a:cubicBezTo>
                  <a:cubicBezTo>
                    <a:pt x="7053" y="5457"/>
                    <a:pt x="6757" y="4229"/>
                    <a:pt x="5938" y="2887"/>
                  </a:cubicBezTo>
                  <a:cubicBezTo>
                    <a:pt x="5824" y="2591"/>
                    <a:pt x="5756" y="2296"/>
                    <a:pt x="5711" y="1977"/>
                  </a:cubicBezTo>
                  <a:cubicBezTo>
                    <a:pt x="5456" y="625"/>
                    <a:pt x="4267" y="0"/>
                    <a:pt x="3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3582775" y="2711750"/>
              <a:ext cx="129700" cy="113975"/>
            </a:xfrm>
            <a:custGeom>
              <a:avLst/>
              <a:gdLst/>
              <a:ahLst/>
              <a:cxnLst/>
              <a:rect l="l" t="t" r="r" b="b"/>
              <a:pathLst>
                <a:path w="5188" h="4559" extrusionOk="0">
                  <a:moveTo>
                    <a:pt x="2595" y="1"/>
                  </a:moveTo>
                  <a:cubicBezTo>
                    <a:pt x="1679" y="1"/>
                    <a:pt x="763" y="518"/>
                    <a:pt x="513" y="1553"/>
                  </a:cubicBezTo>
                  <a:lnTo>
                    <a:pt x="422" y="1872"/>
                  </a:lnTo>
                  <a:cubicBezTo>
                    <a:pt x="1" y="3660"/>
                    <a:pt x="1308" y="4559"/>
                    <a:pt x="2606" y="4559"/>
                  </a:cubicBezTo>
                  <a:cubicBezTo>
                    <a:pt x="3901" y="4559"/>
                    <a:pt x="5187" y="3666"/>
                    <a:pt x="4744" y="1872"/>
                  </a:cubicBezTo>
                  <a:lnTo>
                    <a:pt x="4676" y="1553"/>
                  </a:lnTo>
                  <a:cubicBezTo>
                    <a:pt x="4426" y="518"/>
                    <a:pt x="3510" y="1"/>
                    <a:pt x="2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3683175" y="3719650"/>
              <a:ext cx="191950" cy="166825"/>
            </a:xfrm>
            <a:custGeom>
              <a:avLst/>
              <a:gdLst/>
              <a:ahLst/>
              <a:cxnLst/>
              <a:rect l="l" t="t" r="r" b="b"/>
              <a:pathLst>
                <a:path w="7678" h="6673" extrusionOk="0">
                  <a:moveTo>
                    <a:pt x="4056" y="1"/>
                  </a:moveTo>
                  <a:cubicBezTo>
                    <a:pt x="3160" y="1"/>
                    <a:pt x="2263" y="307"/>
                    <a:pt x="1638" y="932"/>
                  </a:cubicBezTo>
                  <a:cubicBezTo>
                    <a:pt x="0" y="2592"/>
                    <a:pt x="569" y="6164"/>
                    <a:pt x="3162" y="6551"/>
                  </a:cubicBezTo>
                  <a:lnTo>
                    <a:pt x="3572" y="6619"/>
                  </a:lnTo>
                  <a:cubicBezTo>
                    <a:pt x="3799" y="6655"/>
                    <a:pt x="4021" y="6673"/>
                    <a:pt x="4235" y="6673"/>
                  </a:cubicBezTo>
                  <a:cubicBezTo>
                    <a:pt x="6291" y="6673"/>
                    <a:pt x="7677" y="5049"/>
                    <a:pt x="7348" y="2865"/>
                  </a:cubicBezTo>
                  <a:cubicBezTo>
                    <a:pt x="7325" y="2729"/>
                    <a:pt x="7302" y="2592"/>
                    <a:pt x="7280" y="2456"/>
                  </a:cubicBezTo>
                  <a:cubicBezTo>
                    <a:pt x="7024" y="839"/>
                    <a:pt x="5540" y="1"/>
                    <a:pt x="4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3697825" y="4246275"/>
              <a:ext cx="218100" cy="175300"/>
            </a:xfrm>
            <a:custGeom>
              <a:avLst/>
              <a:gdLst/>
              <a:ahLst/>
              <a:cxnLst/>
              <a:rect l="l" t="t" r="r" b="b"/>
              <a:pathLst>
                <a:path w="8724" h="7012" extrusionOk="0">
                  <a:moveTo>
                    <a:pt x="5929" y="1"/>
                  </a:moveTo>
                  <a:cubicBezTo>
                    <a:pt x="5713" y="1"/>
                    <a:pt x="5489" y="36"/>
                    <a:pt x="5260" y="112"/>
                  </a:cubicBezTo>
                  <a:cubicBezTo>
                    <a:pt x="3918" y="567"/>
                    <a:pt x="2826" y="1022"/>
                    <a:pt x="1803" y="2068"/>
                  </a:cubicBezTo>
                  <a:cubicBezTo>
                    <a:pt x="1" y="3889"/>
                    <a:pt x="1638" y="7012"/>
                    <a:pt x="3812" y="7012"/>
                  </a:cubicBezTo>
                  <a:cubicBezTo>
                    <a:pt x="4272" y="7012"/>
                    <a:pt x="4757" y="6872"/>
                    <a:pt x="5238" y="6550"/>
                  </a:cubicBezTo>
                  <a:cubicBezTo>
                    <a:pt x="6352" y="5799"/>
                    <a:pt x="7285" y="4753"/>
                    <a:pt x="7899" y="3524"/>
                  </a:cubicBezTo>
                  <a:cubicBezTo>
                    <a:pt x="8724" y="2056"/>
                    <a:pt x="7574" y="1"/>
                    <a:pt x="59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2856525" y="4282625"/>
              <a:ext cx="175475" cy="138900"/>
            </a:xfrm>
            <a:custGeom>
              <a:avLst/>
              <a:gdLst/>
              <a:ahLst/>
              <a:cxnLst/>
              <a:rect l="l" t="t" r="r" b="b"/>
              <a:pathLst>
                <a:path w="7019" h="5556" extrusionOk="0">
                  <a:moveTo>
                    <a:pt x="3735" y="1"/>
                  </a:moveTo>
                  <a:cubicBezTo>
                    <a:pt x="3211" y="1"/>
                    <a:pt x="2661" y="190"/>
                    <a:pt x="2152" y="637"/>
                  </a:cubicBezTo>
                  <a:cubicBezTo>
                    <a:pt x="1447" y="1274"/>
                    <a:pt x="1197" y="1888"/>
                    <a:pt x="765" y="2684"/>
                  </a:cubicBezTo>
                  <a:cubicBezTo>
                    <a:pt x="1" y="4082"/>
                    <a:pt x="1129" y="5556"/>
                    <a:pt x="2475" y="5556"/>
                  </a:cubicBezTo>
                  <a:cubicBezTo>
                    <a:pt x="2773" y="5556"/>
                    <a:pt x="3080" y="5484"/>
                    <a:pt x="3381" y="5323"/>
                  </a:cubicBezTo>
                  <a:cubicBezTo>
                    <a:pt x="4200" y="4891"/>
                    <a:pt x="4814" y="4641"/>
                    <a:pt x="5451" y="3936"/>
                  </a:cubicBezTo>
                  <a:cubicBezTo>
                    <a:pt x="7018" y="2227"/>
                    <a:pt x="5531" y="1"/>
                    <a:pt x="3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3037700" y="3743500"/>
              <a:ext cx="209300" cy="162100"/>
            </a:xfrm>
            <a:custGeom>
              <a:avLst/>
              <a:gdLst/>
              <a:ahLst/>
              <a:cxnLst/>
              <a:rect l="l" t="t" r="r" b="b"/>
              <a:pathLst>
                <a:path w="8372" h="6484" extrusionOk="0">
                  <a:moveTo>
                    <a:pt x="4186" y="1"/>
                  </a:moveTo>
                  <a:cubicBezTo>
                    <a:pt x="1" y="1"/>
                    <a:pt x="1" y="6484"/>
                    <a:pt x="4186" y="6484"/>
                  </a:cubicBezTo>
                  <a:cubicBezTo>
                    <a:pt x="8372" y="6484"/>
                    <a:pt x="8372" y="1"/>
                    <a:pt x="4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a:off x="3500625" y="4075050"/>
              <a:ext cx="174600" cy="134800"/>
            </a:xfrm>
            <a:custGeom>
              <a:avLst/>
              <a:gdLst/>
              <a:ahLst/>
              <a:cxnLst/>
              <a:rect l="l" t="t" r="r" b="b"/>
              <a:pathLst>
                <a:path w="6984" h="5392" extrusionOk="0">
                  <a:moveTo>
                    <a:pt x="3503" y="0"/>
                  </a:moveTo>
                  <a:cubicBezTo>
                    <a:pt x="0" y="0"/>
                    <a:pt x="0" y="5392"/>
                    <a:pt x="3503" y="5392"/>
                  </a:cubicBezTo>
                  <a:cubicBezTo>
                    <a:pt x="6984" y="5392"/>
                    <a:pt x="6984" y="0"/>
                    <a:pt x="3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2911450" y="3001375"/>
              <a:ext cx="178600" cy="138775"/>
            </a:xfrm>
            <a:custGeom>
              <a:avLst/>
              <a:gdLst/>
              <a:ahLst/>
              <a:cxnLst/>
              <a:rect l="l" t="t" r="r" b="b"/>
              <a:pathLst>
                <a:path w="7144" h="5551" extrusionOk="0">
                  <a:moveTo>
                    <a:pt x="3572" y="0"/>
                  </a:moveTo>
                  <a:cubicBezTo>
                    <a:pt x="1" y="0"/>
                    <a:pt x="1" y="5551"/>
                    <a:pt x="3572" y="5551"/>
                  </a:cubicBezTo>
                  <a:cubicBezTo>
                    <a:pt x="7144" y="5551"/>
                    <a:pt x="7144" y="0"/>
                    <a:pt x="3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3544425" y="3350275"/>
              <a:ext cx="166075" cy="121125"/>
            </a:xfrm>
            <a:custGeom>
              <a:avLst/>
              <a:gdLst/>
              <a:ahLst/>
              <a:cxnLst/>
              <a:rect l="l" t="t" r="r" b="b"/>
              <a:pathLst>
                <a:path w="6643" h="4845" extrusionOk="0">
                  <a:moveTo>
                    <a:pt x="3126" y="0"/>
                  </a:moveTo>
                  <a:cubicBezTo>
                    <a:pt x="17" y="0"/>
                    <a:pt x="0" y="4845"/>
                    <a:pt x="3123" y="4845"/>
                  </a:cubicBezTo>
                  <a:cubicBezTo>
                    <a:pt x="3314" y="4845"/>
                    <a:pt x="3516" y="4826"/>
                    <a:pt x="3731" y="4788"/>
                  </a:cubicBezTo>
                  <a:lnTo>
                    <a:pt x="4367" y="4674"/>
                  </a:lnTo>
                  <a:cubicBezTo>
                    <a:pt x="6642" y="4265"/>
                    <a:pt x="6642" y="580"/>
                    <a:pt x="4367" y="170"/>
                  </a:cubicBezTo>
                  <a:lnTo>
                    <a:pt x="3731" y="57"/>
                  </a:lnTo>
                  <a:cubicBezTo>
                    <a:pt x="3517" y="18"/>
                    <a:pt x="3316" y="0"/>
                    <a:pt x="3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4353075" y="3522925"/>
              <a:ext cx="187700" cy="347900"/>
            </a:xfrm>
            <a:custGeom>
              <a:avLst/>
              <a:gdLst/>
              <a:ahLst/>
              <a:cxnLst/>
              <a:rect l="l" t="t" r="r" b="b"/>
              <a:pathLst>
                <a:path w="7508" h="13916" extrusionOk="0">
                  <a:moveTo>
                    <a:pt x="4508" y="0"/>
                  </a:moveTo>
                  <a:cubicBezTo>
                    <a:pt x="3298" y="0"/>
                    <a:pt x="2002" y="742"/>
                    <a:pt x="1570" y="1977"/>
                  </a:cubicBezTo>
                  <a:cubicBezTo>
                    <a:pt x="501" y="5139"/>
                    <a:pt x="1" y="8937"/>
                    <a:pt x="1206" y="12145"/>
                  </a:cubicBezTo>
                  <a:cubicBezTo>
                    <a:pt x="1614" y="13235"/>
                    <a:pt x="2657" y="13915"/>
                    <a:pt x="3686" y="13915"/>
                  </a:cubicBezTo>
                  <a:cubicBezTo>
                    <a:pt x="4439" y="13915"/>
                    <a:pt x="5184" y="13550"/>
                    <a:pt x="5665" y="12713"/>
                  </a:cubicBezTo>
                  <a:cubicBezTo>
                    <a:pt x="7485" y="9483"/>
                    <a:pt x="7508" y="5548"/>
                    <a:pt x="6871" y="1977"/>
                  </a:cubicBezTo>
                  <a:cubicBezTo>
                    <a:pt x="6612" y="599"/>
                    <a:pt x="5595" y="0"/>
                    <a:pt x="45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3884475" y="3526250"/>
              <a:ext cx="200775" cy="135950"/>
            </a:xfrm>
            <a:custGeom>
              <a:avLst/>
              <a:gdLst/>
              <a:ahLst/>
              <a:cxnLst/>
              <a:rect l="l" t="t" r="r" b="b"/>
              <a:pathLst>
                <a:path w="8031" h="5438" extrusionOk="0">
                  <a:moveTo>
                    <a:pt x="3385" y="1"/>
                  </a:moveTo>
                  <a:cubicBezTo>
                    <a:pt x="3083" y="1"/>
                    <a:pt x="2780" y="31"/>
                    <a:pt x="2480" y="92"/>
                  </a:cubicBezTo>
                  <a:cubicBezTo>
                    <a:pt x="1" y="479"/>
                    <a:pt x="319" y="3572"/>
                    <a:pt x="1866" y="4733"/>
                  </a:cubicBezTo>
                  <a:cubicBezTo>
                    <a:pt x="2640" y="5324"/>
                    <a:pt x="3527" y="5438"/>
                    <a:pt x="4482" y="5438"/>
                  </a:cubicBezTo>
                  <a:cubicBezTo>
                    <a:pt x="6984" y="5438"/>
                    <a:pt x="8031" y="1866"/>
                    <a:pt x="5733" y="638"/>
                  </a:cubicBezTo>
                  <a:cubicBezTo>
                    <a:pt x="5018" y="222"/>
                    <a:pt x="4206" y="1"/>
                    <a:pt x="3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4163150" y="4152950"/>
              <a:ext cx="244225" cy="149975"/>
            </a:xfrm>
            <a:custGeom>
              <a:avLst/>
              <a:gdLst/>
              <a:ahLst/>
              <a:cxnLst/>
              <a:rect l="l" t="t" r="r" b="b"/>
              <a:pathLst>
                <a:path w="9769" h="5999" extrusionOk="0">
                  <a:moveTo>
                    <a:pt x="3737" y="0"/>
                  </a:moveTo>
                  <a:cubicBezTo>
                    <a:pt x="3354" y="0"/>
                    <a:pt x="2960" y="54"/>
                    <a:pt x="2548" y="183"/>
                  </a:cubicBezTo>
                  <a:cubicBezTo>
                    <a:pt x="728" y="751"/>
                    <a:pt x="0" y="3026"/>
                    <a:pt x="1388" y="4459"/>
                  </a:cubicBezTo>
                  <a:cubicBezTo>
                    <a:pt x="2502" y="5597"/>
                    <a:pt x="3731" y="5733"/>
                    <a:pt x="5232" y="5961"/>
                  </a:cubicBezTo>
                  <a:cubicBezTo>
                    <a:pt x="5409" y="5986"/>
                    <a:pt x="5580" y="5999"/>
                    <a:pt x="5746" y="5999"/>
                  </a:cubicBezTo>
                  <a:cubicBezTo>
                    <a:pt x="8786" y="5999"/>
                    <a:pt x="9769" y="1828"/>
                    <a:pt x="6597" y="706"/>
                  </a:cubicBezTo>
                  <a:cubicBezTo>
                    <a:pt x="5618" y="347"/>
                    <a:pt x="4710" y="0"/>
                    <a:pt x="37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4896125" y="3932625"/>
              <a:ext cx="246525" cy="186950"/>
            </a:xfrm>
            <a:custGeom>
              <a:avLst/>
              <a:gdLst/>
              <a:ahLst/>
              <a:cxnLst/>
              <a:rect l="l" t="t" r="r" b="b"/>
              <a:pathLst>
                <a:path w="9861" h="7478" extrusionOk="0">
                  <a:moveTo>
                    <a:pt x="6107" y="1"/>
                  </a:moveTo>
                  <a:cubicBezTo>
                    <a:pt x="6029" y="1"/>
                    <a:pt x="5951" y="4"/>
                    <a:pt x="5872" y="11"/>
                  </a:cubicBezTo>
                  <a:cubicBezTo>
                    <a:pt x="4689" y="79"/>
                    <a:pt x="3665" y="215"/>
                    <a:pt x="2778" y="1102"/>
                  </a:cubicBezTo>
                  <a:cubicBezTo>
                    <a:pt x="2164" y="1717"/>
                    <a:pt x="1936" y="2445"/>
                    <a:pt x="1595" y="3195"/>
                  </a:cubicBezTo>
                  <a:cubicBezTo>
                    <a:pt x="1" y="4790"/>
                    <a:pt x="1099" y="7477"/>
                    <a:pt x="3079" y="7477"/>
                  </a:cubicBezTo>
                  <a:cubicBezTo>
                    <a:pt x="3472" y="7477"/>
                    <a:pt x="3899" y="7371"/>
                    <a:pt x="4348" y="7131"/>
                  </a:cubicBezTo>
                  <a:lnTo>
                    <a:pt x="4348" y="7131"/>
                  </a:lnTo>
                  <a:cubicBezTo>
                    <a:pt x="4283" y="7171"/>
                    <a:pt x="4476" y="7185"/>
                    <a:pt x="4761" y="7185"/>
                  </a:cubicBezTo>
                  <a:cubicBezTo>
                    <a:pt x="5280" y="7185"/>
                    <a:pt x="6103" y="7137"/>
                    <a:pt x="6236" y="7108"/>
                  </a:cubicBezTo>
                  <a:cubicBezTo>
                    <a:pt x="7441" y="6789"/>
                    <a:pt x="8124" y="5948"/>
                    <a:pt x="8715" y="4924"/>
                  </a:cubicBezTo>
                  <a:cubicBezTo>
                    <a:pt x="9860" y="2964"/>
                    <a:pt x="8468" y="1"/>
                    <a:pt x="6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a:off x="4843300" y="3335850"/>
              <a:ext cx="214425" cy="225575"/>
            </a:xfrm>
            <a:custGeom>
              <a:avLst/>
              <a:gdLst/>
              <a:ahLst/>
              <a:cxnLst/>
              <a:rect l="l" t="t" r="r" b="b"/>
              <a:pathLst>
                <a:path w="8577" h="9023" extrusionOk="0">
                  <a:moveTo>
                    <a:pt x="4479" y="0"/>
                  </a:moveTo>
                  <a:cubicBezTo>
                    <a:pt x="4181" y="0"/>
                    <a:pt x="3883" y="43"/>
                    <a:pt x="3594" y="133"/>
                  </a:cubicBezTo>
                  <a:lnTo>
                    <a:pt x="3253" y="247"/>
                  </a:lnTo>
                  <a:cubicBezTo>
                    <a:pt x="1911" y="656"/>
                    <a:pt x="614" y="1703"/>
                    <a:pt x="341" y="3159"/>
                  </a:cubicBezTo>
                  <a:cubicBezTo>
                    <a:pt x="0" y="4592"/>
                    <a:pt x="182" y="6116"/>
                    <a:pt x="819" y="7435"/>
                  </a:cubicBezTo>
                  <a:cubicBezTo>
                    <a:pt x="1339" y="8563"/>
                    <a:pt x="2439" y="9023"/>
                    <a:pt x="3559" y="9023"/>
                  </a:cubicBezTo>
                  <a:cubicBezTo>
                    <a:pt x="4155" y="9023"/>
                    <a:pt x="4756" y="8893"/>
                    <a:pt x="5278" y="8663"/>
                  </a:cubicBezTo>
                  <a:cubicBezTo>
                    <a:pt x="6438" y="8163"/>
                    <a:pt x="7211" y="7276"/>
                    <a:pt x="7871" y="6229"/>
                  </a:cubicBezTo>
                  <a:cubicBezTo>
                    <a:pt x="8576" y="4978"/>
                    <a:pt x="8576" y="3432"/>
                    <a:pt x="7871" y="2180"/>
                  </a:cubicBezTo>
                  <a:lnTo>
                    <a:pt x="7666" y="1862"/>
                  </a:lnTo>
                  <a:cubicBezTo>
                    <a:pt x="7039" y="774"/>
                    <a:pt x="5755" y="0"/>
                    <a:pt x="4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4666925" y="3855150"/>
              <a:ext cx="191050" cy="163825"/>
            </a:xfrm>
            <a:custGeom>
              <a:avLst/>
              <a:gdLst/>
              <a:ahLst/>
              <a:cxnLst/>
              <a:rect l="l" t="t" r="r" b="b"/>
              <a:pathLst>
                <a:path w="7642" h="6553" extrusionOk="0">
                  <a:moveTo>
                    <a:pt x="3839" y="1"/>
                  </a:moveTo>
                  <a:cubicBezTo>
                    <a:pt x="1082" y="1"/>
                    <a:pt x="0" y="3857"/>
                    <a:pt x="1801" y="5657"/>
                  </a:cubicBezTo>
                  <a:cubicBezTo>
                    <a:pt x="2414" y="6271"/>
                    <a:pt x="3255" y="6553"/>
                    <a:pt x="4101" y="6553"/>
                  </a:cubicBezTo>
                  <a:cubicBezTo>
                    <a:pt x="5861" y="6553"/>
                    <a:pt x="7642" y="5334"/>
                    <a:pt x="7442" y="3337"/>
                  </a:cubicBezTo>
                  <a:lnTo>
                    <a:pt x="7419" y="2996"/>
                  </a:lnTo>
                  <a:cubicBezTo>
                    <a:pt x="7237" y="1290"/>
                    <a:pt x="6191" y="243"/>
                    <a:pt x="4485" y="61"/>
                  </a:cubicBezTo>
                  <a:lnTo>
                    <a:pt x="4144" y="16"/>
                  </a:lnTo>
                  <a:cubicBezTo>
                    <a:pt x="4040" y="6"/>
                    <a:pt x="3938" y="1"/>
                    <a:pt x="38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5385250" y="3407400"/>
              <a:ext cx="250825" cy="194525"/>
            </a:xfrm>
            <a:custGeom>
              <a:avLst/>
              <a:gdLst/>
              <a:ahLst/>
              <a:cxnLst/>
              <a:rect l="l" t="t" r="r" b="b"/>
              <a:pathLst>
                <a:path w="10033" h="7781" extrusionOk="0">
                  <a:moveTo>
                    <a:pt x="5005" y="1"/>
                  </a:moveTo>
                  <a:cubicBezTo>
                    <a:pt x="1" y="1"/>
                    <a:pt x="1" y="7780"/>
                    <a:pt x="5005" y="7780"/>
                  </a:cubicBezTo>
                  <a:cubicBezTo>
                    <a:pt x="10032" y="7780"/>
                    <a:pt x="10032" y="1"/>
                    <a:pt x="5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5173125" y="3149225"/>
              <a:ext cx="186550" cy="328425"/>
            </a:xfrm>
            <a:custGeom>
              <a:avLst/>
              <a:gdLst/>
              <a:ahLst/>
              <a:cxnLst/>
              <a:rect l="l" t="t" r="r" b="b"/>
              <a:pathLst>
                <a:path w="7462" h="13137" extrusionOk="0">
                  <a:moveTo>
                    <a:pt x="3292" y="0"/>
                  </a:moveTo>
                  <a:cubicBezTo>
                    <a:pt x="2290" y="0"/>
                    <a:pt x="1320" y="655"/>
                    <a:pt x="1343" y="1980"/>
                  </a:cubicBezTo>
                  <a:cubicBezTo>
                    <a:pt x="1388" y="3663"/>
                    <a:pt x="1388" y="4891"/>
                    <a:pt x="751" y="6438"/>
                  </a:cubicBezTo>
                  <a:cubicBezTo>
                    <a:pt x="1" y="8121"/>
                    <a:pt x="137" y="10078"/>
                    <a:pt x="1138" y="11624"/>
                  </a:cubicBezTo>
                  <a:cubicBezTo>
                    <a:pt x="1716" y="12591"/>
                    <a:pt x="2825" y="13136"/>
                    <a:pt x="3906" y="13136"/>
                  </a:cubicBezTo>
                  <a:cubicBezTo>
                    <a:pt x="4910" y="13136"/>
                    <a:pt x="5889" y="12665"/>
                    <a:pt x="6393" y="11624"/>
                  </a:cubicBezTo>
                  <a:cubicBezTo>
                    <a:pt x="7234" y="9918"/>
                    <a:pt x="7462" y="8190"/>
                    <a:pt x="6598" y="6438"/>
                  </a:cubicBezTo>
                  <a:cubicBezTo>
                    <a:pt x="6347" y="5892"/>
                    <a:pt x="5915" y="5414"/>
                    <a:pt x="5733" y="4846"/>
                  </a:cubicBezTo>
                  <a:cubicBezTo>
                    <a:pt x="5437" y="3959"/>
                    <a:pt x="5506" y="2889"/>
                    <a:pt x="5437" y="1980"/>
                  </a:cubicBezTo>
                  <a:cubicBezTo>
                    <a:pt x="5346" y="666"/>
                    <a:pt x="4302" y="0"/>
                    <a:pt x="3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5200825" y="3921075"/>
              <a:ext cx="353350" cy="199425"/>
            </a:xfrm>
            <a:custGeom>
              <a:avLst/>
              <a:gdLst/>
              <a:ahLst/>
              <a:cxnLst/>
              <a:rect l="l" t="t" r="r" b="b"/>
              <a:pathLst>
                <a:path w="14134" h="7977" extrusionOk="0">
                  <a:moveTo>
                    <a:pt x="7050" y="0"/>
                  </a:moveTo>
                  <a:cubicBezTo>
                    <a:pt x="6033" y="0"/>
                    <a:pt x="5004" y="189"/>
                    <a:pt x="3988" y="518"/>
                  </a:cubicBezTo>
                  <a:cubicBezTo>
                    <a:pt x="3880" y="506"/>
                    <a:pt x="3774" y="501"/>
                    <a:pt x="3670" y="501"/>
                  </a:cubicBezTo>
                  <a:cubicBezTo>
                    <a:pt x="953" y="501"/>
                    <a:pt x="0" y="4398"/>
                    <a:pt x="2805" y="5341"/>
                  </a:cubicBezTo>
                  <a:cubicBezTo>
                    <a:pt x="4303" y="6922"/>
                    <a:pt x="6348" y="7976"/>
                    <a:pt x="8523" y="7976"/>
                  </a:cubicBezTo>
                  <a:cubicBezTo>
                    <a:pt x="8694" y="7976"/>
                    <a:pt x="8866" y="7970"/>
                    <a:pt x="9038" y="7956"/>
                  </a:cubicBezTo>
                  <a:cubicBezTo>
                    <a:pt x="12632" y="7683"/>
                    <a:pt x="14134" y="3066"/>
                    <a:pt x="10858" y="1041"/>
                  </a:cubicBezTo>
                  <a:cubicBezTo>
                    <a:pt x="9643" y="312"/>
                    <a:pt x="8356" y="0"/>
                    <a:pt x="7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5754325" y="3980375"/>
              <a:ext cx="271875" cy="188325"/>
            </a:xfrm>
            <a:custGeom>
              <a:avLst/>
              <a:gdLst/>
              <a:ahLst/>
              <a:cxnLst/>
              <a:rect l="l" t="t" r="r" b="b"/>
              <a:pathLst>
                <a:path w="10875" h="7533" extrusionOk="0">
                  <a:moveTo>
                    <a:pt x="5448" y="1"/>
                  </a:moveTo>
                  <a:cubicBezTo>
                    <a:pt x="4353" y="1"/>
                    <a:pt x="3268" y="334"/>
                    <a:pt x="2457" y="1058"/>
                  </a:cubicBezTo>
                  <a:cubicBezTo>
                    <a:pt x="410" y="1649"/>
                    <a:pt x="1" y="4834"/>
                    <a:pt x="1980" y="5744"/>
                  </a:cubicBezTo>
                  <a:cubicBezTo>
                    <a:pt x="2860" y="6900"/>
                    <a:pt x="4341" y="7532"/>
                    <a:pt x="5800" y="7532"/>
                  </a:cubicBezTo>
                  <a:cubicBezTo>
                    <a:pt x="6264" y="7532"/>
                    <a:pt x="6727" y="7468"/>
                    <a:pt x="7166" y="7336"/>
                  </a:cubicBezTo>
                  <a:cubicBezTo>
                    <a:pt x="10146" y="6449"/>
                    <a:pt x="10874" y="2263"/>
                    <a:pt x="8031" y="648"/>
                  </a:cubicBezTo>
                  <a:cubicBezTo>
                    <a:pt x="7260" y="227"/>
                    <a:pt x="6350" y="1"/>
                    <a:pt x="5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5580875" y="4411875"/>
              <a:ext cx="216700" cy="236975"/>
            </a:xfrm>
            <a:custGeom>
              <a:avLst/>
              <a:gdLst/>
              <a:ahLst/>
              <a:cxnLst/>
              <a:rect l="l" t="t" r="r" b="b"/>
              <a:pathLst>
                <a:path w="8668" h="9479" extrusionOk="0">
                  <a:moveTo>
                    <a:pt x="4482" y="0"/>
                  </a:moveTo>
                  <a:cubicBezTo>
                    <a:pt x="2851" y="0"/>
                    <a:pt x="1240" y="1214"/>
                    <a:pt x="615" y="2837"/>
                  </a:cubicBezTo>
                  <a:cubicBezTo>
                    <a:pt x="1" y="4452"/>
                    <a:pt x="456" y="6022"/>
                    <a:pt x="1184" y="7501"/>
                  </a:cubicBezTo>
                  <a:cubicBezTo>
                    <a:pt x="1814" y="8762"/>
                    <a:pt x="3276" y="9478"/>
                    <a:pt x="4670" y="9478"/>
                  </a:cubicBezTo>
                  <a:cubicBezTo>
                    <a:pt x="4986" y="9478"/>
                    <a:pt x="5298" y="9442"/>
                    <a:pt x="5597" y="9366"/>
                  </a:cubicBezTo>
                  <a:cubicBezTo>
                    <a:pt x="7371" y="8888"/>
                    <a:pt x="8372" y="7319"/>
                    <a:pt x="8508" y="5567"/>
                  </a:cubicBezTo>
                  <a:cubicBezTo>
                    <a:pt x="8668" y="3816"/>
                    <a:pt x="8099" y="2428"/>
                    <a:pt x="6939" y="1131"/>
                  </a:cubicBezTo>
                  <a:cubicBezTo>
                    <a:pt x="6208" y="338"/>
                    <a:pt x="5342" y="0"/>
                    <a:pt x="44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5731675" y="3595750"/>
              <a:ext cx="242750" cy="181425"/>
            </a:xfrm>
            <a:custGeom>
              <a:avLst/>
              <a:gdLst/>
              <a:ahLst/>
              <a:cxnLst/>
              <a:rect l="l" t="t" r="r" b="b"/>
              <a:pathLst>
                <a:path w="9710" h="7257" extrusionOk="0">
                  <a:moveTo>
                    <a:pt x="5615" y="0"/>
                  </a:moveTo>
                  <a:cubicBezTo>
                    <a:pt x="5329" y="0"/>
                    <a:pt x="5025" y="35"/>
                    <a:pt x="4706" y="110"/>
                  </a:cubicBezTo>
                  <a:cubicBezTo>
                    <a:pt x="3068" y="474"/>
                    <a:pt x="2249" y="1407"/>
                    <a:pt x="1293" y="2726"/>
                  </a:cubicBezTo>
                  <a:cubicBezTo>
                    <a:pt x="0" y="4532"/>
                    <a:pt x="1723" y="7256"/>
                    <a:pt x="3806" y="7256"/>
                  </a:cubicBezTo>
                  <a:cubicBezTo>
                    <a:pt x="3848" y="7256"/>
                    <a:pt x="3890" y="7255"/>
                    <a:pt x="3932" y="7253"/>
                  </a:cubicBezTo>
                  <a:cubicBezTo>
                    <a:pt x="5570" y="7184"/>
                    <a:pt x="6707" y="6889"/>
                    <a:pt x="7913" y="5729"/>
                  </a:cubicBezTo>
                  <a:lnTo>
                    <a:pt x="7845" y="5638"/>
                  </a:lnTo>
                  <a:cubicBezTo>
                    <a:pt x="9710" y="3669"/>
                    <a:pt x="8554" y="0"/>
                    <a:pt x="5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5104900" y="3659900"/>
              <a:ext cx="147875" cy="114325"/>
            </a:xfrm>
            <a:custGeom>
              <a:avLst/>
              <a:gdLst/>
              <a:ahLst/>
              <a:cxnLst/>
              <a:rect l="l" t="t" r="r" b="b"/>
              <a:pathLst>
                <a:path w="5915" h="4573" extrusionOk="0">
                  <a:moveTo>
                    <a:pt x="2957" y="1"/>
                  </a:moveTo>
                  <a:cubicBezTo>
                    <a:pt x="0" y="1"/>
                    <a:pt x="0" y="4573"/>
                    <a:pt x="2957" y="4573"/>
                  </a:cubicBezTo>
                  <a:cubicBezTo>
                    <a:pt x="5892" y="4573"/>
                    <a:pt x="5914" y="1"/>
                    <a:pt x="2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5576900" y="3102725"/>
              <a:ext cx="223525" cy="187425"/>
            </a:xfrm>
            <a:custGeom>
              <a:avLst/>
              <a:gdLst/>
              <a:ahLst/>
              <a:cxnLst/>
              <a:rect l="l" t="t" r="r" b="b"/>
              <a:pathLst>
                <a:path w="8941" h="7497" extrusionOk="0">
                  <a:moveTo>
                    <a:pt x="5085" y="1"/>
                  </a:moveTo>
                  <a:cubicBezTo>
                    <a:pt x="4214" y="1"/>
                    <a:pt x="3344" y="325"/>
                    <a:pt x="2662" y="973"/>
                  </a:cubicBezTo>
                  <a:cubicBezTo>
                    <a:pt x="1092" y="2452"/>
                    <a:pt x="1" y="6342"/>
                    <a:pt x="2798" y="7252"/>
                  </a:cubicBezTo>
                  <a:cubicBezTo>
                    <a:pt x="3263" y="7417"/>
                    <a:pt x="3740" y="7496"/>
                    <a:pt x="4211" y="7496"/>
                  </a:cubicBezTo>
                  <a:cubicBezTo>
                    <a:pt x="5493" y="7496"/>
                    <a:pt x="6725" y="6906"/>
                    <a:pt x="7507" y="5841"/>
                  </a:cubicBezTo>
                  <a:cubicBezTo>
                    <a:pt x="8622" y="4363"/>
                    <a:pt x="8940" y="2406"/>
                    <a:pt x="7507" y="973"/>
                  </a:cubicBezTo>
                  <a:cubicBezTo>
                    <a:pt x="6825" y="325"/>
                    <a:pt x="5955" y="1"/>
                    <a:pt x="50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4744225" y="4350900"/>
              <a:ext cx="212850" cy="272900"/>
            </a:xfrm>
            <a:custGeom>
              <a:avLst/>
              <a:gdLst/>
              <a:ahLst/>
              <a:cxnLst/>
              <a:rect l="l" t="t" r="r" b="b"/>
              <a:pathLst>
                <a:path w="8514" h="10916" extrusionOk="0">
                  <a:moveTo>
                    <a:pt x="2737" y="0"/>
                  </a:moveTo>
                  <a:cubicBezTo>
                    <a:pt x="1353" y="0"/>
                    <a:pt x="0" y="1479"/>
                    <a:pt x="779" y="3161"/>
                  </a:cubicBezTo>
                  <a:cubicBezTo>
                    <a:pt x="1325" y="4366"/>
                    <a:pt x="1916" y="5572"/>
                    <a:pt x="2439" y="6800"/>
                  </a:cubicBezTo>
                  <a:cubicBezTo>
                    <a:pt x="2985" y="8097"/>
                    <a:pt x="3304" y="9257"/>
                    <a:pt x="4350" y="10235"/>
                  </a:cubicBezTo>
                  <a:cubicBezTo>
                    <a:pt x="4857" y="10710"/>
                    <a:pt x="5416" y="10915"/>
                    <a:pt x="5950" y="10915"/>
                  </a:cubicBezTo>
                  <a:cubicBezTo>
                    <a:pt x="7312" y="10915"/>
                    <a:pt x="8514" y="9584"/>
                    <a:pt x="8285" y="7983"/>
                  </a:cubicBezTo>
                  <a:cubicBezTo>
                    <a:pt x="8081" y="6618"/>
                    <a:pt x="7216" y="5618"/>
                    <a:pt x="6511" y="4480"/>
                  </a:cubicBezTo>
                  <a:cubicBezTo>
                    <a:pt x="5806" y="3320"/>
                    <a:pt x="5146" y="2205"/>
                    <a:pt x="4464" y="1068"/>
                  </a:cubicBezTo>
                  <a:cubicBezTo>
                    <a:pt x="4019" y="314"/>
                    <a:pt x="3374" y="0"/>
                    <a:pt x="27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3826475" y="4462325"/>
              <a:ext cx="271850" cy="211000"/>
            </a:xfrm>
            <a:custGeom>
              <a:avLst/>
              <a:gdLst/>
              <a:ahLst/>
              <a:cxnLst/>
              <a:rect l="l" t="t" r="r" b="b"/>
              <a:pathLst>
                <a:path w="10874" h="8440" extrusionOk="0">
                  <a:moveTo>
                    <a:pt x="5437" y="0"/>
                  </a:moveTo>
                  <a:cubicBezTo>
                    <a:pt x="1" y="0"/>
                    <a:pt x="1" y="8440"/>
                    <a:pt x="5437" y="8440"/>
                  </a:cubicBezTo>
                  <a:cubicBezTo>
                    <a:pt x="10874" y="8440"/>
                    <a:pt x="10874" y="0"/>
                    <a:pt x="54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2341075" y="4212675"/>
              <a:ext cx="229775" cy="177450"/>
            </a:xfrm>
            <a:custGeom>
              <a:avLst/>
              <a:gdLst/>
              <a:ahLst/>
              <a:cxnLst/>
              <a:rect l="l" t="t" r="r" b="b"/>
              <a:pathLst>
                <a:path w="9191" h="7098" extrusionOk="0">
                  <a:moveTo>
                    <a:pt x="4595" y="0"/>
                  </a:moveTo>
                  <a:cubicBezTo>
                    <a:pt x="0" y="0"/>
                    <a:pt x="0" y="7098"/>
                    <a:pt x="4595" y="7098"/>
                  </a:cubicBezTo>
                  <a:cubicBezTo>
                    <a:pt x="9190" y="7098"/>
                    <a:pt x="9167" y="0"/>
                    <a:pt x="4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3104825" y="4105200"/>
              <a:ext cx="183700" cy="142750"/>
            </a:xfrm>
            <a:custGeom>
              <a:avLst/>
              <a:gdLst/>
              <a:ahLst/>
              <a:cxnLst/>
              <a:rect l="l" t="t" r="r" b="b"/>
              <a:pathLst>
                <a:path w="7348" h="5710" extrusionOk="0">
                  <a:moveTo>
                    <a:pt x="3685" y="0"/>
                  </a:moveTo>
                  <a:cubicBezTo>
                    <a:pt x="0" y="0"/>
                    <a:pt x="0" y="5710"/>
                    <a:pt x="3685" y="5710"/>
                  </a:cubicBezTo>
                  <a:cubicBezTo>
                    <a:pt x="7348" y="5710"/>
                    <a:pt x="7348" y="0"/>
                    <a:pt x="36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8"/>
          <p:cNvSpPr/>
          <p:nvPr/>
        </p:nvSpPr>
        <p:spPr>
          <a:xfrm rot="6653761">
            <a:off x="7254543" y="-753180"/>
            <a:ext cx="1711680" cy="2177590"/>
          </a:xfrm>
          <a:custGeom>
            <a:avLst/>
            <a:gdLst/>
            <a:ahLst/>
            <a:cxnLst/>
            <a:rect l="l" t="t" r="r" b="b"/>
            <a:pathLst>
              <a:path w="68462" h="87097" extrusionOk="0">
                <a:moveTo>
                  <a:pt x="38749" y="20088"/>
                </a:moveTo>
                <a:lnTo>
                  <a:pt x="38749" y="20088"/>
                </a:lnTo>
                <a:cubicBezTo>
                  <a:pt x="38711" y="20104"/>
                  <a:pt x="38665" y="20121"/>
                  <a:pt x="38598" y="20138"/>
                </a:cubicBezTo>
                <a:lnTo>
                  <a:pt x="38082" y="20300"/>
                </a:lnTo>
                <a:cubicBezTo>
                  <a:pt x="38137" y="20273"/>
                  <a:pt x="38191" y="20246"/>
                  <a:pt x="38245" y="20219"/>
                </a:cubicBezTo>
                <a:lnTo>
                  <a:pt x="38749" y="20088"/>
                </a:lnTo>
                <a:close/>
                <a:moveTo>
                  <a:pt x="10986" y="19595"/>
                </a:moveTo>
                <a:cubicBezTo>
                  <a:pt x="10199" y="20273"/>
                  <a:pt x="9928" y="20517"/>
                  <a:pt x="8517" y="21792"/>
                </a:cubicBezTo>
                <a:cubicBezTo>
                  <a:pt x="9304" y="21006"/>
                  <a:pt x="10118" y="20273"/>
                  <a:pt x="10986" y="19595"/>
                </a:cubicBezTo>
                <a:close/>
                <a:moveTo>
                  <a:pt x="8409" y="22172"/>
                </a:moveTo>
                <a:lnTo>
                  <a:pt x="8273" y="22308"/>
                </a:lnTo>
                <a:lnTo>
                  <a:pt x="7679" y="22848"/>
                </a:lnTo>
                <a:lnTo>
                  <a:pt x="7679" y="22848"/>
                </a:lnTo>
                <a:cubicBezTo>
                  <a:pt x="7859" y="22670"/>
                  <a:pt x="8039" y="22515"/>
                  <a:pt x="8219" y="22335"/>
                </a:cubicBezTo>
                <a:lnTo>
                  <a:pt x="8409" y="22172"/>
                </a:lnTo>
                <a:close/>
                <a:moveTo>
                  <a:pt x="8626" y="21819"/>
                </a:moveTo>
                <a:cubicBezTo>
                  <a:pt x="8138" y="22253"/>
                  <a:pt x="7649" y="22687"/>
                  <a:pt x="6754" y="23582"/>
                </a:cubicBezTo>
                <a:cubicBezTo>
                  <a:pt x="7487" y="22823"/>
                  <a:pt x="7921" y="22389"/>
                  <a:pt x="8192" y="22145"/>
                </a:cubicBezTo>
                <a:cubicBezTo>
                  <a:pt x="8327" y="22036"/>
                  <a:pt x="8463" y="21928"/>
                  <a:pt x="8626" y="21819"/>
                </a:cubicBezTo>
                <a:close/>
                <a:moveTo>
                  <a:pt x="7677" y="22796"/>
                </a:moveTo>
                <a:lnTo>
                  <a:pt x="7677" y="22796"/>
                </a:lnTo>
                <a:lnTo>
                  <a:pt x="7677" y="22796"/>
                </a:lnTo>
                <a:cubicBezTo>
                  <a:pt x="7323" y="23149"/>
                  <a:pt x="6971" y="23502"/>
                  <a:pt x="6641" y="23855"/>
                </a:cubicBezTo>
                <a:lnTo>
                  <a:pt x="6641" y="23855"/>
                </a:lnTo>
                <a:cubicBezTo>
                  <a:pt x="6960" y="23485"/>
                  <a:pt x="7305" y="23140"/>
                  <a:pt x="7677" y="22796"/>
                </a:cubicBezTo>
                <a:close/>
                <a:moveTo>
                  <a:pt x="6076" y="24288"/>
                </a:moveTo>
                <a:lnTo>
                  <a:pt x="6022" y="24342"/>
                </a:lnTo>
                <a:lnTo>
                  <a:pt x="6022" y="24342"/>
                </a:lnTo>
                <a:lnTo>
                  <a:pt x="6022" y="24342"/>
                </a:lnTo>
                <a:lnTo>
                  <a:pt x="6076" y="24288"/>
                </a:lnTo>
                <a:close/>
                <a:moveTo>
                  <a:pt x="5975" y="24396"/>
                </a:moveTo>
                <a:lnTo>
                  <a:pt x="5859" y="24559"/>
                </a:lnTo>
                <a:lnTo>
                  <a:pt x="5859" y="24532"/>
                </a:lnTo>
                <a:lnTo>
                  <a:pt x="5975" y="24396"/>
                </a:lnTo>
                <a:close/>
                <a:moveTo>
                  <a:pt x="5267" y="25585"/>
                </a:moveTo>
                <a:lnTo>
                  <a:pt x="5235" y="25617"/>
                </a:lnTo>
                <a:lnTo>
                  <a:pt x="5235" y="25617"/>
                </a:lnTo>
                <a:lnTo>
                  <a:pt x="5267" y="25585"/>
                </a:lnTo>
                <a:close/>
                <a:moveTo>
                  <a:pt x="5515" y="25090"/>
                </a:moveTo>
                <a:cubicBezTo>
                  <a:pt x="5526" y="25090"/>
                  <a:pt x="5497" y="25132"/>
                  <a:pt x="5398" y="25264"/>
                </a:cubicBezTo>
                <a:cubicBezTo>
                  <a:pt x="5290" y="25372"/>
                  <a:pt x="5154" y="25535"/>
                  <a:pt x="4964" y="25834"/>
                </a:cubicBezTo>
                <a:cubicBezTo>
                  <a:pt x="4747" y="26105"/>
                  <a:pt x="4476" y="26457"/>
                  <a:pt x="4123" y="26973"/>
                </a:cubicBezTo>
                <a:cubicBezTo>
                  <a:pt x="4747" y="26023"/>
                  <a:pt x="5073" y="25617"/>
                  <a:pt x="5452" y="25128"/>
                </a:cubicBezTo>
                <a:cubicBezTo>
                  <a:pt x="5484" y="25107"/>
                  <a:pt x="5508" y="25090"/>
                  <a:pt x="5515" y="25090"/>
                </a:cubicBezTo>
                <a:close/>
                <a:moveTo>
                  <a:pt x="54791" y="29197"/>
                </a:moveTo>
                <a:lnTo>
                  <a:pt x="54953" y="29251"/>
                </a:lnTo>
                <a:lnTo>
                  <a:pt x="55089" y="29305"/>
                </a:lnTo>
                <a:lnTo>
                  <a:pt x="54791" y="29197"/>
                </a:lnTo>
                <a:close/>
                <a:moveTo>
                  <a:pt x="45650" y="30146"/>
                </a:moveTo>
                <a:cubicBezTo>
                  <a:pt x="45507" y="30187"/>
                  <a:pt x="45364" y="30228"/>
                  <a:pt x="45222" y="30280"/>
                </a:cubicBezTo>
                <a:lnTo>
                  <a:pt x="45222" y="30280"/>
                </a:lnTo>
                <a:cubicBezTo>
                  <a:pt x="45363" y="30234"/>
                  <a:pt x="45506" y="30189"/>
                  <a:pt x="45650" y="30146"/>
                </a:cubicBezTo>
                <a:close/>
                <a:moveTo>
                  <a:pt x="3310" y="28220"/>
                </a:moveTo>
                <a:lnTo>
                  <a:pt x="3310" y="28220"/>
                </a:lnTo>
                <a:cubicBezTo>
                  <a:pt x="3120" y="28573"/>
                  <a:pt x="2930" y="28899"/>
                  <a:pt x="2767" y="29278"/>
                </a:cubicBezTo>
                <a:cubicBezTo>
                  <a:pt x="2577" y="29631"/>
                  <a:pt x="2414" y="29984"/>
                  <a:pt x="2279" y="30336"/>
                </a:cubicBezTo>
                <a:lnTo>
                  <a:pt x="2197" y="30526"/>
                </a:lnTo>
                <a:cubicBezTo>
                  <a:pt x="2306" y="30173"/>
                  <a:pt x="2442" y="29875"/>
                  <a:pt x="2631" y="29495"/>
                </a:cubicBezTo>
                <a:cubicBezTo>
                  <a:pt x="2713" y="29305"/>
                  <a:pt x="2821" y="29116"/>
                  <a:pt x="2930" y="28899"/>
                </a:cubicBezTo>
                <a:cubicBezTo>
                  <a:pt x="3038" y="28709"/>
                  <a:pt x="3174" y="28465"/>
                  <a:pt x="3310" y="28220"/>
                </a:cubicBezTo>
                <a:close/>
                <a:moveTo>
                  <a:pt x="50625" y="28637"/>
                </a:moveTo>
                <a:cubicBezTo>
                  <a:pt x="51222" y="28637"/>
                  <a:pt x="51819" y="28670"/>
                  <a:pt x="52414" y="28735"/>
                </a:cubicBezTo>
                <a:lnTo>
                  <a:pt x="52414" y="28735"/>
                </a:lnTo>
                <a:cubicBezTo>
                  <a:pt x="51885" y="28680"/>
                  <a:pt x="51352" y="28656"/>
                  <a:pt x="50821" y="28656"/>
                </a:cubicBezTo>
                <a:cubicBezTo>
                  <a:pt x="50497" y="28656"/>
                  <a:pt x="50174" y="28665"/>
                  <a:pt x="49854" y="28682"/>
                </a:cubicBezTo>
                <a:cubicBezTo>
                  <a:pt x="49529" y="28709"/>
                  <a:pt x="49230" y="28736"/>
                  <a:pt x="48905" y="28790"/>
                </a:cubicBezTo>
                <a:lnTo>
                  <a:pt x="48335" y="28817"/>
                </a:lnTo>
                <a:cubicBezTo>
                  <a:pt x="46328" y="29116"/>
                  <a:pt x="44375" y="29712"/>
                  <a:pt x="42531" y="30580"/>
                </a:cubicBezTo>
                <a:lnTo>
                  <a:pt x="42531" y="30580"/>
                </a:lnTo>
                <a:lnTo>
                  <a:pt x="42585" y="30553"/>
                </a:lnTo>
                <a:cubicBezTo>
                  <a:pt x="42992" y="30336"/>
                  <a:pt x="43372" y="30173"/>
                  <a:pt x="43860" y="29984"/>
                </a:cubicBezTo>
                <a:cubicBezTo>
                  <a:pt x="44538" y="29712"/>
                  <a:pt x="45216" y="29495"/>
                  <a:pt x="45894" y="29305"/>
                </a:cubicBezTo>
                <a:cubicBezTo>
                  <a:pt x="46599" y="29116"/>
                  <a:pt x="47332" y="28953"/>
                  <a:pt x="48064" y="28844"/>
                </a:cubicBezTo>
                <a:cubicBezTo>
                  <a:pt x="48913" y="28705"/>
                  <a:pt x="49769" y="28637"/>
                  <a:pt x="50625" y="28637"/>
                </a:cubicBezTo>
                <a:close/>
                <a:moveTo>
                  <a:pt x="43387" y="30988"/>
                </a:moveTo>
                <a:lnTo>
                  <a:pt x="43387" y="30988"/>
                </a:lnTo>
                <a:cubicBezTo>
                  <a:pt x="43224" y="31063"/>
                  <a:pt x="43051" y="31133"/>
                  <a:pt x="42878" y="31205"/>
                </a:cubicBezTo>
                <a:lnTo>
                  <a:pt x="42878" y="31205"/>
                </a:lnTo>
                <a:cubicBezTo>
                  <a:pt x="43048" y="31128"/>
                  <a:pt x="43217" y="31055"/>
                  <a:pt x="43387" y="30988"/>
                </a:cubicBezTo>
                <a:close/>
                <a:moveTo>
                  <a:pt x="41093" y="32072"/>
                </a:moveTo>
                <a:lnTo>
                  <a:pt x="40985" y="32153"/>
                </a:lnTo>
                <a:lnTo>
                  <a:pt x="40713" y="32289"/>
                </a:lnTo>
                <a:lnTo>
                  <a:pt x="40849" y="32208"/>
                </a:lnTo>
                <a:lnTo>
                  <a:pt x="41093" y="32072"/>
                </a:lnTo>
                <a:close/>
                <a:moveTo>
                  <a:pt x="1411" y="32696"/>
                </a:moveTo>
                <a:lnTo>
                  <a:pt x="1357" y="32940"/>
                </a:lnTo>
                <a:cubicBezTo>
                  <a:pt x="1357" y="32962"/>
                  <a:pt x="1339" y="33002"/>
                  <a:pt x="1332" y="33002"/>
                </a:cubicBezTo>
                <a:cubicBezTo>
                  <a:pt x="1331" y="33002"/>
                  <a:pt x="1330" y="32999"/>
                  <a:pt x="1330" y="32994"/>
                </a:cubicBezTo>
                <a:lnTo>
                  <a:pt x="1384" y="32777"/>
                </a:lnTo>
                <a:lnTo>
                  <a:pt x="1411" y="32696"/>
                </a:lnTo>
                <a:close/>
                <a:moveTo>
                  <a:pt x="39303" y="33076"/>
                </a:moveTo>
                <a:lnTo>
                  <a:pt x="38950" y="33320"/>
                </a:lnTo>
                <a:lnTo>
                  <a:pt x="39167" y="33157"/>
                </a:lnTo>
                <a:lnTo>
                  <a:pt x="39303" y="33076"/>
                </a:lnTo>
                <a:close/>
                <a:moveTo>
                  <a:pt x="60769" y="33587"/>
                </a:moveTo>
                <a:lnTo>
                  <a:pt x="60769" y="33587"/>
                </a:lnTo>
                <a:cubicBezTo>
                  <a:pt x="60838" y="33697"/>
                  <a:pt x="60906" y="33807"/>
                  <a:pt x="60975" y="33916"/>
                </a:cubicBezTo>
                <a:cubicBezTo>
                  <a:pt x="60901" y="33813"/>
                  <a:pt x="60835" y="33702"/>
                  <a:pt x="60769" y="33587"/>
                </a:cubicBezTo>
                <a:close/>
                <a:moveTo>
                  <a:pt x="60975" y="33916"/>
                </a:moveTo>
                <a:cubicBezTo>
                  <a:pt x="61068" y="34040"/>
                  <a:pt x="61134" y="34173"/>
                  <a:pt x="61194" y="34304"/>
                </a:cubicBezTo>
                <a:lnTo>
                  <a:pt x="61194" y="34304"/>
                </a:lnTo>
                <a:cubicBezTo>
                  <a:pt x="61127" y="34175"/>
                  <a:pt x="61056" y="34046"/>
                  <a:pt x="60975" y="33916"/>
                </a:cubicBezTo>
                <a:close/>
                <a:moveTo>
                  <a:pt x="651" y="36303"/>
                </a:moveTo>
                <a:lnTo>
                  <a:pt x="651" y="36358"/>
                </a:lnTo>
                <a:lnTo>
                  <a:pt x="543" y="37090"/>
                </a:lnTo>
                <a:lnTo>
                  <a:pt x="543" y="37063"/>
                </a:lnTo>
                <a:lnTo>
                  <a:pt x="651" y="36303"/>
                </a:lnTo>
                <a:close/>
                <a:moveTo>
                  <a:pt x="597" y="37470"/>
                </a:moveTo>
                <a:lnTo>
                  <a:pt x="570" y="37741"/>
                </a:lnTo>
                <a:cubicBezTo>
                  <a:pt x="570" y="37814"/>
                  <a:pt x="548" y="37822"/>
                  <a:pt x="544" y="37842"/>
                </a:cubicBezTo>
                <a:lnTo>
                  <a:pt x="544" y="37842"/>
                </a:lnTo>
                <a:lnTo>
                  <a:pt x="570" y="37578"/>
                </a:lnTo>
                <a:cubicBezTo>
                  <a:pt x="570" y="37524"/>
                  <a:pt x="570" y="37497"/>
                  <a:pt x="597" y="37470"/>
                </a:cubicBezTo>
                <a:close/>
                <a:moveTo>
                  <a:pt x="33146" y="36276"/>
                </a:moveTo>
                <a:lnTo>
                  <a:pt x="30298" y="38283"/>
                </a:lnTo>
                <a:cubicBezTo>
                  <a:pt x="30786" y="37877"/>
                  <a:pt x="30786" y="37877"/>
                  <a:pt x="33146" y="36276"/>
                </a:cubicBezTo>
                <a:close/>
                <a:moveTo>
                  <a:pt x="28481" y="40399"/>
                </a:moveTo>
                <a:lnTo>
                  <a:pt x="28426" y="40426"/>
                </a:lnTo>
                <a:cubicBezTo>
                  <a:pt x="28400" y="40449"/>
                  <a:pt x="28367" y="40476"/>
                  <a:pt x="28328" y="40507"/>
                </a:cubicBezTo>
                <a:lnTo>
                  <a:pt x="28328" y="40507"/>
                </a:lnTo>
                <a:lnTo>
                  <a:pt x="28481" y="40399"/>
                </a:lnTo>
                <a:close/>
                <a:moveTo>
                  <a:pt x="245" y="41536"/>
                </a:moveTo>
                <a:cubicBezTo>
                  <a:pt x="245" y="41537"/>
                  <a:pt x="245" y="41538"/>
                  <a:pt x="245" y="41538"/>
                </a:cubicBezTo>
                <a:lnTo>
                  <a:pt x="245" y="41593"/>
                </a:lnTo>
                <a:cubicBezTo>
                  <a:pt x="245" y="41574"/>
                  <a:pt x="245" y="41555"/>
                  <a:pt x="245" y="41536"/>
                </a:cubicBezTo>
                <a:close/>
                <a:moveTo>
                  <a:pt x="43652" y="46854"/>
                </a:moveTo>
                <a:cubicBezTo>
                  <a:pt x="43910" y="46881"/>
                  <a:pt x="44169" y="46908"/>
                  <a:pt x="44429" y="46936"/>
                </a:cubicBezTo>
                <a:lnTo>
                  <a:pt x="45894" y="47072"/>
                </a:lnTo>
                <a:lnTo>
                  <a:pt x="45840" y="47072"/>
                </a:lnTo>
                <a:lnTo>
                  <a:pt x="46708" y="47126"/>
                </a:lnTo>
                <a:cubicBezTo>
                  <a:pt x="47440" y="47234"/>
                  <a:pt x="48064" y="47289"/>
                  <a:pt x="48606" y="47343"/>
                </a:cubicBezTo>
                <a:cubicBezTo>
                  <a:pt x="47494" y="47316"/>
                  <a:pt x="46220" y="47153"/>
                  <a:pt x="45107" y="47017"/>
                </a:cubicBezTo>
                <a:lnTo>
                  <a:pt x="44619" y="46990"/>
                </a:lnTo>
                <a:lnTo>
                  <a:pt x="44402" y="46936"/>
                </a:lnTo>
                <a:lnTo>
                  <a:pt x="43652" y="46854"/>
                </a:lnTo>
                <a:close/>
                <a:moveTo>
                  <a:pt x="62277" y="39016"/>
                </a:moveTo>
                <a:lnTo>
                  <a:pt x="62304" y="39070"/>
                </a:lnTo>
                <a:cubicBezTo>
                  <a:pt x="62304" y="39206"/>
                  <a:pt x="62304" y="39341"/>
                  <a:pt x="62277" y="39450"/>
                </a:cubicBezTo>
                <a:lnTo>
                  <a:pt x="62223" y="39829"/>
                </a:lnTo>
                <a:lnTo>
                  <a:pt x="62168" y="40209"/>
                </a:lnTo>
                <a:lnTo>
                  <a:pt x="62060" y="40589"/>
                </a:lnTo>
                <a:cubicBezTo>
                  <a:pt x="61762" y="41728"/>
                  <a:pt x="61219" y="42759"/>
                  <a:pt x="60460" y="43627"/>
                </a:cubicBezTo>
                <a:cubicBezTo>
                  <a:pt x="59700" y="44495"/>
                  <a:pt x="58805" y="45200"/>
                  <a:pt x="57774" y="45742"/>
                </a:cubicBezTo>
                <a:cubicBezTo>
                  <a:pt x="57340" y="45987"/>
                  <a:pt x="56879" y="46176"/>
                  <a:pt x="56418" y="46366"/>
                </a:cubicBezTo>
                <a:cubicBezTo>
                  <a:pt x="55550" y="46665"/>
                  <a:pt x="54682" y="46909"/>
                  <a:pt x="53787" y="47072"/>
                </a:cubicBezTo>
                <a:cubicBezTo>
                  <a:pt x="52865" y="47234"/>
                  <a:pt x="51970" y="47316"/>
                  <a:pt x="51075" y="47343"/>
                </a:cubicBezTo>
                <a:lnTo>
                  <a:pt x="50342" y="47343"/>
                </a:lnTo>
                <a:cubicBezTo>
                  <a:pt x="51319" y="47343"/>
                  <a:pt x="52322" y="47261"/>
                  <a:pt x="53272" y="47099"/>
                </a:cubicBezTo>
                <a:cubicBezTo>
                  <a:pt x="54248" y="46963"/>
                  <a:pt x="55225" y="46719"/>
                  <a:pt x="56147" y="46366"/>
                </a:cubicBezTo>
                <a:cubicBezTo>
                  <a:pt x="57096" y="46041"/>
                  <a:pt x="57991" y="45580"/>
                  <a:pt x="58805" y="45010"/>
                </a:cubicBezTo>
                <a:cubicBezTo>
                  <a:pt x="59646" y="44441"/>
                  <a:pt x="60351" y="43735"/>
                  <a:pt x="60948" y="42894"/>
                </a:cubicBezTo>
                <a:cubicBezTo>
                  <a:pt x="61192" y="42542"/>
                  <a:pt x="61409" y="42189"/>
                  <a:pt x="61599" y="41810"/>
                </a:cubicBezTo>
                <a:cubicBezTo>
                  <a:pt x="61680" y="41620"/>
                  <a:pt x="61734" y="41430"/>
                  <a:pt x="61816" y="41240"/>
                </a:cubicBezTo>
                <a:cubicBezTo>
                  <a:pt x="61897" y="41023"/>
                  <a:pt x="61979" y="40833"/>
                  <a:pt x="62033" y="40643"/>
                </a:cubicBezTo>
                <a:lnTo>
                  <a:pt x="62114" y="40236"/>
                </a:lnTo>
                <a:cubicBezTo>
                  <a:pt x="62141" y="40101"/>
                  <a:pt x="62168" y="39965"/>
                  <a:pt x="62195" y="39829"/>
                </a:cubicBezTo>
                <a:lnTo>
                  <a:pt x="62250" y="39423"/>
                </a:lnTo>
                <a:lnTo>
                  <a:pt x="62277" y="39016"/>
                </a:lnTo>
                <a:close/>
                <a:moveTo>
                  <a:pt x="46681" y="54639"/>
                </a:moveTo>
                <a:cubicBezTo>
                  <a:pt x="47277" y="54639"/>
                  <a:pt x="47901" y="54639"/>
                  <a:pt x="48498" y="54693"/>
                </a:cubicBezTo>
                <a:lnTo>
                  <a:pt x="48498" y="54720"/>
                </a:lnTo>
                <a:cubicBezTo>
                  <a:pt x="47847" y="54693"/>
                  <a:pt x="47196" y="54693"/>
                  <a:pt x="46545" y="54666"/>
                </a:cubicBezTo>
                <a:lnTo>
                  <a:pt x="46572" y="54666"/>
                </a:lnTo>
                <a:cubicBezTo>
                  <a:pt x="46599" y="54639"/>
                  <a:pt x="46654" y="54639"/>
                  <a:pt x="46681" y="54639"/>
                </a:cubicBezTo>
                <a:close/>
                <a:moveTo>
                  <a:pt x="43760" y="54729"/>
                </a:moveTo>
                <a:lnTo>
                  <a:pt x="43760" y="54729"/>
                </a:lnTo>
                <a:cubicBezTo>
                  <a:pt x="43401" y="54753"/>
                  <a:pt x="43058" y="54778"/>
                  <a:pt x="42693" y="54802"/>
                </a:cubicBezTo>
                <a:lnTo>
                  <a:pt x="42395" y="54802"/>
                </a:lnTo>
                <a:cubicBezTo>
                  <a:pt x="42857" y="54778"/>
                  <a:pt x="43318" y="54753"/>
                  <a:pt x="43760" y="54729"/>
                </a:cubicBezTo>
                <a:close/>
                <a:moveTo>
                  <a:pt x="39503" y="46546"/>
                </a:moveTo>
                <a:cubicBezTo>
                  <a:pt x="39524" y="46546"/>
                  <a:pt x="39545" y="46546"/>
                  <a:pt x="39566" y="46546"/>
                </a:cubicBezTo>
                <a:lnTo>
                  <a:pt x="39566" y="46546"/>
                </a:lnTo>
                <a:cubicBezTo>
                  <a:pt x="38788" y="46552"/>
                  <a:pt x="38015" y="46601"/>
                  <a:pt x="37242" y="46692"/>
                </a:cubicBezTo>
                <a:cubicBezTo>
                  <a:pt x="36536" y="46773"/>
                  <a:pt x="35831" y="46909"/>
                  <a:pt x="35126" y="47072"/>
                </a:cubicBezTo>
                <a:cubicBezTo>
                  <a:pt x="34394" y="47289"/>
                  <a:pt x="33688" y="47560"/>
                  <a:pt x="33037" y="47939"/>
                </a:cubicBezTo>
                <a:cubicBezTo>
                  <a:pt x="31383" y="48835"/>
                  <a:pt x="29999" y="50191"/>
                  <a:pt x="29104" y="51845"/>
                </a:cubicBezTo>
                <a:cubicBezTo>
                  <a:pt x="28670" y="52605"/>
                  <a:pt x="28426" y="53446"/>
                  <a:pt x="28318" y="54286"/>
                </a:cubicBezTo>
                <a:cubicBezTo>
                  <a:pt x="28291" y="54720"/>
                  <a:pt x="28291" y="55154"/>
                  <a:pt x="28345" y="55561"/>
                </a:cubicBezTo>
                <a:cubicBezTo>
                  <a:pt x="28372" y="55778"/>
                  <a:pt x="28426" y="55968"/>
                  <a:pt x="28481" y="56185"/>
                </a:cubicBezTo>
                <a:cubicBezTo>
                  <a:pt x="28508" y="56294"/>
                  <a:pt x="28535" y="56402"/>
                  <a:pt x="28562" y="56483"/>
                </a:cubicBezTo>
                <a:cubicBezTo>
                  <a:pt x="28589" y="56565"/>
                  <a:pt x="28616" y="56619"/>
                  <a:pt x="28643" y="56673"/>
                </a:cubicBezTo>
                <a:lnTo>
                  <a:pt x="28725" y="56863"/>
                </a:lnTo>
                <a:cubicBezTo>
                  <a:pt x="28725" y="56872"/>
                  <a:pt x="28728" y="56875"/>
                  <a:pt x="28732" y="56875"/>
                </a:cubicBezTo>
                <a:cubicBezTo>
                  <a:pt x="28740" y="56875"/>
                  <a:pt x="28752" y="56863"/>
                  <a:pt x="28752" y="56863"/>
                </a:cubicBezTo>
                <a:lnTo>
                  <a:pt x="28806" y="56863"/>
                </a:lnTo>
                <a:lnTo>
                  <a:pt x="28915" y="56836"/>
                </a:lnTo>
                <a:lnTo>
                  <a:pt x="29430" y="56673"/>
                </a:lnTo>
                <a:cubicBezTo>
                  <a:pt x="29864" y="56565"/>
                  <a:pt x="30298" y="56429"/>
                  <a:pt x="30732" y="56321"/>
                </a:cubicBezTo>
                <a:lnTo>
                  <a:pt x="32007" y="55968"/>
                </a:lnTo>
                <a:lnTo>
                  <a:pt x="33309" y="55670"/>
                </a:lnTo>
                <a:cubicBezTo>
                  <a:pt x="36374" y="54965"/>
                  <a:pt x="39493" y="54531"/>
                  <a:pt x="42612" y="54341"/>
                </a:cubicBezTo>
                <a:cubicBezTo>
                  <a:pt x="43792" y="54280"/>
                  <a:pt x="44957" y="54249"/>
                  <a:pt x="46129" y="54249"/>
                </a:cubicBezTo>
                <a:cubicBezTo>
                  <a:pt x="46520" y="54249"/>
                  <a:pt x="46911" y="54253"/>
                  <a:pt x="47304" y="54259"/>
                </a:cubicBezTo>
                <a:cubicBezTo>
                  <a:pt x="48878" y="54259"/>
                  <a:pt x="50451" y="54449"/>
                  <a:pt x="51970" y="54829"/>
                </a:cubicBezTo>
                <a:cubicBezTo>
                  <a:pt x="53326" y="55127"/>
                  <a:pt x="54601" y="55697"/>
                  <a:pt x="55767" y="56429"/>
                </a:cubicBezTo>
                <a:cubicBezTo>
                  <a:pt x="56364" y="56836"/>
                  <a:pt x="56879" y="57297"/>
                  <a:pt x="57340" y="57840"/>
                </a:cubicBezTo>
                <a:cubicBezTo>
                  <a:pt x="57557" y="58111"/>
                  <a:pt x="57747" y="58409"/>
                  <a:pt x="57910" y="58708"/>
                </a:cubicBezTo>
                <a:cubicBezTo>
                  <a:pt x="57991" y="58870"/>
                  <a:pt x="58073" y="59033"/>
                  <a:pt x="58154" y="59196"/>
                </a:cubicBezTo>
                <a:lnTo>
                  <a:pt x="58317" y="59711"/>
                </a:lnTo>
                <a:cubicBezTo>
                  <a:pt x="58805" y="61257"/>
                  <a:pt x="58561" y="63047"/>
                  <a:pt x="57367" y="64702"/>
                </a:cubicBezTo>
                <a:cubicBezTo>
                  <a:pt x="57937" y="63834"/>
                  <a:pt x="58344" y="62858"/>
                  <a:pt x="58480" y="61854"/>
                </a:cubicBezTo>
                <a:cubicBezTo>
                  <a:pt x="58588" y="60796"/>
                  <a:pt x="58371" y="59765"/>
                  <a:pt x="57883" y="58843"/>
                </a:cubicBezTo>
                <a:cubicBezTo>
                  <a:pt x="57422" y="57975"/>
                  <a:pt x="56744" y="57216"/>
                  <a:pt x="55930" y="56646"/>
                </a:cubicBezTo>
                <a:cubicBezTo>
                  <a:pt x="55198" y="56131"/>
                  <a:pt x="54384" y="55670"/>
                  <a:pt x="53516" y="55344"/>
                </a:cubicBezTo>
                <a:cubicBezTo>
                  <a:pt x="53299" y="55290"/>
                  <a:pt x="53055" y="55209"/>
                  <a:pt x="52838" y="55182"/>
                </a:cubicBezTo>
                <a:cubicBezTo>
                  <a:pt x="51482" y="54775"/>
                  <a:pt x="50071" y="54503"/>
                  <a:pt x="48661" y="54422"/>
                </a:cubicBezTo>
                <a:cubicBezTo>
                  <a:pt x="48335" y="54395"/>
                  <a:pt x="47928" y="54368"/>
                  <a:pt x="47494" y="54368"/>
                </a:cubicBezTo>
                <a:cubicBezTo>
                  <a:pt x="47205" y="54368"/>
                  <a:pt x="46904" y="54356"/>
                  <a:pt x="46606" y="54356"/>
                </a:cubicBezTo>
                <a:cubicBezTo>
                  <a:pt x="46458" y="54356"/>
                  <a:pt x="46310" y="54359"/>
                  <a:pt x="46165" y="54368"/>
                </a:cubicBezTo>
                <a:lnTo>
                  <a:pt x="45867" y="54368"/>
                </a:lnTo>
                <a:cubicBezTo>
                  <a:pt x="42558" y="54422"/>
                  <a:pt x="39276" y="54693"/>
                  <a:pt x="36021" y="55236"/>
                </a:cubicBezTo>
                <a:cubicBezTo>
                  <a:pt x="35506" y="55344"/>
                  <a:pt x="35126" y="55426"/>
                  <a:pt x="34746" y="55507"/>
                </a:cubicBezTo>
                <a:cubicBezTo>
                  <a:pt x="33905" y="55670"/>
                  <a:pt x="33064" y="55833"/>
                  <a:pt x="32196" y="56050"/>
                </a:cubicBezTo>
                <a:cubicBezTo>
                  <a:pt x="31410" y="56239"/>
                  <a:pt x="30542" y="56483"/>
                  <a:pt x="29782" y="56700"/>
                </a:cubicBezTo>
                <a:lnTo>
                  <a:pt x="29077" y="56917"/>
                </a:lnTo>
                <a:lnTo>
                  <a:pt x="28779" y="56999"/>
                </a:lnTo>
                <a:lnTo>
                  <a:pt x="28725" y="57026"/>
                </a:lnTo>
                <a:cubicBezTo>
                  <a:pt x="28707" y="57026"/>
                  <a:pt x="28688" y="57038"/>
                  <a:pt x="28670" y="57038"/>
                </a:cubicBezTo>
                <a:cubicBezTo>
                  <a:pt x="28661" y="57038"/>
                  <a:pt x="28652" y="57035"/>
                  <a:pt x="28643" y="57026"/>
                </a:cubicBezTo>
                <a:lnTo>
                  <a:pt x="28589" y="56890"/>
                </a:lnTo>
                <a:cubicBezTo>
                  <a:pt x="28562" y="56782"/>
                  <a:pt x="28508" y="56700"/>
                  <a:pt x="28481" y="56619"/>
                </a:cubicBezTo>
                <a:cubicBezTo>
                  <a:pt x="28453" y="56511"/>
                  <a:pt x="28399" y="56375"/>
                  <a:pt x="28372" y="56267"/>
                </a:cubicBezTo>
                <a:cubicBezTo>
                  <a:pt x="28318" y="56022"/>
                  <a:pt x="28264" y="55778"/>
                  <a:pt x="28236" y="55534"/>
                </a:cubicBezTo>
                <a:cubicBezTo>
                  <a:pt x="28128" y="54503"/>
                  <a:pt x="28264" y="53473"/>
                  <a:pt x="28698" y="52523"/>
                </a:cubicBezTo>
                <a:cubicBezTo>
                  <a:pt x="29837" y="49974"/>
                  <a:pt x="32007" y="48021"/>
                  <a:pt x="34692" y="47153"/>
                </a:cubicBezTo>
                <a:cubicBezTo>
                  <a:pt x="34990" y="47044"/>
                  <a:pt x="35343" y="46963"/>
                  <a:pt x="35668" y="46909"/>
                </a:cubicBezTo>
                <a:cubicBezTo>
                  <a:pt x="36021" y="46827"/>
                  <a:pt x="36346" y="46773"/>
                  <a:pt x="36699" y="46719"/>
                </a:cubicBezTo>
                <a:cubicBezTo>
                  <a:pt x="37617" y="46607"/>
                  <a:pt x="38560" y="46546"/>
                  <a:pt x="39503" y="46546"/>
                </a:cubicBezTo>
                <a:close/>
                <a:moveTo>
                  <a:pt x="52772" y="1"/>
                </a:moveTo>
                <a:cubicBezTo>
                  <a:pt x="52016" y="1"/>
                  <a:pt x="51261" y="55"/>
                  <a:pt x="50505" y="147"/>
                </a:cubicBezTo>
                <a:cubicBezTo>
                  <a:pt x="50261" y="174"/>
                  <a:pt x="49637" y="202"/>
                  <a:pt x="49203" y="283"/>
                </a:cubicBezTo>
                <a:lnTo>
                  <a:pt x="48959" y="283"/>
                </a:lnTo>
                <a:cubicBezTo>
                  <a:pt x="48145" y="419"/>
                  <a:pt x="47684" y="500"/>
                  <a:pt x="47223" y="608"/>
                </a:cubicBezTo>
                <a:cubicBezTo>
                  <a:pt x="46572" y="717"/>
                  <a:pt x="46247" y="798"/>
                  <a:pt x="45894" y="880"/>
                </a:cubicBezTo>
                <a:cubicBezTo>
                  <a:pt x="45541" y="934"/>
                  <a:pt x="45162" y="1042"/>
                  <a:pt x="44456" y="1205"/>
                </a:cubicBezTo>
                <a:cubicBezTo>
                  <a:pt x="42639" y="1666"/>
                  <a:pt x="40768" y="2263"/>
                  <a:pt x="38977" y="2887"/>
                </a:cubicBezTo>
                <a:cubicBezTo>
                  <a:pt x="38543" y="3050"/>
                  <a:pt x="37893" y="3267"/>
                  <a:pt x="37214" y="3538"/>
                </a:cubicBezTo>
                <a:cubicBezTo>
                  <a:pt x="36536" y="3782"/>
                  <a:pt x="35804" y="4107"/>
                  <a:pt x="35153" y="4352"/>
                </a:cubicBezTo>
                <a:cubicBezTo>
                  <a:pt x="35158" y="4351"/>
                  <a:pt x="35161" y="4350"/>
                  <a:pt x="35164" y="4350"/>
                </a:cubicBezTo>
                <a:cubicBezTo>
                  <a:pt x="35256" y="4350"/>
                  <a:pt x="34236" y="4795"/>
                  <a:pt x="33471" y="5111"/>
                </a:cubicBezTo>
                <a:cubicBezTo>
                  <a:pt x="32495" y="5572"/>
                  <a:pt x="31491" y="6006"/>
                  <a:pt x="30569" y="6467"/>
                </a:cubicBezTo>
                <a:cubicBezTo>
                  <a:pt x="29159" y="7145"/>
                  <a:pt x="28236" y="7661"/>
                  <a:pt x="27396" y="8149"/>
                </a:cubicBezTo>
                <a:lnTo>
                  <a:pt x="27423" y="8122"/>
                </a:lnTo>
                <a:lnTo>
                  <a:pt x="26690" y="8529"/>
                </a:lnTo>
                <a:lnTo>
                  <a:pt x="26745" y="8501"/>
                </a:lnTo>
                <a:lnTo>
                  <a:pt x="26745" y="8501"/>
                </a:lnTo>
                <a:lnTo>
                  <a:pt x="24114" y="9993"/>
                </a:lnTo>
                <a:cubicBezTo>
                  <a:pt x="22459" y="10916"/>
                  <a:pt x="20750" y="12000"/>
                  <a:pt x="19041" y="13167"/>
                </a:cubicBezTo>
                <a:lnTo>
                  <a:pt x="17387" y="14333"/>
                </a:lnTo>
                <a:cubicBezTo>
                  <a:pt x="15461" y="15662"/>
                  <a:pt x="14457" y="16449"/>
                  <a:pt x="13590" y="17154"/>
                </a:cubicBezTo>
                <a:lnTo>
                  <a:pt x="13617" y="17127"/>
                </a:lnTo>
                <a:lnTo>
                  <a:pt x="13617" y="17127"/>
                </a:lnTo>
                <a:cubicBezTo>
                  <a:pt x="13454" y="17235"/>
                  <a:pt x="13698" y="16991"/>
                  <a:pt x="12423" y="17941"/>
                </a:cubicBezTo>
                <a:cubicBezTo>
                  <a:pt x="11745" y="18483"/>
                  <a:pt x="10958" y="19107"/>
                  <a:pt x="10145" y="19812"/>
                </a:cubicBezTo>
                <a:lnTo>
                  <a:pt x="10823" y="19297"/>
                </a:lnTo>
                <a:lnTo>
                  <a:pt x="10823" y="19297"/>
                </a:lnTo>
                <a:cubicBezTo>
                  <a:pt x="9792" y="20165"/>
                  <a:pt x="8517" y="21250"/>
                  <a:pt x="7270" y="22470"/>
                </a:cubicBezTo>
                <a:lnTo>
                  <a:pt x="7297" y="22443"/>
                </a:lnTo>
                <a:lnTo>
                  <a:pt x="6700" y="23040"/>
                </a:lnTo>
                <a:lnTo>
                  <a:pt x="6754" y="23013"/>
                </a:lnTo>
                <a:lnTo>
                  <a:pt x="6754" y="23013"/>
                </a:lnTo>
                <a:cubicBezTo>
                  <a:pt x="5127" y="24613"/>
                  <a:pt x="3744" y="26430"/>
                  <a:pt x="2659" y="28410"/>
                </a:cubicBezTo>
                <a:lnTo>
                  <a:pt x="2740" y="28248"/>
                </a:lnTo>
                <a:lnTo>
                  <a:pt x="2659" y="28356"/>
                </a:lnTo>
                <a:cubicBezTo>
                  <a:pt x="2279" y="29143"/>
                  <a:pt x="1926" y="29929"/>
                  <a:pt x="1628" y="30743"/>
                </a:cubicBezTo>
                <a:cubicBezTo>
                  <a:pt x="1465" y="31177"/>
                  <a:pt x="1330" y="31530"/>
                  <a:pt x="1248" y="31801"/>
                </a:cubicBezTo>
                <a:cubicBezTo>
                  <a:pt x="1140" y="32072"/>
                  <a:pt x="1113" y="32289"/>
                  <a:pt x="1058" y="32452"/>
                </a:cubicBezTo>
                <a:cubicBezTo>
                  <a:pt x="950" y="32777"/>
                  <a:pt x="923" y="32994"/>
                  <a:pt x="841" y="33347"/>
                </a:cubicBezTo>
                <a:lnTo>
                  <a:pt x="868" y="33347"/>
                </a:lnTo>
                <a:lnTo>
                  <a:pt x="868" y="33401"/>
                </a:lnTo>
                <a:lnTo>
                  <a:pt x="1085" y="32642"/>
                </a:lnTo>
                <a:lnTo>
                  <a:pt x="1085" y="32669"/>
                </a:lnTo>
                <a:lnTo>
                  <a:pt x="1113" y="32669"/>
                </a:lnTo>
                <a:cubicBezTo>
                  <a:pt x="1113" y="32662"/>
                  <a:pt x="1114" y="32662"/>
                  <a:pt x="1118" y="32662"/>
                </a:cubicBezTo>
                <a:lnTo>
                  <a:pt x="1118" y="32662"/>
                </a:lnTo>
                <a:cubicBezTo>
                  <a:pt x="1129" y="32662"/>
                  <a:pt x="1160" y="32662"/>
                  <a:pt x="1221" y="32479"/>
                </a:cubicBezTo>
                <a:cubicBezTo>
                  <a:pt x="1330" y="32262"/>
                  <a:pt x="1465" y="31692"/>
                  <a:pt x="2008" y="30390"/>
                </a:cubicBezTo>
                <a:cubicBezTo>
                  <a:pt x="2116" y="30146"/>
                  <a:pt x="2252" y="29902"/>
                  <a:pt x="2360" y="29685"/>
                </a:cubicBezTo>
                <a:cubicBezTo>
                  <a:pt x="2523" y="29305"/>
                  <a:pt x="2686" y="29007"/>
                  <a:pt x="2821" y="28736"/>
                </a:cubicBezTo>
                <a:cubicBezTo>
                  <a:pt x="2984" y="28437"/>
                  <a:pt x="3120" y="28166"/>
                  <a:pt x="3282" y="27895"/>
                </a:cubicBezTo>
                <a:cubicBezTo>
                  <a:pt x="3499" y="27515"/>
                  <a:pt x="3798" y="27081"/>
                  <a:pt x="4069" y="26674"/>
                </a:cubicBezTo>
                <a:lnTo>
                  <a:pt x="4096" y="26647"/>
                </a:lnTo>
                <a:lnTo>
                  <a:pt x="4096" y="26647"/>
                </a:lnTo>
                <a:cubicBezTo>
                  <a:pt x="3337" y="27759"/>
                  <a:pt x="2713" y="28926"/>
                  <a:pt x="2170" y="30173"/>
                </a:cubicBezTo>
                <a:cubicBezTo>
                  <a:pt x="1655" y="31448"/>
                  <a:pt x="1248" y="32750"/>
                  <a:pt x="950" y="34079"/>
                </a:cubicBezTo>
                <a:lnTo>
                  <a:pt x="1085" y="33727"/>
                </a:lnTo>
                <a:lnTo>
                  <a:pt x="1085" y="33727"/>
                </a:lnTo>
                <a:cubicBezTo>
                  <a:pt x="760" y="35083"/>
                  <a:pt x="543" y="36439"/>
                  <a:pt x="407" y="37822"/>
                </a:cubicBezTo>
                <a:lnTo>
                  <a:pt x="407" y="37795"/>
                </a:lnTo>
                <a:cubicBezTo>
                  <a:pt x="353" y="38365"/>
                  <a:pt x="299" y="38989"/>
                  <a:pt x="190" y="40101"/>
                </a:cubicBezTo>
                <a:lnTo>
                  <a:pt x="190" y="40046"/>
                </a:lnTo>
                <a:cubicBezTo>
                  <a:pt x="109" y="41321"/>
                  <a:pt x="55" y="42569"/>
                  <a:pt x="0" y="43952"/>
                </a:cubicBezTo>
                <a:cubicBezTo>
                  <a:pt x="82" y="42677"/>
                  <a:pt x="163" y="41647"/>
                  <a:pt x="272" y="40426"/>
                </a:cubicBezTo>
                <a:lnTo>
                  <a:pt x="272" y="40426"/>
                </a:lnTo>
                <a:cubicBezTo>
                  <a:pt x="272" y="40609"/>
                  <a:pt x="247" y="41067"/>
                  <a:pt x="245" y="41536"/>
                </a:cubicBezTo>
                <a:lnTo>
                  <a:pt x="245" y="41536"/>
                </a:lnTo>
                <a:cubicBezTo>
                  <a:pt x="299" y="40560"/>
                  <a:pt x="380" y="39612"/>
                  <a:pt x="489" y="38555"/>
                </a:cubicBezTo>
                <a:cubicBezTo>
                  <a:pt x="597" y="37524"/>
                  <a:pt x="706" y="36792"/>
                  <a:pt x="814" y="36141"/>
                </a:cubicBezTo>
                <a:cubicBezTo>
                  <a:pt x="896" y="35517"/>
                  <a:pt x="1004" y="34947"/>
                  <a:pt x="1140" y="34242"/>
                </a:cubicBezTo>
                <a:lnTo>
                  <a:pt x="1140" y="34188"/>
                </a:lnTo>
                <a:cubicBezTo>
                  <a:pt x="1031" y="34676"/>
                  <a:pt x="923" y="35164"/>
                  <a:pt x="841" y="35652"/>
                </a:cubicBezTo>
                <a:lnTo>
                  <a:pt x="841" y="35625"/>
                </a:lnTo>
                <a:lnTo>
                  <a:pt x="819" y="35625"/>
                </a:lnTo>
                <a:cubicBezTo>
                  <a:pt x="952" y="34830"/>
                  <a:pt x="1032" y="34428"/>
                  <a:pt x="1113" y="34079"/>
                </a:cubicBezTo>
                <a:cubicBezTo>
                  <a:pt x="1194" y="33700"/>
                  <a:pt x="1302" y="33401"/>
                  <a:pt x="1492" y="32750"/>
                </a:cubicBezTo>
                <a:lnTo>
                  <a:pt x="1492" y="32804"/>
                </a:lnTo>
                <a:cubicBezTo>
                  <a:pt x="1872" y="31475"/>
                  <a:pt x="2360" y="30201"/>
                  <a:pt x="3011" y="28980"/>
                </a:cubicBezTo>
                <a:cubicBezTo>
                  <a:pt x="3635" y="27814"/>
                  <a:pt x="4367" y="26702"/>
                  <a:pt x="5208" y="25644"/>
                </a:cubicBezTo>
                <a:lnTo>
                  <a:pt x="5235" y="25617"/>
                </a:lnTo>
                <a:lnTo>
                  <a:pt x="5235" y="25617"/>
                </a:lnTo>
                <a:cubicBezTo>
                  <a:pt x="4422" y="26647"/>
                  <a:pt x="3716" y="27732"/>
                  <a:pt x="3147" y="28899"/>
                </a:cubicBezTo>
                <a:cubicBezTo>
                  <a:pt x="3608" y="28058"/>
                  <a:pt x="4150" y="27244"/>
                  <a:pt x="4747" y="26485"/>
                </a:cubicBezTo>
                <a:cubicBezTo>
                  <a:pt x="5127" y="25942"/>
                  <a:pt x="5425" y="25535"/>
                  <a:pt x="5751" y="25156"/>
                </a:cubicBezTo>
                <a:lnTo>
                  <a:pt x="5751" y="25156"/>
                </a:lnTo>
                <a:lnTo>
                  <a:pt x="5724" y="25183"/>
                </a:lnTo>
                <a:cubicBezTo>
                  <a:pt x="5886" y="24966"/>
                  <a:pt x="6076" y="24776"/>
                  <a:pt x="6239" y="24586"/>
                </a:cubicBezTo>
                <a:cubicBezTo>
                  <a:pt x="6402" y="24396"/>
                  <a:pt x="6564" y="24206"/>
                  <a:pt x="6754" y="24017"/>
                </a:cubicBezTo>
                <a:lnTo>
                  <a:pt x="6754" y="24017"/>
                </a:lnTo>
                <a:lnTo>
                  <a:pt x="6727" y="24043"/>
                </a:lnTo>
                <a:lnTo>
                  <a:pt x="7243" y="23474"/>
                </a:lnTo>
                <a:lnTo>
                  <a:pt x="7188" y="23501"/>
                </a:lnTo>
                <a:cubicBezTo>
                  <a:pt x="7915" y="22794"/>
                  <a:pt x="8210" y="22544"/>
                  <a:pt x="8245" y="22544"/>
                </a:cubicBezTo>
                <a:cubicBezTo>
                  <a:pt x="8260" y="22544"/>
                  <a:pt x="8229" y="22588"/>
                  <a:pt x="8165" y="22660"/>
                </a:cubicBezTo>
                <a:cubicBezTo>
                  <a:pt x="7921" y="22904"/>
                  <a:pt x="7785" y="23094"/>
                  <a:pt x="7649" y="23257"/>
                </a:cubicBezTo>
                <a:cubicBezTo>
                  <a:pt x="8327" y="22606"/>
                  <a:pt x="8951" y="22091"/>
                  <a:pt x="9494" y="21629"/>
                </a:cubicBezTo>
                <a:cubicBezTo>
                  <a:pt x="10389" y="20897"/>
                  <a:pt x="11637" y="19866"/>
                  <a:pt x="13183" y="18673"/>
                </a:cubicBezTo>
                <a:cubicBezTo>
                  <a:pt x="14376" y="17778"/>
                  <a:pt x="15597" y="16856"/>
                  <a:pt x="16763" y="16015"/>
                </a:cubicBezTo>
                <a:cubicBezTo>
                  <a:pt x="22106" y="12109"/>
                  <a:pt x="27857" y="8746"/>
                  <a:pt x="33878" y="6006"/>
                </a:cubicBezTo>
                <a:lnTo>
                  <a:pt x="33878" y="6006"/>
                </a:lnTo>
                <a:lnTo>
                  <a:pt x="33851" y="6033"/>
                </a:lnTo>
                <a:cubicBezTo>
                  <a:pt x="37459" y="4379"/>
                  <a:pt x="41229" y="3050"/>
                  <a:pt x="45080" y="2046"/>
                </a:cubicBezTo>
                <a:cubicBezTo>
                  <a:pt x="45758" y="1883"/>
                  <a:pt x="46464" y="1748"/>
                  <a:pt x="47196" y="1585"/>
                </a:cubicBezTo>
                <a:cubicBezTo>
                  <a:pt x="48823" y="1287"/>
                  <a:pt x="50505" y="1097"/>
                  <a:pt x="52187" y="1042"/>
                </a:cubicBezTo>
                <a:cubicBezTo>
                  <a:pt x="52463" y="1033"/>
                  <a:pt x="52739" y="1029"/>
                  <a:pt x="53016" y="1029"/>
                </a:cubicBezTo>
                <a:cubicBezTo>
                  <a:pt x="54401" y="1029"/>
                  <a:pt x="55799" y="1142"/>
                  <a:pt x="57178" y="1368"/>
                </a:cubicBezTo>
                <a:cubicBezTo>
                  <a:pt x="57584" y="1422"/>
                  <a:pt x="57937" y="1531"/>
                  <a:pt x="58344" y="1612"/>
                </a:cubicBezTo>
                <a:cubicBezTo>
                  <a:pt x="58724" y="1693"/>
                  <a:pt x="59103" y="1802"/>
                  <a:pt x="59483" y="1910"/>
                </a:cubicBezTo>
                <a:cubicBezTo>
                  <a:pt x="60215" y="2100"/>
                  <a:pt x="60948" y="2372"/>
                  <a:pt x="61680" y="2697"/>
                </a:cubicBezTo>
                <a:cubicBezTo>
                  <a:pt x="63091" y="3294"/>
                  <a:pt x="64365" y="4162"/>
                  <a:pt x="65423" y="5274"/>
                </a:cubicBezTo>
                <a:cubicBezTo>
                  <a:pt x="66291" y="6142"/>
                  <a:pt x="66888" y="7227"/>
                  <a:pt x="67241" y="8420"/>
                </a:cubicBezTo>
                <a:cubicBezTo>
                  <a:pt x="67566" y="9559"/>
                  <a:pt x="67566" y="10780"/>
                  <a:pt x="67213" y="11919"/>
                </a:cubicBezTo>
                <a:cubicBezTo>
                  <a:pt x="67078" y="12353"/>
                  <a:pt x="66861" y="12787"/>
                  <a:pt x="66590" y="13167"/>
                </a:cubicBezTo>
                <a:cubicBezTo>
                  <a:pt x="66318" y="13601"/>
                  <a:pt x="65966" y="14008"/>
                  <a:pt x="65559" y="14333"/>
                </a:cubicBezTo>
                <a:cubicBezTo>
                  <a:pt x="65152" y="14686"/>
                  <a:pt x="64691" y="14984"/>
                  <a:pt x="64230" y="15228"/>
                </a:cubicBezTo>
                <a:cubicBezTo>
                  <a:pt x="63742" y="15472"/>
                  <a:pt x="63226" y="15689"/>
                  <a:pt x="62684" y="15879"/>
                </a:cubicBezTo>
                <a:cubicBezTo>
                  <a:pt x="62114" y="16069"/>
                  <a:pt x="61572" y="16232"/>
                  <a:pt x="60975" y="16340"/>
                </a:cubicBezTo>
                <a:lnTo>
                  <a:pt x="61002" y="16340"/>
                </a:lnTo>
                <a:cubicBezTo>
                  <a:pt x="60243" y="16530"/>
                  <a:pt x="59456" y="16666"/>
                  <a:pt x="58642" y="16774"/>
                </a:cubicBezTo>
                <a:cubicBezTo>
                  <a:pt x="54953" y="17344"/>
                  <a:pt x="51237" y="17751"/>
                  <a:pt x="47521" y="18320"/>
                </a:cubicBezTo>
                <a:cubicBezTo>
                  <a:pt x="45813" y="18592"/>
                  <a:pt x="43887" y="18917"/>
                  <a:pt x="42476" y="19243"/>
                </a:cubicBezTo>
                <a:cubicBezTo>
                  <a:pt x="41581" y="19378"/>
                  <a:pt x="39954" y="19785"/>
                  <a:pt x="38815" y="20056"/>
                </a:cubicBezTo>
                <a:cubicBezTo>
                  <a:pt x="38796" y="20066"/>
                  <a:pt x="38777" y="20075"/>
                  <a:pt x="38756" y="20084"/>
                </a:cubicBezTo>
                <a:lnTo>
                  <a:pt x="38756" y="20084"/>
                </a:lnTo>
                <a:lnTo>
                  <a:pt x="37567" y="20382"/>
                </a:lnTo>
                <a:cubicBezTo>
                  <a:pt x="37133" y="20517"/>
                  <a:pt x="36672" y="20653"/>
                  <a:pt x="36211" y="20816"/>
                </a:cubicBezTo>
                <a:cubicBezTo>
                  <a:pt x="35234" y="21168"/>
                  <a:pt x="34177" y="21521"/>
                  <a:pt x="33173" y="21955"/>
                </a:cubicBezTo>
                <a:cubicBezTo>
                  <a:pt x="32956" y="21982"/>
                  <a:pt x="32956" y="21982"/>
                  <a:pt x="31871" y="22416"/>
                </a:cubicBezTo>
                <a:cubicBezTo>
                  <a:pt x="31871" y="22470"/>
                  <a:pt x="31681" y="22552"/>
                  <a:pt x="31139" y="22823"/>
                </a:cubicBezTo>
                <a:lnTo>
                  <a:pt x="30027" y="23392"/>
                </a:lnTo>
                <a:lnTo>
                  <a:pt x="29213" y="23826"/>
                </a:lnTo>
                <a:cubicBezTo>
                  <a:pt x="28915" y="23989"/>
                  <a:pt x="28589" y="24179"/>
                  <a:pt x="28236" y="24396"/>
                </a:cubicBezTo>
                <a:lnTo>
                  <a:pt x="27450" y="24857"/>
                </a:lnTo>
                <a:cubicBezTo>
                  <a:pt x="27179" y="25020"/>
                  <a:pt x="26934" y="25210"/>
                  <a:pt x="26663" y="25372"/>
                </a:cubicBezTo>
                <a:cubicBezTo>
                  <a:pt x="26419" y="25535"/>
                  <a:pt x="26148" y="25725"/>
                  <a:pt x="25904" y="25888"/>
                </a:cubicBezTo>
                <a:lnTo>
                  <a:pt x="25171" y="26430"/>
                </a:lnTo>
                <a:lnTo>
                  <a:pt x="25199" y="26430"/>
                </a:lnTo>
                <a:cubicBezTo>
                  <a:pt x="24683" y="26810"/>
                  <a:pt x="24249" y="27190"/>
                  <a:pt x="23734" y="27651"/>
                </a:cubicBezTo>
                <a:cubicBezTo>
                  <a:pt x="22323" y="28871"/>
                  <a:pt x="21049" y="30228"/>
                  <a:pt x="19909" y="31692"/>
                </a:cubicBezTo>
                <a:lnTo>
                  <a:pt x="19421" y="32370"/>
                </a:lnTo>
                <a:cubicBezTo>
                  <a:pt x="19258" y="32642"/>
                  <a:pt x="19096" y="32940"/>
                  <a:pt x="18879" y="33266"/>
                </a:cubicBezTo>
                <a:lnTo>
                  <a:pt x="18553" y="33808"/>
                </a:lnTo>
                <a:cubicBezTo>
                  <a:pt x="18445" y="33971"/>
                  <a:pt x="18336" y="34188"/>
                  <a:pt x="18228" y="34378"/>
                </a:cubicBezTo>
                <a:cubicBezTo>
                  <a:pt x="17984" y="34812"/>
                  <a:pt x="17767" y="35246"/>
                  <a:pt x="17577" y="35707"/>
                </a:cubicBezTo>
                <a:lnTo>
                  <a:pt x="17197" y="36602"/>
                </a:lnTo>
                <a:cubicBezTo>
                  <a:pt x="17088" y="36900"/>
                  <a:pt x="16980" y="37198"/>
                  <a:pt x="16872" y="37497"/>
                </a:cubicBezTo>
                <a:cubicBezTo>
                  <a:pt x="16627" y="38121"/>
                  <a:pt x="16465" y="38772"/>
                  <a:pt x="16356" y="39450"/>
                </a:cubicBezTo>
                <a:cubicBezTo>
                  <a:pt x="16166" y="40806"/>
                  <a:pt x="16329" y="42189"/>
                  <a:pt x="16899" y="43437"/>
                </a:cubicBezTo>
                <a:cubicBezTo>
                  <a:pt x="17197" y="44115"/>
                  <a:pt x="17739" y="44685"/>
                  <a:pt x="18390" y="45064"/>
                </a:cubicBezTo>
                <a:cubicBezTo>
                  <a:pt x="18847" y="45302"/>
                  <a:pt x="19352" y="45416"/>
                  <a:pt x="19865" y="45416"/>
                </a:cubicBezTo>
                <a:cubicBezTo>
                  <a:pt x="20114" y="45416"/>
                  <a:pt x="20366" y="45389"/>
                  <a:pt x="20615" y="45336"/>
                </a:cubicBezTo>
                <a:cubicBezTo>
                  <a:pt x="21266" y="45173"/>
                  <a:pt x="21917" y="44875"/>
                  <a:pt x="22486" y="44495"/>
                </a:cubicBezTo>
                <a:cubicBezTo>
                  <a:pt x="23056" y="44142"/>
                  <a:pt x="23544" y="43762"/>
                  <a:pt x="24086" y="43410"/>
                </a:cubicBezTo>
                <a:cubicBezTo>
                  <a:pt x="25226" y="42623"/>
                  <a:pt x="26148" y="41972"/>
                  <a:pt x="27124" y="41348"/>
                </a:cubicBezTo>
                <a:cubicBezTo>
                  <a:pt x="27638" y="41022"/>
                  <a:pt x="28091" y="40695"/>
                  <a:pt x="28328" y="40507"/>
                </a:cubicBezTo>
                <a:lnTo>
                  <a:pt x="28328" y="40507"/>
                </a:lnTo>
                <a:lnTo>
                  <a:pt x="28019" y="40725"/>
                </a:lnTo>
                <a:lnTo>
                  <a:pt x="28481" y="40372"/>
                </a:lnTo>
                <a:lnTo>
                  <a:pt x="28399" y="40426"/>
                </a:lnTo>
                <a:lnTo>
                  <a:pt x="29104" y="39938"/>
                </a:lnTo>
                <a:lnTo>
                  <a:pt x="29104" y="39938"/>
                </a:lnTo>
                <a:lnTo>
                  <a:pt x="29077" y="39965"/>
                </a:lnTo>
                <a:lnTo>
                  <a:pt x="30461" y="39043"/>
                </a:lnTo>
                <a:lnTo>
                  <a:pt x="31112" y="38555"/>
                </a:lnTo>
                <a:cubicBezTo>
                  <a:pt x="33037" y="37198"/>
                  <a:pt x="35099" y="35761"/>
                  <a:pt x="37160" y="34432"/>
                </a:cubicBezTo>
                <a:cubicBezTo>
                  <a:pt x="38571" y="33564"/>
                  <a:pt x="40849" y="32126"/>
                  <a:pt x="42856" y="31258"/>
                </a:cubicBezTo>
                <a:cubicBezTo>
                  <a:pt x="43477" y="30980"/>
                  <a:pt x="43692" y="30888"/>
                  <a:pt x="43649" y="30888"/>
                </a:cubicBezTo>
                <a:cubicBezTo>
                  <a:pt x="43645" y="30888"/>
                  <a:pt x="43640" y="30888"/>
                  <a:pt x="43634" y="30889"/>
                </a:cubicBezTo>
                <a:lnTo>
                  <a:pt x="43634" y="30889"/>
                </a:lnTo>
                <a:cubicBezTo>
                  <a:pt x="44122" y="30677"/>
                  <a:pt x="44625" y="30480"/>
                  <a:pt x="45142" y="30307"/>
                </a:cubicBezTo>
                <a:lnTo>
                  <a:pt x="45142" y="30307"/>
                </a:lnTo>
                <a:cubicBezTo>
                  <a:pt x="45121" y="30316"/>
                  <a:pt x="45101" y="30326"/>
                  <a:pt x="45080" y="30336"/>
                </a:cubicBezTo>
                <a:cubicBezTo>
                  <a:pt x="45127" y="30316"/>
                  <a:pt x="45175" y="30297"/>
                  <a:pt x="45222" y="30280"/>
                </a:cubicBezTo>
                <a:lnTo>
                  <a:pt x="45222" y="30280"/>
                </a:lnTo>
                <a:cubicBezTo>
                  <a:pt x="45195" y="30289"/>
                  <a:pt x="45168" y="30298"/>
                  <a:pt x="45142" y="30307"/>
                </a:cubicBezTo>
                <a:lnTo>
                  <a:pt x="45142" y="30307"/>
                </a:lnTo>
                <a:cubicBezTo>
                  <a:pt x="45284" y="30241"/>
                  <a:pt x="45430" y="30194"/>
                  <a:pt x="45596" y="30146"/>
                </a:cubicBezTo>
                <a:cubicBezTo>
                  <a:pt x="47265" y="29628"/>
                  <a:pt x="48990" y="29353"/>
                  <a:pt x="50740" y="29353"/>
                </a:cubicBezTo>
                <a:cubicBezTo>
                  <a:pt x="51095" y="29353"/>
                  <a:pt x="51450" y="29364"/>
                  <a:pt x="51807" y="29387"/>
                </a:cubicBezTo>
                <a:cubicBezTo>
                  <a:pt x="53028" y="29441"/>
                  <a:pt x="54248" y="29712"/>
                  <a:pt x="55415" y="30146"/>
                </a:cubicBezTo>
                <a:cubicBezTo>
                  <a:pt x="56581" y="30580"/>
                  <a:pt x="57639" y="31231"/>
                  <a:pt x="58561" y="32072"/>
                </a:cubicBezTo>
                <a:cubicBezTo>
                  <a:pt x="58968" y="32425"/>
                  <a:pt x="59347" y="32859"/>
                  <a:pt x="59673" y="33293"/>
                </a:cubicBezTo>
                <a:cubicBezTo>
                  <a:pt x="60161" y="33944"/>
                  <a:pt x="60568" y="34649"/>
                  <a:pt x="60894" y="35408"/>
                </a:cubicBezTo>
                <a:cubicBezTo>
                  <a:pt x="61219" y="36168"/>
                  <a:pt x="61463" y="36981"/>
                  <a:pt x="61545" y="37795"/>
                </a:cubicBezTo>
                <a:cubicBezTo>
                  <a:pt x="61707" y="39124"/>
                  <a:pt x="61490" y="40453"/>
                  <a:pt x="60894" y="41647"/>
                </a:cubicBezTo>
                <a:cubicBezTo>
                  <a:pt x="60812" y="41810"/>
                  <a:pt x="60731" y="41999"/>
                  <a:pt x="60622" y="42162"/>
                </a:cubicBezTo>
                <a:cubicBezTo>
                  <a:pt x="60541" y="42325"/>
                  <a:pt x="60432" y="42460"/>
                  <a:pt x="60324" y="42596"/>
                </a:cubicBezTo>
                <a:lnTo>
                  <a:pt x="60161" y="42840"/>
                </a:lnTo>
                <a:lnTo>
                  <a:pt x="59971" y="43030"/>
                </a:lnTo>
                <a:cubicBezTo>
                  <a:pt x="59844" y="43158"/>
                  <a:pt x="59740" y="43310"/>
                  <a:pt x="59615" y="43440"/>
                </a:cubicBezTo>
                <a:lnTo>
                  <a:pt x="59615" y="43440"/>
                </a:lnTo>
                <a:lnTo>
                  <a:pt x="59239" y="43762"/>
                </a:lnTo>
                <a:cubicBezTo>
                  <a:pt x="59158" y="43844"/>
                  <a:pt x="59076" y="43925"/>
                  <a:pt x="58968" y="44007"/>
                </a:cubicBezTo>
                <a:lnTo>
                  <a:pt x="58615" y="44278"/>
                </a:lnTo>
                <a:cubicBezTo>
                  <a:pt x="58100" y="44685"/>
                  <a:pt x="57530" y="45010"/>
                  <a:pt x="56961" y="45308"/>
                </a:cubicBezTo>
                <a:cubicBezTo>
                  <a:pt x="55198" y="46068"/>
                  <a:pt x="53299" y="46529"/>
                  <a:pt x="51400" y="46610"/>
                </a:cubicBezTo>
                <a:cubicBezTo>
                  <a:pt x="50997" y="46628"/>
                  <a:pt x="50593" y="46637"/>
                  <a:pt x="50189" y="46637"/>
                </a:cubicBezTo>
                <a:cubicBezTo>
                  <a:pt x="49318" y="46637"/>
                  <a:pt x="48447" y="46595"/>
                  <a:pt x="47576" y="46502"/>
                </a:cubicBezTo>
                <a:cubicBezTo>
                  <a:pt x="46301" y="46393"/>
                  <a:pt x="45026" y="46231"/>
                  <a:pt x="43724" y="46095"/>
                </a:cubicBezTo>
                <a:cubicBezTo>
                  <a:pt x="42328" y="45948"/>
                  <a:pt x="40908" y="45825"/>
                  <a:pt x="39486" y="45825"/>
                </a:cubicBezTo>
                <a:cubicBezTo>
                  <a:pt x="38283" y="45825"/>
                  <a:pt x="37079" y="45913"/>
                  <a:pt x="35885" y="46149"/>
                </a:cubicBezTo>
                <a:cubicBezTo>
                  <a:pt x="35560" y="46204"/>
                  <a:pt x="35261" y="46258"/>
                  <a:pt x="34963" y="46339"/>
                </a:cubicBezTo>
                <a:cubicBezTo>
                  <a:pt x="34665" y="46421"/>
                  <a:pt x="34339" y="46529"/>
                  <a:pt x="34041" y="46638"/>
                </a:cubicBezTo>
                <a:cubicBezTo>
                  <a:pt x="33444" y="46855"/>
                  <a:pt x="32875" y="47126"/>
                  <a:pt x="32332" y="47478"/>
                </a:cubicBezTo>
                <a:cubicBezTo>
                  <a:pt x="31220" y="48129"/>
                  <a:pt x="30244" y="48970"/>
                  <a:pt x="29430" y="49974"/>
                </a:cubicBezTo>
                <a:cubicBezTo>
                  <a:pt x="28589" y="50977"/>
                  <a:pt x="28019" y="52144"/>
                  <a:pt x="27694" y="53419"/>
                </a:cubicBezTo>
                <a:cubicBezTo>
                  <a:pt x="27558" y="54042"/>
                  <a:pt x="27504" y="54693"/>
                  <a:pt x="27585" y="55371"/>
                </a:cubicBezTo>
                <a:cubicBezTo>
                  <a:pt x="27613" y="55697"/>
                  <a:pt x="27667" y="56022"/>
                  <a:pt x="27748" y="56321"/>
                </a:cubicBezTo>
                <a:lnTo>
                  <a:pt x="27802" y="56565"/>
                </a:lnTo>
                <a:lnTo>
                  <a:pt x="27911" y="56836"/>
                </a:lnTo>
                <a:cubicBezTo>
                  <a:pt x="27992" y="57080"/>
                  <a:pt x="28101" y="57270"/>
                  <a:pt x="28209" y="57514"/>
                </a:cubicBezTo>
                <a:cubicBezTo>
                  <a:pt x="28236" y="57596"/>
                  <a:pt x="28264" y="57677"/>
                  <a:pt x="28318" y="57758"/>
                </a:cubicBezTo>
                <a:cubicBezTo>
                  <a:pt x="28399" y="57758"/>
                  <a:pt x="28508" y="57704"/>
                  <a:pt x="28589" y="57704"/>
                </a:cubicBezTo>
                <a:lnTo>
                  <a:pt x="29159" y="57514"/>
                </a:lnTo>
                <a:lnTo>
                  <a:pt x="29728" y="57351"/>
                </a:lnTo>
                <a:cubicBezTo>
                  <a:pt x="29918" y="57297"/>
                  <a:pt x="30081" y="57243"/>
                  <a:pt x="30244" y="57189"/>
                </a:cubicBezTo>
                <a:cubicBezTo>
                  <a:pt x="30596" y="57107"/>
                  <a:pt x="30922" y="56999"/>
                  <a:pt x="31274" y="56917"/>
                </a:cubicBezTo>
                <a:cubicBezTo>
                  <a:pt x="31952" y="56728"/>
                  <a:pt x="32630" y="56565"/>
                  <a:pt x="33336" y="56402"/>
                </a:cubicBezTo>
                <a:cubicBezTo>
                  <a:pt x="34692" y="56077"/>
                  <a:pt x="36102" y="55805"/>
                  <a:pt x="37486" y="55616"/>
                </a:cubicBezTo>
                <a:cubicBezTo>
                  <a:pt x="39764" y="55263"/>
                  <a:pt x="42070" y="55046"/>
                  <a:pt x="44375" y="54992"/>
                </a:cubicBezTo>
                <a:lnTo>
                  <a:pt x="45569" y="54965"/>
                </a:lnTo>
                <a:lnTo>
                  <a:pt x="46871" y="54965"/>
                </a:lnTo>
                <a:lnTo>
                  <a:pt x="47521" y="54992"/>
                </a:lnTo>
                <a:cubicBezTo>
                  <a:pt x="49393" y="55019"/>
                  <a:pt x="51237" y="55317"/>
                  <a:pt x="53001" y="55914"/>
                </a:cubicBezTo>
                <a:cubicBezTo>
                  <a:pt x="53868" y="56212"/>
                  <a:pt x="54682" y="56619"/>
                  <a:pt x="55442" y="57134"/>
                </a:cubicBezTo>
                <a:cubicBezTo>
                  <a:pt x="56174" y="57623"/>
                  <a:pt x="56798" y="58274"/>
                  <a:pt x="57232" y="59033"/>
                </a:cubicBezTo>
                <a:cubicBezTo>
                  <a:pt x="57530" y="59576"/>
                  <a:pt x="57720" y="60172"/>
                  <a:pt x="57801" y="60796"/>
                </a:cubicBezTo>
                <a:cubicBezTo>
                  <a:pt x="57856" y="61393"/>
                  <a:pt x="57774" y="62017"/>
                  <a:pt x="57612" y="62613"/>
                </a:cubicBezTo>
                <a:cubicBezTo>
                  <a:pt x="57422" y="63210"/>
                  <a:pt x="57123" y="63780"/>
                  <a:pt x="56744" y="64268"/>
                </a:cubicBezTo>
                <a:cubicBezTo>
                  <a:pt x="56364" y="64783"/>
                  <a:pt x="55930" y="65244"/>
                  <a:pt x="55442" y="65624"/>
                </a:cubicBezTo>
                <a:cubicBezTo>
                  <a:pt x="54628" y="66275"/>
                  <a:pt x="53706" y="66791"/>
                  <a:pt x="52729" y="67116"/>
                </a:cubicBezTo>
                <a:cubicBezTo>
                  <a:pt x="51726" y="67414"/>
                  <a:pt x="50695" y="67631"/>
                  <a:pt x="49664" y="67713"/>
                </a:cubicBezTo>
                <a:cubicBezTo>
                  <a:pt x="48968" y="67767"/>
                  <a:pt x="48266" y="67785"/>
                  <a:pt x="47559" y="67785"/>
                </a:cubicBezTo>
                <a:cubicBezTo>
                  <a:pt x="46144" y="67785"/>
                  <a:pt x="44710" y="67713"/>
                  <a:pt x="43263" y="67713"/>
                </a:cubicBezTo>
                <a:cubicBezTo>
                  <a:pt x="43139" y="67710"/>
                  <a:pt x="43015" y="67709"/>
                  <a:pt x="42891" y="67709"/>
                </a:cubicBezTo>
                <a:cubicBezTo>
                  <a:pt x="41527" y="67709"/>
                  <a:pt x="40187" y="67846"/>
                  <a:pt x="38869" y="68120"/>
                </a:cubicBezTo>
                <a:cubicBezTo>
                  <a:pt x="37431" y="68418"/>
                  <a:pt x="36048" y="68988"/>
                  <a:pt x="34882" y="69856"/>
                </a:cubicBezTo>
                <a:cubicBezTo>
                  <a:pt x="33661" y="70723"/>
                  <a:pt x="32766" y="71944"/>
                  <a:pt x="32278" y="73354"/>
                </a:cubicBezTo>
                <a:cubicBezTo>
                  <a:pt x="31763" y="74765"/>
                  <a:pt x="31627" y="76311"/>
                  <a:pt x="31871" y="77803"/>
                </a:cubicBezTo>
                <a:cubicBezTo>
                  <a:pt x="31871" y="77911"/>
                  <a:pt x="31925" y="78020"/>
                  <a:pt x="31925" y="78128"/>
                </a:cubicBezTo>
                <a:cubicBezTo>
                  <a:pt x="31979" y="78345"/>
                  <a:pt x="32034" y="78562"/>
                  <a:pt x="32088" y="78752"/>
                </a:cubicBezTo>
                <a:cubicBezTo>
                  <a:pt x="32115" y="78969"/>
                  <a:pt x="32169" y="79186"/>
                  <a:pt x="32251" y="79376"/>
                </a:cubicBezTo>
                <a:lnTo>
                  <a:pt x="32468" y="80000"/>
                </a:lnTo>
                <a:lnTo>
                  <a:pt x="32712" y="80569"/>
                </a:lnTo>
                <a:cubicBezTo>
                  <a:pt x="32793" y="80786"/>
                  <a:pt x="32902" y="80976"/>
                  <a:pt x="33010" y="81166"/>
                </a:cubicBezTo>
                <a:cubicBezTo>
                  <a:pt x="33092" y="81356"/>
                  <a:pt x="33200" y="81546"/>
                  <a:pt x="33309" y="81736"/>
                </a:cubicBezTo>
                <a:cubicBezTo>
                  <a:pt x="34204" y="83173"/>
                  <a:pt x="35451" y="84367"/>
                  <a:pt x="36943" y="85208"/>
                </a:cubicBezTo>
                <a:cubicBezTo>
                  <a:pt x="37920" y="85777"/>
                  <a:pt x="38950" y="86211"/>
                  <a:pt x="40035" y="86510"/>
                </a:cubicBezTo>
                <a:cubicBezTo>
                  <a:pt x="41450" y="86894"/>
                  <a:pt x="42911" y="87097"/>
                  <a:pt x="44383" y="87097"/>
                </a:cubicBezTo>
                <a:cubicBezTo>
                  <a:pt x="44886" y="87097"/>
                  <a:pt x="45390" y="87073"/>
                  <a:pt x="45894" y="87025"/>
                </a:cubicBezTo>
                <a:cubicBezTo>
                  <a:pt x="46165" y="87025"/>
                  <a:pt x="46382" y="86998"/>
                  <a:pt x="46545" y="86971"/>
                </a:cubicBezTo>
                <a:cubicBezTo>
                  <a:pt x="46823" y="86931"/>
                  <a:pt x="46912" y="86906"/>
                  <a:pt x="46855" y="86906"/>
                </a:cubicBezTo>
                <a:cubicBezTo>
                  <a:pt x="46834" y="86906"/>
                  <a:pt x="46793" y="86909"/>
                  <a:pt x="46735" y="86916"/>
                </a:cubicBezTo>
                <a:cubicBezTo>
                  <a:pt x="46491" y="86916"/>
                  <a:pt x="45948" y="86971"/>
                  <a:pt x="45189" y="86971"/>
                </a:cubicBezTo>
                <a:cubicBezTo>
                  <a:pt x="44983" y="86978"/>
                  <a:pt x="44779" y="86982"/>
                  <a:pt x="44574" y="86982"/>
                </a:cubicBezTo>
                <a:cubicBezTo>
                  <a:pt x="43349" y="86982"/>
                  <a:pt x="42143" y="86843"/>
                  <a:pt x="40958" y="86564"/>
                </a:cubicBezTo>
                <a:cubicBezTo>
                  <a:pt x="40252" y="86401"/>
                  <a:pt x="39574" y="86184"/>
                  <a:pt x="38923" y="85940"/>
                </a:cubicBezTo>
                <a:cubicBezTo>
                  <a:pt x="38293" y="85688"/>
                  <a:pt x="37687" y="85389"/>
                  <a:pt x="37125" y="85043"/>
                </a:cubicBezTo>
                <a:lnTo>
                  <a:pt x="37125" y="85043"/>
                </a:lnTo>
                <a:cubicBezTo>
                  <a:pt x="38018" y="85508"/>
                  <a:pt x="38960" y="85898"/>
                  <a:pt x="39927" y="86211"/>
                </a:cubicBezTo>
                <a:cubicBezTo>
                  <a:pt x="40849" y="86482"/>
                  <a:pt x="41798" y="86672"/>
                  <a:pt x="42775" y="86754"/>
                </a:cubicBezTo>
                <a:cubicBezTo>
                  <a:pt x="43408" y="86816"/>
                  <a:pt x="44042" y="86849"/>
                  <a:pt x="44676" y="86849"/>
                </a:cubicBezTo>
                <a:cubicBezTo>
                  <a:pt x="45425" y="86849"/>
                  <a:pt x="46175" y="86802"/>
                  <a:pt x="46925" y="86699"/>
                </a:cubicBezTo>
                <a:cubicBezTo>
                  <a:pt x="47494" y="86645"/>
                  <a:pt x="48037" y="86564"/>
                  <a:pt x="48579" y="86401"/>
                </a:cubicBezTo>
                <a:cubicBezTo>
                  <a:pt x="48634" y="86374"/>
                  <a:pt x="48579" y="86374"/>
                  <a:pt x="48579" y="86347"/>
                </a:cubicBezTo>
                <a:cubicBezTo>
                  <a:pt x="47576" y="86537"/>
                  <a:pt x="46545" y="86645"/>
                  <a:pt x="45514" y="86672"/>
                </a:cubicBezTo>
                <a:cubicBezTo>
                  <a:pt x="44646" y="86672"/>
                  <a:pt x="43778" y="86645"/>
                  <a:pt x="42910" y="86537"/>
                </a:cubicBezTo>
                <a:cubicBezTo>
                  <a:pt x="42015" y="86428"/>
                  <a:pt x="41120" y="86238"/>
                  <a:pt x="40252" y="85994"/>
                </a:cubicBezTo>
                <a:cubicBezTo>
                  <a:pt x="38408" y="85479"/>
                  <a:pt x="36699" y="84529"/>
                  <a:pt x="35316" y="83255"/>
                </a:cubicBezTo>
                <a:cubicBezTo>
                  <a:pt x="34692" y="82658"/>
                  <a:pt x="34149" y="81953"/>
                  <a:pt x="33715" y="81220"/>
                </a:cubicBezTo>
                <a:cubicBezTo>
                  <a:pt x="33281" y="80461"/>
                  <a:pt x="32956" y="79674"/>
                  <a:pt x="32739" y="78834"/>
                </a:cubicBezTo>
                <a:cubicBezTo>
                  <a:pt x="32386" y="77532"/>
                  <a:pt x="32332" y="76175"/>
                  <a:pt x="32549" y="74873"/>
                </a:cubicBezTo>
                <a:cubicBezTo>
                  <a:pt x="32739" y="73571"/>
                  <a:pt x="33309" y="72351"/>
                  <a:pt x="34177" y="71374"/>
                </a:cubicBezTo>
                <a:cubicBezTo>
                  <a:pt x="34421" y="71049"/>
                  <a:pt x="34719" y="70778"/>
                  <a:pt x="35044" y="70534"/>
                </a:cubicBezTo>
                <a:cubicBezTo>
                  <a:pt x="35560" y="70127"/>
                  <a:pt x="36102" y="69801"/>
                  <a:pt x="36699" y="69530"/>
                </a:cubicBezTo>
                <a:lnTo>
                  <a:pt x="36699" y="69530"/>
                </a:lnTo>
                <a:cubicBezTo>
                  <a:pt x="35885" y="69910"/>
                  <a:pt x="35126" y="70425"/>
                  <a:pt x="34475" y="71049"/>
                </a:cubicBezTo>
                <a:cubicBezTo>
                  <a:pt x="33797" y="71781"/>
                  <a:pt x="33281" y="72622"/>
                  <a:pt x="32929" y="73544"/>
                </a:cubicBezTo>
                <a:cubicBezTo>
                  <a:pt x="32576" y="74602"/>
                  <a:pt x="32413" y="75687"/>
                  <a:pt x="32468" y="76799"/>
                </a:cubicBezTo>
                <a:cubicBezTo>
                  <a:pt x="32495" y="77233"/>
                  <a:pt x="32549" y="77640"/>
                  <a:pt x="32630" y="78074"/>
                </a:cubicBezTo>
                <a:cubicBezTo>
                  <a:pt x="32712" y="78508"/>
                  <a:pt x="32820" y="78915"/>
                  <a:pt x="32956" y="79349"/>
                </a:cubicBezTo>
                <a:cubicBezTo>
                  <a:pt x="33092" y="79756"/>
                  <a:pt x="33254" y="80135"/>
                  <a:pt x="33444" y="80542"/>
                </a:cubicBezTo>
                <a:cubicBezTo>
                  <a:pt x="33634" y="80922"/>
                  <a:pt x="33851" y="81275"/>
                  <a:pt x="34068" y="81654"/>
                </a:cubicBezTo>
                <a:cubicBezTo>
                  <a:pt x="34502" y="82278"/>
                  <a:pt x="34990" y="82875"/>
                  <a:pt x="35560" y="83390"/>
                </a:cubicBezTo>
                <a:cubicBezTo>
                  <a:pt x="35831" y="83634"/>
                  <a:pt x="36129" y="83851"/>
                  <a:pt x="36455" y="84096"/>
                </a:cubicBezTo>
                <a:cubicBezTo>
                  <a:pt x="36591" y="84177"/>
                  <a:pt x="36753" y="84313"/>
                  <a:pt x="36916" y="84394"/>
                </a:cubicBezTo>
                <a:lnTo>
                  <a:pt x="37377" y="84692"/>
                </a:lnTo>
                <a:cubicBezTo>
                  <a:pt x="38679" y="85425"/>
                  <a:pt x="40117" y="85940"/>
                  <a:pt x="41581" y="86184"/>
                </a:cubicBezTo>
                <a:cubicBezTo>
                  <a:pt x="42247" y="86313"/>
                  <a:pt x="43065" y="86391"/>
                  <a:pt x="43216" y="86391"/>
                </a:cubicBezTo>
                <a:cubicBezTo>
                  <a:pt x="43256" y="86391"/>
                  <a:pt x="43250" y="86385"/>
                  <a:pt x="43182" y="86374"/>
                </a:cubicBezTo>
                <a:cubicBezTo>
                  <a:pt x="42856" y="86320"/>
                  <a:pt x="41690" y="86184"/>
                  <a:pt x="40822" y="85940"/>
                </a:cubicBezTo>
                <a:lnTo>
                  <a:pt x="40008" y="85723"/>
                </a:lnTo>
                <a:cubicBezTo>
                  <a:pt x="39737" y="85642"/>
                  <a:pt x="39493" y="85533"/>
                  <a:pt x="39222" y="85452"/>
                </a:cubicBezTo>
                <a:cubicBezTo>
                  <a:pt x="38326" y="85099"/>
                  <a:pt x="37486" y="84665"/>
                  <a:pt x="36699" y="84123"/>
                </a:cubicBezTo>
                <a:cubicBezTo>
                  <a:pt x="36509" y="83987"/>
                  <a:pt x="36319" y="83851"/>
                  <a:pt x="36129" y="83716"/>
                </a:cubicBezTo>
                <a:lnTo>
                  <a:pt x="35587" y="83255"/>
                </a:lnTo>
                <a:cubicBezTo>
                  <a:pt x="35234" y="82929"/>
                  <a:pt x="34936" y="82577"/>
                  <a:pt x="34638" y="82224"/>
                </a:cubicBezTo>
                <a:cubicBezTo>
                  <a:pt x="34041" y="81465"/>
                  <a:pt x="33580" y="80651"/>
                  <a:pt x="33227" y="79756"/>
                </a:cubicBezTo>
                <a:cubicBezTo>
                  <a:pt x="32902" y="78861"/>
                  <a:pt x="32685" y="77938"/>
                  <a:pt x="32630" y="76989"/>
                </a:cubicBezTo>
                <a:cubicBezTo>
                  <a:pt x="32549" y="76094"/>
                  <a:pt x="32630" y="75226"/>
                  <a:pt x="32847" y="74358"/>
                </a:cubicBezTo>
                <a:cubicBezTo>
                  <a:pt x="33037" y="73490"/>
                  <a:pt x="33390" y="72704"/>
                  <a:pt x="33905" y="71971"/>
                </a:cubicBezTo>
                <a:cubicBezTo>
                  <a:pt x="34936" y="70561"/>
                  <a:pt x="36509" y="69639"/>
                  <a:pt x="38218" y="69150"/>
                </a:cubicBezTo>
                <a:cubicBezTo>
                  <a:pt x="39439" y="68798"/>
                  <a:pt x="40686" y="68608"/>
                  <a:pt x="41934" y="68581"/>
                </a:cubicBezTo>
                <a:cubicBezTo>
                  <a:pt x="42329" y="68564"/>
                  <a:pt x="42727" y="68557"/>
                  <a:pt x="43126" y="68557"/>
                </a:cubicBezTo>
                <a:cubicBezTo>
                  <a:pt x="44014" y="68557"/>
                  <a:pt x="44906" y="68589"/>
                  <a:pt x="45786" y="68608"/>
                </a:cubicBezTo>
                <a:cubicBezTo>
                  <a:pt x="46314" y="68623"/>
                  <a:pt x="46846" y="68634"/>
                  <a:pt x="47380" y="68634"/>
                </a:cubicBezTo>
                <a:cubicBezTo>
                  <a:pt x="48793" y="68634"/>
                  <a:pt x="50220" y="68558"/>
                  <a:pt x="51617" y="68282"/>
                </a:cubicBezTo>
                <a:cubicBezTo>
                  <a:pt x="53624" y="67930"/>
                  <a:pt x="55442" y="66953"/>
                  <a:pt x="56852" y="65516"/>
                </a:cubicBezTo>
                <a:cubicBezTo>
                  <a:pt x="57232" y="65109"/>
                  <a:pt x="57584" y="64648"/>
                  <a:pt x="57856" y="64160"/>
                </a:cubicBezTo>
                <a:cubicBezTo>
                  <a:pt x="58154" y="63671"/>
                  <a:pt x="58371" y="63129"/>
                  <a:pt x="58534" y="62559"/>
                </a:cubicBezTo>
                <a:cubicBezTo>
                  <a:pt x="58561" y="62424"/>
                  <a:pt x="58588" y="62288"/>
                  <a:pt x="58615" y="62125"/>
                </a:cubicBezTo>
                <a:cubicBezTo>
                  <a:pt x="58642" y="61990"/>
                  <a:pt x="58669" y="61854"/>
                  <a:pt x="58669" y="61718"/>
                </a:cubicBezTo>
                <a:lnTo>
                  <a:pt x="58697" y="61284"/>
                </a:lnTo>
                <a:lnTo>
                  <a:pt x="58697" y="60878"/>
                </a:lnTo>
                <a:cubicBezTo>
                  <a:pt x="58669" y="60606"/>
                  <a:pt x="58642" y="60335"/>
                  <a:pt x="58561" y="60091"/>
                </a:cubicBezTo>
                <a:cubicBezTo>
                  <a:pt x="58534" y="59847"/>
                  <a:pt x="58452" y="59603"/>
                  <a:pt x="58344" y="59359"/>
                </a:cubicBezTo>
                <a:cubicBezTo>
                  <a:pt x="57910" y="58192"/>
                  <a:pt x="57123" y="57189"/>
                  <a:pt x="56093" y="56511"/>
                </a:cubicBezTo>
                <a:cubicBezTo>
                  <a:pt x="55089" y="55805"/>
                  <a:pt x="54004" y="55290"/>
                  <a:pt x="52865" y="54937"/>
                </a:cubicBezTo>
                <a:cubicBezTo>
                  <a:pt x="51726" y="54612"/>
                  <a:pt x="50559" y="54368"/>
                  <a:pt x="49366" y="54232"/>
                </a:cubicBezTo>
                <a:cubicBezTo>
                  <a:pt x="49068" y="54205"/>
                  <a:pt x="48796" y="54178"/>
                  <a:pt x="48498" y="54178"/>
                </a:cubicBezTo>
                <a:cubicBezTo>
                  <a:pt x="48200" y="54151"/>
                  <a:pt x="47901" y="54151"/>
                  <a:pt x="47603" y="54124"/>
                </a:cubicBezTo>
                <a:cubicBezTo>
                  <a:pt x="47223" y="54124"/>
                  <a:pt x="46831" y="54112"/>
                  <a:pt x="46444" y="54112"/>
                </a:cubicBezTo>
                <a:cubicBezTo>
                  <a:pt x="46250" y="54112"/>
                  <a:pt x="46057" y="54115"/>
                  <a:pt x="45867" y="54124"/>
                </a:cubicBezTo>
                <a:cubicBezTo>
                  <a:pt x="42015" y="54124"/>
                  <a:pt x="38191" y="54531"/>
                  <a:pt x="34421" y="55290"/>
                </a:cubicBezTo>
                <a:cubicBezTo>
                  <a:pt x="33498" y="55480"/>
                  <a:pt x="32576" y="55697"/>
                  <a:pt x="31708" y="55914"/>
                </a:cubicBezTo>
                <a:cubicBezTo>
                  <a:pt x="31247" y="56050"/>
                  <a:pt x="30786" y="56158"/>
                  <a:pt x="30352" y="56294"/>
                </a:cubicBezTo>
                <a:lnTo>
                  <a:pt x="29674" y="56483"/>
                </a:lnTo>
                <a:lnTo>
                  <a:pt x="29050" y="56673"/>
                </a:lnTo>
                <a:lnTo>
                  <a:pt x="28806" y="56755"/>
                </a:lnTo>
                <a:cubicBezTo>
                  <a:pt x="28752" y="56673"/>
                  <a:pt x="28725" y="56592"/>
                  <a:pt x="28698" y="56511"/>
                </a:cubicBezTo>
                <a:lnTo>
                  <a:pt x="28643" y="56375"/>
                </a:lnTo>
                <a:cubicBezTo>
                  <a:pt x="28616" y="56294"/>
                  <a:pt x="28589" y="56212"/>
                  <a:pt x="28589" y="56131"/>
                </a:cubicBezTo>
                <a:cubicBezTo>
                  <a:pt x="28535" y="55995"/>
                  <a:pt x="28508" y="55833"/>
                  <a:pt x="28481" y="55670"/>
                </a:cubicBezTo>
                <a:cubicBezTo>
                  <a:pt x="28291" y="54503"/>
                  <a:pt x="28508" y="53310"/>
                  <a:pt x="29023" y="52225"/>
                </a:cubicBezTo>
                <a:lnTo>
                  <a:pt x="29023" y="52279"/>
                </a:lnTo>
                <a:cubicBezTo>
                  <a:pt x="29294" y="51601"/>
                  <a:pt x="29674" y="51004"/>
                  <a:pt x="30135" y="50462"/>
                </a:cubicBezTo>
                <a:cubicBezTo>
                  <a:pt x="30976" y="49458"/>
                  <a:pt x="31952" y="48645"/>
                  <a:pt x="33092" y="48021"/>
                </a:cubicBezTo>
                <a:cubicBezTo>
                  <a:pt x="33688" y="47695"/>
                  <a:pt x="34285" y="47424"/>
                  <a:pt x="34936" y="47234"/>
                </a:cubicBezTo>
                <a:cubicBezTo>
                  <a:pt x="35587" y="47072"/>
                  <a:pt x="36238" y="46909"/>
                  <a:pt x="36916" y="46827"/>
                </a:cubicBezTo>
                <a:cubicBezTo>
                  <a:pt x="37786" y="46723"/>
                  <a:pt x="38655" y="46674"/>
                  <a:pt x="39532" y="46674"/>
                </a:cubicBezTo>
                <a:cubicBezTo>
                  <a:pt x="40022" y="46674"/>
                  <a:pt x="40515" y="46690"/>
                  <a:pt x="41012" y="46719"/>
                </a:cubicBezTo>
                <a:cubicBezTo>
                  <a:pt x="43751" y="46882"/>
                  <a:pt x="46518" y="47343"/>
                  <a:pt x="49339" y="47478"/>
                </a:cubicBezTo>
                <a:cubicBezTo>
                  <a:pt x="49650" y="47499"/>
                  <a:pt x="49960" y="47508"/>
                  <a:pt x="50271" y="47508"/>
                </a:cubicBezTo>
                <a:cubicBezTo>
                  <a:pt x="50774" y="47508"/>
                  <a:pt x="51277" y="47485"/>
                  <a:pt x="51780" y="47451"/>
                </a:cubicBezTo>
                <a:cubicBezTo>
                  <a:pt x="52187" y="47424"/>
                  <a:pt x="52567" y="47370"/>
                  <a:pt x="52919" y="47343"/>
                </a:cubicBezTo>
                <a:lnTo>
                  <a:pt x="53868" y="47180"/>
                </a:lnTo>
                <a:cubicBezTo>
                  <a:pt x="55496" y="46882"/>
                  <a:pt x="57069" y="46285"/>
                  <a:pt x="58480" y="45471"/>
                </a:cubicBezTo>
                <a:cubicBezTo>
                  <a:pt x="60351" y="44413"/>
                  <a:pt x="61707" y="42650"/>
                  <a:pt x="62250" y="40589"/>
                </a:cubicBezTo>
                <a:cubicBezTo>
                  <a:pt x="62494" y="39640"/>
                  <a:pt x="62548" y="38636"/>
                  <a:pt x="62440" y="37660"/>
                </a:cubicBezTo>
                <a:cubicBezTo>
                  <a:pt x="62304" y="36710"/>
                  <a:pt x="62060" y="35761"/>
                  <a:pt x="61653" y="34866"/>
                </a:cubicBezTo>
                <a:cubicBezTo>
                  <a:pt x="61300" y="34052"/>
                  <a:pt x="60812" y="33266"/>
                  <a:pt x="60270" y="32560"/>
                </a:cubicBezTo>
                <a:cubicBezTo>
                  <a:pt x="59727" y="31909"/>
                  <a:pt x="59103" y="31313"/>
                  <a:pt x="58425" y="30797"/>
                </a:cubicBezTo>
                <a:cubicBezTo>
                  <a:pt x="56933" y="29712"/>
                  <a:pt x="55198" y="29007"/>
                  <a:pt x="53380" y="28682"/>
                </a:cubicBezTo>
                <a:cubicBezTo>
                  <a:pt x="52485" y="28532"/>
                  <a:pt x="51576" y="28458"/>
                  <a:pt x="50664" y="28458"/>
                </a:cubicBezTo>
                <a:cubicBezTo>
                  <a:pt x="49752" y="28458"/>
                  <a:pt x="48837" y="28532"/>
                  <a:pt x="47928" y="28682"/>
                </a:cubicBezTo>
                <a:cubicBezTo>
                  <a:pt x="46545" y="28926"/>
                  <a:pt x="45189" y="29278"/>
                  <a:pt x="43887" y="29767"/>
                </a:cubicBezTo>
                <a:cubicBezTo>
                  <a:pt x="43209" y="30038"/>
                  <a:pt x="42504" y="30363"/>
                  <a:pt x="41798" y="30716"/>
                </a:cubicBezTo>
                <a:lnTo>
                  <a:pt x="41853" y="30689"/>
                </a:lnTo>
                <a:lnTo>
                  <a:pt x="41853" y="30689"/>
                </a:lnTo>
                <a:cubicBezTo>
                  <a:pt x="40307" y="31448"/>
                  <a:pt x="38815" y="32289"/>
                  <a:pt x="37377" y="33211"/>
                </a:cubicBezTo>
                <a:cubicBezTo>
                  <a:pt x="35858" y="34188"/>
                  <a:pt x="34529" y="35083"/>
                  <a:pt x="32929" y="36222"/>
                </a:cubicBezTo>
                <a:cubicBezTo>
                  <a:pt x="31844" y="36981"/>
                  <a:pt x="30244" y="38066"/>
                  <a:pt x="28942" y="38934"/>
                </a:cubicBezTo>
                <a:lnTo>
                  <a:pt x="26392" y="40697"/>
                </a:lnTo>
                <a:lnTo>
                  <a:pt x="22432" y="43437"/>
                </a:lnTo>
                <a:cubicBezTo>
                  <a:pt x="21808" y="43898"/>
                  <a:pt x="21103" y="44224"/>
                  <a:pt x="20370" y="44441"/>
                </a:cubicBezTo>
                <a:cubicBezTo>
                  <a:pt x="20200" y="44478"/>
                  <a:pt x="20028" y="44497"/>
                  <a:pt x="19858" y="44497"/>
                </a:cubicBezTo>
                <a:cubicBezTo>
                  <a:pt x="19296" y="44497"/>
                  <a:pt x="18752" y="44293"/>
                  <a:pt x="18336" y="43898"/>
                </a:cubicBezTo>
                <a:cubicBezTo>
                  <a:pt x="18038" y="43627"/>
                  <a:pt x="17794" y="43301"/>
                  <a:pt x="17658" y="42922"/>
                </a:cubicBezTo>
                <a:cubicBezTo>
                  <a:pt x="17550" y="42732"/>
                  <a:pt x="17495" y="42542"/>
                  <a:pt x="17441" y="42352"/>
                </a:cubicBezTo>
                <a:cubicBezTo>
                  <a:pt x="17387" y="42135"/>
                  <a:pt x="17333" y="41945"/>
                  <a:pt x="17305" y="41728"/>
                </a:cubicBezTo>
                <a:cubicBezTo>
                  <a:pt x="17143" y="40887"/>
                  <a:pt x="17170" y="40046"/>
                  <a:pt x="17305" y="39206"/>
                </a:cubicBezTo>
                <a:cubicBezTo>
                  <a:pt x="17387" y="38772"/>
                  <a:pt x="17495" y="38365"/>
                  <a:pt x="17658" y="37958"/>
                </a:cubicBezTo>
                <a:lnTo>
                  <a:pt x="17875" y="37334"/>
                </a:lnTo>
                <a:lnTo>
                  <a:pt x="17984" y="37009"/>
                </a:lnTo>
                <a:cubicBezTo>
                  <a:pt x="18011" y="36900"/>
                  <a:pt x="18065" y="36792"/>
                  <a:pt x="18119" y="36710"/>
                </a:cubicBezTo>
                <a:cubicBezTo>
                  <a:pt x="18309" y="36303"/>
                  <a:pt x="18445" y="35869"/>
                  <a:pt x="18662" y="35490"/>
                </a:cubicBezTo>
                <a:lnTo>
                  <a:pt x="19313" y="34296"/>
                </a:lnTo>
                <a:cubicBezTo>
                  <a:pt x="19448" y="34052"/>
                  <a:pt x="19638" y="33754"/>
                  <a:pt x="19828" y="33455"/>
                </a:cubicBezTo>
                <a:cubicBezTo>
                  <a:pt x="19936" y="33293"/>
                  <a:pt x="20018" y="33130"/>
                  <a:pt x="20126" y="32994"/>
                </a:cubicBezTo>
                <a:lnTo>
                  <a:pt x="20452" y="32533"/>
                </a:lnTo>
                <a:lnTo>
                  <a:pt x="20994" y="31774"/>
                </a:lnTo>
                <a:lnTo>
                  <a:pt x="21591" y="31068"/>
                </a:lnTo>
                <a:cubicBezTo>
                  <a:pt x="21990" y="30563"/>
                  <a:pt x="22441" y="30084"/>
                  <a:pt x="22893" y="29631"/>
                </a:cubicBezTo>
                <a:lnTo>
                  <a:pt x="22893" y="29631"/>
                </a:lnTo>
                <a:lnTo>
                  <a:pt x="22947" y="29604"/>
                </a:lnTo>
                <a:cubicBezTo>
                  <a:pt x="24168" y="28410"/>
                  <a:pt x="25497" y="27325"/>
                  <a:pt x="26907" y="26349"/>
                </a:cubicBezTo>
                <a:lnTo>
                  <a:pt x="26907" y="26349"/>
                </a:lnTo>
                <a:lnTo>
                  <a:pt x="26880" y="26376"/>
                </a:lnTo>
                <a:lnTo>
                  <a:pt x="27558" y="25915"/>
                </a:lnTo>
                <a:lnTo>
                  <a:pt x="27504" y="25942"/>
                </a:lnTo>
                <a:cubicBezTo>
                  <a:pt x="27721" y="25806"/>
                  <a:pt x="27965" y="25644"/>
                  <a:pt x="28182" y="25508"/>
                </a:cubicBezTo>
                <a:lnTo>
                  <a:pt x="28182" y="25508"/>
                </a:lnTo>
                <a:lnTo>
                  <a:pt x="28128" y="25535"/>
                </a:lnTo>
                <a:lnTo>
                  <a:pt x="28779" y="25128"/>
                </a:lnTo>
                <a:lnTo>
                  <a:pt x="28752" y="25156"/>
                </a:lnTo>
                <a:cubicBezTo>
                  <a:pt x="29131" y="24911"/>
                  <a:pt x="29538" y="24694"/>
                  <a:pt x="29945" y="24450"/>
                </a:cubicBezTo>
                <a:cubicBezTo>
                  <a:pt x="30840" y="23989"/>
                  <a:pt x="32332" y="23284"/>
                  <a:pt x="33444" y="22823"/>
                </a:cubicBezTo>
                <a:lnTo>
                  <a:pt x="33444" y="22823"/>
                </a:lnTo>
                <a:lnTo>
                  <a:pt x="33390" y="22850"/>
                </a:lnTo>
                <a:cubicBezTo>
                  <a:pt x="34041" y="22579"/>
                  <a:pt x="34665" y="22335"/>
                  <a:pt x="35316" y="22118"/>
                </a:cubicBezTo>
                <a:cubicBezTo>
                  <a:pt x="35777" y="21982"/>
                  <a:pt x="36129" y="21874"/>
                  <a:pt x="36753" y="21684"/>
                </a:cubicBezTo>
                <a:cubicBezTo>
                  <a:pt x="38462" y="21087"/>
                  <a:pt x="40225" y="20626"/>
                  <a:pt x="41988" y="20273"/>
                </a:cubicBezTo>
                <a:lnTo>
                  <a:pt x="41961" y="20273"/>
                </a:lnTo>
                <a:cubicBezTo>
                  <a:pt x="43372" y="20002"/>
                  <a:pt x="44673" y="19758"/>
                  <a:pt x="46138" y="19487"/>
                </a:cubicBezTo>
                <a:cubicBezTo>
                  <a:pt x="47304" y="19297"/>
                  <a:pt x="48742" y="19080"/>
                  <a:pt x="50044" y="18890"/>
                </a:cubicBezTo>
                <a:lnTo>
                  <a:pt x="50121" y="18877"/>
                </a:lnTo>
                <a:lnTo>
                  <a:pt x="50121" y="18877"/>
                </a:lnTo>
                <a:lnTo>
                  <a:pt x="51102" y="18781"/>
                </a:lnTo>
                <a:cubicBezTo>
                  <a:pt x="52133" y="18646"/>
                  <a:pt x="53462" y="18456"/>
                  <a:pt x="53814" y="18402"/>
                </a:cubicBezTo>
                <a:cubicBezTo>
                  <a:pt x="55849" y="18185"/>
                  <a:pt x="57774" y="17859"/>
                  <a:pt x="59727" y="17561"/>
                </a:cubicBezTo>
                <a:lnTo>
                  <a:pt x="59998" y="17561"/>
                </a:lnTo>
                <a:cubicBezTo>
                  <a:pt x="60859" y="17434"/>
                  <a:pt x="61720" y="17213"/>
                  <a:pt x="62537" y="16919"/>
                </a:cubicBezTo>
                <a:lnTo>
                  <a:pt x="62537" y="16919"/>
                </a:lnTo>
                <a:lnTo>
                  <a:pt x="62684" y="16883"/>
                </a:lnTo>
                <a:lnTo>
                  <a:pt x="63308" y="16693"/>
                </a:lnTo>
                <a:lnTo>
                  <a:pt x="63714" y="16530"/>
                </a:lnTo>
                <a:cubicBezTo>
                  <a:pt x="63959" y="16449"/>
                  <a:pt x="63742" y="16557"/>
                  <a:pt x="64148" y="16395"/>
                </a:cubicBezTo>
                <a:cubicBezTo>
                  <a:pt x="64664" y="16178"/>
                  <a:pt x="65179" y="15906"/>
                  <a:pt x="65640" y="15635"/>
                </a:cubicBezTo>
                <a:cubicBezTo>
                  <a:pt x="65855" y="15485"/>
                  <a:pt x="65951" y="15436"/>
                  <a:pt x="65995" y="15436"/>
                </a:cubicBezTo>
                <a:cubicBezTo>
                  <a:pt x="66006" y="15436"/>
                  <a:pt x="66014" y="15440"/>
                  <a:pt x="66020" y="15445"/>
                </a:cubicBezTo>
                <a:cubicBezTo>
                  <a:pt x="66590" y="14984"/>
                  <a:pt x="67078" y="14442"/>
                  <a:pt x="67512" y="13845"/>
                </a:cubicBezTo>
                <a:lnTo>
                  <a:pt x="67729" y="13465"/>
                </a:lnTo>
                <a:cubicBezTo>
                  <a:pt x="67810" y="13357"/>
                  <a:pt x="67837" y="13248"/>
                  <a:pt x="67892" y="13140"/>
                </a:cubicBezTo>
                <a:cubicBezTo>
                  <a:pt x="67946" y="13004"/>
                  <a:pt x="68000" y="12868"/>
                  <a:pt x="68027" y="12760"/>
                </a:cubicBezTo>
                <a:lnTo>
                  <a:pt x="68027" y="12706"/>
                </a:lnTo>
                <a:cubicBezTo>
                  <a:pt x="67892" y="13031"/>
                  <a:pt x="67702" y="13357"/>
                  <a:pt x="67512" y="13628"/>
                </a:cubicBezTo>
                <a:lnTo>
                  <a:pt x="67322" y="13899"/>
                </a:lnTo>
                <a:lnTo>
                  <a:pt x="67186" y="14062"/>
                </a:lnTo>
                <a:cubicBezTo>
                  <a:pt x="67129" y="14119"/>
                  <a:pt x="67101" y="14142"/>
                  <a:pt x="67093" y="14142"/>
                </a:cubicBezTo>
                <a:cubicBezTo>
                  <a:pt x="67083" y="14142"/>
                  <a:pt x="67112" y="14098"/>
                  <a:pt x="67159" y="14035"/>
                </a:cubicBezTo>
                <a:cubicBezTo>
                  <a:pt x="67512" y="13574"/>
                  <a:pt x="67783" y="13058"/>
                  <a:pt x="68000" y="12543"/>
                </a:cubicBezTo>
                <a:cubicBezTo>
                  <a:pt x="68163" y="12136"/>
                  <a:pt x="68271" y="11702"/>
                  <a:pt x="68325" y="11268"/>
                </a:cubicBezTo>
                <a:cubicBezTo>
                  <a:pt x="68431" y="10743"/>
                  <a:pt x="68459" y="10192"/>
                  <a:pt x="68461" y="9640"/>
                </a:cubicBezTo>
                <a:lnTo>
                  <a:pt x="68461" y="9640"/>
                </a:lnTo>
                <a:cubicBezTo>
                  <a:pt x="68461" y="9640"/>
                  <a:pt x="68461" y="9640"/>
                  <a:pt x="68461" y="9641"/>
                </a:cubicBezTo>
                <a:lnTo>
                  <a:pt x="68461" y="9586"/>
                </a:lnTo>
                <a:cubicBezTo>
                  <a:pt x="68461" y="9604"/>
                  <a:pt x="68461" y="9622"/>
                  <a:pt x="68461" y="9640"/>
                </a:cubicBezTo>
                <a:lnTo>
                  <a:pt x="68461" y="9640"/>
                </a:lnTo>
                <a:cubicBezTo>
                  <a:pt x="68407" y="9206"/>
                  <a:pt x="68325" y="8800"/>
                  <a:pt x="68190" y="8366"/>
                </a:cubicBezTo>
                <a:cubicBezTo>
                  <a:pt x="67973" y="7525"/>
                  <a:pt x="67647" y="6738"/>
                  <a:pt x="67186" y="6006"/>
                </a:cubicBezTo>
                <a:cubicBezTo>
                  <a:pt x="66698" y="5220"/>
                  <a:pt x="66074" y="4541"/>
                  <a:pt x="65396" y="3918"/>
                </a:cubicBezTo>
                <a:cubicBezTo>
                  <a:pt x="65071" y="3619"/>
                  <a:pt x="64718" y="3294"/>
                  <a:pt x="64365" y="3022"/>
                </a:cubicBezTo>
                <a:cubicBezTo>
                  <a:pt x="63702" y="2606"/>
                  <a:pt x="63499" y="2483"/>
                  <a:pt x="63486" y="2483"/>
                </a:cubicBezTo>
                <a:lnTo>
                  <a:pt x="63486" y="2483"/>
                </a:lnTo>
                <a:cubicBezTo>
                  <a:pt x="63469" y="2483"/>
                  <a:pt x="63835" y="2730"/>
                  <a:pt x="63815" y="2730"/>
                </a:cubicBezTo>
                <a:cubicBezTo>
                  <a:pt x="63809" y="2730"/>
                  <a:pt x="63765" y="2706"/>
                  <a:pt x="63660" y="2643"/>
                </a:cubicBezTo>
                <a:cubicBezTo>
                  <a:pt x="62856" y="2160"/>
                  <a:pt x="62024" y="1757"/>
                  <a:pt x="61140" y="1433"/>
                </a:cubicBezTo>
                <a:lnTo>
                  <a:pt x="61140" y="1433"/>
                </a:lnTo>
                <a:lnTo>
                  <a:pt x="61002" y="1341"/>
                </a:lnTo>
                <a:cubicBezTo>
                  <a:pt x="60487" y="1151"/>
                  <a:pt x="59944" y="1015"/>
                  <a:pt x="59429" y="907"/>
                </a:cubicBezTo>
                <a:cubicBezTo>
                  <a:pt x="59212" y="853"/>
                  <a:pt x="58941" y="771"/>
                  <a:pt x="58534" y="690"/>
                </a:cubicBezTo>
                <a:cubicBezTo>
                  <a:pt x="58154" y="608"/>
                  <a:pt x="57639" y="473"/>
                  <a:pt x="56879" y="364"/>
                </a:cubicBezTo>
                <a:lnTo>
                  <a:pt x="56879" y="364"/>
                </a:lnTo>
                <a:lnTo>
                  <a:pt x="57639" y="473"/>
                </a:lnTo>
                <a:lnTo>
                  <a:pt x="58154" y="581"/>
                </a:lnTo>
                <a:cubicBezTo>
                  <a:pt x="58452" y="636"/>
                  <a:pt x="58642" y="690"/>
                  <a:pt x="58751" y="690"/>
                </a:cubicBezTo>
                <a:cubicBezTo>
                  <a:pt x="58791" y="703"/>
                  <a:pt x="58832" y="710"/>
                  <a:pt x="58873" y="710"/>
                </a:cubicBezTo>
                <a:cubicBezTo>
                  <a:pt x="58914" y="710"/>
                  <a:pt x="58954" y="703"/>
                  <a:pt x="58995" y="690"/>
                </a:cubicBezTo>
                <a:lnTo>
                  <a:pt x="59049" y="690"/>
                </a:lnTo>
                <a:cubicBezTo>
                  <a:pt x="58751" y="608"/>
                  <a:pt x="58344" y="554"/>
                  <a:pt x="58154" y="527"/>
                </a:cubicBezTo>
                <a:cubicBezTo>
                  <a:pt x="57883" y="473"/>
                  <a:pt x="57720" y="446"/>
                  <a:pt x="57503" y="419"/>
                </a:cubicBezTo>
                <a:lnTo>
                  <a:pt x="57557" y="419"/>
                </a:lnTo>
                <a:cubicBezTo>
                  <a:pt x="56933" y="337"/>
                  <a:pt x="56337" y="229"/>
                  <a:pt x="55713" y="174"/>
                </a:cubicBezTo>
                <a:cubicBezTo>
                  <a:pt x="55415" y="147"/>
                  <a:pt x="55116" y="120"/>
                  <a:pt x="54791" y="93"/>
                </a:cubicBezTo>
                <a:lnTo>
                  <a:pt x="53841" y="39"/>
                </a:lnTo>
                <a:cubicBezTo>
                  <a:pt x="53485" y="13"/>
                  <a:pt x="53128" y="1"/>
                  <a:pt x="52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8"/>
          <p:cNvGrpSpPr/>
          <p:nvPr/>
        </p:nvGrpSpPr>
        <p:grpSpPr>
          <a:xfrm>
            <a:off x="7634050" y="4324320"/>
            <a:ext cx="668111" cy="558356"/>
            <a:chOff x="11941" y="4642456"/>
            <a:chExt cx="530121" cy="442999"/>
          </a:xfrm>
        </p:grpSpPr>
        <p:sp>
          <p:nvSpPr>
            <p:cNvPr id="303" name="Google Shape;303;p8"/>
            <p:cNvSpPr/>
            <p:nvPr/>
          </p:nvSpPr>
          <p:spPr>
            <a:xfrm flipH="1">
              <a:off x="468210" y="4642456"/>
              <a:ext cx="73852" cy="442999"/>
            </a:xfrm>
            <a:custGeom>
              <a:avLst/>
              <a:gdLst/>
              <a:ahLst/>
              <a:cxnLst/>
              <a:rect l="l" t="t" r="r" b="b"/>
              <a:pathLst>
                <a:path w="3907" h="23436" extrusionOk="0">
                  <a:moveTo>
                    <a:pt x="2160" y="1"/>
                  </a:moveTo>
                  <a:cubicBezTo>
                    <a:pt x="1404" y="1"/>
                    <a:pt x="651" y="496"/>
                    <a:pt x="651" y="1486"/>
                  </a:cubicBezTo>
                  <a:lnTo>
                    <a:pt x="678" y="5256"/>
                  </a:lnTo>
                  <a:cubicBezTo>
                    <a:pt x="461" y="11006"/>
                    <a:pt x="0" y="16946"/>
                    <a:pt x="760" y="22561"/>
                  </a:cubicBezTo>
                  <a:cubicBezTo>
                    <a:pt x="850" y="23149"/>
                    <a:pt x="1375" y="23435"/>
                    <a:pt x="1909" y="23435"/>
                  </a:cubicBezTo>
                  <a:cubicBezTo>
                    <a:pt x="2015" y="23435"/>
                    <a:pt x="2121" y="23424"/>
                    <a:pt x="2224" y="23402"/>
                  </a:cubicBezTo>
                  <a:cubicBezTo>
                    <a:pt x="2267" y="23405"/>
                    <a:pt x="2310" y="23406"/>
                    <a:pt x="2353" y="23406"/>
                  </a:cubicBezTo>
                  <a:cubicBezTo>
                    <a:pt x="3127" y="23406"/>
                    <a:pt x="3906" y="22939"/>
                    <a:pt x="3906" y="21937"/>
                  </a:cubicBezTo>
                  <a:lnTo>
                    <a:pt x="3798" y="2652"/>
                  </a:lnTo>
                  <a:cubicBezTo>
                    <a:pt x="3798" y="2462"/>
                    <a:pt x="3770" y="2245"/>
                    <a:pt x="3689" y="2082"/>
                  </a:cubicBezTo>
                  <a:lnTo>
                    <a:pt x="3689" y="1486"/>
                  </a:lnTo>
                  <a:cubicBezTo>
                    <a:pt x="3676" y="496"/>
                    <a:pt x="2916" y="1"/>
                    <a:pt x="2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flipH="1">
              <a:off x="354398" y="4642456"/>
              <a:ext cx="73852" cy="442999"/>
            </a:xfrm>
            <a:custGeom>
              <a:avLst/>
              <a:gdLst/>
              <a:ahLst/>
              <a:cxnLst/>
              <a:rect l="l" t="t" r="r" b="b"/>
              <a:pathLst>
                <a:path w="3907" h="23436" extrusionOk="0">
                  <a:moveTo>
                    <a:pt x="2160" y="1"/>
                  </a:moveTo>
                  <a:cubicBezTo>
                    <a:pt x="1404" y="1"/>
                    <a:pt x="652" y="496"/>
                    <a:pt x="652" y="1486"/>
                  </a:cubicBezTo>
                  <a:lnTo>
                    <a:pt x="679" y="5256"/>
                  </a:lnTo>
                  <a:cubicBezTo>
                    <a:pt x="462" y="11006"/>
                    <a:pt x="1" y="16946"/>
                    <a:pt x="760" y="22561"/>
                  </a:cubicBezTo>
                  <a:cubicBezTo>
                    <a:pt x="851" y="23149"/>
                    <a:pt x="1375" y="23435"/>
                    <a:pt x="1909" y="23435"/>
                  </a:cubicBezTo>
                  <a:cubicBezTo>
                    <a:pt x="2015" y="23435"/>
                    <a:pt x="2122" y="23424"/>
                    <a:pt x="2225" y="23402"/>
                  </a:cubicBezTo>
                  <a:cubicBezTo>
                    <a:pt x="2268" y="23405"/>
                    <a:pt x="2310" y="23406"/>
                    <a:pt x="2353" y="23406"/>
                  </a:cubicBezTo>
                  <a:cubicBezTo>
                    <a:pt x="3127" y="23406"/>
                    <a:pt x="3907" y="22939"/>
                    <a:pt x="3907" y="21937"/>
                  </a:cubicBezTo>
                  <a:lnTo>
                    <a:pt x="3798" y="2652"/>
                  </a:lnTo>
                  <a:cubicBezTo>
                    <a:pt x="3798" y="2462"/>
                    <a:pt x="3771" y="2245"/>
                    <a:pt x="3690" y="2082"/>
                  </a:cubicBezTo>
                  <a:lnTo>
                    <a:pt x="3690" y="1486"/>
                  </a:lnTo>
                  <a:cubicBezTo>
                    <a:pt x="3676" y="496"/>
                    <a:pt x="2917" y="1"/>
                    <a:pt x="2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flipH="1">
              <a:off x="240113" y="4642456"/>
              <a:ext cx="73795" cy="442999"/>
            </a:xfrm>
            <a:custGeom>
              <a:avLst/>
              <a:gdLst/>
              <a:ahLst/>
              <a:cxnLst/>
              <a:rect l="l" t="t" r="r" b="b"/>
              <a:pathLst>
                <a:path w="3904" h="23436" extrusionOk="0">
                  <a:moveTo>
                    <a:pt x="2147" y="1"/>
                  </a:moveTo>
                  <a:cubicBezTo>
                    <a:pt x="1384" y="1"/>
                    <a:pt x="624" y="496"/>
                    <a:pt x="624" y="1486"/>
                  </a:cubicBezTo>
                  <a:lnTo>
                    <a:pt x="678" y="5256"/>
                  </a:lnTo>
                  <a:cubicBezTo>
                    <a:pt x="461" y="11006"/>
                    <a:pt x="0" y="16946"/>
                    <a:pt x="760" y="22561"/>
                  </a:cubicBezTo>
                  <a:cubicBezTo>
                    <a:pt x="828" y="23149"/>
                    <a:pt x="1368" y="23435"/>
                    <a:pt x="1907" y="23435"/>
                  </a:cubicBezTo>
                  <a:cubicBezTo>
                    <a:pt x="2014" y="23435"/>
                    <a:pt x="2121" y="23424"/>
                    <a:pt x="2225" y="23402"/>
                  </a:cubicBezTo>
                  <a:cubicBezTo>
                    <a:pt x="2297" y="23413"/>
                    <a:pt x="2369" y="23418"/>
                    <a:pt x="2440" y="23418"/>
                  </a:cubicBezTo>
                  <a:cubicBezTo>
                    <a:pt x="3222" y="23418"/>
                    <a:pt x="3904" y="22758"/>
                    <a:pt x="3879" y="21937"/>
                  </a:cubicBezTo>
                  <a:lnTo>
                    <a:pt x="3798" y="2652"/>
                  </a:lnTo>
                  <a:cubicBezTo>
                    <a:pt x="3771" y="2462"/>
                    <a:pt x="3743" y="2245"/>
                    <a:pt x="3689" y="2082"/>
                  </a:cubicBezTo>
                  <a:lnTo>
                    <a:pt x="3689" y="1486"/>
                  </a:lnTo>
                  <a:cubicBezTo>
                    <a:pt x="3676" y="496"/>
                    <a:pt x="2909" y="1"/>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flipH="1">
              <a:off x="126245" y="4642456"/>
              <a:ext cx="73852" cy="442999"/>
            </a:xfrm>
            <a:custGeom>
              <a:avLst/>
              <a:gdLst/>
              <a:ahLst/>
              <a:cxnLst/>
              <a:rect l="l" t="t" r="r" b="b"/>
              <a:pathLst>
                <a:path w="3907" h="23436" extrusionOk="0">
                  <a:moveTo>
                    <a:pt x="2147" y="1"/>
                  </a:moveTo>
                  <a:cubicBezTo>
                    <a:pt x="1384" y="1"/>
                    <a:pt x="625" y="496"/>
                    <a:pt x="625" y="1486"/>
                  </a:cubicBezTo>
                  <a:cubicBezTo>
                    <a:pt x="625" y="2733"/>
                    <a:pt x="652" y="4008"/>
                    <a:pt x="679" y="5256"/>
                  </a:cubicBezTo>
                  <a:cubicBezTo>
                    <a:pt x="462" y="11006"/>
                    <a:pt x="1" y="16946"/>
                    <a:pt x="760" y="22561"/>
                  </a:cubicBezTo>
                  <a:cubicBezTo>
                    <a:pt x="851" y="23149"/>
                    <a:pt x="1376" y="23435"/>
                    <a:pt x="1909" y="23435"/>
                  </a:cubicBezTo>
                  <a:cubicBezTo>
                    <a:pt x="2015" y="23435"/>
                    <a:pt x="2122" y="23424"/>
                    <a:pt x="2225" y="23402"/>
                  </a:cubicBezTo>
                  <a:cubicBezTo>
                    <a:pt x="2300" y="23413"/>
                    <a:pt x="2373" y="23418"/>
                    <a:pt x="2446" y="23418"/>
                  </a:cubicBezTo>
                  <a:cubicBezTo>
                    <a:pt x="3246" y="23418"/>
                    <a:pt x="3907" y="22758"/>
                    <a:pt x="3907" y="21937"/>
                  </a:cubicBezTo>
                  <a:cubicBezTo>
                    <a:pt x="3852" y="15509"/>
                    <a:pt x="3825" y="9080"/>
                    <a:pt x="3798" y="2652"/>
                  </a:cubicBezTo>
                  <a:cubicBezTo>
                    <a:pt x="3798" y="2462"/>
                    <a:pt x="3744" y="2245"/>
                    <a:pt x="3690" y="2082"/>
                  </a:cubicBezTo>
                  <a:lnTo>
                    <a:pt x="3690" y="1486"/>
                  </a:lnTo>
                  <a:cubicBezTo>
                    <a:pt x="3676" y="496"/>
                    <a:pt x="2910" y="1"/>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flipH="1">
              <a:off x="11941" y="4642456"/>
              <a:ext cx="74325" cy="442999"/>
            </a:xfrm>
            <a:custGeom>
              <a:avLst/>
              <a:gdLst/>
              <a:ahLst/>
              <a:cxnLst/>
              <a:rect l="l" t="t" r="r" b="b"/>
              <a:pathLst>
                <a:path w="3932" h="23436" extrusionOk="0">
                  <a:moveTo>
                    <a:pt x="2170" y="1"/>
                  </a:moveTo>
                  <a:cubicBezTo>
                    <a:pt x="1411" y="1"/>
                    <a:pt x="651" y="496"/>
                    <a:pt x="651" y="1486"/>
                  </a:cubicBezTo>
                  <a:lnTo>
                    <a:pt x="678" y="5256"/>
                  </a:lnTo>
                  <a:cubicBezTo>
                    <a:pt x="461" y="11006"/>
                    <a:pt x="0" y="16946"/>
                    <a:pt x="760" y="22561"/>
                  </a:cubicBezTo>
                  <a:cubicBezTo>
                    <a:pt x="850" y="23149"/>
                    <a:pt x="1375" y="23435"/>
                    <a:pt x="1909" y="23435"/>
                  </a:cubicBezTo>
                  <a:cubicBezTo>
                    <a:pt x="2015" y="23435"/>
                    <a:pt x="2121" y="23424"/>
                    <a:pt x="2225" y="23402"/>
                  </a:cubicBezTo>
                  <a:cubicBezTo>
                    <a:pt x="2299" y="23413"/>
                    <a:pt x="2373" y="23418"/>
                    <a:pt x="2446" y="23418"/>
                  </a:cubicBezTo>
                  <a:cubicBezTo>
                    <a:pt x="3249" y="23418"/>
                    <a:pt x="3931" y="22758"/>
                    <a:pt x="3906" y="21937"/>
                  </a:cubicBezTo>
                  <a:cubicBezTo>
                    <a:pt x="3879" y="15509"/>
                    <a:pt x="3852" y="9080"/>
                    <a:pt x="3798" y="2652"/>
                  </a:cubicBezTo>
                  <a:cubicBezTo>
                    <a:pt x="3798" y="2462"/>
                    <a:pt x="3771" y="2245"/>
                    <a:pt x="3689" y="2082"/>
                  </a:cubicBezTo>
                  <a:lnTo>
                    <a:pt x="3689" y="1486"/>
                  </a:lnTo>
                  <a:cubicBezTo>
                    <a:pt x="3689" y="496"/>
                    <a:pt x="2930" y="1"/>
                    <a:pt x="2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200184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08"/>
        <p:cNvGrpSpPr/>
        <p:nvPr/>
      </p:nvGrpSpPr>
      <p:grpSpPr>
        <a:xfrm>
          <a:off x="0" y="0"/>
          <a:ext cx="0" cy="0"/>
          <a:chOff x="0" y="0"/>
          <a:chExt cx="0" cy="0"/>
        </a:xfrm>
      </p:grpSpPr>
      <p:sp>
        <p:nvSpPr>
          <p:cNvPr id="309" name="Google Shape;309;p9"/>
          <p:cNvSpPr/>
          <p:nvPr/>
        </p:nvSpPr>
        <p:spPr>
          <a:xfrm rot="-8720102">
            <a:off x="-555853" y="3516769"/>
            <a:ext cx="2422951" cy="1979860"/>
          </a:xfrm>
          <a:custGeom>
            <a:avLst/>
            <a:gdLst/>
            <a:ahLst/>
            <a:cxnLst/>
            <a:rect l="l" t="t" r="r" b="b"/>
            <a:pathLst>
              <a:path w="139239" h="113776" extrusionOk="0">
                <a:moveTo>
                  <a:pt x="73529" y="1"/>
                </a:moveTo>
                <a:cubicBezTo>
                  <a:pt x="72268" y="1"/>
                  <a:pt x="71006" y="19"/>
                  <a:pt x="69744" y="59"/>
                </a:cubicBezTo>
                <a:lnTo>
                  <a:pt x="69426" y="104"/>
                </a:lnTo>
                <a:cubicBezTo>
                  <a:pt x="47065" y="3880"/>
                  <a:pt x="27480" y="17301"/>
                  <a:pt x="15924" y="36819"/>
                </a:cubicBezTo>
                <a:lnTo>
                  <a:pt x="2139" y="60044"/>
                </a:lnTo>
                <a:cubicBezTo>
                  <a:pt x="1" y="61955"/>
                  <a:pt x="23" y="65344"/>
                  <a:pt x="2230" y="67209"/>
                </a:cubicBezTo>
                <a:lnTo>
                  <a:pt x="2275" y="67232"/>
                </a:lnTo>
                <a:cubicBezTo>
                  <a:pt x="13945" y="77082"/>
                  <a:pt x="7439" y="92573"/>
                  <a:pt x="18517" y="103082"/>
                </a:cubicBezTo>
                <a:cubicBezTo>
                  <a:pt x="24932" y="109133"/>
                  <a:pt x="50568" y="108451"/>
                  <a:pt x="58507" y="112318"/>
                </a:cubicBezTo>
                <a:cubicBezTo>
                  <a:pt x="59940" y="113023"/>
                  <a:pt x="61464" y="113637"/>
                  <a:pt x="63079" y="113751"/>
                </a:cubicBezTo>
                <a:cubicBezTo>
                  <a:pt x="63296" y="113767"/>
                  <a:pt x="63511" y="113775"/>
                  <a:pt x="63725" y="113775"/>
                </a:cubicBezTo>
                <a:cubicBezTo>
                  <a:pt x="67381" y="113775"/>
                  <a:pt x="70691" y="111458"/>
                  <a:pt x="73657" y="109201"/>
                </a:cubicBezTo>
                <a:cubicBezTo>
                  <a:pt x="80959" y="103674"/>
                  <a:pt x="88261" y="98032"/>
                  <a:pt x="96473" y="93960"/>
                </a:cubicBezTo>
                <a:cubicBezTo>
                  <a:pt x="104321" y="90071"/>
                  <a:pt x="113010" y="87591"/>
                  <a:pt x="119743" y="82018"/>
                </a:cubicBezTo>
                <a:cubicBezTo>
                  <a:pt x="125499" y="77241"/>
                  <a:pt x="129366" y="70531"/>
                  <a:pt x="132300" y="63638"/>
                </a:cubicBezTo>
                <a:cubicBezTo>
                  <a:pt x="132346" y="63547"/>
                  <a:pt x="132391" y="63456"/>
                  <a:pt x="132437" y="63365"/>
                </a:cubicBezTo>
                <a:cubicBezTo>
                  <a:pt x="139238" y="47305"/>
                  <a:pt x="136008" y="28743"/>
                  <a:pt x="124361" y="15755"/>
                </a:cubicBezTo>
                <a:lnTo>
                  <a:pt x="122792" y="14003"/>
                </a:lnTo>
                <a:cubicBezTo>
                  <a:pt x="116400" y="6906"/>
                  <a:pt x="107596" y="2447"/>
                  <a:pt x="98088" y="1560"/>
                </a:cubicBezTo>
                <a:lnTo>
                  <a:pt x="97951" y="1537"/>
                </a:lnTo>
                <a:cubicBezTo>
                  <a:pt x="89835" y="769"/>
                  <a:pt x="81684" y="1"/>
                  <a:pt x="735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9"/>
          <p:cNvSpPr txBox="1">
            <a:spLocks noGrp="1"/>
          </p:cNvSpPr>
          <p:nvPr>
            <p:ph type="subTitle" idx="1"/>
          </p:nvPr>
        </p:nvSpPr>
        <p:spPr>
          <a:xfrm>
            <a:off x="1626450" y="2173861"/>
            <a:ext cx="5891100" cy="14409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400"/>
              <a:buFont typeface="Montserrat"/>
              <a:buNone/>
              <a:defRPr sz="1600">
                <a:solidFill>
                  <a:schemeClr val="dk2"/>
                </a:solidFill>
                <a:latin typeface="Montserrat"/>
                <a:ea typeface="Montserrat"/>
                <a:cs typeface="Montserrat"/>
                <a:sym typeface="Montserrat"/>
              </a:defRPr>
            </a:lvl1pPr>
            <a:lvl2pPr lvl="1" algn="r" rtl="0">
              <a:spcBef>
                <a:spcPts val="0"/>
              </a:spcBef>
              <a:spcAft>
                <a:spcPts val="0"/>
              </a:spcAft>
              <a:buSzPts val="1400"/>
              <a:buFont typeface="Montserrat"/>
              <a:buNone/>
              <a:defRPr>
                <a:latin typeface="Montserrat"/>
                <a:ea typeface="Montserrat"/>
                <a:cs typeface="Montserrat"/>
                <a:sym typeface="Montserrat"/>
              </a:defRPr>
            </a:lvl2pPr>
            <a:lvl3pPr lvl="2" algn="r" rtl="0">
              <a:spcBef>
                <a:spcPts val="0"/>
              </a:spcBef>
              <a:spcAft>
                <a:spcPts val="0"/>
              </a:spcAft>
              <a:buSzPts val="1400"/>
              <a:buFont typeface="Montserrat"/>
              <a:buNone/>
              <a:defRPr>
                <a:latin typeface="Montserrat"/>
                <a:ea typeface="Montserrat"/>
                <a:cs typeface="Montserrat"/>
                <a:sym typeface="Montserrat"/>
              </a:defRPr>
            </a:lvl3pPr>
            <a:lvl4pPr lvl="3" algn="r" rtl="0">
              <a:spcBef>
                <a:spcPts val="0"/>
              </a:spcBef>
              <a:spcAft>
                <a:spcPts val="0"/>
              </a:spcAft>
              <a:buSzPts val="1400"/>
              <a:buFont typeface="Montserrat"/>
              <a:buNone/>
              <a:defRPr>
                <a:latin typeface="Montserrat"/>
                <a:ea typeface="Montserrat"/>
                <a:cs typeface="Montserrat"/>
                <a:sym typeface="Montserrat"/>
              </a:defRPr>
            </a:lvl4pPr>
            <a:lvl5pPr lvl="4" algn="r" rtl="0">
              <a:spcBef>
                <a:spcPts val="0"/>
              </a:spcBef>
              <a:spcAft>
                <a:spcPts val="0"/>
              </a:spcAft>
              <a:buSzPts val="1400"/>
              <a:buFont typeface="Montserrat"/>
              <a:buNone/>
              <a:defRPr>
                <a:latin typeface="Montserrat"/>
                <a:ea typeface="Montserrat"/>
                <a:cs typeface="Montserrat"/>
                <a:sym typeface="Montserrat"/>
              </a:defRPr>
            </a:lvl5pPr>
            <a:lvl6pPr lvl="5" algn="r" rtl="0">
              <a:spcBef>
                <a:spcPts val="0"/>
              </a:spcBef>
              <a:spcAft>
                <a:spcPts val="0"/>
              </a:spcAft>
              <a:buSzPts val="1400"/>
              <a:buFont typeface="Montserrat"/>
              <a:buNone/>
              <a:defRPr>
                <a:latin typeface="Montserrat"/>
                <a:ea typeface="Montserrat"/>
                <a:cs typeface="Montserrat"/>
                <a:sym typeface="Montserrat"/>
              </a:defRPr>
            </a:lvl6pPr>
            <a:lvl7pPr lvl="6" algn="r" rtl="0">
              <a:spcBef>
                <a:spcPts val="0"/>
              </a:spcBef>
              <a:spcAft>
                <a:spcPts val="0"/>
              </a:spcAft>
              <a:buSzPts val="1400"/>
              <a:buFont typeface="Montserrat"/>
              <a:buNone/>
              <a:defRPr>
                <a:latin typeface="Montserrat"/>
                <a:ea typeface="Montserrat"/>
                <a:cs typeface="Montserrat"/>
                <a:sym typeface="Montserrat"/>
              </a:defRPr>
            </a:lvl7pPr>
            <a:lvl8pPr lvl="7" algn="r" rtl="0">
              <a:spcBef>
                <a:spcPts val="0"/>
              </a:spcBef>
              <a:spcAft>
                <a:spcPts val="0"/>
              </a:spcAft>
              <a:buSzPts val="1400"/>
              <a:buFont typeface="Montserrat"/>
              <a:buNone/>
              <a:defRPr>
                <a:latin typeface="Montserrat"/>
                <a:ea typeface="Montserrat"/>
                <a:cs typeface="Montserrat"/>
                <a:sym typeface="Montserrat"/>
              </a:defRPr>
            </a:lvl8pPr>
            <a:lvl9pPr lvl="8" algn="r"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311" name="Google Shape;311;p9"/>
          <p:cNvSpPr/>
          <p:nvPr/>
        </p:nvSpPr>
        <p:spPr>
          <a:xfrm rot="-8099691" flipH="1">
            <a:off x="-322415" y="-1754575"/>
            <a:ext cx="2602255" cy="3015128"/>
          </a:xfrm>
          <a:custGeom>
            <a:avLst/>
            <a:gdLst/>
            <a:ahLst/>
            <a:cxnLst/>
            <a:rect l="l" t="t" r="r" b="b"/>
            <a:pathLst>
              <a:path w="132415" h="153493" extrusionOk="0">
                <a:moveTo>
                  <a:pt x="65330" y="1"/>
                </a:moveTo>
                <a:cubicBezTo>
                  <a:pt x="60091" y="1"/>
                  <a:pt x="54855" y="737"/>
                  <a:pt x="49841" y="2215"/>
                </a:cubicBezTo>
                <a:cubicBezTo>
                  <a:pt x="32507" y="7333"/>
                  <a:pt x="20815" y="24531"/>
                  <a:pt x="2753" y="27237"/>
                </a:cubicBezTo>
                <a:cubicBezTo>
                  <a:pt x="2685" y="27195"/>
                  <a:pt x="2609" y="27174"/>
                  <a:pt x="2536" y="27174"/>
                </a:cubicBezTo>
                <a:cubicBezTo>
                  <a:pt x="2416" y="27174"/>
                  <a:pt x="2301" y="27229"/>
                  <a:pt x="2230" y="27328"/>
                </a:cubicBezTo>
                <a:cubicBezTo>
                  <a:pt x="1661" y="27465"/>
                  <a:pt x="1320" y="27988"/>
                  <a:pt x="1411" y="28534"/>
                </a:cubicBezTo>
                <a:cubicBezTo>
                  <a:pt x="183" y="30923"/>
                  <a:pt x="274" y="34153"/>
                  <a:pt x="137" y="36700"/>
                </a:cubicBezTo>
                <a:cubicBezTo>
                  <a:pt x="1" y="40386"/>
                  <a:pt x="206" y="44093"/>
                  <a:pt x="774" y="47733"/>
                </a:cubicBezTo>
                <a:cubicBezTo>
                  <a:pt x="774" y="47847"/>
                  <a:pt x="820" y="47938"/>
                  <a:pt x="865" y="48051"/>
                </a:cubicBezTo>
                <a:cubicBezTo>
                  <a:pt x="865" y="48727"/>
                  <a:pt x="1499" y="49293"/>
                  <a:pt x="2133" y="49293"/>
                </a:cubicBezTo>
                <a:cubicBezTo>
                  <a:pt x="2460" y="49293"/>
                  <a:pt x="2786" y="49143"/>
                  <a:pt x="3026" y="48779"/>
                </a:cubicBezTo>
                <a:cubicBezTo>
                  <a:pt x="14302" y="31159"/>
                  <a:pt x="34018" y="21045"/>
                  <a:pt x="53956" y="21045"/>
                </a:cubicBezTo>
                <a:cubicBezTo>
                  <a:pt x="64829" y="21045"/>
                  <a:pt x="75768" y="24053"/>
                  <a:pt x="85440" y="30490"/>
                </a:cubicBezTo>
                <a:cubicBezTo>
                  <a:pt x="99134" y="39589"/>
                  <a:pt x="106323" y="53738"/>
                  <a:pt x="105481" y="70162"/>
                </a:cubicBezTo>
                <a:cubicBezTo>
                  <a:pt x="104594" y="87018"/>
                  <a:pt x="97451" y="102941"/>
                  <a:pt x="97519" y="119888"/>
                </a:cubicBezTo>
                <a:cubicBezTo>
                  <a:pt x="97565" y="133013"/>
                  <a:pt x="103115" y="148823"/>
                  <a:pt x="116673" y="153463"/>
                </a:cubicBezTo>
                <a:cubicBezTo>
                  <a:pt x="116745" y="153483"/>
                  <a:pt x="116817" y="153492"/>
                  <a:pt x="116888" y="153492"/>
                </a:cubicBezTo>
                <a:cubicBezTo>
                  <a:pt x="117313" y="153492"/>
                  <a:pt x="117703" y="153161"/>
                  <a:pt x="117742" y="152713"/>
                </a:cubicBezTo>
                <a:lnTo>
                  <a:pt x="125817" y="149346"/>
                </a:lnTo>
                <a:cubicBezTo>
                  <a:pt x="127319" y="148709"/>
                  <a:pt x="129389" y="148231"/>
                  <a:pt x="130844" y="147231"/>
                </a:cubicBezTo>
                <a:cubicBezTo>
                  <a:pt x="131208" y="147208"/>
                  <a:pt x="131504" y="146958"/>
                  <a:pt x="131618" y="146616"/>
                </a:cubicBezTo>
                <a:cubicBezTo>
                  <a:pt x="131868" y="146366"/>
                  <a:pt x="132096" y="146070"/>
                  <a:pt x="132255" y="145775"/>
                </a:cubicBezTo>
                <a:cubicBezTo>
                  <a:pt x="132414" y="145547"/>
                  <a:pt x="132323" y="145229"/>
                  <a:pt x="132050" y="145138"/>
                </a:cubicBezTo>
                <a:cubicBezTo>
                  <a:pt x="131686" y="145016"/>
                  <a:pt x="131302" y="144966"/>
                  <a:pt x="130911" y="144966"/>
                </a:cubicBezTo>
                <a:cubicBezTo>
                  <a:pt x="130716" y="144966"/>
                  <a:pt x="130518" y="144979"/>
                  <a:pt x="130321" y="145001"/>
                </a:cubicBezTo>
                <a:cubicBezTo>
                  <a:pt x="116855" y="133923"/>
                  <a:pt x="108256" y="118864"/>
                  <a:pt x="109758" y="100871"/>
                </a:cubicBezTo>
                <a:cubicBezTo>
                  <a:pt x="111282" y="82309"/>
                  <a:pt x="121086" y="64976"/>
                  <a:pt x="118311" y="46004"/>
                </a:cubicBezTo>
                <a:cubicBezTo>
                  <a:pt x="116150" y="31241"/>
                  <a:pt x="107710" y="17479"/>
                  <a:pt x="95404" y="9039"/>
                </a:cubicBezTo>
                <a:cubicBezTo>
                  <a:pt x="86609" y="3034"/>
                  <a:pt x="75967" y="1"/>
                  <a:pt x="65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9"/>
          <p:cNvGrpSpPr/>
          <p:nvPr/>
        </p:nvGrpSpPr>
        <p:grpSpPr>
          <a:xfrm rot="9899819">
            <a:off x="-539132" y="4086987"/>
            <a:ext cx="2182276" cy="1930713"/>
            <a:chOff x="1749700" y="889800"/>
            <a:chExt cx="4276500" cy="3783525"/>
          </a:xfrm>
        </p:grpSpPr>
        <p:sp>
          <p:nvSpPr>
            <p:cNvPr id="313" name="Google Shape;313;p9"/>
            <p:cNvSpPr/>
            <p:nvPr/>
          </p:nvSpPr>
          <p:spPr>
            <a:xfrm>
              <a:off x="2226200" y="889800"/>
              <a:ext cx="183125" cy="226500"/>
            </a:xfrm>
            <a:custGeom>
              <a:avLst/>
              <a:gdLst/>
              <a:ahLst/>
              <a:cxnLst/>
              <a:rect l="l" t="t" r="r" b="b"/>
              <a:pathLst>
                <a:path w="7325" h="9060" extrusionOk="0">
                  <a:moveTo>
                    <a:pt x="3299" y="1"/>
                  </a:moveTo>
                  <a:cubicBezTo>
                    <a:pt x="2841" y="1"/>
                    <a:pt x="2390" y="173"/>
                    <a:pt x="2047" y="502"/>
                  </a:cubicBezTo>
                  <a:cubicBezTo>
                    <a:pt x="1753" y="835"/>
                    <a:pt x="1510" y="1203"/>
                    <a:pt x="1317" y="1604"/>
                  </a:cubicBezTo>
                  <a:lnTo>
                    <a:pt x="1317" y="1604"/>
                  </a:lnTo>
                  <a:cubicBezTo>
                    <a:pt x="1359" y="1507"/>
                    <a:pt x="1373" y="1467"/>
                    <a:pt x="1366" y="1467"/>
                  </a:cubicBezTo>
                  <a:cubicBezTo>
                    <a:pt x="1336" y="1467"/>
                    <a:pt x="865" y="2344"/>
                    <a:pt x="796" y="2481"/>
                  </a:cubicBezTo>
                  <a:cubicBezTo>
                    <a:pt x="0" y="3937"/>
                    <a:pt x="137" y="5234"/>
                    <a:pt x="728" y="6689"/>
                  </a:cubicBezTo>
                  <a:cubicBezTo>
                    <a:pt x="1345" y="8277"/>
                    <a:pt x="2705" y="9059"/>
                    <a:pt x="4024" y="9059"/>
                  </a:cubicBezTo>
                  <a:cubicBezTo>
                    <a:pt x="5577" y="9059"/>
                    <a:pt x="7074" y="7976"/>
                    <a:pt x="7234" y="5848"/>
                  </a:cubicBezTo>
                  <a:cubicBezTo>
                    <a:pt x="7325" y="4255"/>
                    <a:pt x="7097" y="2982"/>
                    <a:pt x="5960" y="1776"/>
                  </a:cubicBezTo>
                  <a:cubicBezTo>
                    <a:pt x="5664" y="1503"/>
                    <a:pt x="5346" y="1230"/>
                    <a:pt x="5027" y="980"/>
                  </a:cubicBezTo>
                  <a:cubicBezTo>
                    <a:pt x="4777" y="684"/>
                    <a:pt x="4504" y="434"/>
                    <a:pt x="4186" y="229"/>
                  </a:cubicBezTo>
                  <a:cubicBezTo>
                    <a:pt x="3906" y="76"/>
                    <a:pt x="3601" y="1"/>
                    <a:pt x="3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2327350" y="1533200"/>
              <a:ext cx="283725" cy="185850"/>
            </a:xfrm>
            <a:custGeom>
              <a:avLst/>
              <a:gdLst/>
              <a:ahLst/>
              <a:cxnLst/>
              <a:rect l="l" t="t" r="r" b="b"/>
              <a:pathLst>
                <a:path w="11349" h="7434" extrusionOk="0">
                  <a:moveTo>
                    <a:pt x="6546" y="1"/>
                  </a:moveTo>
                  <a:cubicBezTo>
                    <a:pt x="6377" y="1"/>
                    <a:pt x="6205" y="13"/>
                    <a:pt x="6031" y="39"/>
                  </a:cubicBezTo>
                  <a:cubicBezTo>
                    <a:pt x="4030" y="334"/>
                    <a:pt x="2392" y="2040"/>
                    <a:pt x="1163" y="3542"/>
                  </a:cubicBezTo>
                  <a:cubicBezTo>
                    <a:pt x="1" y="4928"/>
                    <a:pt x="618" y="7434"/>
                    <a:pt x="2647" y="7434"/>
                  </a:cubicBezTo>
                  <a:cubicBezTo>
                    <a:pt x="2683" y="7434"/>
                    <a:pt x="2719" y="7433"/>
                    <a:pt x="2756" y="7432"/>
                  </a:cubicBezTo>
                  <a:cubicBezTo>
                    <a:pt x="5008" y="7318"/>
                    <a:pt x="7419" y="7022"/>
                    <a:pt x="9080" y="5361"/>
                  </a:cubicBezTo>
                  <a:cubicBezTo>
                    <a:pt x="11348" y="3114"/>
                    <a:pt x="9247" y="1"/>
                    <a:pt x="65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2677400" y="1195275"/>
              <a:ext cx="265350" cy="220825"/>
            </a:xfrm>
            <a:custGeom>
              <a:avLst/>
              <a:gdLst/>
              <a:ahLst/>
              <a:cxnLst/>
              <a:rect l="l" t="t" r="r" b="b"/>
              <a:pathLst>
                <a:path w="10614" h="8833" extrusionOk="0">
                  <a:moveTo>
                    <a:pt x="5747" y="0"/>
                  </a:moveTo>
                  <a:cubicBezTo>
                    <a:pt x="5142" y="0"/>
                    <a:pt x="4503" y="134"/>
                    <a:pt x="3858" y="430"/>
                  </a:cubicBezTo>
                  <a:cubicBezTo>
                    <a:pt x="2493" y="1067"/>
                    <a:pt x="1765" y="2045"/>
                    <a:pt x="1219" y="3387"/>
                  </a:cubicBezTo>
                  <a:cubicBezTo>
                    <a:pt x="0" y="6257"/>
                    <a:pt x="1858" y="8832"/>
                    <a:pt x="4511" y="8832"/>
                  </a:cubicBezTo>
                  <a:cubicBezTo>
                    <a:pt x="5076" y="8832"/>
                    <a:pt x="5677" y="8716"/>
                    <a:pt x="6292" y="8460"/>
                  </a:cubicBezTo>
                  <a:cubicBezTo>
                    <a:pt x="7634" y="7891"/>
                    <a:pt x="8612" y="7164"/>
                    <a:pt x="9249" y="5821"/>
                  </a:cubicBezTo>
                  <a:cubicBezTo>
                    <a:pt x="10614" y="2849"/>
                    <a:pt x="8538" y="0"/>
                    <a:pt x="5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1795700" y="1310500"/>
              <a:ext cx="278100" cy="217600"/>
            </a:xfrm>
            <a:custGeom>
              <a:avLst/>
              <a:gdLst/>
              <a:ahLst/>
              <a:cxnLst/>
              <a:rect l="l" t="t" r="r" b="b"/>
              <a:pathLst>
                <a:path w="11124" h="8704" extrusionOk="0">
                  <a:moveTo>
                    <a:pt x="5323" y="1"/>
                  </a:moveTo>
                  <a:cubicBezTo>
                    <a:pt x="4021" y="1"/>
                    <a:pt x="2717" y="518"/>
                    <a:pt x="1524" y="1554"/>
                  </a:cubicBezTo>
                  <a:cubicBezTo>
                    <a:pt x="410" y="2509"/>
                    <a:pt x="0" y="4807"/>
                    <a:pt x="910" y="6058"/>
                  </a:cubicBezTo>
                  <a:cubicBezTo>
                    <a:pt x="2137" y="7723"/>
                    <a:pt x="3746" y="8703"/>
                    <a:pt x="5530" y="8703"/>
                  </a:cubicBezTo>
                  <a:cubicBezTo>
                    <a:pt x="6426" y="8703"/>
                    <a:pt x="7367" y="8456"/>
                    <a:pt x="8326" y="7923"/>
                  </a:cubicBezTo>
                  <a:cubicBezTo>
                    <a:pt x="10510" y="6717"/>
                    <a:pt x="11124" y="3351"/>
                    <a:pt x="9190" y="1622"/>
                  </a:cubicBezTo>
                  <a:cubicBezTo>
                    <a:pt x="7983" y="541"/>
                    <a:pt x="6654" y="1"/>
                    <a:pt x="5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2706175" y="2238800"/>
              <a:ext cx="236600" cy="344700"/>
            </a:xfrm>
            <a:custGeom>
              <a:avLst/>
              <a:gdLst/>
              <a:ahLst/>
              <a:cxnLst/>
              <a:rect l="l" t="t" r="r" b="b"/>
              <a:pathLst>
                <a:path w="9464" h="13788" extrusionOk="0">
                  <a:moveTo>
                    <a:pt x="4399" y="1"/>
                  </a:moveTo>
                  <a:cubicBezTo>
                    <a:pt x="3113" y="1"/>
                    <a:pt x="1775" y="902"/>
                    <a:pt x="1524" y="2433"/>
                  </a:cubicBezTo>
                  <a:cubicBezTo>
                    <a:pt x="0" y="5253"/>
                    <a:pt x="0" y="9371"/>
                    <a:pt x="1661" y="11964"/>
                  </a:cubicBezTo>
                  <a:cubicBezTo>
                    <a:pt x="2447" y="13225"/>
                    <a:pt x="3581" y="13787"/>
                    <a:pt x="4714" y="13787"/>
                  </a:cubicBezTo>
                  <a:cubicBezTo>
                    <a:pt x="6238" y="13787"/>
                    <a:pt x="7761" y="12772"/>
                    <a:pt x="8439" y="11077"/>
                  </a:cubicBezTo>
                  <a:cubicBezTo>
                    <a:pt x="9463" y="8529"/>
                    <a:pt x="8758" y="4207"/>
                    <a:pt x="6824" y="1932"/>
                  </a:cubicBezTo>
                  <a:cubicBezTo>
                    <a:pt x="6457" y="596"/>
                    <a:pt x="5445" y="1"/>
                    <a:pt x="4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2003275" y="2384950"/>
              <a:ext cx="313925" cy="216875"/>
            </a:xfrm>
            <a:custGeom>
              <a:avLst/>
              <a:gdLst/>
              <a:ahLst/>
              <a:cxnLst/>
              <a:rect l="l" t="t" r="r" b="b"/>
              <a:pathLst>
                <a:path w="12557" h="8675" extrusionOk="0">
                  <a:moveTo>
                    <a:pt x="8629" y="0"/>
                  </a:moveTo>
                  <a:cubicBezTo>
                    <a:pt x="8514" y="0"/>
                    <a:pt x="8398" y="7"/>
                    <a:pt x="8280" y="22"/>
                  </a:cubicBezTo>
                  <a:cubicBezTo>
                    <a:pt x="5937" y="295"/>
                    <a:pt x="3776" y="749"/>
                    <a:pt x="2002" y="2456"/>
                  </a:cubicBezTo>
                  <a:cubicBezTo>
                    <a:pt x="0" y="4389"/>
                    <a:pt x="1115" y="7574"/>
                    <a:pt x="3594" y="8370"/>
                  </a:cubicBezTo>
                  <a:cubicBezTo>
                    <a:pt x="4282" y="8583"/>
                    <a:pt x="4978" y="8675"/>
                    <a:pt x="5672" y="8675"/>
                  </a:cubicBezTo>
                  <a:cubicBezTo>
                    <a:pt x="6908" y="8675"/>
                    <a:pt x="8139" y="8383"/>
                    <a:pt x="9304" y="7960"/>
                  </a:cubicBezTo>
                  <a:cubicBezTo>
                    <a:pt x="11215" y="7301"/>
                    <a:pt x="12557" y="5640"/>
                    <a:pt x="12261" y="3547"/>
                  </a:cubicBezTo>
                  <a:cubicBezTo>
                    <a:pt x="12025" y="1855"/>
                    <a:pt x="10498" y="0"/>
                    <a:pt x="8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9"/>
            <p:cNvSpPr/>
            <p:nvPr/>
          </p:nvSpPr>
          <p:spPr>
            <a:xfrm>
              <a:off x="1749700" y="1859925"/>
              <a:ext cx="205825" cy="179750"/>
            </a:xfrm>
            <a:custGeom>
              <a:avLst/>
              <a:gdLst/>
              <a:ahLst/>
              <a:cxnLst/>
              <a:rect l="l" t="t" r="r" b="b"/>
              <a:pathLst>
                <a:path w="8233" h="7190" extrusionOk="0">
                  <a:moveTo>
                    <a:pt x="4008" y="0"/>
                  </a:moveTo>
                  <a:cubicBezTo>
                    <a:pt x="1924" y="0"/>
                    <a:pt x="0" y="1624"/>
                    <a:pt x="339" y="4030"/>
                  </a:cubicBezTo>
                  <a:cubicBezTo>
                    <a:pt x="611" y="5922"/>
                    <a:pt x="2314" y="7190"/>
                    <a:pt x="4046" y="7190"/>
                  </a:cubicBezTo>
                  <a:cubicBezTo>
                    <a:pt x="4917" y="7190"/>
                    <a:pt x="5796" y="6869"/>
                    <a:pt x="6504" y="6146"/>
                  </a:cubicBezTo>
                  <a:lnTo>
                    <a:pt x="6799" y="5827"/>
                  </a:lnTo>
                  <a:cubicBezTo>
                    <a:pt x="8232" y="4371"/>
                    <a:pt x="8096" y="1528"/>
                    <a:pt x="6094" y="573"/>
                  </a:cubicBezTo>
                  <a:lnTo>
                    <a:pt x="5730" y="391"/>
                  </a:lnTo>
                  <a:cubicBezTo>
                    <a:pt x="5173" y="125"/>
                    <a:pt x="4585" y="0"/>
                    <a:pt x="40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2389975" y="2023950"/>
              <a:ext cx="197925" cy="153525"/>
            </a:xfrm>
            <a:custGeom>
              <a:avLst/>
              <a:gdLst/>
              <a:ahLst/>
              <a:cxnLst/>
              <a:rect l="l" t="t" r="r" b="b"/>
              <a:pathLst>
                <a:path w="7917" h="6141" extrusionOk="0">
                  <a:moveTo>
                    <a:pt x="3454" y="1"/>
                  </a:moveTo>
                  <a:cubicBezTo>
                    <a:pt x="3076" y="1"/>
                    <a:pt x="2699" y="30"/>
                    <a:pt x="2321" y="85"/>
                  </a:cubicBezTo>
                  <a:cubicBezTo>
                    <a:pt x="728" y="313"/>
                    <a:pt x="0" y="2474"/>
                    <a:pt x="774" y="3725"/>
                  </a:cubicBezTo>
                  <a:cubicBezTo>
                    <a:pt x="1138" y="4339"/>
                    <a:pt x="1616" y="4862"/>
                    <a:pt x="2184" y="5294"/>
                  </a:cubicBezTo>
                  <a:cubicBezTo>
                    <a:pt x="2853" y="5842"/>
                    <a:pt x="3672" y="6141"/>
                    <a:pt x="4466" y="6141"/>
                  </a:cubicBezTo>
                  <a:cubicBezTo>
                    <a:pt x="5454" y="6141"/>
                    <a:pt x="6404" y="5679"/>
                    <a:pt x="6984" y="4657"/>
                  </a:cubicBezTo>
                  <a:cubicBezTo>
                    <a:pt x="7917" y="3020"/>
                    <a:pt x="7052" y="586"/>
                    <a:pt x="5119" y="199"/>
                  </a:cubicBezTo>
                  <a:cubicBezTo>
                    <a:pt x="4564" y="64"/>
                    <a:pt x="4009" y="1"/>
                    <a:pt x="34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9"/>
            <p:cNvSpPr/>
            <p:nvPr/>
          </p:nvSpPr>
          <p:spPr>
            <a:xfrm>
              <a:off x="3245425" y="1472775"/>
              <a:ext cx="196275" cy="197875"/>
            </a:xfrm>
            <a:custGeom>
              <a:avLst/>
              <a:gdLst/>
              <a:ahLst/>
              <a:cxnLst/>
              <a:rect l="l" t="t" r="r" b="b"/>
              <a:pathLst>
                <a:path w="7851" h="7915" extrusionOk="0">
                  <a:moveTo>
                    <a:pt x="4513" y="0"/>
                  </a:moveTo>
                  <a:cubicBezTo>
                    <a:pt x="3580" y="0"/>
                    <a:pt x="2631" y="393"/>
                    <a:pt x="2042" y="1273"/>
                  </a:cubicBezTo>
                  <a:cubicBezTo>
                    <a:pt x="1382" y="2205"/>
                    <a:pt x="1314" y="3115"/>
                    <a:pt x="905" y="4116"/>
                  </a:cubicBezTo>
                  <a:cubicBezTo>
                    <a:pt x="0" y="6112"/>
                    <a:pt x="1639" y="7915"/>
                    <a:pt x="3287" y="7915"/>
                  </a:cubicBezTo>
                  <a:cubicBezTo>
                    <a:pt x="4044" y="7915"/>
                    <a:pt x="4802" y="7535"/>
                    <a:pt x="5318" y="6618"/>
                  </a:cubicBezTo>
                  <a:cubicBezTo>
                    <a:pt x="5977" y="5458"/>
                    <a:pt x="6705" y="4662"/>
                    <a:pt x="7160" y="3343"/>
                  </a:cubicBezTo>
                  <a:cubicBezTo>
                    <a:pt x="7850" y="1302"/>
                    <a:pt x="6209" y="0"/>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a:off x="3247675" y="933050"/>
              <a:ext cx="233625" cy="177075"/>
            </a:xfrm>
            <a:custGeom>
              <a:avLst/>
              <a:gdLst/>
              <a:ahLst/>
              <a:cxnLst/>
              <a:rect l="l" t="t" r="r" b="b"/>
              <a:pathLst>
                <a:path w="9345" h="7083" extrusionOk="0">
                  <a:moveTo>
                    <a:pt x="4773" y="0"/>
                  </a:moveTo>
                  <a:cubicBezTo>
                    <a:pt x="1" y="0"/>
                    <a:pt x="650" y="7082"/>
                    <a:pt x="4517" y="7082"/>
                  </a:cubicBezTo>
                  <a:cubicBezTo>
                    <a:pt x="4872" y="7082"/>
                    <a:pt x="5253" y="7023"/>
                    <a:pt x="5660" y="6893"/>
                  </a:cubicBezTo>
                  <a:cubicBezTo>
                    <a:pt x="9345" y="5710"/>
                    <a:pt x="8890" y="0"/>
                    <a:pt x="4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2950925" y="1955475"/>
              <a:ext cx="288750" cy="274600"/>
            </a:xfrm>
            <a:custGeom>
              <a:avLst/>
              <a:gdLst/>
              <a:ahLst/>
              <a:cxnLst/>
              <a:rect l="l" t="t" r="r" b="b"/>
              <a:pathLst>
                <a:path w="11550" h="10984" extrusionOk="0">
                  <a:moveTo>
                    <a:pt x="2898" y="0"/>
                  </a:moveTo>
                  <a:cubicBezTo>
                    <a:pt x="1277" y="0"/>
                    <a:pt x="0" y="2136"/>
                    <a:pt x="788" y="3711"/>
                  </a:cubicBezTo>
                  <a:cubicBezTo>
                    <a:pt x="1402" y="4917"/>
                    <a:pt x="1834" y="6168"/>
                    <a:pt x="2403" y="7374"/>
                  </a:cubicBezTo>
                  <a:cubicBezTo>
                    <a:pt x="3131" y="8852"/>
                    <a:pt x="4245" y="9785"/>
                    <a:pt x="5633" y="10604"/>
                  </a:cubicBezTo>
                  <a:cubicBezTo>
                    <a:pt x="6092" y="10865"/>
                    <a:pt x="6611" y="10984"/>
                    <a:pt x="7138" y="10984"/>
                  </a:cubicBezTo>
                  <a:cubicBezTo>
                    <a:pt x="9272" y="10984"/>
                    <a:pt x="11549" y="9040"/>
                    <a:pt x="10637" y="6759"/>
                  </a:cubicBezTo>
                  <a:cubicBezTo>
                    <a:pt x="9932" y="5008"/>
                    <a:pt x="9250" y="3689"/>
                    <a:pt x="7612" y="2619"/>
                  </a:cubicBezTo>
                  <a:cubicBezTo>
                    <a:pt x="6452" y="1846"/>
                    <a:pt x="5246" y="1209"/>
                    <a:pt x="4109" y="413"/>
                  </a:cubicBezTo>
                  <a:cubicBezTo>
                    <a:pt x="3701" y="125"/>
                    <a:pt x="3289" y="0"/>
                    <a:pt x="28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3434650" y="2244700"/>
              <a:ext cx="193450" cy="190850"/>
            </a:xfrm>
            <a:custGeom>
              <a:avLst/>
              <a:gdLst/>
              <a:ahLst/>
              <a:cxnLst/>
              <a:rect l="l" t="t" r="r" b="b"/>
              <a:pathLst>
                <a:path w="7738" h="7634" extrusionOk="0">
                  <a:moveTo>
                    <a:pt x="4717" y="0"/>
                  </a:moveTo>
                  <a:cubicBezTo>
                    <a:pt x="4251" y="0"/>
                    <a:pt x="3785" y="100"/>
                    <a:pt x="3367" y="309"/>
                  </a:cubicBezTo>
                  <a:cubicBezTo>
                    <a:pt x="2617" y="695"/>
                    <a:pt x="1934" y="1241"/>
                    <a:pt x="1366" y="1901"/>
                  </a:cubicBezTo>
                  <a:cubicBezTo>
                    <a:pt x="1" y="3402"/>
                    <a:pt x="46" y="5677"/>
                    <a:pt x="1729" y="6951"/>
                  </a:cubicBezTo>
                  <a:cubicBezTo>
                    <a:pt x="2324" y="7401"/>
                    <a:pt x="3089" y="7634"/>
                    <a:pt x="3850" y="7634"/>
                  </a:cubicBezTo>
                  <a:cubicBezTo>
                    <a:pt x="5012" y="7634"/>
                    <a:pt x="6166" y="7091"/>
                    <a:pt x="6688" y="5950"/>
                  </a:cubicBezTo>
                  <a:cubicBezTo>
                    <a:pt x="7189" y="4972"/>
                    <a:pt x="7507" y="3880"/>
                    <a:pt x="7598" y="2765"/>
                  </a:cubicBezTo>
                  <a:cubicBezTo>
                    <a:pt x="7737" y="1044"/>
                    <a:pt x="6228" y="0"/>
                    <a:pt x="4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3624350" y="1588700"/>
              <a:ext cx="234575" cy="157375"/>
            </a:xfrm>
            <a:custGeom>
              <a:avLst/>
              <a:gdLst/>
              <a:ahLst/>
              <a:cxnLst/>
              <a:rect l="l" t="t" r="r" b="b"/>
              <a:pathLst>
                <a:path w="9383" h="6295" extrusionOk="0">
                  <a:moveTo>
                    <a:pt x="5571" y="1"/>
                  </a:moveTo>
                  <a:cubicBezTo>
                    <a:pt x="3880" y="1"/>
                    <a:pt x="3007" y="894"/>
                    <a:pt x="1853" y="2004"/>
                  </a:cubicBezTo>
                  <a:cubicBezTo>
                    <a:pt x="1" y="3771"/>
                    <a:pt x="1695" y="6295"/>
                    <a:pt x="3840" y="6295"/>
                  </a:cubicBezTo>
                  <a:cubicBezTo>
                    <a:pt x="3987" y="6295"/>
                    <a:pt x="4136" y="6283"/>
                    <a:pt x="4287" y="6258"/>
                  </a:cubicBezTo>
                  <a:cubicBezTo>
                    <a:pt x="6084" y="5985"/>
                    <a:pt x="7017" y="5689"/>
                    <a:pt x="8108" y="4142"/>
                  </a:cubicBezTo>
                  <a:cubicBezTo>
                    <a:pt x="9382" y="2368"/>
                    <a:pt x="7608" y="71"/>
                    <a:pt x="5697" y="2"/>
                  </a:cubicBezTo>
                  <a:cubicBezTo>
                    <a:pt x="5655" y="1"/>
                    <a:pt x="5612" y="1"/>
                    <a:pt x="5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3196375" y="2966875"/>
              <a:ext cx="193950" cy="304450"/>
            </a:xfrm>
            <a:custGeom>
              <a:avLst/>
              <a:gdLst/>
              <a:ahLst/>
              <a:cxnLst/>
              <a:rect l="l" t="t" r="r" b="b"/>
              <a:pathLst>
                <a:path w="7758" h="12178" extrusionOk="0">
                  <a:moveTo>
                    <a:pt x="3248" y="0"/>
                  </a:moveTo>
                  <a:cubicBezTo>
                    <a:pt x="1824" y="0"/>
                    <a:pt x="296" y="1239"/>
                    <a:pt x="569" y="3109"/>
                  </a:cubicBezTo>
                  <a:cubicBezTo>
                    <a:pt x="683" y="3973"/>
                    <a:pt x="114" y="5247"/>
                    <a:pt x="69" y="6134"/>
                  </a:cubicBezTo>
                  <a:cubicBezTo>
                    <a:pt x="0" y="7272"/>
                    <a:pt x="182" y="8432"/>
                    <a:pt x="615" y="9501"/>
                  </a:cubicBezTo>
                  <a:cubicBezTo>
                    <a:pt x="1193" y="11008"/>
                    <a:pt x="2407" y="12177"/>
                    <a:pt x="4054" y="12177"/>
                  </a:cubicBezTo>
                  <a:cubicBezTo>
                    <a:pt x="4223" y="12177"/>
                    <a:pt x="4396" y="12165"/>
                    <a:pt x="4573" y="12140"/>
                  </a:cubicBezTo>
                  <a:cubicBezTo>
                    <a:pt x="6370" y="11889"/>
                    <a:pt x="7712" y="10388"/>
                    <a:pt x="7735" y="8568"/>
                  </a:cubicBezTo>
                  <a:cubicBezTo>
                    <a:pt x="7757" y="7272"/>
                    <a:pt x="7507" y="5975"/>
                    <a:pt x="6961" y="4792"/>
                  </a:cubicBezTo>
                  <a:cubicBezTo>
                    <a:pt x="6506" y="3769"/>
                    <a:pt x="5642" y="2927"/>
                    <a:pt x="5392" y="1835"/>
                  </a:cubicBezTo>
                  <a:cubicBezTo>
                    <a:pt x="5100" y="552"/>
                    <a:pt x="4197" y="0"/>
                    <a:pt x="3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2532150" y="3339825"/>
              <a:ext cx="221250" cy="225125"/>
            </a:xfrm>
            <a:custGeom>
              <a:avLst/>
              <a:gdLst/>
              <a:ahLst/>
              <a:cxnLst/>
              <a:rect l="l" t="t" r="r" b="b"/>
              <a:pathLst>
                <a:path w="8850" h="9005" extrusionOk="0">
                  <a:moveTo>
                    <a:pt x="4832" y="1"/>
                  </a:moveTo>
                  <a:cubicBezTo>
                    <a:pt x="3906" y="1"/>
                    <a:pt x="2946" y="324"/>
                    <a:pt x="2161" y="952"/>
                  </a:cubicBezTo>
                  <a:cubicBezTo>
                    <a:pt x="0" y="2704"/>
                    <a:pt x="23" y="4888"/>
                    <a:pt x="979" y="7253"/>
                  </a:cubicBezTo>
                  <a:cubicBezTo>
                    <a:pt x="1449" y="8423"/>
                    <a:pt x="2772" y="9004"/>
                    <a:pt x="4032" y="9004"/>
                  </a:cubicBezTo>
                  <a:cubicBezTo>
                    <a:pt x="4660" y="9004"/>
                    <a:pt x="5272" y="8860"/>
                    <a:pt x="5755" y="8573"/>
                  </a:cubicBezTo>
                  <a:cubicBezTo>
                    <a:pt x="8053" y="7208"/>
                    <a:pt x="8849" y="5161"/>
                    <a:pt x="8189" y="2590"/>
                  </a:cubicBezTo>
                  <a:cubicBezTo>
                    <a:pt x="7727" y="837"/>
                    <a:pt x="6321" y="1"/>
                    <a:pt x="4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1958625" y="3174175"/>
              <a:ext cx="242000" cy="191000"/>
            </a:xfrm>
            <a:custGeom>
              <a:avLst/>
              <a:gdLst/>
              <a:ahLst/>
              <a:cxnLst/>
              <a:rect l="l" t="t" r="r" b="b"/>
              <a:pathLst>
                <a:path w="9680" h="7640" extrusionOk="0">
                  <a:moveTo>
                    <a:pt x="4775" y="1"/>
                  </a:moveTo>
                  <a:cubicBezTo>
                    <a:pt x="4719" y="1"/>
                    <a:pt x="4663" y="1"/>
                    <a:pt x="4607" y="3"/>
                  </a:cubicBezTo>
                  <a:cubicBezTo>
                    <a:pt x="4588" y="3"/>
                    <a:pt x="4569" y="3"/>
                    <a:pt x="4550" y="3"/>
                  </a:cubicBezTo>
                  <a:cubicBezTo>
                    <a:pt x="1226" y="3"/>
                    <a:pt x="0" y="3975"/>
                    <a:pt x="1991" y="6282"/>
                  </a:cubicBezTo>
                  <a:cubicBezTo>
                    <a:pt x="2754" y="7148"/>
                    <a:pt x="3834" y="7640"/>
                    <a:pt x="4978" y="7640"/>
                  </a:cubicBezTo>
                  <a:cubicBezTo>
                    <a:pt x="5096" y="7640"/>
                    <a:pt x="5215" y="7634"/>
                    <a:pt x="5335" y="7624"/>
                  </a:cubicBezTo>
                  <a:cubicBezTo>
                    <a:pt x="7678" y="7419"/>
                    <a:pt x="9680" y="5440"/>
                    <a:pt x="8974" y="2915"/>
                  </a:cubicBezTo>
                  <a:cubicBezTo>
                    <a:pt x="8838" y="2369"/>
                    <a:pt x="8565" y="1846"/>
                    <a:pt x="8178" y="1414"/>
                  </a:cubicBezTo>
                  <a:cubicBezTo>
                    <a:pt x="7285" y="498"/>
                    <a:pt x="6057" y="1"/>
                    <a:pt x="4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2539550" y="2853075"/>
              <a:ext cx="256500" cy="211525"/>
            </a:xfrm>
            <a:custGeom>
              <a:avLst/>
              <a:gdLst/>
              <a:ahLst/>
              <a:cxnLst/>
              <a:rect l="l" t="t" r="r" b="b"/>
              <a:pathLst>
                <a:path w="10260" h="8461" extrusionOk="0">
                  <a:moveTo>
                    <a:pt x="4757" y="0"/>
                  </a:moveTo>
                  <a:cubicBezTo>
                    <a:pt x="4293" y="0"/>
                    <a:pt x="3827" y="51"/>
                    <a:pt x="3367" y="154"/>
                  </a:cubicBezTo>
                  <a:cubicBezTo>
                    <a:pt x="1069" y="609"/>
                    <a:pt x="0" y="3498"/>
                    <a:pt x="1137" y="5432"/>
                  </a:cubicBezTo>
                  <a:cubicBezTo>
                    <a:pt x="2002" y="6933"/>
                    <a:pt x="3207" y="7661"/>
                    <a:pt x="4800" y="8275"/>
                  </a:cubicBezTo>
                  <a:cubicBezTo>
                    <a:pt x="5137" y="8403"/>
                    <a:pt x="5486" y="8461"/>
                    <a:pt x="5835" y="8461"/>
                  </a:cubicBezTo>
                  <a:cubicBezTo>
                    <a:pt x="7420" y="8461"/>
                    <a:pt x="9014" y="7262"/>
                    <a:pt x="9554" y="5864"/>
                  </a:cubicBezTo>
                  <a:cubicBezTo>
                    <a:pt x="10259" y="4044"/>
                    <a:pt x="9668" y="1769"/>
                    <a:pt x="7848" y="814"/>
                  </a:cubicBezTo>
                  <a:cubicBezTo>
                    <a:pt x="6895" y="274"/>
                    <a:pt x="5831" y="0"/>
                    <a:pt x="47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3151475" y="2647950"/>
              <a:ext cx="320175" cy="314225"/>
            </a:xfrm>
            <a:custGeom>
              <a:avLst/>
              <a:gdLst/>
              <a:ahLst/>
              <a:cxnLst/>
              <a:rect l="l" t="t" r="r" b="b"/>
              <a:pathLst>
                <a:path w="12807" h="12569" extrusionOk="0">
                  <a:moveTo>
                    <a:pt x="6778" y="1"/>
                  </a:moveTo>
                  <a:cubicBezTo>
                    <a:pt x="5404" y="1"/>
                    <a:pt x="4128" y="608"/>
                    <a:pt x="3412" y="1808"/>
                  </a:cubicBezTo>
                  <a:cubicBezTo>
                    <a:pt x="1683" y="2923"/>
                    <a:pt x="227" y="4788"/>
                    <a:pt x="136" y="6812"/>
                  </a:cubicBezTo>
                  <a:cubicBezTo>
                    <a:pt x="1" y="10193"/>
                    <a:pt x="3214" y="12568"/>
                    <a:pt x="6370" y="12568"/>
                  </a:cubicBezTo>
                  <a:cubicBezTo>
                    <a:pt x="6400" y="12568"/>
                    <a:pt x="6430" y="12568"/>
                    <a:pt x="6460" y="12568"/>
                  </a:cubicBezTo>
                  <a:cubicBezTo>
                    <a:pt x="9758" y="12545"/>
                    <a:pt x="12602" y="9861"/>
                    <a:pt x="12715" y="6539"/>
                  </a:cubicBezTo>
                  <a:cubicBezTo>
                    <a:pt x="12806" y="3560"/>
                    <a:pt x="10531" y="489"/>
                    <a:pt x="7506" y="56"/>
                  </a:cubicBezTo>
                  <a:cubicBezTo>
                    <a:pt x="7262" y="19"/>
                    <a:pt x="7019" y="1"/>
                    <a:pt x="67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3489825" y="1861150"/>
              <a:ext cx="179150" cy="139350"/>
            </a:xfrm>
            <a:custGeom>
              <a:avLst/>
              <a:gdLst/>
              <a:ahLst/>
              <a:cxnLst/>
              <a:rect l="l" t="t" r="r" b="b"/>
              <a:pathLst>
                <a:path w="7166" h="5574" extrusionOk="0">
                  <a:moveTo>
                    <a:pt x="3594" y="0"/>
                  </a:moveTo>
                  <a:cubicBezTo>
                    <a:pt x="0" y="0"/>
                    <a:pt x="0" y="5574"/>
                    <a:pt x="3594" y="5574"/>
                  </a:cubicBezTo>
                  <a:cubicBezTo>
                    <a:pt x="7166" y="5574"/>
                    <a:pt x="7166" y="0"/>
                    <a:pt x="3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3652450" y="2995700"/>
              <a:ext cx="192300" cy="155750"/>
            </a:xfrm>
            <a:custGeom>
              <a:avLst/>
              <a:gdLst/>
              <a:ahLst/>
              <a:cxnLst/>
              <a:rect l="l" t="t" r="r" b="b"/>
              <a:pathLst>
                <a:path w="7692" h="6230" extrusionOk="0">
                  <a:moveTo>
                    <a:pt x="3570" y="0"/>
                  </a:moveTo>
                  <a:cubicBezTo>
                    <a:pt x="3443" y="0"/>
                    <a:pt x="3314" y="8"/>
                    <a:pt x="3186" y="22"/>
                  </a:cubicBezTo>
                  <a:cubicBezTo>
                    <a:pt x="1616" y="113"/>
                    <a:pt x="1" y="1660"/>
                    <a:pt x="615" y="3366"/>
                  </a:cubicBezTo>
                  <a:cubicBezTo>
                    <a:pt x="1161" y="4890"/>
                    <a:pt x="1889" y="5687"/>
                    <a:pt x="3504" y="6119"/>
                  </a:cubicBezTo>
                  <a:cubicBezTo>
                    <a:pt x="3793" y="6194"/>
                    <a:pt x="4067" y="6229"/>
                    <a:pt x="4325" y="6229"/>
                  </a:cubicBezTo>
                  <a:cubicBezTo>
                    <a:pt x="6704" y="6229"/>
                    <a:pt x="7691" y="3230"/>
                    <a:pt x="6234" y="1342"/>
                  </a:cubicBezTo>
                  <a:cubicBezTo>
                    <a:pt x="5605" y="490"/>
                    <a:pt x="4616" y="0"/>
                    <a:pt x="3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2518350" y="3867100"/>
              <a:ext cx="206050" cy="166900"/>
            </a:xfrm>
            <a:custGeom>
              <a:avLst/>
              <a:gdLst/>
              <a:ahLst/>
              <a:cxnLst/>
              <a:rect l="l" t="t" r="r" b="b"/>
              <a:pathLst>
                <a:path w="8242" h="6676" extrusionOk="0">
                  <a:moveTo>
                    <a:pt x="4399" y="1"/>
                  </a:moveTo>
                  <a:cubicBezTo>
                    <a:pt x="3869" y="1"/>
                    <a:pt x="3336" y="133"/>
                    <a:pt x="2850" y="425"/>
                  </a:cubicBezTo>
                  <a:lnTo>
                    <a:pt x="2395" y="721"/>
                  </a:lnTo>
                  <a:cubicBezTo>
                    <a:pt x="0" y="2171"/>
                    <a:pt x="576" y="6675"/>
                    <a:pt x="3630" y="6675"/>
                  </a:cubicBezTo>
                  <a:cubicBezTo>
                    <a:pt x="3738" y="6675"/>
                    <a:pt x="3850" y="6670"/>
                    <a:pt x="3964" y="6658"/>
                  </a:cubicBezTo>
                  <a:lnTo>
                    <a:pt x="4488" y="6590"/>
                  </a:lnTo>
                  <a:cubicBezTo>
                    <a:pt x="6558" y="6362"/>
                    <a:pt x="8241" y="4656"/>
                    <a:pt x="7672" y="2450"/>
                  </a:cubicBezTo>
                  <a:cubicBezTo>
                    <a:pt x="7289" y="999"/>
                    <a:pt x="5855" y="1"/>
                    <a:pt x="4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p:nvPr/>
          </p:nvSpPr>
          <p:spPr>
            <a:xfrm>
              <a:off x="2267150" y="3707100"/>
              <a:ext cx="242850" cy="211025"/>
            </a:xfrm>
            <a:custGeom>
              <a:avLst/>
              <a:gdLst/>
              <a:ahLst/>
              <a:cxnLst/>
              <a:rect l="l" t="t" r="r" b="b"/>
              <a:pathLst>
                <a:path w="9714" h="8441" extrusionOk="0">
                  <a:moveTo>
                    <a:pt x="4845" y="1"/>
                  </a:moveTo>
                  <a:cubicBezTo>
                    <a:pt x="2320" y="1"/>
                    <a:pt x="0" y="2639"/>
                    <a:pt x="842" y="5210"/>
                  </a:cubicBezTo>
                  <a:lnTo>
                    <a:pt x="955" y="5506"/>
                  </a:lnTo>
                  <a:cubicBezTo>
                    <a:pt x="1524" y="7462"/>
                    <a:pt x="3190" y="8440"/>
                    <a:pt x="4857" y="8440"/>
                  </a:cubicBezTo>
                  <a:cubicBezTo>
                    <a:pt x="6523" y="8440"/>
                    <a:pt x="8189" y="7462"/>
                    <a:pt x="8758" y="5506"/>
                  </a:cubicBezTo>
                  <a:lnTo>
                    <a:pt x="8872" y="5210"/>
                  </a:lnTo>
                  <a:cubicBezTo>
                    <a:pt x="9713" y="2639"/>
                    <a:pt x="7393" y="1"/>
                    <a:pt x="4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3253800" y="3352875"/>
              <a:ext cx="176325" cy="238050"/>
            </a:xfrm>
            <a:custGeom>
              <a:avLst/>
              <a:gdLst/>
              <a:ahLst/>
              <a:cxnLst/>
              <a:rect l="l" t="t" r="r" b="b"/>
              <a:pathLst>
                <a:path w="7053" h="9522" extrusionOk="0">
                  <a:moveTo>
                    <a:pt x="3063" y="0"/>
                  </a:moveTo>
                  <a:cubicBezTo>
                    <a:pt x="1572" y="0"/>
                    <a:pt x="60" y="958"/>
                    <a:pt x="274" y="2682"/>
                  </a:cubicBezTo>
                  <a:cubicBezTo>
                    <a:pt x="410" y="3592"/>
                    <a:pt x="1" y="4275"/>
                    <a:pt x="1" y="5185"/>
                  </a:cubicBezTo>
                  <a:cubicBezTo>
                    <a:pt x="1" y="6185"/>
                    <a:pt x="410" y="7141"/>
                    <a:pt x="888" y="7982"/>
                  </a:cubicBezTo>
                  <a:cubicBezTo>
                    <a:pt x="1480" y="9012"/>
                    <a:pt x="2587" y="9521"/>
                    <a:pt x="3683" y="9521"/>
                  </a:cubicBezTo>
                  <a:cubicBezTo>
                    <a:pt x="5032" y="9521"/>
                    <a:pt x="6362" y="8750"/>
                    <a:pt x="6689" y="7232"/>
                  </a:cubicBezTo>
                  <a:cubicBezTo>
                    <a:pt x="7053" y="5457"/>
                    <a:pt x="6757" y="4229"/>
                    <a:pt x="5938" y="2887"/>
                  </a:cubicBezTo>
                  <a:cubicBezTo>
                    <a:pt x="5824" y="2591"/>
                    <a:pt x="5756" y="2296"/>
                    <a:pt x="5711" y="1977"/>
                  </a:cubicBezTo>
                  <a:cubicBezTo>
                    <a:pt x="5456" y="625"/>
                    <a:pt x="4267" y="0"/>
                    <a:pt x="3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3582775" y="2711750"/>
              <a:ext cx="129700" cy="113975"/>
            </a:xfrm>
            <a:custGeom>
              <a:avLst/>
              <a:gdLst/>
              <a:ahLst/>
              <a:cxnLst/>
              <a:rect l="l" t="t" r="r" b="b"/>
              <a:pathLst>
                <a:path w="5188" h="4559" extrusionOk="0">
                  <a:moveTo>
                    <a:pt x="2595" y="1"/>
                  </a:moveTo>
                  <a:cubicBezTo>
                    <a:pt x="1679" y="1"/>
                    <a:pt x="763" y="518"/>
                    <a:pt x="513" y="1553"/>
                  </a:cubicBezTo>
                  <a:lnTo>
                    <a:pt x="422" y="1872"/>
                  </a:lnTo>
                  <a:cubicBezTo>
                    <a:pt x="1" y="3660"/>
                    <a:pt x="1308" y="4559"/>
                    <a:pt x="2606" y="4559"/>
                  </a:cubicBezTo>
                  <a:cubicBezTo>
                    <a:pt x="3901" y="4559"/>
                    <a:pt x="5187" y="3666"/>
                    <a:pt x="4744" y="1872"/>
                  </a:cubicBezTo>
                  <a:lnTo>
                    <a:pt x="4676" y="1553"/>
                  </a:lnTo>
                  <a:cubicBezTo>
                    <a:pt x="4426" y="518"/>
                    <a:pt x="3510" y="1"/>
                    <a:pt x="2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a:off x="3683175" y="3719650"/>
              <a:ext cx="191950" cy="166825"/>
            </a:xfrm>
            <a:custGeom>
              <a:avLst/>
              <a:gdLst/>
              <a:ahLst/>
              <a:cxnLst/>
              <a:rect l="l" t="t" r="r" b="b"/>
              <a:pathLst>
                <a:path w="7678" h="6673" extrusionOk="0">
                  <a:moveTo>
                    <a:pt x="4056" y="1"/>
                  </a:moveTo>
                  <a:cubicBezTo>
                    <a:pt x="3160" y="1"/>
                    <a:pt x="2263" y="307"/>
                    <a:pt x="1638" y="932"/>
                  </a:cubicBezTo>
                  <a:cubicBezTo>
                    <a:pt x="0" y="2592"/>
                    <a:pt x="569" y="6164"/>
                    <a:pt x="3162" y="6551"/>
                  </a:cubicBezTo>
                  <a:lnTo>
                    <a:pt x="3572" y="6619"/>
                  </a:lnTo>
                  <a:cubicBezTo>
                    <a:pt x="3799" y="6655"/>
                    <a:pt x="4021" y="6673"/>
                    <a:pt x="4235" y="6673"/>
                  </a:cubicBezTo>
                  <a:cubicBezTo>
                    <a:pt x="6291" y="6673"/>
                    <a:pt x="7677" y="5049"/>
                    <a:pt x="7348" y="2865"/>
                  </a:cubicBezTo>
                  <a:cubicBezTo>
                    <a:pt x="7325" y="2729"/>
                    <a:pt x="7302" y="2592"/>
                    <a:pt x="7280" y="2456"/>
                  </a:cubicBezTo>
                  <a:cubicBezTo>
                    <a:pt x="7024" y="839"/>
                    <a:pt x="5540" y="1"/>
                    <a:pt x="4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3697825" y="4246275"/>
              <a:ext cx="218100" cy="175300"/>
            </a:xfrm>
            <a:custGeom>
              <a:avLst/>
              <a:gdLst/>
              <a:ahLst/>
              <a:cxnLst/>
              <a:rect l="l" t="t" r="r" b="b"/>
              <a:pathLst>
                <a:path w="8724" h="7012" extrusionOk="0">
                  <a:moveTo>
                    <a:pt x="5929" y="1"/>
                  </a:moveTo>
                  <a:cubicBezTo>
                    <a:pt x="5713" y="1"/>
                    <a:pt x="5489" y="36"/>
                    <a:pt x="5260" y="112"/>
                  </a:cubicBezTo>
                  <a:cubicBezTo>
                    <a:pt x="3918" y="567"/>
                    <a:pt x="2826" y="1022"/>
                    <a:pt x="1803" y="2068"/>
                  </a:cubicBezTo>
                  <a:cubicBezTo>
                    <a:pt x="1" y="3889"/>
                    <a:pt x="1638" y="7012"/>
                    <a:pt x="3812" y="7012"/>
                  </a:cubicBezTo>
                  <a:cubicBezTo>
                    <a:pt x="4272" y="7012"/>
                    <a:pt x="4757" y="6872"/>
                    <a:pt x="5238" y="6550"/>
                  </a:cubicBezTo>
                  <a:cubicBezTo>
                    <a:pt x="6352" y="5799"/>
                    <a:pt x="7285" y="4753"/>
                    <a:pt x="7899" y="3524"/>
                  </a:cubicBezTo>
                  <a:cubicBezTo>
                    <a:pt x="8724" y="2056"/>
                    <a:pt x="7574" y="1"/>
                    <a:pt x="59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2856525" y="4282625"/>
              <a:ext cx="175475" cy="138900"/>
            </a:xfrm>
            <a:custGeom>
              <a:avLst/>
              <a:gdLst/>
              <a:ahLst/>
              <a:cxnLst/>
              <a:rect l="l" t="t" r="r" b="b"/>
              <a:pathLst>
                <a:path w="7019" h="5556" extrusionOk="0">
                  <a:moveTo>
                    <a:pt x="3735" y="1"/>
                  </a:moveTo>
                  <a:cubicBezTo>
                    <a:pt x="3211" y="1"/>
                    <a:pt x="2661" y="190"/>
                    <a:pt x="2152" y="637"/>
                  </a:cubicBezTo>
                  <a:cubicBezTo>
                    <a:pt x="1447" y="1274"/>
                    <a:pt x="1197" y="1888"/>
                    <a:pt x="765" y="2684"/>
                  </a:cubicBezTo>
                  <a:cubicBezTo>
                    <a:pt x="1" y="4082"/>
                    <a:pt x="1129" y="5556"/>
                    <a:pt x="2475" y="5556"/>
                  </a:cubicBezTo>
                  <a:cubicBezTo>
                    <a:pt x="2773" y="5556"/>
                    <a:pt x="3080" y="5484"/>
                    <a:pt x="3381" y="5323"/>
                  </a:cubicBezTo>
                  <a:cubicBezTo>
                    <a:pt x="4200" y="4891"/>
                    <a:pt x="4814" y="4641"/>
                    <a:pt x="5451" y="3936"/>
                  </a:cubicBezTo>
                  <a:cubicBezTo>
                    <a:pt x="7018" y="2227"/>
                    <a:pt x="5531" y="1"/>
                    <a:pt x="3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a:off x="3037700" y="3743500"/>
              <a:ext cx="209300" cy="162100"/>
            </a:xfrm>
            <a:custGeom>
              <a:avLst/>
              <a:gdLst/>
              <a:ahLst/>
              <a:cxnLst/>
              <a:rect l="l" t="t" r="r" b="b"/>
              <a:pathLst>
                <a:path w="8372" h="6484" extrusionOk="0">
                  <a:moveTo>
                    <a:pt x="4186" y="1"/>
                  </a:moveTo>
                  <a:cubicBezTo>
                    <a:pt x="1" y="1"/>
                    <a:pt x="1" y="6484"/>
                    <a:pt x="4186" y="6484"/>
                  </a:cubicBezTo>
                  <a:cubicBezTo>
                    <a:pt x="8372" y="6484"/>
                    <a:pt x="8372" y="1"/>
                    <a:pt x="4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3500625" y="4075050"/>
              <a:ext cx="174600" cy="134800"/>
            </a:xfrm>
            <a:custGeom>
              <a:avLst/>
              <a:gdLst/>
              <a:ahLst/>
              <a:cxnLst/>
              <a:rect l="l" t="t" r="r" b="b"/>
              <a:pathLst>
                <a:path w="6984" h="5392" extrusionOk="0">
                  <a:moveTo>
                    <a:pt x="3503" y="0"/>
                  </a:moveTo>
                  <a:cubicBezTo>
                    <a:pt x="0" y="0"/>
                    <a:pt x="0" y="5392"/>
                    <a:pt x="3503" y="5392"/>
                  </a:cubicBezTo>
                  <a:cubicBezTo>
                    <a:pt x="6984" y="5392"/>
                    <a:pt x="6984" y="0"/>
                    <a:pt x="3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2911450" y="3001375"/>
              <a:ext cx="178600" cy="138775"/>
            </a:xfrm>
            <a:custGeom>
              <a:avLst/>
              <a:gdLst/>
              <a:ahLst/>
              <a:cxnLst/>
              <a:rect l="l" t="t" r="r" b="b"/>
              <a:pathLst>
                <a:path w="7144" h="5551" extrusionOk="0">
                  <a:moveTo>
                    <a:pt x="3572" y="0"/>
                  </a:moveTo>
                  <a:cubicBezTo>
                    <a:pt x="1" y="0"/>
                    <a:pt x="1" y="5551"/>
                    <a:pt x="3572" y="5551"/>
                  </a:cubicBezTo>
                  <a:cubicBezTo>
                    <a:pt x="7144" y="5551"/>
                    <a:pt x="7144" y="0"/>
                    <a:pt x="3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3544425" y="3350275"/>
              <a:ext cx="166075" cy="121125"/>
            </a:xfrm>
            <a:custGeom>
              <a:avLst/>
              <a:gdLst/>
              <a:ahLst/>
              <a:cxnLst/>
              <a:rect l="l" t="t" r="r" b="b"/>
              <a:pathLst>
                <a:path w="6643" h="4845" extrusionOk="0">
                  <a:moveTo>
                    <a:pt x="3126" y="0"/>
                  </a:moveTo>
                  <a:cubicBezTo>
                    <a:pt x="17" y="0"/>
                    <a:pt x="0" y="4845"/>
                    <a:pt x="3123" y="4845"/>
                  </a:cubicBezTo>
                  <a:cubicBezTo>
                    <a:pt x="3314" y="4845"/>
                    <a:pt x="3516" y="4826"/>
                    <a:pt x="3731" y="4788"/>
                  </a:cubicBezTo>
                  <a:lnTo>
                    <a:pt x="4367" y="4674"/>
                  </a:lnTo>
                  <a:cubicBezTo>
                    <a:pt x="6642" y="4265"/>
                    <a:pt x="6642" y="580"/>
                    <a:pt x="4367" y="170"/>
                  </a:cubicBezTo>
                  <a:lnTo>
                    <a:pt x="3731" y="57"/>
                  </a:lnTo>
                  <a:cubicBezTo>
                    <a:pt x="3517" y="18"/>
                    <a:pt x="3316" y="0"/>
                    <a:pt x="3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4353075" y="3522925"/>
              <a:ext cx="187700" cy="347900"/>
            </a:xfrm>
            <a:custGeom>
              <a:avLst/>
              <a:gdLst/>
              <a:ahLst/>
              <a:cxnLst/>
              <a:rect l="l" t="t" r="r" b="b"/>
              <a:pathLst>
                <a:path w="7508" h="13916" extrusionOk="0">
                  <a:moveTo>
                    <a:pt x="4508" y="0"/>
                  </a:moveTo>
                  <a:cubicBezTo>
                    <a:pt x="3298" y="0"/>
                    <a:pt x="2002" y="742"/>
                    <a:pt x="1570" y="1977"/>
                  </a:cubicBezTo>
                  <a:cubicBezTo>
                    <a:pt x="501" y="5139"/>
                    <a:pt x="1" y="8937"/>
                    <a:pt x="1206" y="12145"/>
                  </a:cubicBezTo>
                  <a:cubicBezTo>
                    <a:pt x="1614" y="13235"/>
                    <a:pt x="2657" y="13915"/>
                    <a:pt x="3686" y="13915"/>
                  </a:cubicBezTo>
                  <a:cubicBezTo>
                    <a:pt x="4439" y="13915"/>
                    <a:pt x="5184" y="13550"/>
                    <a:pt x="5665" y="12713"/>
                  </a:cubicBezTo>
                  <a:cubicBezTo>
                    <a:pt x="7485" y="9483"/>
                    <a:pt x="7508" y="5548"/>
                    <a:pt x="6871" y="1977"/>
                  </a:cubicBezTo>
                  <a:cubicBezTo>
                    <a:pt x="6612" y="599"/>
                    <a:pt x="5595" y="0"/>
                    <a:pt x="45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3884475" y="3526250"/>
              <a:ext cx="200775" cy="135950"/>
            </a:xfrm>
            <a:custGeom>
              <a:avLst/>
              <a:gdLst/>
              <a:ahLst/>
              <a:cxnLst/>
              <a:rect l="l" t="t" r="r" b="b"/>
              <a:pathLst>
                <a:path w="8031" h="5438" extrusionOk="0">
                  <a:moveTo>
                    <a:pt x="3385" y="1"/>
                  </a:moveTo>
                  <a:cubicBezTo>
                    <a:pt x="3083" y="1"/>
                    <a:pt x="2780" y="31"/>
                    <a:pt x="2480" y="92"/>
                  </a:cubicBezTo>
                  <a:cubicBezTo>
                    <a:pt x="1" y="479"/>
                    <a:pt x="319" y="3572"/>
                    <a:pt x="1866" y="4733"/>
                  </a:cubicBezTo>
                  <a:cubicBezTo>
                    <a:pt x="2640" y="5324"/>
                    <a:pt x="3527" y="5438"/>
                    <a:pt x="4482" y="5438"/>
                  </a:cubicBezTo>
                  <a:cubicBezTo>
                    <a:pt x="6984" y="5438"/>
                    <a:pt x="8031" y="1866"/>
                    <a:pt x="5733" y="638"/>
                  </a:cubicBezTo>
                  <a:cubicBezTo>
                    <a:pt x="5018" y="222"/>
                    <a:pt x="4206" y="1"/>
                    <a:pt x="3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4163150" y="4152950"/>
              <a:ext cx="244225" cy="149975"/>
            </a:xfrm>
            <a:custGeom>
              <a:avLst/>
              <a:gdLst/>
              <a:ahLst/>
              <a:cxnLst/>
              <a:rect l="l" t="t" r="r" b="b"/>
              <a:pathLst>
                <a:path w="9769" h="5999" extrusionOk="0">
                  <a:moveTo>
                    <a:pt x="3737" y="0"/>
                  </a:moveTo>
                  <a:cubicBezTo>
                    <a:pt x="3354" y="0"/>
                    <a:pt x="2960" y="54"/>
                    <a:pt x="2548" y="183"/>
                  </a:cubicBezTo>
                  <a:cubicBezTo>
                    <a:pt x="728" y="751"/>
                    <a:pt x="0" y="3026"/>
                    <a:pt x="1388" y="4459"/>
                  </a:cubicBezTo>
                  <a:cubicBezTo>
                    <a:pt x="2502" y="5597"/>
                    <a:pt x="3731" y="5733"/>
                    <a:pt x="5232" y="5961"/>
                  </a:cubicBezTo>
                  <a:cubicBezTo>
                    <a:pt x="5409" y="5986"/>
                    <a:pt x="5580" y="5999"/>
                    <a:pt x="5746" y="5999"/>
                  </a:cubicBezTo>
                  <a:cubicBezTo>
                    <a:pt x="8786" y="5999"/>
                    <a:pt x="9769" y="1828"/>
                    <a:pt x="6597" y="706"/>
                  </a:cubicBezTo>
                  <a:cubicBezTo>
                    <a:pt x="5618" y="347"/>
                    <a:pt x="4710" y="0"/>
                    <a:pt x="37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4896125" y="3932625"/>
              <a:ext cx="246525" cy="186950"/>
            </a:xfrm>
            <a:custGeom>
              <a:avLst/>
              <a:gdLst/>
              <a:ahLst/>
              <a:cxnLst/>
              <a:rect l="l" t="t" r="r" b="b"/>
              <a:pathLst>
                <a:path w="9861" h="7478" extrusionOk="0">
                  <a:moveTo>
                    <a:pt x="6107" y="1"/>
                  </a:moveTo>
                  <a:cubicBezTo>
                    <a:pt x="6029" y="1"/>
                    <a:pt x="5951" y="4"/>
                    <a:pt x="5872" y="11"/>
                  </a:cubicBezTo>
                  <a:cubicBezTo>
                    <a:pt x="4689" y="79"/>
                    <a:pt x="3665" y="215"/>
                    <a:pt x="2778" y="1102"/>
                  </a:cubicBezTo>
                  <a:cubicBezTo>
                    <a:pt x="2164" y="1717"/>
                    <a:pt x="1936" y="2445"/>
                    <a:pt x="1595" y="3195"/>
                  </a:cubicBezTo>
                  <a:cubicBezTo>
                    <a:pt x="1" y="4790"/>
                    <a:pt x="1099" y="7477"/>
                    <a:pt x="3079" y="7477"/>
                  </a:cubicBezTo>
                  <a:cubicBezTo>
                    <a:pt x="3472" y="7477"/>
                    <a:pt x="3899" y="7371"/>
                    <a:pt x="4348" y="7131"/>
                  </a:cubicBezTo>
                  <a:lnTo>
                    <a:pt x="4348" y="7131"/>
                  </a:lnTo>
                  <a:cubicBezTo>
                    <a:pt x="4283" y="7171"/>
                    <a:pt x="4476" y="7185"/>
                    <a:pt x="4761" y="7185"/>
                  </a:cubicBezTo>
                  <a:cubicBezTo>
                    <a:pt x="5280" y="7185"/>
                    <a:pt x="6103" y="7137"/>
                    <a:pt x="6236" y="7108"/>
                  </a:cubicBezTo>
                  <a:cubicBezTo>
                    <a:pt x="7441" y="6789"/>
                    <a:pt x="8124" y="5948"/>
                    <a:pt x="8715" y="4924"/>
                  </a:cubicBezTo>
                  <a:cubicBezTo>
                    <a:pt x="9860" y="2964"/>
                    <a:pt x="8468" y="1"/>
                    <a:pt x="6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4843300" y="3335850"/>
              <a:ext cx="214425" cy="225575"/>
            </a:xfrm>
            <a:custGeom>
              <a:avLst/>
              <a:gdLst/>
              <a:ahLst/>
              <a:cxnLst/>
              <a:rect l="l" t="t" r="r" b="b"/>
              <a:pathLst>
                <a:path w="8577" h="9023" extrusionOk="0">
                  <a:moveTo>
                    <a:pt x="4479" y="0"/>
                  </a:moveTo>
                  <a:cubicBezTo>
                    <a:pt x="4181" y="0"/>
                    <a:pt x="3883" y="43"/>
                    <a:pt x="3594" y="133"/>
                  </a:cubicBezTo>
                  <a:lnTo>
                    <a:pt x="3253" y="247"/>
                  </a:lnTo>
                  <a:cubicBezTo>
                    <a:pt x="1911" y="656"/>
                    <a:pt x="614" y="1703"/>
                    <a:pt x="341" y="3159"/>
                  </a:cubicBezTo>
                  <a:cubicBezTo>
                    <a:pt x="0" y="4592"/>
                    <a:pt x="182" y="6116"/>
                    <a:pt x="819" y="7435"/>
                  </a:cubicBezTo>
                  <a:cubicBezTo>
                    <a:pt x="1339" y="8563"/>
                    <a:pt x="2439" y="9023"/>
                    <a:pt x="3559" y="9023"/>
                  </a:cubicBezTo>
                  <a:cubicBezTo>
                    <a:pt x="4155" y="9023"/>
                    <a:pt x="4756" y="8893"/>
                    <a:pt x="5278" y="8663"/>
                  </a:cubicBezTo>
                  <a:cubicBezTo>
                    <a:pt x="6438" y="8163"/>
                    <a:pt x="7211" y="7276"/>
                    <a:pt x="7871" y="6229"/>
                  </a:cubicBezTo>
                  <a:cubicBezTo>
                    <a:pt x="8576" y="4978"/>
                    <a:pt x="8576" y="3432"/>
                    <a:pt x="7871" y="2180"/>
                  </a:cubicBezTo>
                  <a:lnTo>
                    <a:pt x="7666" y="1862"/>
                  </a:lnTo>
                  <a:cubicBezTo>
                    <a:pt x="7039" y="774"/>
                    <a:pt x="5755" y="0"/>
                    <a:pt x="4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4666925" y="3855150"/>
              <a:ext cx="191050" cy="163825"/>
            </a:xfrm>
            <a:custGeom>
              <a:avLst/>
              <a:gdLst/>
              <a:ahLst/>
              <a:cxnLst/>
              <a:rect l="l" t="t" r="r" b="b"/>
              <a:pathLst>
                <a:path w="7642" h="6553" extrusionOk="0">
                  <a:moveTo>
                    <a:pt x="3839" y="1"/>
                  </a:moveTo>
                  <a:cubicBezTo>
                    <a:pt x="1082" y="1"/>
                    <a:pt x="0" y="3857"/>
                    <a:pt x="1801" y="5657"/>
                  </a:cubicBezTo>
                  <a:cubicBezTo>
                    <a:pt x="2414" y="6271"/>
                    <a:pt x="3255" y="6553"/>
                    <a:pt x="4101" y="6553"/>
                  </a:cubicBezTo>
                  <a:cubicBezTo>
                    <a:pt x="5861" y="6553"/>
                    <a:pt x="7642" y="5334"/>
                    <a:pt x="7442" y="3337"/>
                  </a:cubicBezTo>
                  <a:lnTo>
                    <a:pt x="7419" y="2996"/>
                  </a:lnTo>
                  <a:cubicBezTo>
                    <a:pt x="7237" y="1290"/>
                    <a:pt x="6191" y="243"/>
                    <a:pt x="4485" y="61"/>
                  </a:cubicBezTo>
                  <a:lnTo>
                    <a:pt x="4144" y="16"/>
                  </a:lnTo>
                  <a:cubicBezTo>
                    <a:pt x="4040" y="6"/>
                    <a:pt x="3938" y="1"/>
                    <a:pt x="38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5385250" y="3407400"/>
              <a:ext cx="250825" cy="194525"/>
            </a:xfrm>
            <a:custGeom>
              <a:avLst/>
              <a:gdLst/>
              <a:ahLst/>
              <a:cxnLst/>
              <a:rect l="l" t="t" r="r" b="b"/>
              <a:pathLst>
                <a:path w="10033" h="7781" extrusionOk="0">
                  <a:moveTo>
                    <a:pt x="5005" y="1"/>
                  </a:moveTo>
                  <a:cubicBezTo>
                    <a:pt x="1" y="1"/>
                    <a:pt x="1" y="7780"/>
                    <a:pt x="5005" y="7780"/>
                  </a:cubicBezTo>
                  <a:cubicBezTo>
                    <a:pt x="10032" y="7780"/>
                    <a:pt x="10032" y="1"/>
                    <a:pt x="5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5173125" y="3149225"/>
              <a:ext cx="186550" cy="328425"/>
            </a:xfrm>
            <a:custGeom>
              <a:avLst/>
              <a:gdLst/>
              <a:ahLst/>
              <a:cxnLst/>
              <a:rect l="l" t="t" r="r" b="b"/>
              <a:pathLst>
                <a:path w="7462" h="13137" extrusionOk="0">
                  <a:moveTo>
                    <a:pt x="3292" y="0"/>
                  </a:moveTo>
                  <a:cubicBezTo>
                    <a:pt x="2290" y="0"/>
                    <a:pt x="1320" y="655"/>
                    <a:pt x="1343" y="1980"/>
                  </a:cubicBezTo>
                  <a:cubicBezTo>
                    <a:pt x="1388" y="3663"/>
                    <a:pt x="1388" y="4891"/>
                    <a:pt x="751" y="6438"/>
                  </a:cubicBezTo>
                  <a:cubicBezTo>
                    <a:pt x="1" y="8121"/>
                    <a:pt x="137" y="10078"/>
                    <a:pt x="1138" y="11624"/>
                  </a:cubicBezTo>
                  <a:cubicBezTo>
                    <a:pt x="1716" y="12591"/>
                    <a:pt x="2825" y="13136"/>
                    <a:pt x="3906" y="13136"/>
                  </a:cubicBezTo>
                  <a:cubicBezTo>
                    <a:pt x="4910" y="13136"/>
                    <a:pt x="5889" y="12665"/>
                    <a:pt x="6393" y="11624"/>
                  </a:cubicBezTo>
                  <a:cubicBezTo>
                    <a:pt x="7234" y="9918"/>
                    <a:pt x="7462" y="8190"/>
                    <a:pt x="6598" y="6438"/>
                  </a:cubicBezTo>
                  <a:cubicBezTo>
                    <a:pt x="6347" y="5892"/>
                    <a:pt x="5915" y="5414"/>
                    <a:pt x="5733" y="4846"/>
                  </a:cubicBezTo>
                  <a:cubicBezTo>
                    <a:pt x="5437" y="3959"/>
                    <a:pt x="5506" y="2889"/>
                    <a:pt x="5437" y="1980"/>
                  </a:cubicBezTo>
                  <a:cubicBezTo>
                    <a:pt x="5346" y="666"/>
                    <a:pt x="4302" y="0"/>
                    <a:pt x="3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5200825" y="3921075"/>
              <a:ext cx="353350" cy="199425"/>
            </a:xfrm>
            <a:custGeom>
              <a:avLst/>
              <a:gdLst/>
              <a:ahLst/>
              <a:cxnLst/>
              <a:rect l="l" t="t" r="r" b="b"/>
              <a:pathLst>
                <a:path w="14134" h="7977" extrusionOk="0">
                  <a:moveTo>
                    <a:pt x="7050" y="0"/>
                  </a:moveTo>
                  <a:cubicBezTo>
                    <a:pt x="6033" y="0"/>
                    <a:pt x="5004" y="189"/>
                    <a:pt x="3988" y="518"/>
                  </a:cubicBezTo>
                  <a:cubicBezTo>
                    <a:pt x="3880" y="506"/>
                    <a:pt x="3774" y="501"/>
                    <a:pt x="3670" y="501"/>
                  </a:cubicBezTo>
                  <a:cubicBezTo>
                    <a:pt x="953" y="501"/>
                    <a:pt x="0" y="4398"/>
                    <a:pt x="2805" y="5341"/>
                  </a:cubicBezTo>
                  <a:cubicBezTo>
                    <a:pt x="4303" y="6922"/>
                    <a:pt x="6348" y="7976"/>
                    <a:pt x="8523" y="7976"/>
                  </a:cubicBezTo>
                  <a:cubicBezTo>
                    <a:pt x="8694" y="7976"/>
                    <a:pt x="8866" y="7970"/>
                    <a:pt x="9038" y="7956"/>
                  </a:cubicBezTo>
                  <a:cubicBezTo>
                    <a:pt x="12632" y="7683"/>
                    <a:pt x="14134" y="3066"/>
                    <a:pt x="10858" y="1041"/>
                  </a:cubicBezTo>
                  <a:cubicBezTo>
                    <a:pt x="9643" y="312"/>
                    <a:pt x="8356" y="0"/>
                    <a:pt x="7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5754325" y="3980375"/>
              <a:ext cx="271875" cy="188325"/>
            </a:xfrm>
            <a:custGeom>
              <a:avLst/>
              <a:gdLst/>
              <a:ahLst/>
              <a:cxnLst/>
              <a:rect l="l" t="t" r="r" b="b"/>
              <a:pathLst>
                <a:path w="10875" h="7533" extrusionOk="0">
                  <a:moveTo>
                    <a:pt x="5448" y="1"/>
                  </a:moveTo>
                  <a:cubicBezTo>
                    <a:pt x="4353" y="1"/>
                    <a:pt x="3268" y="334"/>
                    <a:pt x="2457" y="1058"/>
                  </a:cubicBezTo>
                  <a:cubicBezTo>
                    <a:pt x="410" y="1649"/>
                    <a:pt x="1" y="4834"/>
                    <a:pt x="1980" y="5744"/>
                  </a:cubicBezTo>
                  <a:cubicBezTo>
                    <a:pt x="2860" y="6900"/>
                    <a:pt x="4341" y="7532"/>
                    <a:pt x="5800" y="7532"/>
                  </a:cubicBezTo>
                  <a:cubicBezTo>
                    <a:pt x="6264" y="7532"/>
                    <a:pt x="6727" y="7468"/>
                    <a:pt x="7166" y="7336"/>
                  </a:cubicBezTo>
                  <a:cubicBezTo>
                    <a:pt x="10146" y="6449"/>
                    <a:pt x="10874" y="2263"/>
                    <a:pt x="8031" y="648"/>
                  </a:cubicBezTo>
                  <a:cubicBezTo>
                    <a:pt x="7260" y="227"/>
                    <a:pt x="6350" y="1"/>
                    <a:pt x="5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5580875" y="4411875"/>
              <a:ext cx="216700" cy="236975"/>
            </a:xfrm>
            <a:custGeom>
              <a:avLst/>
              <a:gdLst/>
              <a:ahLst/>
              <a:cxnLst/>
              <a:rect l="l" t="t" r="r" b="b"/>
              <a:pathLst>
                <a:path w="8668" h="9479" extrusionOk="0">
                  <a:moveTo>
                    <a:pt x="4482" y="0"/>
                  </a:moveTo>
                  <a:cubicBezTo>
                    <a:pt x="2851" y="0"/>
                    <a:pt x="1240" y="1214"/>
                    <a:pt x="615" y="2837"/>
                  </a:cubicBezTo>
                  <a:cubicBezTo>
                    <a:pt x="1" y="4452"/>
                    <a:pt x="456" y="6022"/>
                    <a:pt x="1184" y="7501"/>
                  </a:cubicBezTo>
                  <a:cubicBezTo>
                    <a:pt x="1814" y="8762"/>
                    <a:pt x="3276" y="9478"/>
                    <a:pt x="4670" y="9478"/>
                  </a:cubicBezTo>
                  <a:cubicBezTo>
                    <a:pt x="4986" y="9478"/>
                    <a:pt x="5298" y="9442"/>
                    <a:pt x="5597" y="9366"/>
                  </a:cubicBezTo>
                  <a:cubicBezTo>
                    <a:pt x="7371" y="8888"/>
                    <a:pt x="8372" y="7319"/>
                    <a:pt x="8508" y="5567"/>
                  </a:cubicBezTo>
                  <a:cubicBezTo>
                    <a:pt x="8668" y="3816"/>
                    <a:pt x="8099" y="2428"/>
                    <a:pt x="6939" y="1131"/>
                  </a:cubicBezTo>
                  <a:cubicBezTo>
                    <a:pt x="6208" y="338"/>
                    <a:pt x="5342" y="0"/>
                    <a:pt x="44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5731675" y="3595750"/>
              <a:ext cx="242750" cy="181425"/>
            </a:xfrm>
            <a:custGeom>
              <a:avLst/>
              <a:gdLst/>
              <a:ahLst/>
              <a:cxnLst/>
              <a:rect l="l" t="t" r="r" b="b"/>
              <a:pathLst>
                <a:path w="9710" h="7257" extrusionOk="0">
                  <a:moveTo>
                    <a:pt x="5615" y="0"/>
                  </a:moveTo>
                  <a:cubicBezTo>
                    <a:pt x="5329" y="0"/>
                    <a:pt x="5025" y="35"/>
                    <a:pt x="4706" y="110"/>
                  </a:cubicBezTo>
                  <a:cubicBezTo>
                    <a:pt x="3068" y="474"/>
                    <a:pt x="2249" y="1407"/>
                    <a:pt x="1293" y="2726"/>
                  </a:cubicBezTo>
                  <a:cubicBezTo>
                    <a:pt x="0" y="4532"/>
                    <a:pt x="1723" y="7256"/>
                    <a:pt x="3806" y="7256"/>
                  </a:cubicBezTo>
                  <a:cubicBezTo>
                    <a:pt x="3848" y="7256"/>
                    <a:pt x="3890" y="7255"/>
                    <a:pt x="3932" y="7253"/>
                  </a:cubicBezTo>
                  <a:cubicBezTo>
                    <a:pt x="5570" y="7184"/>
                    <a:pt x="6707" y="6889"/>
                    <a:pt x="7913" y="5729"/>
                  </a:cubicBezTo>
                  <a:lnTo>
                    <a:pt x="7845" y="5638"/>
                  </a:lnTo>
                  <a:cubicBezTo>
                    <a:pt x="9710" y="3669"/>
                    <a:pt x="8554" y="0"/>
                    <a:pt x="5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5104900" y="3659900"/>
              <a:ext cx="147875" cy="114325"/>
            </a:xfrm>
            <a:custGeom>
              <a:avLst/>
              <a:gdLst/>
              <a:ahLst/>
              <a:cxnLst/>
              <a:rect l="l" t="t" r="r" b="b"/>
              <a:pathLst>
                <a:path w="5915" h="4573" extrusionOk="0">
                  <a:moveTo>
                    <a:pt x="2957" y="1"/>
                  </a:moveTo>
                  <a:cubicBezTo>
                    <a:pt x="0" y="1"/>
                    <a:pt x="0" y="4573"/>
                    <a:pt x="2957" y="4573"/>
                  </a:cubicBezTo>
                  <a:cubicBezTo>
                    <a:pt x="5892" y="4573"/>
                    <a:pt x="5914" y="1"/>
                    <a:pt x="2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5576900" y="3102725"/>
              <a:ext cx="223525" cy="187425"/>
            </a:xfrm>
            <a:custGeom>
              <a:avLst/>
              <a:gdLst/>
              <a:ahLst/>
              <a:cxnLst/>
              <a:rect l="l" t="t" r="r" b="b"/>
              <a:pathLst>
                <a:path w="8941" h="7497" extrusionOk="0">
                  <a:moveTo>
                    <a:pt x="5085" y="1"/>
                  </a:moveTo>
                  <a:cubicBezTo>
                    <a:pt x="4214" y="1"/>
                    <a:pt x="3344" y="325"/>
                    <a:pt x="2662" y="973"/>
                  </a:cubicBezTo>
                  <a:cubicBezTo>
                    <a:pt x="1092" y="2452"/>
                    <a:pt x="1" y="6342"/>
                    <a:pt x="2798" y="7252"/>
                  </a:cubicBezTo>
                  <a:cubicBezTo>
                    <a:pt x="3263" y="7417"/>
                    <a:pt x="3740" y="7496"/>
                    <a:pt x="4211" y="7496"/>
                  </a:cubicBezTo>
                  <a:cubicBezTo>
                    <a:pt x="5493" y="7496"/>
                    <a:pt x="6725" y="6906"/>
                    <a:pt x="7507" y="5841"/>
                  </a:cubicBezTo>
                  <a:cubicBezTo>
                    <a:pt x="8622" y="4363"/>
                    <a:pt x="8940" y="2406"/>
                    <a:pt x="7507" y="973"/>
                  </a:cubicBezTo>
                  <a:cubicBezTo>
                    <a:pt x="6825" y="325"/>
                    <a:pt x="5955" y="1"/>
                    <a:pt x="50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4744225" y="4350900"/>
              <a:ext cx="212850" cy="272900"/>
            </a:xfrm>
            <a:custGeom>
              <a:avLst/>
              <a:gdLst/>
              <a:ahLst/>
              <a:cxnLst/>
              <a:rect l="l" t="t" r="r" b="b"/>
              <a:pathLst>
                <a:path w="8514" h="10916" extrusionOk="0">
                  <a:moveTo>
                    <a:pt x="2737" y="0"/>
                  </a:moveTo>
                  <a:cubicBezTo>
                    <a:pt x="1353" y="0"/>
                    <a:pt x="0" y="1479"/>
                    <a:pt x="779" y="3161"/>
                  </a:cubicBezTo>
                  <a:cubicBezTo>
                    <a:pt x="1325" y="4366"/>
                    <a:pt x="1916" y="5572"/>
                    <a:pt x="2439" y="6800"/>
                  </a:cubicBezTo>
                  <a:cubicBezTo>
                    <a:pt x="2985" y="8097"/>
                    <a:pt x="3304" y="9257"/>
                    <a:pt x="4350" y="10235"/>
                  </a:cubicBezTo>
                  <a:cubicBezTo>
                    <a:pt x="4857" y="10710"/>
                    <a:pt x="5416" y="10915"/>
                    <a:pt x="5950" y="10915"/>
                  </a:cubicBezTo>
                  <a:cubicBezTo>
                    <a:pt x="7312" y="10915"/>
                    <a:pt x="8514" y="9584"/>
                    <a:pt x="8285" y="7983"/>
                  </a:cubicBezTo>
                  <a:cubicBezTo>
                    <a:pt x="8081" y="6618"/>
                    <a:pt x="7216" y="5618"/>
                    <a:pt x="6511" y="4480"/>
                  </a:cubicBezTo>
                  <a:cubicBezTo>
                    <a:pt x="5806" y="3320"/>
                    <a:pt x="5146" y="2205"/>
                    <a:pt x="4464" y="1068"/>
                  </a:cubicBezTo>
                  <a:cubicBezTo>
                    <a:pt x="4019" y="314"/>
                    <a:pt x="3374" y="0"/>
                    <a:pt x="27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3826475" y="4462325"/>
              <a:ext cx="271850" cy="211000"/>
            </a:xfrm>
            <a:custGeom>
              <a:avLst/>
              <a:gdLst/>
              <a:ahLst/>
              <a:cxnLst/>
              <a:rect l="l" t="t" r="r" b="b"/>
              <a:pathLst>
                <a:path w="10874" h="8440" extrusionOk="0">
                  <a:moveTo>
                    <a:pt x="5437" y="0"/>
                  </a:moveTo>
                  <a:cubicBezTo>
                    <a:pt x="1" y="0"/>
                    <a:pt x="1" y="8440"/>
                    <a:pt x="5437" y="8440"/>
                  </a:cubicBezTo>
                  <a:cubicBezTo>
                    <a:pt x="10874" y="8440"/>
                    <a:pt x="10874" y="0"/>
                    <a:pt x="54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2341075" y="4212675"/>
              <a:ext cx="229775" cy="177450"/>
            </a:xfrm>
            <a:custGeom>
              <a:avLst/>
              <a:gdLst/>
              <a:ahLst/>
              <a:cxnLst/>
              <a:rect l="l" t="t" r="r" b="b"/>
              <a:pathLst>
                <a:path w="9191" h="7098" extrusionOk="0">
                  <a:moveTo>
                    <a:pt x="4595" y="0"/>
                  </a:moveTo>
                  <a:cubicBezTo>
                    <a:pt x="0" y="0"/>
                    <a:pt x="0" y="7098"/>
                    <a:pt x="4595" y="7098"/>
                  </a:cubicBezTo>
                  <a:cubicBezTo>
                    <a:pt x="9190" y="7098"/>
                    <a:pt x="9167" y="0"/>
                    <a:pt x="4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3104825" y="4105200"/>
              <a:ext cx="183700" cy="142750"/>
            </a:xfrm>
            <a:custGeom>
              <a:avLst/>
              <a:gdLst/>
              <a:ahLst/>
              <a:cxnLst/>
              <a:rect l="l" t="t" r="r" b="b"/>
              <a:pathLst>
                <a:path w="7348" h="5710" extrusionOk="0">
                  <a:moveTo>
                    <a:pt x="3685" y="0"/>
                  </a:moveTo>
                  <a:cubicBezTo>
                    <a:pt x="0" y="0"/>
                    <a:pt x="0" y="5710"/>
                    <a:pt x="3685" y="5710"/>
                  </a:cubicBezTo>
                  <a:cubicBezTo>
                    <a:pt x="7348" y="5710"/>
                    <a:pt x="7348" y="0"/>
                    <a:pt x="36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9"/>
          <p:cNvSpPr/>
          <p:nvPr/>
        </p:nvSpPr>
        <p:spPr>
          <a:xfrm rot="5894485">
            <a:off x="6192603" y="2508650"/>
            <a:ext cx="3326594" cy="3227901"/>
          </a:xfrm>
          <a:custGeom>
            <a:avLst/>
            <a:gdLst/>
            <a:ahLst/>
            <a:cxnLst/>
            <a:rect l="l" t="t" r="r" b="b"/>
            <a:pathLst>
              <a:path w="126067" h="122340" extrusionOk="0">
                <a:moveTo>
                  <a:pt x="53372" y="0"/>
                </a:moveTo>
                <a:cubicBezTo>
                  <a:pt x="50944" y="0"/>
                  <a:pt x="48529" y="321"/>
                  <a:pt x="46155" y="1029"/>
                </a:cubicBezTo>
                <a:cubicBezTo>
                  <a:pt x="45541" y="1189"/>
                  <a:pt x="45040" y="1575"/>
                  <a:pt x="44722" y="2121"/>
                </a:cubicBezTo>
                <a:cubicBezTo>
                  <a:pt x="44123" y="2102"/>
                  <a:pt x="43525" y="2092"/>
                  <a:pt x="42927" y="2092"/>
                </a:cubicBezTo>
                <a:cubicBezTo>
                  <a:pt x="33632" y="2092"/>
                  <a:pt x="24385" y="4433"/>
                  <a:pt x="16242" y="9605"/>
                </a:cubicBezTo>
                <a:cubicBezTo>
                  <a:pt x="6984" y="15520"/>
                  <a:pt x="0" y="27075"/>
                  <a:pt x="5414" y="37903"/>
                </a:cubicBezTo>
                <a:cubicBezTo>
                  <a:pt x="12124" y="51347"/>
                  <a:pt x="28912" y="51893"/>
                  <a:pt x="41651" y="54759"/>
                </a:cubicBezTo>
                <a:cubicBezTo>
                  <a:pt x="58143" y="58490"/>
                  <a:pt x="72155" y="69272"/>
                  <a:pt x="79980" y="84285"/>
                </a:cubicBezTo>
                <a:cubicBezTo>
                  <a:pt x="83688" y="91291"/>
                  <a:pt x="84894" y="98320"/>
                  <a:pt x="86190" y="106009"/>
                </a:cubicBezTo>
                <a:cubicBezTo>
                  <a:pt x="87191" y="111901"/>
                  <a:pt x="89079" y="117906"/>
                  <a:pt x="94812" y="120727"/>
                </a:cubicBezTo>
                <a:cubicBezTo>
                  <a:pt x="97076" y="121841"/>
                  <a:pt x="99369" y="122340"/>
                  <a:pt x="101613" y="122340"/>
                </a:cubicBezTo>
                <a:cubicBezTo>
                  <a:pt x="109626" y="122340"/>
                  <a:pt x="117002" y="115982"/>
                  <a:pt x="120130" y="108625"/>
                </a:cubicBezTo>
                <a:cubicBezTo>
                  <a:pt x="126067" y="94749"/>
                  <a:pt x="123291" y="76346"/>
                  <a:pt x="119038" y="62379"/>
                </a:cubicBezTo>
                <a:cubicBezTo>
                  <a:pt x="113920" y="45455"/>
                  <a:pt x="104138" y="30305"/>
                  <a:pt x="90854" y="18659"/>
                </a:cubicBezTo>
                <a:cubicBezTo>
                  <a:pt x="81210" y="10233"/>
                  <a:pt x="67084" y="0"/>
                  <a:pt x="53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9"/>
          <p:cNvGrpSpPr/>
          <p:nvPr/>
        </p:nvGrpSpPr>
        <p:grpSpPr>
          <a:xfrm rot="-4763975">
            <a:off x="8250768" y="-331732"/>
            <a:ext cx="851217" cy="1354810"/>
            <a:chOff x="2665800" y="994925"/>
            <a:chExt cx="2326725" cy="3703250"/>
          </a:xfrm>
        </p:grpSpPr>
        <p:sp>
          <p:nvSpPr>
            <p:cNvPr id="364" name="Google Shape;364;p9"/>
            <p:cNvSpPr/>
            <p:nvPr/>
          </p:nvSpPr>
          <p:spPr>
            <a:xfrm>
              <a:off x="2922825" y="994925"/>
              <a:ext cx="2069700" cy="2082450"/>
            </a:xfrm>
            <a:custGeom>
              <a:avLst/>
              <a:gdLst/>
              <a:ahLst/>
              <a:cxnLst/>
              <a:rect l="l" t="t" r="r" b="b"/>
              <a:pathLst>
                <a:path w="82788" h="83298" extrusionOk="0">
                  <a:moveTo>
                    <a:pt x="31490" y="0"/>
                  </a:moveTo>
                  <a:cubicBezTo>
                    <a:pt x="31252" y="0"/>
                    <a:pt x="31015" y="2"/>
                    <a:pt x="30778" y="5"/>
                  </a:cubicBezTo>
                  <a:cubicBezTo>
                    <a:pt x="22771" y="73"/>
                    <a:pt x="14286" y="1665"/>
                    <a:pt x="8326" y="6988"/>
                  </a:cubicBezTo>
                  <a:cubicBezTo>
                    <a:pt x="2344" y="12334"/>
                    <a:pt x="1" y="22297"/>
                    <a:pt x="5028" y="28553"/>
                  </a:cubicBezTo>
                  <a:cubicBezTo>
                    <a:pt x="6734" y="30669"/>
                    <a:pt x="9077" y="32147"/>
                    <a:pt x="11329" y="33694"/>
                  </a:cubicBezTo>
                  <a:cubicBezTo>
                    <a:pt x="20155" y="39745"/>
                    <a:pt x="28094" y="46979"/>
                    <a:pt x="34918" y="55236"/>
                  </a:cubicBezTo>
                  <a:cubicBezTo>
                    <a:pt x="40901" y="62470"/>
                    <a:pt x="46087" y="70545"/>
                    <a:pt x="53389" y="76459"/>
                  </a:cubicBezTo>
                  <a:cubicBezTo>
                    <a:pt x="59159" y="81130"/>
                    <a:pt x="64764" y="83298"/>
                    <a:pt x="69314" y="83298"/>
                  </a:cubicBezTo>
                  <a:cubicBezTo>
                    <a:pt x="77949" y="83298"/>
                    <a:pt x="82787" y="75492"/>
                    <a:pt x="77752" y="62174"/>
                  </a:cubicBezTo>
                  <a:cubicBezTo>
                    <a:pt x="70859" y="43999"/>
                    <a:pt x="60987" y="26574"/>
                    <a:pt x="49977" y="10583"/>
                  </a:cubicBezTo>
                  <a:cubicBezTo>
                    <a:pt x="47680" y="7239"/>
                    <a:pt x="45177" y="3827"/>
                    <a:pt x="41561" y="1938"/>
                  </a:cubicBezTo>
                  <a:cubicBezTo>
                    <a:pt x="38495" y="342"/>
                    <a:pt x="34952" y="0"/>
                    <a:pt x="3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2665800" y="3446975"/>
              <a:ext cx="1078250" cy="1251200"/>
            </a:xfrm>
            <a:custGeom>
              <a:avLst/>
              <a:gdLst/>
              <a:ahLst/>
              <a:cxnLst/>
              <a:rect l="l" t="t" r="r" b="b"/>
              <a:pathLst>
                <a:path w="43130" h="50048" extrusionOk="0">
                  <a:moveTo>
                    <a:pt x="24048" y="0"/>
                  </a:moveTo>
                  <a:cubicBezTo>
                    <a:pt x="16617" y="0"/>
                    <a:pt x="8393" y="4303"/>
                    <a:pt x="5027" y="9837"/>
                  </a:cubicBezTo>
                  <a:cubicBezTo>
                    <a:pt x="3139" y="12953"/>
                    <a:pt x="2161" y="16525"/>
                    <a:pt x="1479" y="20096"/>
                  </a:cubicBezTo>
                  <a:cubicBezTo>
                    <a:pt x="114" y="27307"/>
                    <a:pt x="0" y="35178"/>
                    <a:pt x="3617" y="41570"/>
                  </a:cubicBezTo>
                  <a:cubicBezTo>
                    <a:pt x="6418" y="46489"/>
                    <a:pt x="11980" y="50047"/>
                    <a:pt x="17443" y="50047"/>
                  </a:cubicBezTo>
                  <a:cubicBezTo>
                    <a:pt x="19079" y="50047"/>
                    <a:pt x="20706" y="49728"/>
                    <a:pt x="22247" y="49031"/>
                  </a:cubicBezTo>
                  <a:cubicBezTo>
                    <a:pt x="27593" y="46597"/>
                    <a:pt x="30300" y="40728"/>
                    <a:pt x="32597" y="35337"/>
                  </a:cubicBezTo>
                  <a:cubicBezTo>
                    <a:pt x="36578" y="25897"/>
                    <a:pt x="43129" y="9655"/>
                    <a:pt x="32324" y="2330"/>
                  </a:cubicBezTo>
                  <a:cubicBezTo>
                    <a:pt x="29947" y="709"/>
                    <a:pt x="27063" y="0"/>
                    <a:pt x="24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9"/>
          <p:cNvSpPr txBox="1">
            <a:spLocks noGrp="1"/>
          </p:cNvSpPr>
          <p:nvPr>
            <p:ph type="title"/>
          </p:nvPr>
        </p:nvSpPr>
        <p:spPr>
          <a:xfrm>
            <a:off x="1623150" y="1528738"/>
            <a:ext cx="5897700" cy="5727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000"/>
              <a:buFont typeface="Merriweather"/>
              <a:buNone/>
              <a:defRPr sz="4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67" name="Google Shape;367;p9"/>
          <p:cNvSpPr/>
          <p:nvPr/>
        </p:nvSpPr>
        <p:spPr>
          <a:xfrm rot="-5719527" flipH="1">
            <a:off x="110390" y="-581001"/>
            <a:ext cx="1456827" cy="1853368"/>
          </a:xfrm>
          <a:custGeom>
            <a:avLst/>
            <a:gdLst/>
            <a:ahLst/>
            <a:cxnLst/>
            <a:rect l="l" t="t" r="r" b="b"/>
            <a:pathLst>
              <a:path w="68462" h="87097" extrusionOk="0">
                <a:moveTo>
                  <a:pt x="38749" y="20088"/>
                </a:moveTo>
                <a:lnTo>
                  <a:pt x="38749" y="20088"/>
                </a:lnTo>
                <a:cubicBezTo>
                  <a:pt x="38711" y="20104"/>
                  <a:pt x="38665" y="20121"/>
                  <a:pt x="38598" y="20138"/>
                </a:cubicBezTo>
                <a:lnTo>
                  <a:pt x="38082" y="20300"/>
                </a:lnTo>
                <a:cubicBezTo>
                  <a:pt x="38137" y="20273"/>
                  <a:pt x="38191" y="20246"/>
                  <a:pt x="38245" y="20219"/>
                </a:cubicBezTo>
                <a:lnTo>
                  <a:pt x="38749" y="20088"/>
                </a:lnTo>
                <a:close/>
                <a:moveTo>
                  <a:pt x="10986" y="19595"/>
                </a:moveTo>
                <a:cubicBezTo>
                  <a:pt x="10199" y="20273"/>
                  <a:pt x="9928" y="20517"/>
                  <a:pt x="8517" y="21792"/>
                </a:cubicBezTo>
                <a:cubicBezTo>
                  <a:pt x="9304" y="21006"/>
                  <a:pt x="10118" y="20273"/>
                  <a:pt x="10986" y="19595"/>
                </a:cubicBezTo>
                <a:close/>
                <a:moveTo>
                  <a:pt x="8409" y="22172"/>
                </a:moveTo>
                <a:lnTo>
                  <a:pt x="8273" y="22308"/>
                </a:lnTo>
                <a:lnTo>
                  <a:pt x="7679" y="22848"/>
                </a:lnTo>
                <a:lnTo>
                  <a:pt x="7679" y="22848"/>
                </a:lnTo>
                <a:cubicBezTo>
                  <a:pt x="7859" y="22670"/>
                  <a:pt x="8039" y="22515"/>
                  <a:pt x="8219" y="22335"/>
                </a:cubicBezTo>
                <a:lnTo>
                  <a:pt x="8409" y="22172"/>
                </a:lnTo>
                <a:close/>
                <a:moveTo>
                  <a:pt x="8626" y="21819"/>
                </a:moveTo>
                <a:cubicBezTo>
                  <a:pt x="8138" y="22253"/>
                  <a:pt x="7649" y="22687"/>
                  <a:pt x="6754" y="23582"/>
                </a:cubicBezTo>
                <a:cubicBezTo>
                  <a:pt x="7487" y="22823"/>
                  <a:pt x="7921" y="22389"/>
                  <a:pt x="8192" y="22145"/>
                </a:cubicBezTo>
                <a:cubicBezTo>
                  <a:pt x="8327" y="22036"/>
                  <a:pt x="8463" y="21928"/>
                  <a:pt x="8626" y="21819"/>
                </a:cubicBezTo>
                <a:close/>
                <a:moveTo>
                  <a:pt x="7677" y="22796"/>
                </a:moveTo>
                <a:lnTo>
                  <a:pt x="7677" y="22796"/>
                </a:lnTo>
                <a:lnTo>
                  <a:pt x="7677" y="22796"/>
                </a:lnTo>
                <a:cubicBezTo>
                  <a:pt x="7323" y="23149"/>
                  <a:pt x="6971" y="23502"/>
                  <a:pt x="6641" y="23855"/>
                </a:cubicBezTo>
                <a:lnTo>
                  <a:pt x="6641" y="23855"/>
                </a:lnTo>
                <a:cubicBezTo>
                  <a:pt x="6960" y="23485"/>
                  <a:pt x="7305" y="23140"/>
                  <a:pt x="7677" y="22796"/>
                </a:cubicBezTo>
                <a:close/>
                <a:moveTo>
                  <a:pt x="6076" y="24288"/>
                </a:moveTo>
                <a:lnTo>
                  <a:pt x="6022" y="24342"/>
                </a:lnTo>
                <a:lnTo>
                  <a:pt x="6022" y="24342"/>
                </a:lnTo>
                <a:lnTo>
                  <a:pt x="6022" y="24342"/>
                </a:lnTo>
                <a:lnTo>
                  <a:pt x="6076" y="24288"/>
                </a:lnTo>
                <a:close/>
                <a:moveTo>
                  <a:pt x="5975" y="24396"/>
                </a:moveTo>
                <a:lnTo>
                  <a:pt x="5859" y="24559"/>
                </a:lnTo>
                <a:lnTo>
                  <a:pt x="5859" y="24532"/>
                </a:lnTo>
                <a:lnTo>
                  <a:pt x="5975" y="24396"/>
                </a:lnTo>
                <a:close/>
                <a:moveTo>
                  <a:pt x="5267" y="25585"/>
                </a:moveTo>
                <a:lnTo>
                  <a:pt x="5235" y="25617"/>
                </a:lnTo>
                <a:lnTo>
                  <a:pt x="5235" y="25617"/>
                </a:lnTo>
                <a:lnTo>
                  <a:pt x="5267" y="25585"/>
                </a:lnTo>
                <a:close/>
                <a:moveTo>
                  <a:pt x="5515" y="25090"/>
                </a:moveTo>
                <a:cubicBezTo>
                  <a:pt x="5526" y="25090"/>
                  <a:pt x="5497" y="25132"/>
                  <a:pt x="5398" y="25264"/>
                </a:cubicBezTo>
                <a:cubicBezTo>
                  <a:pt x="5290" y="25372"/>
                  <a:pt x="5154" y="25535"/>
                  <a:pt x="4964" y="25834"/>
                </a:cubicBezTo>
                <a:cubicBezTo>
                  <a:pt x="4747" y="26105"/>
                  <a:pt x="4476" y="26457"/>
                  <a:pt x="4123" y="26973"/>
                </a:cubicBezTo>
                <a:cubicBezTo>
                  <a:pt x="4747" y="26023"/>
                  <a:pt x="5073" y="25617"/>
                  <a:pt x="5452" y="25128"/>
                </a:cubicBezTo>
                <a:cubicBezTo>
                  <a:pt x="5484" y="25107"/>
                  <a:pt x="5508" y="25090"/>
                  <a:pt x="5515" y="25090"/>
                </a:cubicBezTo>
                <a:close/>
                <a:moveTo>
                  <a:pt x="54791" y="29197"/>
                </a:moveTo>
                <a:lnTo>
                  <a:pt x="54953" y="29251"/>
                </a:lnTo>
                <a:lnTo>
                  <a:pt x="55089" y="29305"/>
                </a:lnTo>
                <a:lnTo>
                  <a:pt x="54791" y="29197"/>
                </a:lnTo>
                <a:close/>
                <a:moveTo>
                  <a:pt x="45650" y="30146"/>
                </a:moveTo>
                <a:cubicBezTo>
                  <a:pt x="45507" y="30187"/>
                  <a:pt x="45364" y="30228"/>
                  <a:pt x="45222" y="30280"/>
                </a:cubicBezTo>
                <a:lnTo>
                  <a:pt x="45222" y="30280"/>
                </a:lnTo>
                <a:cubicBezTo>
                  <a:pt x="45363" y="30234"/>
                  <a:pt x="45506" y="30189"/>
                  <a:pt x="45650" y="30146"/>
                </a:cubicBezTo>
                <a:close/>
                <a:moveTo>
                  <a:pt x="3310" y="28220"/>
                </a:moveTo>
                <a:lnTo>
                  <a:pt x="3310" y="28220"/>
                </a:lnTo>
                <a:cubicBezTo>
                  <a:pt x="3120" y="28573"/>
                  <a:pt x="2930" y="28899"/>
                  <a:pt x="2767" y="29278"/>
                </a:cubicBezTo>
                <a:cubicBezTo>
                  <a:pt x="2577" y="29631"/>
                  <a:pt x="2414" y="29984"/>
                  <a:pt x="2279" y="30336"/>
                </a:cubicBezTo>
                <a:lnTo>
                  <a:pt x="2197" y="30526"/>
                </a:lnTo>
                <a:cubicBezTo>
                  <a:pt x="2306" y="30173"/>
                  <a:pt x="2442" y="29875"/>
                  <a:pt x="2631" y="29495"/>
                </a:cubicBezTo>
                <a:cubicBezTo>
                  <a:pt x="2713" y="29305"/>
                  <a:pt x="2821" y="29116"/>
                  <a:pt x="2930" y="28899"/>
                </a:cubicBezTo>
                <a:cubicBezTo>
                  <a:pt x="3038" y="28709"/>
                  <a:pt x="3174" y="28465"/>
                  <a:pt x="3310" y="28220"/>
                </a:cubicBezTo>
                <a:close/>
                <a:moveTo>
                  <a:pt x="50625" y="28637"/>
                </a:moveTo>
                <a:cubicBezTo>
                  <a:pt x="51222" y="28637"/>
                  <a:pt x="51819" y="28670"/>
                  <a:pt x="52414" y="28735"/>
                </a:cubicBezTo>
                <a:lnTo>
                  <a:pt x="52414" y="28735"/>
                </a:lnTo>
                <a:cubicBezTo>
                  <a:pt x="51885" y="28680"/>
                  <a:pt x="51352" y="28656"/>
                  <a:pt x="50821" y="28656"/>
                </a:cubicBezTo>
                <a:cubicBezTo>
                  <a:pt x="50497" y="28656"/>
                  <a:pt x="50174" y="28665"/>
                  <a:pt x="49854" y="28682"/>
                </a:cubicBezTo>
                <a:cubicBezTo>
                  <a:pt x="49529" y="28709"/>
                  <a:pt x="49230" y="28736"/>
                  <a:pt x="48905" y="28790"/>
                </a:cubicBezTo>
                <a:lnTo>
                  <a:pt x="48335" y="28817"/>
                </a:lnTo>
                <a:cubicBezTo>
                  <a:pt x="46328" y="29116"/>
                  <a:pt x="44375" y="29712"/>
                  <a:pt x="42531" y="30580"/>
                </a:cubicBezTo>
                <a:lnTo>
                  <a:pt x="42531" y="30580"/>
                </a:lnTo>
                <a:lnTo>
                  <a:pt x="42585" y="30553"/>
                </a:lnTo>
                <a:cubicBezTo>
                  <a:pt x="42992" y="30336"/>
                  <a:pt x="43372" y="30173"/>
                  <a:pt x="43860" y="29984"/>
                </a:cubicBezTo>
                <a:cubicBezTo>
                  <a:pt x="44538" y="29712"/>
                  <a:pt x="45216" y="29495"/>
                  <a:pt x="45894" y="29305"/>
                </a:cubicBezTo>
                <a:cubicBezTo>
                  <a:pt x="46599" y="29116"/>
                  <a:pt x="47332" y="28953"/>
                  <a:pt x="48064" y="28844"/>
                </a:cubicBezTo>
                <a:cubicBezTo>
                  <a:pt x="48913" y="28705"/>
                  <a:pt x="49769" y="28637"/>
                  <a:pt x="50625" y="28637"/>
                </a:cubicBezTo>
                <a:close/>
                <a:moveTo>
                  <a:pt x="43387" y="30988"/>
                </a:moveTo>
                <a:lnTo>
                  <a:pt x="43387" y="30988"/>
                </a:lnTo>
                <a:cubicBezTo>
                  <a:pt x="43224" y="31063"/>
                  <a:pt x="43051" y="31133"/>
                  <a:pt x="42878" y="31205"/>
                </a:cubicBezTo>
                <a:lnTo>
                  <a:pt x="42878" y="31205"/>
                </a:lnTo>
                <a:cubicBezTo>
                  <a:pt x="43048" y="31128"/>
                  <a:pt x="43217" y="31055"/>
                  <a:pt x="43387" y="30988"/>
                </a:cubicBezTo>
                <a:close/>
                <a:moveTo>
                  <a:pt x="41093" y="32072"/>
                </a:moveTo>
                <a:lnTo>
                  <a:pt x="40985" y="32153"/>
                </a:lnTo>
                <a:lnTo>
                  <a:pt x="40713" y="32289"/>
                </a:lnTo>
                <a:lnTo>
                  <a:pt x="40849" y="32208"/>
                </a:lnTo>
                <a:lnTo>
                  <a:pt x="41093" y="32072"/>
                </a:lnTo>
                <a:close/>
                <a:moveTo>
                  <a:pt x="1411" y="32696"/>
                </a:moveTo>
                <a:lnTo>
                  <a:pt x="1357" y="32940"/>
                </a:lnTo>
                <a:cubicBezTo>
                  <a:pt x="1357" y="32962"/>
                  <a:pt x="1339" y="33002"/>
                  <a:pt x="1332" y="33002"/>
                </a:cubicBezTo>
                <a:cubicBezTo>
                  <a:pt x="1331" y="33002"/>
                  <a:pt x="1330" y="32999"/>
                  <a:pt x="1330" y="32994"/>
                </a:cubicBezTo>
                <a:lnTo>
                  <a:pt x="1384" y="32777"/>
                </a:lnTo>
                <a:lnTo>
                  <a:pt x="1411" y="32696"/>
                </a:lnTo>
                <a:close/>
                <a:moveTo>
                  <a:pt x="39303" y="33076"/>
                </a:moveTo>
                <a:lnTo>
                  <a:pt x="38950" y="33320"/>
                </a:lnTo>
                <a:lnTo>
                  <a:pt x="39167" y="33157"/>
                </a:lnTo>
                <a:lnTo>
                  <a:pt x="39303" y="33076"/>
                </a:lnTo>
                <a:close/>
                <a:moveTo>
                  <a:pt x="60769" y="33587"/>
                </a:moveTo>
                <a:lnTo>
                  <a:pt x="60769" y="33587"/>
                </a:lnTo>
                <a:cubicBezTo>
                  <a:pt x="60838" y="33697"/>
                  <a:pt x="60906" y="33807"/>
                  <a:pt x="60975" y="33916"/>
                </a:cubicBezTo>
                <a:cubicBezTo>
                  <a:pt x="60901" y="33813"/>
                  <a:pt x="60835" y="33702"/>
                  <a:pt x="60769" y="33587"/>
                </a:cubicBezTo>
                <a:close/>
                <a:moveTo>
                  <a:pt x="60975" y="33916"/>
                </a:moveTo>
                <a:cubicBezTo>
                  <a:pt x="61068" y="34040"/>
                  <a:pt x="61134" y="34173"/>
                  <a:pt x="61194" y="34304"/>
                </a:cubicBezTo>
                <a:lnTo>
                  <a:pt x="61194" y="34304"/>
                </a:lnTo>
                <a:cubicBezTo>
                  <a:pt x="61127" y="34175"/>
                  <a:pt x="61056" y="34046"/>
                  <a:pt x="60975" y="33916"/>
                </a:cubicBezTo>
                <a:close/>
                <a:moveTo>
                  <a:pt x="651" y="36303"/>
                </a:moveTo>
                <a:lnTo>
                  <a:pt x="651" y="36358"/>
                </a:lnTo>
                <a:lnTo>
                  <a:pt x="543" y="37090"/>
                </a:lnTo>
                <a:lnTo>
                  <a:pt x="543" y="37063"/>
                </a:lnTo>
                <a:lnTo>
                  <a:pt x="651" y="36303"/>
                </a:lnTo>
                <a:close/>
                <a:moveTo>
                  <a:pt x="597" y="37470"/>
                </a:moveTo>
                <a:lnTo>
                  <a:pt x="570" y="37741"/>
                </a:lnTo>
                <a:cubicBezTo>
                  <a:pt x="570" y="37814"/>
                  <a:pt x="548" y="37822"/>
                  <a:pt x="544" y="37842"/>
                </a:cubicBezTo>
                <a:lnTo>
                  <a:pt x="544" y="37842"/>
                </a:lnTo>
                <a:lnTo>
                  <a:pt x="570" y="37578"/>
                </a:lnTo>
                <a:cubicBezTo>
                  <a:pt x="570" y="37524"/>
                  <a:pt x="570" y="37497"/>
                  <a:pt x="597" y="37470"/>
                </a:cubicBezTo>
                <a:close/>
                <a:moveTo>
                  <a:pt x="33146" y="36276"/>
                </a:moveTo>
                <a:lnTo>
                  <a:pt x="30298" y="38283"/>
                </a:lnTo>
                <a:cubicBezTo>
                  <a:pt x="30786" y="37877"/>
                  <a:pt x="30786" y="37877"/>
                  <a:pt x="33146" y="36276"/>
                </a:cubicBezTo>
                <a:close/>
                <a:moveTo>
                  <a:pt x="28481" y="40399"/>
                </a:moveTo>
                <a:lnTo>
                  <a:pt x="28426" y="40426"/>
                </a:lnTo>
                <a:cubicBezTo>
                  <a:pt x="28400" y="40449"/>
                  <a:pt x="28367" y="40476"/>
                  <a:pt x="28328" y="40507"/>
                </a:cubicBezTo>
                <a:lnTo>
                  <a:pt x="28328" y="40507"/>
                </a:lnTo>
                <a:lnTo>
                  <a:pt x="28481" y="40399"/>
                </a:lnTo>
                <a:close/>
                <a:moveTo>
                  <a:pt x="245" y="41536"/>
                </a:moveTo>
                <a:cubicBezTo>
                  <a:pt x="245" y="41537"/>
                  <a:pt x="245" y="41538"/>
                  <a:pt x="245" y="41538"/>
                </a:cubicBezTo>
                <a:lnTo>
                  <a:pt x="245" y="41593"/>
                </a:lnTo>
                <a:cubicBezTo>
                  <a:pt x="245" y="41574"/>
                  <a:pt x="245" y="41555"/>
                  <a:pt x="245" y="41536"/>
                </a:cubicBezTo>
                <a:close/>
                <a:moveTo>
                  <a:pt x="43652" y="46854"/>
                </a:moveTo>
                <a:cubicBezTo>
                  <a:pt x="43910" y="46881"/>
                  <a:pt x="44169" y="46908"/>
                  <a:pt x="44429" y="46936"/>
                </a:cubicBezTo>
                <a:lnTo>
                  <a:pt x="45894" y="47072"/>
                </a:lnTo>
                <a:lnTo>
                  <a:pt x="45840" y="47072"/>
                </a:lnTo>
                <a:lnTo>
                  <a:pt x="46708" y="47126"/>
                </a:lnTo>
                <a:cubicBezTo>
                  <a:pt x="47440" y="47234"/>
                  <a:pt x="48064" y="47289"/>
                  <a:pt x="48606" y="47343"/>
                </a:cubicBezTo>
                <a:cubicBezTo>
                  <a:pt x="47494" y="47316"/>
                  <a:pt x="46220" y="47153"/>
                  <a:pt x="45107" y="47017"/>
                </a:cubicBezTo>
                <a:lnTo>
                  <a:pt x="44619" y="46990"/>
                </a:lnTo>
                <a:lnTo>
                  <a:pt x="44402" y="46936"/>
                </a:lnTo>
                <a:lnTo>
                  <a:pt x="43652" y="46854"/>
                </a:lnTo>
                <a:close/>
                <a:moveTo>
                  <a:pt x="62277" y="39016"/>
                </a:moveTo>
                <a:lnTo>
                  <a:pt x="62304" y="39070"/>
                </a:lnTo>
                <a:cubicBezTo>
                  <a:pt x="62304" y="39206"/>
                  <a:pt x="62304" y="39341"/>
                  <a:pt x="62277" y="39450"/>
                </a:cubicBezTo>
                <a:lnTo>
                  <a:pt x="62223" y="39829"/>
                </a:lnTo>
                <a:lnTo>
                  <a:pt x="62168" y="40209"/>
                </a:lnTo>
                <a:lnTo>
                  <a:pt x="62060" y="40589"/>
                </a:lnTo>
                <a:cubicBezTo>
                  <a:pt x="61762" y="41728"/>
                  <a:pt x="61219" y="42759"/>
                  <a:pt x="60460" y="43627"/>
                </a:cubicBezTo>
                <a:cubicBezTo>
                  <a:pt x="59700" y="44495"/>
                  <a:pt x="58805" y="45200"/>
                  <a:pt x="57774" y="45742"/>
                </a:cubicBezTo>
                <a:cubicBezTo>
                  <a:pt x="57340" y="45987"/>
                  <a:pt x="56879" y="46176"/>
                  <a:pt x="56418" y="46366"/>
                </a:cubicBezTo>
                <a:cubicBezTo>
                  <a:pt x="55550" y="46665"/>
                  <a:pt x="54682" y="46909"/>
                  <a:pt x="53787" y="47072"/>
                </a:cubicBezTo>
                <a:cubicBezTo>
                  <a:pt x="52865" y="47234"/>
                  <a:pt x="51970" y="47316"/>
                  <a:pt x="51075" y="47343"/>
                </a:cubicBezTo>
                <a:lnTo>
                  <a:pt x="50342" y="47343"/>
                </a:lnTo>
                <a:cubicBezTo>
                  <a:pt x="51319" y="47343"/>
                  <a:pt x="52322" y="47261"/>
                  <a:pt x="53272" y="47099"/>
                </a:cubicBezTo>
                <a:cubicBezTo>
                  <a:pt x="54248" y="46963"/>
                  <a:pt x="55225" y="46719"/>
                  <a:pt x="56147" y="46366"/>
                </a:cubicBezTo>
                <a:cubicBezTo>
                  <a:pt x="57096" y="46041"/>
                  <a:pt x="57991" y="45580"/>
                  <a:pt x="58805" y="45010"/>
                </a:cubicBezTo>
                <a:cubicBezTo>
                  <a:pt x="59646" y="44441"/>
                  <a:pt x="60351" y="43735"/>
                  <a:pt x="60948" y="42894"/>
                </a:cubicBezTo>
                <a:cubicBezTo>
                  <a:pt x="61192" y="42542"/>
                  <a:pt x="61409" y="42189"/>
                  <a:pt x="61599" y="41810"/>
                </a:cubicBezTo>
                <a:cubicBezTo>
                  <a:pt x="61680" y="41620"/>
                  <a:pt x="61734" y="41430"/>
                  <a:pt x="61816" y="41240"/>
                </a:cubicBezTo>
                <a:cubicBezTo>
                  <a:pt x="61897" y="41023"/>
                  <a:pt x="61979" y="40833"/>
                  <a:pt x="62033" y="40643"/>
                </a:cubicBezTo>
                <a:lnTo>
                  <a:pt x="62114" y="40236"/>
                </a:lnTo>
                <a:cubicBezTo>
                  <a:pt x="62141" y="40101"/>
                  <a:pt x="62168" y="39965"/>
                  <a:pt x="62195" y="39829"/>
                </a:cubicBezTo>
                <a:lnTo>
                  <a:pt x="62250" y="39423"/>
                </a:lnTo>
                <a:lnTo>
                  <a:pt x="62277" y="39016"/>
                </a:lnTo>
                <a:close/>
                <a:moveTo>
                  <a:pt x="46681" y="54639"/>
                </a:moveTo>
                <a:cubicBezTo>
                  <a:pt x="47277" y="54639"/>
                  <a:pt x="47901" y="54639"/>
                  <a:pt x="48498" y="54693"/>
                </a:cubicBezTo>
                <a:lnTo>
                  <a:pt x="48498" y="54720"/>
                </a:lnTo>
                <a:cubicBezTo>
                  <a:pt x="47847" y="54693"/>
                  <a:pt x="47196" y="54693"/>
                  <a:pt x="46545" y="54666"/>
                </a:cubicBezTo>
                <a:lnTo>
                  <a:pt x="46572" y="54666"/>
                </a:lnTo>
                <a:cubicBezTo>
                  <a:pt x="46599" y="54639"/>
                  <a:pt x="46654" y="54639"/>
                  <a:pt x="46681" y="54639"/>
                </a:cubicBezTo>
                <a:close/>
                <a:moveTo>
                  <a:pt x="43760" y="54729"/>
                </a:moveTo>
                <a:lnTo>
                  <a:pt x="43760" y="54729"/>
                </a:lnTo>
                <a:cubicBezTo>
                  <a:pt x="43401" y="54753"/>
                  <a:pt x="43058" y="54778"/>
                  <a:pt x="42693" y="54802"/>
                </a:cubicBezTo>
                <a:lnTo>
                  <a:pt x="42395" y="54802"/>
                </a:lnTo>
                <a:cubicBezTo>
                  <a:pt x="42857" y="54778"/>
                  <a:pt x="43318" y="54753"/>
                  <a:pt x="43760" y="54729"/>
                </a:cubicBezTo>
                <a:close/>
                <a:moveTo>
                  <a:pt x="39503" y="46546"/>
                </a:moveTo>
                <a:cubicBezTo>
                  <a:pt x="39524" y="46546"/>
                  <a:pt x="39545" y="46546"/>
                  <a:pt x="39566" y="46546"/>
                </a:cubicBezTo>
                <a:lnTo>
                  <a:pt x="39566" y="46546"/>
                </a:lnTo>
                <a:cubicBezTo>
                  <a:pt x="38788" y="46552"/>
                  <a:pt x="38015" y="46601"/>
                  <a:pt x="37242" y="46692"/>
                </a:cubicBezTo>
                <a:cubicBezTo>
                  <a:pt x="36536" y="46773"/>
                  <a:pt x="35831" y="46909"/>
                  <a:pt x="35126" y="47072"/>
                </a:cubicBezTo>
                <a:cubicBezTo>
                  <a:pt x="34394" y="47289"/>
                  <a:pt x="33688" y="47560"/>
                  <a:pt x="33037" y="47939"/>
                </a:cubicBezTo>
                <a:cubicBezTo>
                  <a:pt x="31383" y="48835"/>
                  <a:pt x="29999" y="50191"/>
                  <a:pt x="29104" y="51845"/>
                </a:cubicBezTo>
                <a:cubicBezTo>
                  <a:pt x="28670" y="52605"/>
                  <a:pt x="28426" y="53446"/>
                  <a:pt x="28318" y="54286"/>
                </a:cubicBezTo>
                <a:cubicBezTo>
                  <a:pt x="28291" y="54720"/>
                  <a:pt x="28291" y="55154"/>
                  <a:pt x="28345" y="55561"/>
                </a:cubicBezTo>
                <a:cubicBezTo>
                  <a:pt x="28372" y="55778"/>
                  <a:pt x="28426" y="55968"/>
                  <a:pt x="28481" y="56185"/>
                </a:cubicBezTo>
                <a:cubicBezTo>
                  <a:pt x="28508" y="56294"/>
                  <a:pt x="28535" y="56402"/>
                  <a:pt x="28562" y="56483"/>
                </a:cubicBezTo>
                <a:cubicBezTo>
                  <a:pt x="28589" y="56565"/>
                  <a:pt x="28616" y="56619"/>
                  <a:pt x="28643" y="56673"/>
                </a:cubicBezTo>
                <a:lnTo>
                  <a:pt x="28725" y="56863"/>
                </a:lnTo>
                <a:cubicBezTo>
                  <a:pt x="28725" y="56872"/>
                  <a:pt x="28728" y="56875"/>
                  <a:pt x="28732" y="56875"/>
                </a:cubicBezTo>
                <a:cubicBezTo>
                  <a:pt x="28740" y="56875"/>
                  <a:pt x="28752" y="56863"/>
                  <a:pt x="28752" y="56863"/>
                </a:cubicBezTo>
                <a:lnTo>
                  <a:pt x="28806" y="56863"/>
                </a:lnTo>
                <a:lnTo>
                  <a:pt x="28915" y="56836"/>
                </a:lnTo>
                <a:lnTo>
                  <a:pt x="29430" y="56673"/>
                </a:lnTo>
                <a:cubicBezTo>
                  <a:pt x="29864" y="56565"/>
                  <a:pt x="30298" y="56429"/>
                  <a:pt x="30732" y="56321"/>
                </a:cubicBezTo>
                <a:lnTo>
                  <a:pt x="32007" y="55968"/>
                </a:lnTo>
                <a:lnTo>
                  <a:pt x="33309" y="55670"/>
                </a:lnTo>
                <a:cubicBezTo>
                  <a:pt x="36374" y="54965"/>
                  <a:pt x="39493" y="54531"/>
                  <a:pt x="42612" y="54341"/>
                </a:cubicBezTo>
                <a:cubicBezTo>
                  <a:pt x="43792" y="54280"/>
                  <a:pt x="44957" y="54249"/>
                  <a:pt x="46129" y="54249"/>
                </a:cubicBezTo>
                <a:cubicBezTo>
                  <a:pt x="46520" y="54249"/>
                  <a:pt x="46911" y="54253"/>
                  <a:pt x="47304" y="54259"/>
                </a:cubicBezTo>
                <a:cubicBezTo>
                  <a:pt x="48878" y="54259"/>
                  <a:pt x="50451" y="54449"/>
                  <a:pt x="51970" y="54829"/>
                </a:cubicBezTo>
                <a:cubicBezTo>
                  <a:pt x="53326" y="55127"/>
                  <a:pt x="54601" y="55697"/>
                  <a:pt x="55767" y="56429"/>
                </a:cubicBezTo>
                <a:cubicBezTo>
                  <a:pt x="56364" y="56836"/>
                  <a:pt x="56879" y="57297"/>
                  <a:pt x="57340" y="57840"/>
                </a:cubicBezTo>
                <a:cubicBezTo>
                  <a:pt x="57557" y="58111"/>
                  <a:pt x="57747" y="58409"/>
                  <a:pt x="57910" y="58708"/>
                </a:cubicBezTo>
                <a:cubicBezTo>
                  <a:pt x="57991" y="58870"/>
                  <a:pt x="58073" y="59033"/>
                  <a:pt x="58154" y="59196"/>
                </a:cubicBezTo>
                <a:lnTo>
                  <a:pt x="58317" y="59711"/>
                </a:lnTo>
                <a:cubicBezTo>
                  <a:pt x="58805" y="61257"/>
                  <a:pt x="58561" y="63047"/>
                  <a:pt x="57367" y="64702"/>
                </a:cubicBezTo>
                <a:cubicBezTo>
                  <a:pt x="57937" y="63834"/>
                  <a:pt x="58344" y="62858"/>
                  <a:pt x="58480" y="61854"/>
                </a:cubicBezTo>
                <a:cubicBezTo>
                  <a:pt x="58588" y="60796"/>
                  <a:pt x="58371" y="59765"/>
                  <a:pt x="57883" y="58843"/>
                </a:cubicBezTo>
                <a:cubicBezTo>
                  <a:pt x="57422" y="57975"/>
                  <a:pt x="56744" y="57216"/>
                  <a:pt x="55930" y="56646"/>
                </a:cubicBezTo>
                <a:cubicBezTo>
                  <a:pt x="55198" y="56131"/>
                  <a:pt x="54384" y="55670"/>
                  <a:pt x="53516" y="55344"/>
                </a:cubicBezTo>
                <a:cubicBezTo>
                  <a:pt x="53299" y="55290"/>
                  <a:pt x="53055" y="55209"/>
                  <a:pt x="52838" y="55182"/>
                </a:cubicBezTo>
                <a:cubicBezTo>
                  <a:pt x="51482" y="54775"/>
                  <a:pt x="50071" y="54503"/>
                  <a:pt x="48661" y="54422"/>
                </a:cubicBezTo>
                <a:cubicBezTo>
                  <a:pt x="48335" y="54395"/>
                  <a:pt x="47928" y="54368"/>
                  <a:pt x="47494" y="54368"/>
                </a:cubicBezTo>
                <a:cubicBezTo>
                  <a:pt x="47205" y="54368"/>
                  <a:pt x="46904" y="54356"/>
                  <a:pt x="46606" y="54356"/>
                </a:cubicBezTo>
                <a:cubicBezTo>
                  <a:pt x="46458" y="54356"/>
                  <a:pt x="46310" y="54359"/>
                  <a:pt x="46165" y="54368"/>
                </a:cubicBezTo>
                <a:lnTo>
                  <a:pt x="45867" y="54368"/>
                </a:lnTo>
                <a:cubicBezTo>
                  <a:pt x="42558" y="54422"/>
                  <a:pt x="39276" y="54693"/>
                  <a:pt x="36021" y="55236"/>
                </a:cubicBezTo>
                <a:cubicBezTo>
                  <a:pt x="35506" y="55344"/>
                  <a:pt x="35126" y="55426"/>
                  <a:pt x="34746" y="55507"/>
                </a:cubicBezTo>
                <a:cubicBezTo>
                  <a:pt x="33905" y="55670"/>
                  <a:pt x="33064" y="55833"/>
                  <a:pt x="32196" y="56050"/>
                </a:cubicBezTo>
                <a:cubicBezTo>
                  <a:pt x="31410" y="56239"/>
                  <a:pt x="30542" y="56483"/>
                  <a:pt x="29782" y="56700"/>
                </a:cubicBezTo>
                <a:lnTo>
                  <a:pt x="29077" y="56917"/>
                </a:lnTo>
                <a:lnTo>
                  <a:pt x="28779" y="56999"/>
                </a:lnTo>
                <a:lnTo>
                  <a:pt x="28725" y="57026"/>
                </a:lnTo>
                <a:cubicBezTo>
                  <a:pt x="28707" y="57026"/>
                  <a:pt x="28688" y="57038"/>
                  <a:pt x="28670" y="57038"/>
                </a:cubicBezTo>
                <a:cubicBezTo>
                  <a:pt x="28661" y="57038"/>
                  <a:pt x="28652" y="57035"/>
                  <a:pt x="28643" y="57026"/>
                </a:cubicBezTo>
                <a:lnTo>
                  <a:pt x="28589" y="56890"/>
                </a:lnTo>
                <a:cubicBezTo>
                  <a:pt x="28562" y="56782"/>
                  <a:pt x="28508" y="56700"/>
                  <a:pt x="28481" y="56619"/>
                </a:cubicBezTo>
                <a:cubicBezTo>
                  <a:pt x="28453" y="56511"/>
                  <a:pt x="28399" y="56375"/>
                  <a:pt x="28372" y="56267"/>
                </a:cubicBezTo>
                <a:cubicBezTo>
                  <a:pt x="28318" y="56022"/>
                  <a:pt x="28264" y="55778"/>
                  <a:pt x="28236" y="55534"/>
                </a:cubicBezTo>
                <a:cubicBezTo>
                  <a:pt x="28128" y="54503"/>
                  <a:pt x="28264" y="53473"/>
                  <a:pt x="28698" y="52523"/>
                </a:cubicBezTo>
                <a:cubicBezTo>
                  <a:pt x="29837" y="49974"/>
                  <a:pt x="32007" y="48021"/>
                  <a:pt x="34692" y="47153"/>
                </a:cubicBezTo>
                <a:cubicBezTo>
                  <a:pt x="34990" y="47044"/>
                  <a:pt x="35343" y="46963"/>
                  <a:pt x="35668" y="46909"/>
                </a:cubicBezTo>
                <a:cubicBezTo>
                  <a:pt x="36021" y="46827"/>
                  <a:pt x="36346" y="46773"/>
                  <a:pt x="36699" y="46719"/>
                </a:cubicBezTo>
                <a:cubicBezTo>
                  <a:pt x="37617" y="46607"/>
                  <a:pt x="38560" y="46546"/>
                  <a:pt x="39503" y="46546"/>
                </a:cubicBezTo>
                <a:close/>
                <a:moveTo>
                  <a:pt x="52772" y="1"/>
                </a:moveTo>
                <a:cubicBezTo>
                  <a:pt x="52016" y="1"/>
                  <a:pt x="51261" y="55"/>
                  <a:pt x="50505" y="147"/>
                </a:cubicBezTo>
                <a:cubicBezTo>
                  <a:pt x="50261" y="174"/>
                  <a:pt x="49637" y="202"/>
                  <a:pt x="49203" y="283"/>
                </a:cubicBezTo>
                <a:lnTo>
                  <a:pt x="48959" y="283"/>
                </a:lnTo>
                <a:cubicBezTo>
                  <a:pt x="48145" y="419"/>
                  <a:pt x="47684" y="500"/>
                  <a:pt x="47223" y="608"/>
                </a:cubicBezTo>
                <a:cubicBezTo>
                  <a:pt x="46572" y="717"/>
                  <a:pt x="46247" y="798"/>
                  <a:pt x="45894" y="880"/>
                </a:cubicBezTo>
                <a:cubicBezTo>
                  <a:pt x="45541" y="934"/>
                  <a:pt x="45162" y="1042"/>
                  <a:pt x="44456" y="1205"/>
                </a:cubicBezTo>
                <a:cubicBezTo>
                  <a:pt x="42639" y="1666"/>
                  <a:pt x="40768" y="2263"/>
                  <a:pt x="38977" y="2887"/>
                </a:cubicBezTo>
                <a:cubicBezTo>
                  <a:pt x="38543" y="3050"/>
                  <a:pt x="37893" y="3267"/>
                  <a:pt x="37214" y="3538"/>
                </a:cubicBezTo>
                <a:cubicBezTo>
                  <a:pt x="36536" y="3782"/>
                  <a:pt x="35804" y="4107"/>
                  <a:pt x="35153" y="4352"/>
                </a:cubicBezTo>
                <a:cubicBezTo>
                  <a:pt x="35158" y="4351"/>
                  <a:pt x="35161" y="4350"/>
                  <a:pt x="35164" y="4350"/>
                </a:cubicBezTo>
                <a:cubicBezTo>
                  <a:pt x="35256" y="4350"/>
                  <a:pt x="34236" y="4795"/>
                  <a:pt x="33471" y="5111"/>
                </a:cubicBezTo>
                <a:cubicBezTo>
                  <a:pt x="32495" y="5572"/>
                  <a:pt x="31491" y="6006"/>
                  <a:pt x="30569" y="6467"/>
                </a:cubicBezTo>
                <a:cubicBezTo>
                  <a:pt x="29159" y="7145"/>
                  <a:pt x="28236" y="7661"/>
                  <a:pt x="27396" y="8149"/>
                </a:cubicBezTo>
                <a:lnTo>
                  <a:pt x="27423" y="8122"/>
                </a:lnTo>
                <a:lnTo>
                  <a:pt x="26690" y="8529"/>
                </a:lnTo>
                <a:lnTo>
                  <a:pt x="26745" y="8501"/>
                </a:lnTo>
                <a:lnTo>
                  <a:pt x="26745" y="8501"/>
                </a:lnTo>
                <a:lnTo>
                  <a:pt x="24114" y="9993"/>
                </a:lnTo>
                <a:cubicBezTo>
                  <a:pt x="22459" y="10916"/>
                  <a:pt x="20750" y="12000"/>
                  <a:pt x="19041" y="13167"/>
                </a:cubicBezTo>
                <a:lnTo>
                  <a:pt x="17387" y="14333"/>
                </a:lnTo>
                <a:cubicBezTo>
                  <a:pt x="15461" y="15662"/>
                  <a:pt x="14457" y="16449"/>
                  <a:pt x="13590" y="17154"/>
                </a:cubicBezTo>
                <a:lnTo>
                  <a:pt x="13617" y="17127"/>
                </a:lnTo>
                <a:lnTo>
                  <a:pt x="13617" y="17127"/>
                </a:lnTo>
                <a:cubicBezTo>
                  <a:pt x="13454" y="17235"/>
                  <a:pt x="13698" y="16991"/>
                  <a:pt x="12423" y="17941"/>
                </a:cubicBezTo>
                <a:cubicBezTo>
                  <a:pt x="11745" y="18483"/>
                  <a:pt x="10958" y="19107"/>
                  <a:pt x="10145" y="19812"/>
                </a:cubicBezTo>
                <a:lnTo>
                  <a:pt x="10823" y="19297"/>
                </a:lnTo>
                <a:lnTo>
                  <a:pt x="10823" y="19297"/>
                </a:lnTo>
                <a:cubicBezTo>
                  <a:pt x="9792" y="20165"/>
                  <a:pt x="8517" y="21250"/>
                  <a:pt x="7270" y="22470"/>
                </a:cubicBezTo>
                <a:lnTo>
                  <a:pt x="7297" y="22443"/>
                </a:lnTo>
                <a:lnTo>
                  <a:pt x="6700" y="23040"/>
                </a:lnTo>
                <a:lnTo>
                  <a:pt x="6754" y="23013"/>
                </a:lnTo>
                <a:lnTo>
                  <a:pt x="6754" y="23013"/>
                </a:lnTo>
                <a:cubicBezTo>
                  <a:pt x="5127" y="24613"/>
                  <a:pt x="3744" y="26430"/>
                  <a:pt x="2659" y="28410"/>
                </a:cubicBezTo>
                <a:lnTo>
                  <a:pt x="2740" y="28248"/>
                </a:lnTo>
                <a:lnTo>
                  <a:pt x="2659" y="28356"/>
                </a:lnTo>
                <a:cubicBezTo>
                  <a:pt x="2279" y="29143"/>
                  <a:pt x="1926" y="29929"/>
                  <a:pt x="1628" y="30743"/>
                </a:cubicBezTo>
                <a:cubicBezTo>
                  <a:pt x="1465" y="31177"/>
                  <a:pt x="1330" y="31530"/>
                  <a:pt x="1248" y="31801"/>
                </a:cubicBezTo>
                <a:cubicBezTo>
                  <a:pt x="1140" y="32072"/>
                  <a:pt x="1113" y="32289"/>
                  <a:pt x="1058" y="32452"/>
                </a:cubicBezTo>
                <a:cubicBezTo>
                  <a:pt x="950" y="32777"/>
                  <a:pt x="923" y="32994"/>
                  <a:pt x="841" y="33347"/>
                </a:cubicBezTo>
                <a:lnTo>
                  <a:pt x="868" y="33347"/>
                </a:lnTo>
                <a:lnTo>
                  <a:pt x="868" y="33401"/>
                </a:lnTo>
                <a:lnTo>
                  <a:pt x="1085" y="32642"/>
                </a:lnTo>
                <a:lnTo>
                  <a:pt x="1085" y="32669"/>
                </a:lnTo>
                <a:lnTo>
                  <a:pt x="1113" y="32669"/>
                </a:lnTo>
                <a:cubicBezTo>
                  <a:pt x="1113" y="32662"/>
                  <a:pt x="1114" y="32662"/>
                  <a:pt x="1118" y="32662"/>
                </a:cubicBezTo>
                <a:lnTo>
                  <a:pt x="1118" y="32662"/>
                </a:lnTo>
                <a:cubicBezTo>
                  <a:pt x="1129" y="32662"/>
                  <a:pt x="1160" y="32662"/>
                  <a:pt x="1221" y="32479"/>
                </a:cubicBezTo>
                <a:cubicBezTo>
                  <a:pt x="1330" y="32262"/>
                  <a:pt x="1465" y="31692"/>
                  <a:pt x="2008" y="30390"/>
                </a:cubicBezTo>
                <a:cubicBezTo>
                  <a:pt x="2116" y="30146"/>
                  <a:pt x="2252" y="29902"/>
                  <a:pt x="2360" y="29685"/>
                </a:cubicBezTo>
                <a:cubicBezTo>
                  <a:pt x="2523" y="29305"/>
                  <a:pt x="2686" y="29007"/>
                  <a:pt x="2821" y="28736"/>
                </a:cubicBezTo>
                <a:cubicBezTo>
                  <a:pt x="2984" y="28437"/>
                  <a:pt x="3120" y="28166"/>
                  <a:pt x="3282" y="27895"/>
                </a:cubicBezTo>
                <a:cubicBezTo>
                  <a:pt x="3499" y="27515"/>
                  <a:pt x="3798" y="27081"/>
                  <a:pt x="4069" y="26674"/>
                </a:cubicBezTo>
                <a:lnTo>
                  <a:pt x="4096" y="26647"/>
                </a:lnTo>
                <a:lnTo>
                  <a:pt x="4096" y="26647"/>
                </a:lnTo>
                <a:cubicBezTo>
                  <a:pt x="3337" y="27759"/>
                  <a:pt x="2713" y="28926"/>
                  <a:pt x="2170" y="30173"/>
                </a:cubicBezTo>
                <a:cubicBezTo>
                  <a:pt x="1655" y="31448"/>
                  <a:pt x="1248" y="32750"/>
                  <a:pt x="950" y="34079"/>
                </a:cubicBezTo>
                <a:lnTo>
                  <a:pt x="1085" y="33727"/>
                </a:lnTo>
                <a:lnTo>
                  <a:pt x="1085" y="33727"/>
                </a:lnTo>
                <a:cubicBezTo>
                  <a:pt x="760" y="35083"/>
                  <a:pt x="543" y="36439"/>
                  <a:pt x="407" y="37822"/>
                </a:cubicBezTo>
                <a:lnTo>
                  <a:pt x="407" y="37795"/>
                </a:lnTo>
                <a:cubicBezTo>
                  <a:pt x="353" y="38365"/>
                  <a:pt x="299" y="38989"/>
                  <a:pt x="190" y="40101"/>
                </a:cubicBezTo>
                <a:lnTo>
                  <a:pt x="190" y="40046"/>
                </a:lnTo>
                <a:cubicBezTo>
                  <a:pt x="109" y="41321"/>
                  <a:pt x="55" y="42569"/>
                  <a:pt x="0" y="43952"/>
                </a:cubicBezTo>
                <a:cubicBezTo>
                  <a:pt x="82" y="42677"/>
                  <a:pt x="163" y="41647"/>
                  <a:pt x="272" y="40426"/>
                </a:cubicBezTo>
                <a:lnTo>
                  <a:pt x="272" y="40426"/>
                </a:lnTo>
                <a:cubicBezTo>
                  <a:pt x="272" y="40609"/>
                  <a:pt x="247" y="41067"/>
                  <a:pt x="245" y="41536"/>
                </a:cubicBezTo>
                <a:lnTo>
                  <a:pt x="245" y="41536"/>
                </a:lnTo>
                <a:cubicBezTo>
                  <a:pt x="299" y="40560"/>
                  <a:pt x="380" y="39612"/>
                  <a:pt x="489" y="38555"/>
                </a:cubicBezTo>
                <a:cubicBezTo>
                  <a:pt x="597" y="37524"/>
                  <a:pt x="706" y="36792"/>
                  <a:pt x="814" y="36141"/>
                </a:cubicBezTo>
                <a:cubicBezTo>
                  <a:pt x="896" y="35517"/>
                  <a:pt x="1004" y="34947"/>
                  <a:pt x="1140" y="34242"/>
                </a:cubicBezTo>
                <a:lnTo>
                  <a:pt x="1140" y="34188"/>
                </a:lnTo>
                <a:cubicBezTo>
                  <a:pt x="1031" y="34676"/>
                  <a:pt x="923" y="35164"/>
                  <a:pt x="841" y="35652"/>
                </a:cubicBezTo>
                <a:lnTo>
                  <a:pt x="841" y="35625"/>
                </a:lnTo>
                <a:lnTo>
                  <a:pt x="819" y="35625"/>
                </a:lnTo>
                <a:cubicBezTo>
                  <a:pt x="952" y="34830"/>
                  <a:pt x="1032" y="34428"/>
                  <a:pt x="1113" y="34079"/>
                </a:cubicBezTo>
                <a:cubicBezTo>
                  <a:pt x="1194" y="33700"/>
                  <a:pt x="1302" y="33401"/>
                  <a:pt x="1492" y="32750"/>
                </a:cubicBezTo>
                <a:lnTo>
                  <a:pt x="1492" y="32804"/>
                </a:lnTo>
                <a:cubicBezTo>
                  <a:pt x="1872" y="31475"/>
                  <a:pt x="2360" y="30201"/>
                  <a:pt x="3011" y="28980"/>
                </a:cubicBezTo>
                <a:cubicBezTo>
                  <a:pt x="3635" y="27814"/>
                  <a:pt x="4367" y="26702"/>
                  <a:pt x="5208" y="25644"/>
                </a:cubicBezTo>
                <a:lnTo>
                  <a:pt x="5235" y="25617"/>
                </a:lnTo>
                <a:lnTo>
                  <a:pt x="5235" y="25617"/>
                </a:lnTo>
                <a:cubicBezTo>
                  <a:pt x="4422" y="26647"/>
                  <a:pt x="3716" y="27732"/>
                  <a:pt x="3147" y="28899"/>
                </a:cubicBezTo>
                <a:cubicBezTo>
                  <a:pt x="3608" y="28058"/>
                  <a:pt x="4150" y="27244"/>
                  <a:pt x="4747" y="26485"/>
                </a:cubicBezTo>
                <a:cubicBezTo>
                  <a:pt x="5127" y="25942"/>
                  <a:pt x="5425" y="25535"/>
                  <a:pt x="5751" y="25156"/>
                </a:cubicBezTo>
                <a:lnTo>
                  <a:pt x="5751" y="25156"/>
                </a:lnTo>
                <a:lnTo>
                  <a:pt x="5724" y="25183"/>
                </a:lnTo>
                <a:cubicBezTo>
                  <a:pt x="5886" y="24966"/>
                  <a:pt x="6076" y="24776"/>
                  <a:pt x="6239" y="24586"/>
                </a:cubicBezTo>
                <a:cubicBezTo>
                  <a:pt x="6402" y="24396"/>
                  <a:pt x="6564" y="24206"/>
                  <a:pt x="6754" y="24017"/>
                </a:cubicBezTo>
                <a:lnTo>
                  <a:pt x="6754" y="24017"/>
                </a:lnTo>
                <a:lnTo>
                  <a:pt x="6727" y="24043"/>
                </a:lnTo>
                <a:lnTo>
                  <a:pt x="7243" y="23474"/>
                </a:lnTo>
                <a:lnTo>
                  <a:pt x="7188" y="23501"/>
                </a:lnTo>
                <a:cubicBezTo>
                  <a:pt x="7915" y="22794"/>
                  <a:pt x="8210" y="22544"/>
                  <a:pt x="8245" y="22544"/>
                </a:cubicBezTo>
                <a:cubicBezTo>
                  <a:pt x="8260" y="22544"/>
                  <a:pt x="8229" y="22588"/>
                  <a:pt x="8165" y="22660"/>
                </a:cubicBezTo>
                <a:cubicBezTo>
                  <a:pt x="7921" y="22904"/>
                  <a:pt x="7785" y="23094"/>
                  <a:pt x="7649" y="23257"/>
                </a:cubicBezTo>
                <a:cubicBezTo>
                  <a:pt x="8327" y="22606"/>
                  <a:pt x="8951" y="22091"/>
                  <a:pt x="9494" y="21629"/>
                </a:cubicBezTo>
                <a:cubicBezTo>
                  <a:pt x="10389" y="20897"/>
                  <a:pt x="11637" y="19866"/>
                  <a:pt x="13183" y="18673"/>
                </a:cubicBezTo>
                <a:cubicBezTo>
                  <a:pt x="14376" y="17778"/>
                  <a:pt x="15597" y="16856"/>
                  <a:pt x="16763" y="16015"/>
                </a:cubicBezTo>
                <a:cubicBezTo>
                  <a:pt x="22106" y="12109"/>
                  <a:pt x="27857" y="8746"/>
                  <a:pt x="33878" y="6006"/>
                </a:cubicBezTo>
                <a:lnTo>
                  <a:pt x="33878" y="6006"/>
                </a:lnTo>
                <a:lnTo>
                  <a:pt x="33851" y="6033"/>
                </a:lnTo>
                <a:cubicBezTo>
                  <a:pt x="37459" y="4379"/>
                  <a:pt x="41229" y="3050"/>
                  <a:pt x="45080" y="2046"/>
                </a:cubicBezTo>
                <a:cubicBezTo>
                  <a:pt x="45758" y="1883"/>
                  <a:pt x="46464" y="1748"/>
                  <a:pt x="47196" y="1585"/>
                </a:cubicBezTo>
                <a:cubicBezTo>
                  <a:pt x="48823" y="1287"/>
                  <a:pt x="50505" y="1097"/>
                  <a:pt x="52187" y="1042"/>
                </a:cubicBezTo>
                <a:cubicBezTo>
                  <a:pt x="52463" y="1033"/>
                  <a:pt x="52739" y="1029"/>
                  <a:pt x="53016" y="1029"/>
                </a:cubicBezTo>
                <a:cubicBezTo>
                  <a:pt x="54401" y="1029"/>
                  <a:pt x="55799" y="1142"/>
                  <a:pt x="57178" y="1368"/>
                </a:cubicBezTo>
                <a:cubicBezTo>
                  <a:pt x="57584" y="1422"/>
                  <a:pt x="57937" y="1531"/>
                  <a:pt x="58344" y="1612"/>
                </a:cubicBezTo>
                <a:cubicBezTo>
                  <a:pt x="58724" y="1693"/>
                  <a:pt x="59103" y="1802"/>
                  <a:pt x="59483" y="1910"/>
                </a:cubicBezTo>
                <a:cubicBezTo>
                  <a:pt x="60215" y="2100"/>
                  <a:pt x="60948" y="2372"/>
                  <a:pt x="61680" y="2697"/>
                </a:cubicBezTo>
                <a:cubicBezTo>
                  <a:pt x="63091" y="3294"/>
                  <a:pt x="64365" y="4162"/>
                  <a:pt x="65423" y="5274"/>
                </a:cubicBezTo>
                <a:cubicBezTo>
                  <a:pt x="66291" y="6142"/>
                  <a:pt x="66888" y="7227"/>
                  <a:pt x="67241" y="8420"/>
                </a:cubicBezTo>
                <a:cubicBezTo>
                  <a:pt x="67566" y="9559"/>
                  <a:pt x="67566" y="10780"/>
                  <a:pt x="67213" y="11919"/>
                </a:cubicBezTo>
                <a:cubicBezTo>
                  <a:pt x="67078" y="12353"/>
                  <a:pt x="66861" y="12787"/>
                  <a:pt x="66590" y="13167"/>
                </a:cubicBezTo>
                <a:cubicBezTo>
                  <a:pt x="66318" y="13601"/>
                  <a:pt x="65966" y="14008"/>
                  <a:pt x="65559" y="14333"/>
                </a:cubicBezTo>
                <a:cubicBezTo>
                  <a:pt x="65152" y="14686"/>
                  <a:pt x="64691" y="14984"/>
                  <a:pt x="64230" y="15228"/>
                </a:cubicBezTo>
                <a:cubicBezTo>
                  <a:pt x="63742" y="15472"/>
                  <a:pt x="63226" y="15689"/>
                  <a:pt x="62684" y="15879"/>
                </a:cubicBezTo>
                <a:cubicBezTo>
                  <a:pt x="62114" y="16069"/>
                  <a:pt x="61572" y="16232"/>
                  <a:pt x="60975" y="16340"/>
                </a:cubicBezTo>
                <a:lnTo>
                  <a:pt x="61002" y="16340"/>
                </a:lnTo>
                <a:cubicBezTo>
                  <a:pt x="60243" y="16530"/>
                  <a:pt x="59456" y="16666"/>
                  <a:pt x="58642" y="16774"/>
                </a:cubicBezTo>
                <a:cubicBezTo>
                  <a:pt x="54953" y="17344"/>
                  <a:pt x="51237" y="17751"/>
                  <a:pt x="47521" y="18320"/>
                </a:cubicBezTo>
                <a:cubicBezTo>
                  <a:pt x="45813" y="18592"/>
                  <a:pt x="43887" y="18917"/>
                  <a:pt x="42476" y="19243"/>
                </a:cubicBezTo>
                <a:cubicBezTo>
                  <a:pt x="41581" y="19378"/>
                  <a:pt x="39954" y="19785"/>
                  <a:pt x="38815" y="20056"/>
                </a:cubicBezTo>
                <a:cubicBezTo>
                  <a:pt x="38796" y="20066"/>
                  <a:pt x="38777" y="20075"/>
                  <a:pt x="38756" y="20084"/>
                </a:cubicBezTo>
                <a:lnTo>
                  <a:pt x="38756" y="20084"/>
                </a:lnTo>
                <a:lnTo>
                  <a:pt x="37567" y="20382"/>
                </a:lnTo>
                <a:cubicBezTo>
                  <a:pt x="37133" y="20517"/>
                  <a:pt x="36672" y="20653"/>
                  <a:pt x="36211" y="20816"/>
                </a:cubicBezTo>
                <a:cubicBezTo>
                  <a:pt x="35234" y="21168"/>
                  <a:pt x="34177" y="21521"/>
                  <a:pt x="33173" y="21955"/>
                </a:cubicBezTo>
                <a:cubicBezTo>
                  <a:pt x="32956" y="21982"/>
                  <a:pt x="32956" y="21982"/>
                  <a:pt x="31871" y="22416"/>
                </a:cubicBezTo>
                <a:cubicBezTo>
                  <a:pt x="31871" y="22470"/>
                  <a:pt x="31681" y="22552"/>
                  <a:pt x="31139" y="22823"/>
                </a:cubicBezTo>
                <a:lnTo>
                  <a:pt x="30027" y="23392"/>
                </a:lnTo>
                <a:lnTo>
                  <a:pt x="29213" y="23826"/>
                </a:lnTo>
                <a:cubicBezTo>
                  <a:pt x="28915" y="23989"/>
                  <a:pt x="28589" y="24179"/>
                  <a:pt x="28236" y="24396"/>
                </a:cubicBezTo>
                <a:lnTo>
                  <a:pt x="27450" y="24857"/>
                </a:lnTo>
                <a:cubicBezTo>
                  <a:pt x="27179" y="25020"/>
                  <a:pt x="26934" y="25210"/>
                  <a:pt x="26663" y="25372"/>
                </a:cubicBezTo>
                <a:cubicBezTo>
                  <a:pt x="26419" y="25535"/>
                  <a:pt x="26148" y="25725"/>
                  <a:pt x="25904" y="25888"/>
                </a:cubicBezTo>
                <a:lnTo>
                  <a:pt x="25171" y="26430"/>
                </a:lnTo>
                <a:lnTo>
                  <a:pt x="25199" y="26430"/>
                </a:lnTo>
                <a:cubicBezTo>
                  <a:pt x="24683" y="26810"/>
                  <a:pt x="24249" y="27190"/>
                  <a:pt x="23734" y="27651"/>
                </a:cubicBezTo>
                <a:cubicBezTo>
                  <a:pt x="22323" y="28871"/>
                  <a:pt x="21049" y="30228"/>
                  <a:pt x="19909" y="31692"/>
                </a:cubicBezTo>
                <a:lnTo>
                  <a:pt x="19421" y="32370"/>
                </a:lnTo>
                <a:cubicBezTo>
                  <a:pt x="19258" y="32642"/>
                  <a:pt x="19096" y="32940"/>
                  <a:pt x="18879" y="33266"/>
                </a:cubicBezTo>
                <a:lnTo>
                  <a:pt x="18553" y="33808"/>
                </a:lnTo>
                <a:cubicBezTo>
                  <a:pt x="18445" y="33971"/>
                  <a:pt x="18336" y="34188"/>
                  <a:pt x="18228" y="34378"/>
                </a:cubicBezTo>
                <a:cubicBezTo>
                  <a:pt x="17984" y="34812"/>
                  <a:pt x="17767" y="35246"/>
                  <a:pt x="17577" y="35707"/>
                </a:cubicBezTo>
                <a:lnTo>
                  <a:pt x="17197" y="36602"/>
                </a:lnTo>
                <a:cubicBezTo>
                  <a:pt x="17088" y="36900"/>
                  <a:pt x="16980" y="37198"/>
                  <a:pt x="16872" y="37497"/>
                </a:cubicBezTo>
                <a:cubicBezTo>
                  <a:pt x="16627" y="38121"/>
                  <a:pt x="16465" y="38772"/>
                  <a:pt x="16356" y="39450"/>
                </a:cubicBezTo>
                <a:cubicBezTo>
                  <a:pt x="16166" y="40806"/>
                  <a:pt x="16329" y="42189"/>
                  <a:pt x="16899" y="43437"/>
                </a:cubicBezTo>
                <a:cubicBezTo>
                  <a:pt x="17197" y="44115"/>
                  <a:pt x="17739" y="44685"/>
                  <a:pt x="18390" y="45064"/>
                </a:cubicBezTo>
                <a:cubicBezTo>
                  <a:pt x="18847" y="45302"/>
                  <a:pt x="19352" y="45416"/>
                  <a:pt x="19865" y="45416"/>
                </a:cubicBezTo>
                <a:cubicBezTo>
                  <a:pt x="20114" y="45416"/>
                  <a:pt x="20366" y="45389"/>
                  <a:pt x="20615" y="45336"/>
                </a:cubicBezTo>
                <a:cubicBezTo>
                  <a:pt x="21266" y="45173"/>
                  <a:pt x="21917" y="44875"/>
                  <a:pt x="22486" y="44495"/>
                </a:cubicBezTo>
                <a:cubicBezTo>
                  <a:pt x="23056" y="44142"/>
                  <a:pt x="23544" y="43762"/>
                  <a:pt x="24086" y="43410"/>
                </a:cubicBezTo>
                <a:cubicBezTo>
                  <a:pt x="25226" y="42623"/>
                  <a:pt x="26148" y="41972"/>
                  <a:pt x="27124" y="41348"/>
                </a:cubicBezTo>
                <a:cubicBezTo>
                  <a:pt x="27638" y="41022"/>
                  <a:pt x="28091" y="40695"/>
                  <a:pt x="28328" y="40507"/>
                </a:cubicBezTo>
                <a:lnTo>
                  <a:pt x="28328" y="40507"/>
                </a:lnTo>
                <a:lnTo>
                  <a:pt x="28019" y="40725"/>
                </a:lnTo>
                <a:lnTo>
                  <a:pt x="28481" y="40372"/>
                </a:lnTo>
                <a:lnTo>
                  <a:pt x="28399" y="40426"/>
                </a:lnTo>
                <a:lnTo>
                  <a:pt x="29104" y="39938"/>
                </a:lnTo>
                <a:lnTo>
                  <a:pt x="29104" y="39938"/>
                </a:lnTo>
                <a:lnTo>
                  <a:pt x="29077" y="39965"/>
                </a:lnTo>
                <a:lnTo>
                  <a:pt x="30461" y="39043"/>
                </a:lnTo>
                <a:lnTo>
                  <a:pt x="31112" y="38555"/>
                </a:lnTo>
                <a:cubicBezTo>
                  <a:pt x="33037" y="37198"/>
                  <a:pt x="35099" y="35761"/>
                  <a:pt x="37160" y="34432"/>
                </a:cubicBezTo>
                <a:cubicBezTo>
                  <a:pt x="38571" y="33564"/>
                  <a:pt x="40849" y="32126"/>
                  <a:pt x="42856" y="31258"/>
                </a:cubicBezTo>
                <a:cubicBezTo>
                  <a:pt x="43477" y="30980"/>
                  <a:pt x="43692" y="30888"/>
                  <a:pt x="43649" y="30888"/>
                </a:cubicBezTo>
                <a:cubicBezTo>
                  <a:pt x="43645" y="30888"/>
                  <a:pt x="43640" y="30888"/>
                  <a:pt x="43634" y="30889"/>
                </a:cubicBezTo>
                <a:lnTo>
                  <a:pt x="43634" y="30889"/>
                </a:lnTo>
                <a:cubicBezTo>
                  <a:pt x="44122" y="30677"/>
                  <a:pt x="44625" y="30480"/>
                  <a:pt x="45142" y="30307"/>
                </a:cubicBezTo>
                <a:lnTo>
                  <a:pt x="45142" y="30307"/>
                </a:lnTo>
                <a:cubicBezTo>
                  <a:pt x="45121" y="30316"/>
                  <a:pt x="45101" y="30326"/>
                  <a:pt x="45080" y="30336"/>
                </a:cubicBezTo>
                <a:cubicBezTo>
                  <a:pt x="45127" y="30316"/>
                  <a:pt x="45175" y="30297"/>
                  <a:pt x="45222" y="30280"/>
                </a:cubicBezTo>
                <a:lnTo>
                  <a:pt x="45222" y="30280"/>
                </a:lnTo>
                <a:cubicBezTo>
                  <a:pt x="45195" y="30289"/>
                  <a:pt x="45168" y="30298"/>
                  <a:pt x="45142" y="30307"/>
                </a:cubicBezTo>
                <a:lnTo>
                  <a:pt x="45142" y="30307"/>
                </a:lnTo>
                <a:cubicBezTo>
                  <a:pt x="45284" y="30241"/>
                  <a:pt x="45430" y="30194"/>
                  <a:pt x="45596" y="30146"/>
                </a:cubicBezTo>
                <a:cubicBezTo>
                  <a:pt x="47265" y="29628"/>
                  <a:pt x="48990" y="29353"/>
                  <a:pt x="50740" y="29353"/>
                </a:cubicBezTo>
                <a:cubicBezTo>
                  <a:pt x="51095" y="29353"/>
                  <a:pt x="51450" y="29364"/>
                  <a:pt x="51807" y="29387"/>
                </a:cubicBezTo>
                <a:cubicBezTo>
                  <a:pt x="53028" y="29441"/>
                  <a:pt x="54248" y="29712"/>
                  <a:pt x="55415" y="30146"/>
                </a:cubicBezTo>
                <a:cubicBezTo>
                  <a:pt x="56581" y="30580"/>
                  <a:pt x="57639" y="31231"/>
                  <a:pt x="58561" y="32072"/>
                </a:cubicBezTo>
                <a:cubicBezTo>
                  <a:pt x="58968" y="32425"/>
                  <a:pt x="59347" y="32859"/>
                  <a:pt x="59673" y="33293"/>
                </a:cubicBezTo>
                <a:cubicBezTo>
                  <a:pt x="60161" y="33944"/>
                  <a:pt x="60568" y="34649"/>
                  <a:pt x="60894" y="35408"/>
                </a:cubicBezTo>
                <a:cubicBezTo>
                  <a:pt x="61219" y="36168"/>
                  <a:pt x="61463" y="36981"/>
                  <a:pt x="61545" y="37795"/>
                </a:cubicBezTo>
                <a:cubicBezTo>
                  <a:pt x="61707" y="39124"/>
                  <a:pt x="61490" y="40453"/>
                  <a:pt x="60894" y="41647"/>
                </a:cubicBezTo>
                <a:cubicBezTo>
                  <a:pt x="60812" y="41810"/>
                  <a:pt x="60731" y="41999"/>
                  <a:pt x="60622" y="42162"/>
                </a:cubicBezTo>
                <a:cubicBezTo>
                  <a:pt x="60541" y="42325"/>
                  <a:pt x="60432" y="42460"/>
                  <a:pt x="60324" y="42596"/>
                </a:cubicBezTo>
                <a:lnTo>
                  <a:pt x="60161" y="42840"/>
                </a:lnTo>
                <a:lnTo>
                  <a:pt x="59971" y="43030"/>
                </a:lnTo>
                <a:cubicBezTo>
                  <a:pt x="59844" y="43158"/>
                  <a:pt x="59740" y="43310"/>
                  <a:pt x="59615" y="43440"/>
                </a:cubicBezTo>
                <a:lnTo>
                  <a:pt x="59615" y="43440"/>
                </a:lnTo>
                <a:lnTo>
                  <a:pt x="59239" y="43762"/>
                </a:lnTo>
                <a:cubicBezTo>
                  <a:pt x="59158" y="43844"/>
                  <a:pt x="59076" y="43925"/>
                  <a:pt x="58968" y="44007"/>
                </a:cubicBezTo>
                <a:lnTo>
                  <a:pt x="58615" y="44278"/>
                </a:lnTo>
                <a:cubicBezTo>
                  <a:pt x="58100" y="44685"/>
                  <a:pt x="57530" y="45010"/>
                  <a:pt x="56961" y="45308"/>
                </a:cubicBezTo>
                <a:cubicBezTo>
                  <a:pt x="55198" y="46068"/>
                  <a:pt x="53299" y="46529"/>
                  <a:pt x="51400" y="46610"/>
                </a:cubicBezTo>
                <a:cubicBezTo>
                  <a:pt x="50997" y="46628"/>
                  <a:pt x="50593" y="46637"/>
                  <a:pt x="50189" y="46637"/>
                </a:cubicBezTo>
                <a:cubicBezTo>
                  <a:pt x="49318" y="46637"/>
                  <a:pt x="48447" y="46595"/>
                  <a:pt x="47576" y="46502"/>
                </a:cubicBezTo>
                <a:cubicBezTo>
                  <a:pt x="46301" y="46393"/>
                  <a:pt x="45026" y="46231"/>
                  <a:pt x="43724" y="46095"/>
                </a:cubicBezTo>
                <a:cubicBezTo>
                  <a:pt x="42328" y="45948"/>
                  <a:pt x="40908" y="45825"/>
                  <a:pt x="39486" y="45825"/>
                </a:cubicBezTo>
                <a:cubicBezTo>
                  <a:pt x="38283" y="45825"/>
                  <a:pt x="37079" y="45913"/>
                  <a:pt x="35885" y="46149"/>
                </a:cubicBezTo>
                <a:cubicBezTo>
                  <a:pt x="35560" y="46204"/>
                  <a:pt x="35261" y="46258"/>
                  <a:pt x="34963" y="46339"/>
                </a:cubicBezTo>
                <a:cubicBezTo>
                  <a:pt x="34665" y="46421"/>
                  <a:pt x="34339" y="46529"/>
                  <a:pt x="34041" y="46638"/>
                </a:cubicBezTo>
                <a:cubicBezTo>
                  <a:pt x="33444" y="46855"/>
                  <a:pt x="32875" y="47126"/>
                  <a:pt x="32332" y="47478"/>
                </a:cubicBezTo>
                <a:cubicBezTo>
                  <a:pt x="31220" y="48129"/>
                  <a:pt x="30244" y="48970"/>
                  <a:pt x="29430" y="49974"/>
                </a:cubicBezTo>
                <a:cubicBezTo>
                  <a:pt x="28589" y="50977"/>
                  <a:pt x="28019" y="52144"/>
                  <a:pt x="27694" y="53419"/>
                </a:cubicBezTo>
                <a:cubicBezTo>
                  <a:pt x="27558" y="54042"/>
                  <a:pt x="27504" y="54693"/>
                  <a:pt x="27585" y="55371"/>
                </a:cubicBezTo>
                <a:cubicBezTo>
                  <a:pt x="27613" y="55697"/>
                  <a:pt x="27667" y="56022"/>
                  <a:pt x="27748" y="56321"/>
                </a:cubicBezTo>
                <a:lnTo>
                  <a:pt x="27802" y="56565"/>
                </a:lnTo>
                <a:lnTo>
                  <a:pt x="27911" y="56836"/>
                </a:lnTo>
                <a:cubicBezTo>
                  <a:pt x="27992" y="57080"/>
                  <a:pt x="28101" y="57270"/>
                  <a:pt x="28209" y="57514"/>
                </a:cubicBezTo>
                <a:cubicBezTo>
                  <a:pt x="28236" y="57596"/>
                  <a:pt x="28264" y="57677"/>
                  <a:pt x="28318" y="57758"/>
                </a:cubicBezTo>
                <a:cubicBezTo>
                  <a:pt x="28399" y="57758"/>
                  <a:pt x="28508" y="57704"/>
                  <a:pt x="28589" y="57704"/>
                </a:cubicBezTo>
                <a:lnTo>
                  <a:pt x="29159" y="57514"/>
                </a:lnTo>
                <a:lnTo>
                  <a:pt x="29728" y="57351"/>
                </a:lnTo>
                <a:cubicBezTo>
                  <a:pt x="29918" y="57297"/>
                  <a:pt x="30081" y="57243"/>
                  <a:pt x="30244" y="57189"/>
                </a:cubicBezTo>
                <a:cubicBezTo>
                  <a:pt x="30596" y="57107"/>
                  <a:pt x="30922" y="56999"/>
                  <a:pt x="31274" y="56917"/>
                </a:cubicBezTo>
                <a:cubicBezTo>
                  <a:pt x="31952" y="56728"/>
                  <a:pt x="32630" y="56565"/>
                  <a:pt x="33336" y="56402"/>
                </a:cubicBezTo>
                <a:cubicBezTo>
                  <a:pt x="34692" y="56077"/>
                  <a:pt x="36102" y="55805"/>
                  <a:pt x="37486" y="55616"/>
                </a:cubicBezTo>
                <a:cubicBezTo>
                  <a:pt x="39764" y="55263"/>
                  <a:pt x="42070" y="55046"/>
                  <a:pt x="44375" y="54992"/>
                </a:cubicBezTo>
                <a:lnTo>
                  <a:pt x="45569" y="54965"/>
                </a:lnTo>
                <a:lnTo>
                  <a:pt x="46871" y="54965"/>
                </a:lnTo>
                <a:lnTo>
                  <a:pt x="47521" y="54992"/>
                </a:lnTo>
                <a:cubicBezTo>
                  <a:pt x="49393" y="55019"/>
                  <a:pt x="51237" y="55317"/>
                  <a:pt x="53001" y="55914"/>
                </a:cubicBezTo>
                <a:cubicBezTo>
                  <a:pt x="53868" y="56212"/>
                  <a:pt x="54682" y="56619"/>
                  <a:pt x="55442" y="57134"/>
                </a:cubicBezTo>
                <a:cubicBezTo>
                  <a:pt x="56174" y="57623"/>
                  <a:pt x="56798" y="58274"/>
                  <a:pt x="57232" y="59033"/>
                </a:cubicBezTo>
                <a:cubicBezTo>
                  <a:pt x="57530" y="59576"/>
                  <a:pt x="57720" y="60172"/>
                  <a:pt x="57801" y="60796"/>
                </a:cubicBezTo>
                <a:cubicBezTo>
                  <a:pt x="57856" y="61393"/>
                  <a:pt x="57774" y="62017"/>
                  <a:pt x="57612" y="62613"/>
                </a:cubicBezTo>
                <a:cubicBezTo>
                  <a:pt x="57422" y="63210"/>
                  <a:pt x="57123" y="63780"/>
                  <a:pt x="56744" y="64268"/>
                </a:cubicBezTo>
                <a:cubicBezTo>
                  <a:pt x="56364" y="64783"/>
                  <a:pt x="55930" y="65244"/>
                  <a:pt x="55442" y="65624"/>
                </a:cubicBezTo>
                <a:cubicBezTo>
                  <a:pt x="54628" y="66275"/>
                  <a:pt x="53706" y="66791"/>
                  <a:pt x="52729" y="67116"/>
                </a:cubicBezTo>
                <a:cubicBezTo>
                  <a:pt x="51726" y="67414"/>
                  <a:pt x="50695" y="67631"/>
                  <a:pt x="49664" y="67713"/>
                </a:cubicBezTo>
                <a:cubicBezTo>
                  <a:pt x="48968" y="67767"/>
                  <a:pt x="48266" y="67785"/>
                  <a:pt x="47559" y="67785"/>
                </a:cubicBezTo>
                <a:cubicBezTo>
                  <a:pt x="46144" y="67785"/>
                  <a:pt x="44710" y="67713"/>
                  <a:pt x="43263" y="67713"/>
                </a:cubicBezTo>
                <a:cubicBezTo>
                  <a:pt x="43139" y="67710"/>
                  <a:pt x="43015" y="67709"/>
                  <a:pt x="42891" y="67709"/>
                </a:cubicBezTo>
                <a:cubicBezTo>
                  <a:pt x="41527" y="67709"/>
                  <a:pt x="40187" y="67846"/>
                  <a:pt x="38869" y="68120"/>
                </a:cubicBezTo>
                <a:cubicBezTo>
                  <a:pt x="37431" y="68418"/>
                  <a:pt x="36048" y="68988"/>
                  <a:pt x="34882" y="69856"/>
                </a:cubicBezTo>
                <a:cubicBezTo>
                  <a:pt x="33661" y="70723"/>
                  <a:pt x="32766" y="71944"/>
                  <a:pt x="32278" y="73354"/>
                </a:cubicBezTo>
                <a:cubicBezTo>
                  <a:pt x="31763" y="74765"/>
                  <a:pt x="31627" y="76311"/>
                  <a:pt x="31871" y="77803"/>
                </a:cubicBezTo>
                <a:cubicBezTo>
                  <a:pt x="31871" y="77911"/>
                  <a:pt x="31925" y="78020"/>
                  <a:pt x="31925" y="78128"/>
                </a:cubicBezTo>
                <a:cubicBezTo>
                  <a:pt x="31979" y="78345"/>
                  <a:pt x="32034" y="78562"/>
                  <a:pt x="32088" y="78752"/>
                </a:cubicBezTo>
                <a:cubicBezTo>
                  <a:pt x="32115" y="78969"/>
                  <a:pt x="32169" y="79186"/>
                  <a:pt x="32251" y="79376"/>
                </a:cubicBezTo>
                <a:lnTo>
                  <a:pt x="32468" y="80000"/>
                </a:lnTo>
                <a:lnTo>
                  <a:pt x="32712" y="80569"/>
                </a:lnTo>
                <a:cubicBezTo>
                  <a:pt x="32793" y="80786"/>
                  <a:pt x="32902" y="80976"/>
                  <a:pt x="33010" y="81166"/>
                </a:cubicBezTo>
                <a:cubicBezTo>
                  <a:pt x="33092" y="81356"/>
                  <a:pt x="33200" y="81546"/>
                  <a:pt x="33309" y="81736"/>
                </a:cubicBezTo>
                <a:cubicBezTo>
                  <a:pt x="34204" y="83173"/>
                  <a:pt x="35451" y="84367"/>
                  <a:pt x="36943" y="85208"/>
                </a:cubicBezTo>
                <a:cubicBezTo>
                  <a:pt x="37920" y="85777"/>
                  <a:pt x="38950" y="86211"/>
                  <a:pt x="40035" y="86510"/>
                </a:cubicBezTo>
                <a:cubicBezTo>
                  <a:pt x="41450" y="86894"/>
                  <a:pt x="42911" y="87097"/>
                  <a:pt x="44383" y="87097"/>
                </a:cubicBezTo>
                <a:cubicBezTo>
                  <a:pt x="44886" y="87097"/>
                  <a:pt x="45390" y="87073"/>
                  <a:pt x="45894" y="87025"/>
                </a:cubicBezTo>
                <a:cubicBezTo>
                  <a:pt x="46165" y="87025"/>
                  <a:pt x="46382" y="86998"/>
                  <a:pt x="46545" y="86971"/>
                </a:cubicBezTo>
                <a:cubicBezTo>
                  <a:pt x="46823" y="86931"/>
                  <a:pt x="46912" y="86906"/>
                  <a:pt x="46855" y="86906"/>
                </a:cubicBezTo>
                <a:cubicBezTo>
                  <a:pt x="46834" y="86906"/>
                  <a:pt x="46793" y="86909"/>
                  <a:pt x="46735" y="86916"/>
                </a:cubicBezTo>
                <a:cubicBezTo>
                  <a:pt x="46491" y="86916"/>
                  <a:pt x="45948" y="86971"/>
                  <a:pt x="45189" y="86971"/>
                </a:cubicBezTo>
                <a:cubicBezTo>
                  <a:pt x="44983" y="86978"/>
                  <a:pt x="44779" y="86982"/>
                  <a:pt x="44574" y="86982"/>
                </a:cubicBezTo>
                <a:cubicBezTo>
                  <a:pt x="43349" y="86982"/>
                  <a:pt x="42143" y="86843"/>
                  <a:pt x="40958" y="86564"/>
                </a:cubicBezTo>
                <a:cubicBezTo>
                  <a:pt x="40252" y="86401"/>
                  <a:pt x="39574" y="86184"/>
                  <a:pt x="38923" y="85940"/>
                </a:cubicBezTo>
                <a:cubicBezTo>
                  <a:pt x="38293" y="85688"/>
                  <a:pt x="37687" y="85389"/>
                  <a:pt x="37125" y="85043"/>
                </a:cubicBezTo>
                <a:lnTo>
                  <a:pt x="37125" y="85043"/>
                </a:lnTo>
                <a:cubicBezTo>
                  <a:pt x="38018" y="85508"/>
                  <a:pt x="38960" y="85898"/>
                  <a:pt x="39927" y="86211"/>
                </a:cubicBezTo>
                <a:cubicBezTo>
                  <a:pt x="40849" y="86482"/>
                  <a:pt x="41798" y="86672"/>
                  <a:pt x="42775" y="86754"/>
                </a:cubicBezTo>
                <a:cubicBezTo>
                  <a:pt x="43408" y="86816"/>
                  <a:pt x="44042" y="86849"/>
                  <a:pt x="44676" y="86849"/>
                </a:cubicBezTo>
                <a:cubicBezTo>
                  <a:pt x="45425" y="86849"/>
                  <a:pt x="46175" y="86802"/>
                  <a:pt x="46925" y="86699"/>
                </a:cubicBezTo>
                <a:cubicBezTo>
                  <a:pt x="47494" y="86645"/>
                  <a:pt x="48037" y="86564"/>
                  <a:pt x="48579" y="86401"/>
                </a:cubicBezTo>
                <a:cubicBezTo>
                  <a:pt x="48634" y="86374"/>
                  <a:pt x="48579" y="86374"/>
                  <a:pt x="48579" y="86347"/>
                </a:cubicBezTo>
                <a:cubicBezTo>
                  <a:pt x="47576" y="86537"/>
                  <a:pt x="46545" y="86645"/>
                  <a:pt x="45514" y="86672"/>
                </a:cubicBezTo>
                <a:cubicBezTo>
                  <a:pt x="44646" y="86672"/>
                  <a:pt x="43778" y="86645"/>
                  <a:pt x="42910" y="86537"/>
                </a:cubicBezTo>
                <a:cubicBezTo>
                  <a:pt x="42015" y="86428"/>
                  <a:pt x="41120" y="86238"/>
                  <a:pt x="40252" y="85994"/>
                </a:cubicBezTo>
                <a:cubicBezTo>
                  <a:pt x="38408" y="85479"/>
                  <a:pt x="36699" y="84529"/>
                  <a:pt x="35316" y="83255"/>
                </a:cubicBezTo>
                <a:cubicBezTo>
                  <a:pt x="34692" y="82658"/>
                  <a:pt x="34149" y="81953"/>
                  <a:pt x="33715" y="81220"/>
                </a:cubicBezTo>
                <a:cubicBezTo>
                  <a:pt x="33281" y="80461"/>
                  <a:pt x="32956" y="79674"/>
                  <a:pt x="32739" y="78834"/>
                </a:cubicBezTo>
                <a:cubicBezTo>
                  <a:pt x="32386" y="77532"/>
                  <a:pt x="32332" y="76175"/>
                  <a:pt x="32549" y="74873"/>
                </a:cubicBezTo>
                <a:cubicBezTo>
                  <a:pt x="32739" y="73571"/>
                  <a:pt x="33309" y="72351"/>
                  <a:pt x="34177" y="71374"/>
                </a:cubicBezTo>
                <a:cubicBezTo>
                  <a:pt x="34421" y="71049"/>
                  <a:pt x="34719" y="70778"/>
                  <a:pt x="35044" y="70534"/>
                </a:cubicBezTo>
                <a:cubicBezTo>
                  <a:pt x="35560" y="70127"/>
                  <a:pt x="36102" y="69801"/>
                  <a:pt x="36699" y="69530"/>
                </a:cubicBezTo>
                <a:lnTo>
                  <a:pt x="36699" y="69530"/>
                </a:lnTo>
                <a:cubicBezTo>
                  <a:pt x="35885" y="69910"/>
                  <a:pt x="35126" y="70425"/>
                  <a:pt x="34475" y="71049"/>
                </a:cubicBezTo>
                <a:cubicBezTo>
                  <a:pt x="33797" y="71781"/>
                  <a:pt x="33281" y="72622"/>
                  <a:pt x="32929" y="73544"/>
                </a:cubicBezTo>
                <a:cubicBezTo>
                  <a:pt x="32576" y="74602"/>
                  <a:pt x="32413" y="75687"/>
                  <a:pt x="32468" y="76799"/>
                </a:cubicBezTo>
                <a:cubicBezTo>
                  <a:pt x="32495" y="77233"/>
                  <a:pt x="32549" y="77640"/>
                  <a:pt x="32630" y="78074"/>
                </a:cubicBezTo>
                <a:cubicBezTo>
                  <a:pt x="32712" y="78508"/>
                  <a:pt x="32820" y="78915"/>
                  <a:pt x="32956" y="79349"/>
                </a:cubicBezTo>
                <a:cubicBezTo>
                  <a:pt x="33092" y="79756"/>
                  <a:pt x="33254" y="80135"/>
                  <a:pt x="33444" y="80542"/>
                </a:cubicBezTo>
                <a:cubicBezTo>
                  <a:pt x="33634" y="80922"/>
                  <a:pt x="33851" y="81275"/>
                  <a:pt x="34068" y="81654"/>
                </a:cubicBezTo>
                <a:cubicBezTo>
                  <a:pt x="34502" y="82278"/>
                  <a:pt x="34990" y="82875"/>
                  <a:pt x="35560" y="83390"/>
                </a:cubicBezTo>
                <a:cubicBezTo>
                  <a:pt x="35831" y="83634"/>
                  <a:pt x="36129" y="83851"/>
                  <a:pt x="36455" y="84096"/>
                </a:cubicBezTo>
                <a:cubicBezTo>
                  <a:pt x="36591" y="84177"/>
                  <a:pt x="36753" y="84313"/>
                  <a:pt x="36916" y="84394"/>
                </a:cubicBezTo>
                <a:lnTo>
                  <a:pt x="37377" y="84692"/>
                </a:lnTo>
                <a:cubicBezTo>
                  <a:pt x="38679" y="85425"/>
                  <a:pt x="40117" y="85940"/>
                  <a:pt x="41581" y="86184"/>
                </a:cubicBezTo>
                <a:cubicBezTo>
                  <a:pt x="42247" y="86313"/>
                  <a:pt x="43065" y="86391"/>
                  <a:pt x="43216" y="86391"/>
                </a:cubicBezTo>
                <a:cubicBezTo>
                  <a:pt x="43256" y="86391"/>
                  <a:pt x="43250" y="86385"/>
                  <a:pt x="43182" y="86374"/>
                </a:cubicBezTo>
                <a:cubicBezTo>
                  <a:pt x="42856" y="86320"/>
                  <a:pt x="41690" y="86184"/>
                  <a:pt x="40822" y="85940"/>
                </a:cubicBezTo>
                <a:lnTo>
                  <a:pt x="40008" y="85723"/>
                </a:lnTo>
                <a:cubicBezTo>
                  <a:pt x="39737" y="85642"/>
                  <a:pt x="39493" y="85533"/>
                  <a:pt x="39222" y="85452"/>
                </a:cubicBezTo>
                <a:cubicBezTo>
                  <a:pt x="38326" y="85099"/>
                  <a:pt x="37486" y="84665"/>
                  <a:pt x="36699" y="84123"/>
                </a:cubicBezTo>
                <a:cubicBezTo>
                  <a:pt x="36509" y="83987"/>
                  <a:pt x="36319" y="83851"/>
                  <a:pt x="36129" y="83716"/>
                </a:cubicBezTo>
                <a:lnTo>
                  <a:pt x="35587" y="83255"/>
                </a:lnTo>
                <a:cubicBezTo>
                  <a:pt x="35234" y="82929"/>
                  <a:pt x="34936" y="82577"/>
                  <a:pt x="34638" y="82224"/>
                </a:cubicBezTo>
                <a:cubicBezTo>
                  <a:pt x="34041" y="81465"/>
                  <a:pt x="33580" y="80651"/>
                  <a:pt x="33227" y="79756"/>
                </a:cubicBezTo>
                <a:cubicBezTo>
                  <a:pt x="32902" y="78861"/>
                  <a:pt x="32685" y="77938"/>
                  <a:pt x="32630" y="76989"/>
                </a:cubicBezTo>
                <a:cubicBezTo>
                  <a:pt x="32549" y="76094"/>
                  <a:pt x="32630" y="75226"/>
                  <a:pt x="32847" y="74358"/>
                </a:cubicBezTo>
                <a:cubicBezTo>
                  <a:pt x="33037" y="73490"/>
                  <a:pt x="33390" y="72704"/>
                  <a:pt x="33905" y="71971"/>
                </a:cubicBezTo>
                <a:cubicBezTo>
                  <a:pt x="34936" y="70561"/>
                  <a:pt x="36509" y="69639"/>
                  <a:pt x="38218" y="69150"/>
                </a:cubicBezTo>
                <a:cubicBezTo>
                  <a:pt x="39439" y="68798"/>
                  <a:pt x="40686" y="68608"/>
                  <a:pt x="41934" y="68581"/>
                </a:cubicBezTo>
                <a:cubicBezTo>
                  <a:pt x="42329" y="68564"/>
                  <a:pt x="42727" y="68557"/>
                  <a:pt x="43126" y="68557"/>
                </a:cubicBezTo>
                <a:cubicBezTo>
                  <a:pt x="44014" y="68557"/>
                  <a:pt x="44906" y="68589"/>
                  <a:pt x="45786" y="68608"/>
                </a:cubicBezTo>
                <a:cubicBezTo>
                  <a:pt x="46314" y="68623"/>
                  <a:pt x="46846" y="68634"/>
                  <a:pt x="47380" y="68634"/>
                </a:cubicBezTo>
                <a:cubicBezTo>
                  <a:pt x="48793" y="68634"/>
                  <a:pt x="50220" y="68558"/>
                  <a:pt x="51617" y="68282"/>
                </a:cubicBezTo>
                <a:cubicBezTo>
                  <a:pt x="53624" y="67930"/>
                  <a:pt x="55442" y="66953"/>
                  <a:pt x="56852" y="65516"/>
                </a:cubicBezTo>
                <a:cubicBezTo>
                  <a:pt x="57232" y="65109"/>
                  <a:pt x="57584" y="64648"/>
                  <a:pt x="57856" y="64160"/>
                </a:cubicBezTo>
                <a:cubicBezTo>
                  <a:pt x="58154" y="63671"/>
                  <a:pt x="58371" y="63129"/>
                  <a:pt x="58534" y="62559"/>
                </a:cubicBezTo>
                <a:cubicBezTo>
                  <a:pt x="58561" y="62424"/>
                  <a:pt x="58588" y="62288"/>
                  <a:pt x="58615" y="62125"/>
                </a:cubicBezTo>
                <a:cubicBezTo>
                  <a:pt x="58642" y="61990"/>
                  <a:pt x="58669" y="61854"/>
                  <a:pt x="58669" y="61718"/>
                </a:cubicBezTo>
                <a:lnTo>
                  <a:pt x="58697" y="61284"/>
                </a:lnTo>
                <a:lnTo>
                  <a:pt x="58697" y="60878"/>
                </a:lnTo>
                <a:cubicBezTo>
                  <a:pt x="58669" y="60606"/>
                  <a:pt x="58642" y="60335"/>
                  <a:pt x="58561" y="60091"/>
                </a:cubicBezTo>
                <a:cubicBezTo>
                  <a:pt x="58534" y="59847"/>
                  <a:pt x="58452" y="59603"/>
                  <a:pt x="58344" y="59359"/>
                </a:cubicBezTo>
                <a:cubicBezTo>
                  <a:pt x="57910" y="58192"/>
                  <a:pt x="57123" y="57189"/>
                  <a:pt x="56093" y="56511"/>
                </a:cubicBezTo>
                <a:cubicBezTo>
                  <a:pt x="55089" y="55805"/>
                  <a:pt x="54004" y="55290"/>
                  <a:pt x="52865" y="54937"/>
                </a:cubicBezTo>
                <a:cubicBezTo>
                  <a:pt x="51726" y="54612"/>
                  <a:pt x="50559" y="54368"/>
                  <a:pt x="49366" y="54232"/>
                </a:cubicBezTo>
                <a:cubicBezTo>
                  <a:pt x="49068" y="54205"/>
                  <a:pt x="48796" y="54178"/>
                  <a:pt x="48498" y="54178"/>
                </a:cubicBezTo>
                <a:cubicBezTo>
                  <a:pt x="48200" y="54151"/>
                  <a:pt x="47901" y="54151"/>
                  <a:pt x="47603" y="54124"/>
                </a:cubicBezTo>
                <a:cubicBezTo>
                  <a:pt x="47223" y="54124"/>
                  <a:pt x="46831" y="54112"/>
                  <a:pt x="46444" y="54112"/>
                </a:cubicBezTo>
                <a:cubicBezTo>
                  <a:pt x="46250" y="54112"/>
                  <a:pt x="46057" y="54115"/>
                  <a:pt x="45867" y="54124"/>
                </a:cubicBezTo>
                <a:cubicBezTo>
                  <a:pt x="42015" y="54124"/>
                  <a:pt x="38191" y="54531"/>
                  <a:pt x="34421" y="55290"/>
                </a:cubicBezTo>
                <a:cubicBezTo>
                  <a:pt x="33498" y="55480"/>
                  <a:pt x="32576" y="55697"/>
                  <a:pt x="31708" y="55914"/>
                </a:cubicBezTo>
                <a:cubicBezTo>
                  <a:pt x="31247" y="56050"/>
                  <a:pt x="30786" y="56158"/>
                  <a:pt x="30352" y="56294"/>
                </a:cubicBezTo>
                <a:lnTo>
                  <a:pt x="29674" y="56483"/>
                </a:lnTo>
                <a:lnTo>
                  <a:pt x="29050" y="56673"/>
                </a:lnTo>
                <a:lnTo>
                  <a:pt x="28806" y="56755"/>
                </a:lnTo>
                <a:cubicBezTo>
                  <a:pt x="28752" y="56673"/>
                  <a:pt x="28725" y="56592"/>
                  <a:pt x="28698" y="56511"/>
                </a:cubicBezTo>
                <a:lnTo>
                  <a:pt x="28643" y="56375"/>
                </a:lnTo>
                <a:cubicBezTo>
                  <a:pt x="28616" y="56294"/>
                  <a:pt x="28589" y="56212"/>
                  <a:pt x="28589" y="56131"/>
                </a:cubicBezTo>
                <a:cubicBezTo>
                  <a:pt x="28535" y="55995"/>
                  <a:pt x="28508" y="55833"/>
                  <a:pt x="28481" y="55670"/>
                </a:cubicBezTo>
                <a:cubicBezTo>
                  <a:pt x="28291" y="54503"/>
                  <a:pt x="28508" y="53310"/>
                  <a:pt x="29023" y="52225"/>
                </a:cubicBezTo>
                <a:lnTo>
                  <a:pt x="29023" y="52279"/>
                </a:lnTo>
                <a:cubicBezTo>
                  <a:pt x="29294" y="51601"/>
                  <a:pt x="29674" y="51004"/>
                  <a:pt x="30135" y="50462"/>
                </a:cubicBezTo>
                <a:cubicBezTo>
                  <a:pt x="30976" y="49458"/>
                  <a:pt x="31952" y="48645"/>
                  <a:pt x="33092" y="48021"/>
                </a:cubicBezTo>
                <a:cubicBezTo>
                  <a:pt x="33688" y="47695"/>
                  <a:pt x="34285" y="47424"/>
                  <a:pt x="34936" y="47234"/>
                </a:cubicBezTo>
                <a:cubicBezTo>
                  <a:pt x="35587" y="47072"/>
                  <a:pt x="36238" y="46909"/>
                  <a:pt x="36916" y="46827"/>
                </a:cubicBezTo>
                <a:cubicBezTo>
                  <a:pt x="37786" y="46723"/>
                  <a:pt x="38655" y="46674"/>
                  <a:pt x="39532" y="46674"/>
                </a:cubicBezTo>
                <a:cubicBezTo>
                  <a:pt x="40022" y="46674"/>
                  <a:pt x="40515" y="46690"/>
                  <a:pt x="41012" y="46719"/>
                </a:cubicBezTo>
                <a:cubicBezTo>
                  <a:pt x="43751" y="46882"/>
                  <a:pt x="46518" y="47343"/>
                  <a:pt x="49339" y="47478"/>
                </a:cubicBezTo>
                <a:cubicBezTo>
                  <a:pt x="49650" y="47499"/>
                  <a:pt x="49960" y="47508"/>
                  <a:pt x="50271" y="47508"/>
                </a:cubicBezTo>
                <a:cubicBezTo>
                  <a:pt x="50774" y="47508"/>
                  <a:pt x="51277" y="47485"/>
                  <a:pt x="51780" y="47451"/>
                </a:cubicBezTo>
                <a:cubicBezTo>
                  <a:pt x="52187" y="47424"/>
                  <a:pt x="52567" y="47370"/>
                  <a:pt x="52919" y="47343"/>
                </a:cubicBezTo>
                <a:lnTo>
                  <a:pt x="53868" y="47180"/>
                </a:lnTo>
                <a:cubicBezTo>
                  <a:pt x="55496" y="46882"/>
                  <a:pt x="57069" y="46285"/>
                  <a:pt x="58480" y="45471"/>
                </a:cubicBezTo>
                <a:cubicBezTo>
                  <a:pt x="60351" y="44413"/>
                  <a:pt x="61707" y="42650"/>
                  <a:pt x="62250" y="40589"/>
                </a:cubicBezTo>
                <a:cubicBezTo>
                  <a:pt x="62494" y="39640"/>
                  <a:pt x="62548" y="38636"/>
                  <a:pt x="62440" y="37660"/>
                </a:cubicBezTo>
                <a:cubicBezTo>
                  <a:pt x="62304" y="36710"/>
                  <a:pt x="62060" y="35761"/>
                  <a:pt x="61653" y="34866"/>
                </a:cubicBezTo>
                <a:cubicBezTo>
                  <a:pt x="61300" y="34052"/>
                  <a:pt x="60812" y="33266"/>
                  <a:pt x="60270" y="32560"/>
                </a:cubicBezTo>
                <a:cubicBezTo>
                  <a:pt x="59727" y="31909"/>
                  <a:pt x="59103" y="31313"/>
                  <a:pt x="58425" y="30797"/>
                </a:cubicBezTo>
                <a:cubicBezTo>
                  <a:pt x="56933" y="29712"/>
                  <a:pt x="55198" y="29007"/>
                  <a:pt x="53380" y="28682"/>
                </a:cubicBezTo>
                <a:cubicBezTo>
                  <a:pt x="52485" y="28532"/>
                  <a:pt x="51576" y="28458"/>
                  <a:pt x="50664" y="28458"/>
                </a:cubicBezTo>
                <a:cubicBezTo>
                  <a:pt x="49752" y="28458"/>
                  <a:pt x="48837" y="28532"/>
                  <a:pt x="47928" y="28682"/>
                </a:cubicBezTo>
                <a:cubicBezTo>
                  <a:pt x="46545" y="28926"/>
                  <a:pt x="45189" y="29278"/>
                  <a:pt x="43887" y="29767"/>
                </a:cubicBezTo>
                <a:cubicBezTo>
                  <a:pt x="43209" y="30038"/>
                  <a:pt x="42504" y="30363"/>
                  <a:pt x="41798" y="30716"/>
                </a:cubicBezTo>
                <a:lnTo>
                  <a:pt x="41853" y="30689"/>
                </a:lnTo>
                <a:lnTo>
                  <a:pt x="41853" y="30689"/>
                </a:lnTo>
                <a:cubicBezTo>
                  <a:pt x="40307" y="31448"/>
                  <a:pt x="38815" y="32289"/>
                  <a:pt x="37377" y="33211"/>
                </a:cubicBezTo>
                <a:cubicBezTo>
                  <a:pt x="35858" y="34188"/>
                  <a:pt x="34529" y="35083"/>
                  <a:pt x="32929" y="36222"/>
                </a:cubicBezTo>
                <a:cubicBezTo>
                  <a:pt x="31844" y="36981"/>
                  <a:pt x="30244" y="38066"/>
                  <a:pt x="28942" y="38934"/>
                </a:cubicBezTo>
                <a:lnTo>
                  <a:pt x="26392" y="40697"/>
                </a:lnTo>
                <a:lnTo>
                  <a:pt x="22432" y="43437"/>
                </a:lnTo>
                <a:cubicBezTo>
                  <a:pt x="21808" y="43898"/>
                  <a:pt x="21103" y="44224"/>
                  <a:pt x="20370" y="44441"/>
                </a:cubicBezTo>
                <a:cubicBezTo>
                  <a:pt x="20200" y="44478"/>
                  <a:pt x="20028" y="44497"/>
                  <a:pt x="19858" y="44497"/>
                </a:cubicBezTo>
                <a:cubicBezTo>
                  <a:pt x="19296" y="44497"/>
                  <a:pt x="18752" y="44293"/>
                  <a:pt x="18336" y="43898"/>
                </a:cubicBezTo>
                <a:cubicBezTo>
                  <a:pt x="18038" y="43627"/>
                  <a:pt x="17794" y="43301"/>
                  <a:pt x="17658" y="42922"/>
                </a:cubicBezTo>
                <a:cubicBezTo>
                  <a:pt x="17550" y="42732"/>
                  <a:pt x="17495" y="42542"/>
                  <a:pt x="17441" y="42352"/>
                </a:cubicBezTo>
                <a:cubicBezTo>
                  <a:pt x="17387" y="42135"/>
                  <a:pt x="17333" y="41945"/>
                  <a:pt x="17305" y="41728"/>
                </a:cubicBezTo>
                <a:cubicBezTo>
                  <a:pt x="17143" y="40887"/>
                  <a:pt x="17170" y="40046"/>
                  <a:pt x="17305" y="39206"/>
                </a:cubicBezTo>
                <a:cubicBezTo>
                  <a:pt x="17387" y="38772"/>
                  <a:pt x="17495" y="38365"/>
                  <a:pt x="17658" y="37958"/>
                </a:cubicBezTo>
                <a:lnTo>
                  <a:pt x="17875" y="37334"/>
                </a:lnTo>
                <a:lnTo>
                  <a:pt x="17984" y="37009"/>
                </a:lnTo>
                <a:cubicBezTo>
                  <a:pt x="18011" y="36900"/>
                  <a:pt x="18065" y="36792"/>
                  <a:pt x="18119" y="36710"/>
                </a:cubicBezTo>
                <a:cubicBezTo>
                  <a:pt x="18309" y="36303"/>
                  <a:pt x="18445" y="35869"/>
                  <a:pt x="18662" y="35490"/>
                </a:cubicBezTo>
                <a:lnTo>
                  <a:pt x="19313" y="34296"/>
                </a:lnTo>
                <a:cubicBezTo>
                  <a:pt x="19448" y="34052"/>
                  <a:pt x="19638" y="33754"/>
                  <a:pt x="19828" y="33455"/>
                </a:cubicBezTo>
                <a:cubicBezTo>
                  <a:pt x="19936" y="33293"/>
                  <a:pt x="20018" y="33130"/>
                  <a:pt x="20126" y="32994"/>
                </a:cubicBezTo>
                <a:lnTo>
                  <a:pt x="20452" y="32533"/>
                </a:lnTo>
                <a:lnTo>
                  <a:pt x="20994" y="31774"/>
                </a:lnTo>
                <a:lnTo>
                  <a:pt x="21591" y="31068"/>
                </a:lnTo>
                <a:cubicBezTo>
                  <a:pt x="21990" y="30563"/>
                  <a:pt x="22441" y="30084"/>
                  <a:pt x="22893" y="29631"/>
                </a:cubicBezTo>
                <a:lnTo>
                  <a:pt x="22893" y="29631"/>
                </a:lnTo>
                <a:lnTo>
                  <a:pt x="22947" y="29604"/>
                </a:lnTo>
                <a:cubicBezTo>
                  <a:pt x="24168" y="28410"/>
                  <a:pt x="25497" y="27325"/>
                  <a:pt x="26907" y="26349"/>
                </a:cubicBezTo>
                <a:lnTo>
                  <a:pt x="26907" y="26349"/>
                </a:lnTo>
                <a:lnTo>
                  <a:pt x="26880" y="26376"/>
                </a:lnTo>
                <a:lnTo>
                  <a:pt x="27558" y="25915"/>
                </a:lnTo>
                <a:lnTo>
                  <a:pt x="27504" y="25942"/>
                </a:lnTo>
                <a:cubicBezTo>
                  <a:pt x="27721" y="25806"/>
                  <a:pt x="27965" y="25644"/>
                  <a:pt x="28182" y="25508"/>
                </a:cubicBezTo>
                <a:lnTo>
                  <a:pt x="28182" y="25508"/>
                </a:lnTo>
                <a:lnTo>
                  <a:pt x="28128" y="25535"/>
                </a:lnTo>
                <a:lnTo>
                  <a:pt x="28779" y="25128"/>
                </a:lnTo>
                <a:lnTo>
                  <a:pt x="28752" y="25156"/>
                </a:lnTo>
                <a:cubicBezTo>
                  <a:pt x="29131" y="24911"/>
                  <a:pt x="29538" y="24694"/>
                  <a:pt x="29945" y="24450"/>
                </a:cubicBezTo>
                <a:cubicBezTo>
                  <a:pt x="30840" y="23989"/>
                  <a:pt x="32332" y="23284"/>
                  <a:pt x="33444" y="22823"/>
                </a:cubicBezTo>
                <a:lnTo>
                  <a:pt x="33444" y="22823"/>
                </a:lnTo>
                <a:lnTo>
                  <a:pt x="33390" y="22850"/>
                </a:lnTo>
                <a:cubicBezTo>
                  <a:pt x="34041" y="22579"/>
                  <a:pt x="34665" y="22335"/>
                  <a:pt x="35316" y="22118"/>
                </a:cubicBezTo>
                <a:cubicBezTo>
                  <a:pt x="35777" y="21982"/>
                  <a:pt x="36129" y="21874"/>
                  <a:pt x="36753" y="21684"/>
                </a:cubicBezTo>
                <a:cubicBezTo>
                  <a:pt x="38462" y="21087"/>
                  <a:pt x="40225" y="20626"/>
                  <a:pt x="41988" y="20273"/>
                </a:cubicBezTo>
                <a:lnTo>
                  <a:pt x="41961" y="20273"/>
                </a:lnTo>
                <a:cubicBezTo>
                  <a:pt x="43372" y="20002"/>
                  <a:pt x="44673" y="19758"/>
                  <a:pt x="46138" y="19487"/>
                </a:cubicBezTo>
                <a:cubicBezTo>
                  <a:pt x="47304" y="19297"/>
                  <a:pt x="48742" y="19080"/>
                  <a:pt x="50044" y="18890"/>
                </a:cubicBezTo>
                <a:lnTo>
                  <a:pt x="50121" y="18877"/>
                </a:lnTo>
                <a:lnTo>
                  <a:pt x="50121" y="18877"/>
                </a:lnTo>
                <a:lnTo>
                  <a:pt x="51102" y="18781"/>
                </a:lnTo>
                <a:cubicBezTo>
                  <a:pt x="52133" y="18646"/>
                  <a:pt x="53462" y="18456"/>
                  <a:pt x="53814" y="18402"/>
                </a:cubicBezTo>
                <a:cubicBezTo>
                  <a:pt x="55849" y="18185"/>
                  <a:pt x="57774" y="17859"/>
                  <a:pt x="59727" y="17561"/>
                </a:cubicBezTo>
                <a:lnTo>
                  <a:pt x="59998" y="17561"/>
                </a:lnTo>
                <a:cubicBezTo>
                  <a:pt x="60859" y="17434"/>
                  <a:pt x="61720" y="17213"/>
                  <a:pt x="62537" y="16919"/>
                </a:cubicBezTo>
                <a:lnTo>
                  <a:pt x="62537" y="16919"/>
                </a:lnTo>
                <a:lnTo>
                  <a:pt x="62684" y="16883"/>
                </a:lnTo>
                <a:lnTo>
                  <a:pt x="63308" y="16693"/>
                </a:lnTo>
                <a:lnTo>
                  <a:pt x="63714" y="16530"/>
                </a:lnTo>
                <a:cubicBezTo>
                  <a:pt x="63959" y="16449"/>
                  <a:pt x="63742" y="16557"/>
                  <a:pt x="64148" y="16395"/>
                </a:cubicBezTo>
                <a:cubicBezTo>
                  <a:pt x="64664" y="16178"/>
                  <a:pt x="65179" y="15906"/>
                  <a:pt x="65640" y="15635"/>
                </a:cubicBezTo>
                <a:cubicBezTo>
                  <a:pt x="65855" y="15485"/>
                  <a:pt x="65951" y="15436"/>
                  <a:pt x="65995" y="15436"/>
                </a:cubicBezTo>
                <a:cubicBezTo>
                  <a:pt x="66006" y="15436"/>
                  <a:pt x="66014" y="15440"/>
                  <a:pt x="66020" y="15445"/>
                </a:cubicBezTo>
                <a:cubicBezTo>
                  <a:pt x="66590" y="14984"/>
                  <a:pt x="67078" y="14442"/>
                  <a:pt x="67512" y="13845"/>
                </a:cubicBezTo>
                <a:lnTo>
                  <a:pt x="67729" y="13465"/>
                </a:lnTo>
                <a:cubicBezTo>
                  <a:pt x="67810" y="13357"/>
                  <a:pt x="67837" y="13248"/>
                  <a:pt x="67892" y="13140"/>
                </a:cubicBezTo>
                <a:cubicBezTo>
                  <a:pt x="67946" y="13004"/>
                  <a:pt x="68000" y="12868"/>
                  <a:pt x="68027" y="12760"/>
                </a:cubicBezTo>
                <a:lnTo>
                  <a:pt x="68027" y="12706"/>
                </a:lnTo>
                <a:cubicBezTo>
                  <a:pt x="67892" y="13031"/>
                  <a:pt x="67702" y="13357"/>
                  <a:pt x="67512" y="13628"/>
                </a:cubicBezTo>
                <a:lnTo>
                  <a:pt x="67322" y="13899"/>
                </a:lnTo>
                <a:lnTo>
                  <a:pt x="67186" y="14062"/>
                </a:lnTo>
                <a:cubicBezTo>
                  <a:pt x="67129" y="14119"/>
                  <a:pt x="67101" y="14142"/>
                  <a:pt x="67093" y="14142"/>
                </a:cubicBezTo>
                <a:cubicBezTo>
                  <a:pt x="67083" y="14142"/>
                  <a:pt x="67112" y="14098"/>
                  <a:pt x="67159" y="14035"/>
                </a:cubicBezTo>
                <a:cubicBezTo>
                  <a:pt x="67512" y="13574"/>
                  <a:pt x="67783" y="13058"/>
                  <a:pt x="68000" y="12543"/>
                </a:cubicBezTo>
                <a:cubicBezTo>
                  <a:pt x="68163" y="12136"/>
                  <a:pt x="68271" y="11702"/>
                  <a:pt x="68325" y="11268"/>
                </a:cubicBezTo>
                <a:cubicBezTo>
                  <a:pt x="68431" y="10743"/>
                  <a:pt x="68459" y="10192"/>
                  <a:pt x="68461" y="9640"/>
                </a:cubicBezTo>
                <a:lnTo>
                  <a:pt x="68461" y="9640"/>
                </a:lnTo>
                <a:cubicBezTo>
                  <a:pt x="68461" y="9640"/>
                  <a:pt x="68461" y="9640"/>
                  <a:pt x="68461" y="9641"/>
                </a:cubicBezTo>
                <a:lnTo>
                  <a:pt x="68461" y="9586"/>
                </a:lnTo>
                <a:cubicBezTo>
                  <a:pt x="68461" y="9604"/>
                  <a:pt x="68461" y="9622"/>
                  <a:pt x="68461" y="9640"/>
                </a:cubicBezTo>
                <a:lnTo>
                  <a:pt x="68461" y="9640"/>
                </a:lnTo>
                <a:cubicBezTo>
                  <a:pt x="68407" y="9206"/>
                  <a:pt x="68325" y="8800"/>
                  <a:pt x="68190" y="8366"/>
                </a:cubicBezTo>
                <a:cubicBezTo>
                  <a:pt x="67973" y="7525"/>
                  <a:pt x="67647" y="6738"/>
                  <a:pt x="67186" y="6006"/>
                </a:cubicBezTo>
                <a:cubicBezTo>
                  <a:pt x="66698" y="5220"/>
                  <a:pt x="66074" y="4541"/>
                  <a:pt x="65396" y="3918"/>
                </a:cubicBezTo>
                <a:cubicBezTo>
                  <a:pt x="65071" y="3619"/>
                  <a:pt x="64718" y="3294"/>
                  <a:pt x="64365" y="3022"/>
                </a:cubicBezTo>
                <a:cubicBezTo>
                  <a:pt x="63702" y="2606"/>
                  <a:pt x="63499" y="2483"/>
                  <a:pt x="63486" y="2483"/>
                </a:cubicBezTo>
                <a:lnTo>
                  <a:pt x="63486" y="2483"/>
                </a:lnTo>
                <a:cubicBezTo>
                  <a:pt x="63469" y="2483"/>
                  <a:pt x="63835" y="2730"/>
                  <a:pt x="63815" y="2730"/>
                </a:cubicBezTo>
                <a:cubicBezTo>
                  <a:pt x="63809" y="2730"/>
                  <a:pt x="63765" y="2706"/>
                  <a:pt x="63660" y="2643"/>
                </a:cubicBezTo>
                <a:cubicBezTo>
                  <a:pt x="62856" y="2160"/>
                  <a:pt x="62024" y="1757"/>
                  <a:pt x="61140" y="1433"/>
                </a:cubicBezTo>
                <a:lnTo>
                  <a:pt x="61140" y="1433"/>
                </a:lnTo>
                <a:lnTo>
                  <a:pt x="61002" y="1341"/>
                </a:lnTo>
                <a:cubicBezTo>
                  <a:pt x="60487" y="1151"/>
                  <a:pt x="59944" y="1015"/>
                  <a:pt x="59429" y="907"/>
                </a:cubicBezTo>
                <a:cubicBezTo>
                  <a:pt x="59212" y="853"/>
                  <a:pt x="58941" y="771"/>
                  <a:pt x="58534" y="690"/>
                </a:cubicBezTo>
                <a:cubicBezTo>
                  <a:pt x="58154" y="608"/>
                  <a:pt x="57639" y="473"/>
                  <a:pt x="56879" y="364"/>
                </a:cubicBezTo>
                <a:lnTo>
                  <a:pt x="56879" y="364"/>
                </a:lnTo>
                <a:lnTo>
                  <a:pt x="57639" y="473"/>
                </a:lnTo>
                <a:lnTo>
                  <a:pt x="58154" y="581"/>
                </a:lnTo>
                <a:cubicBezTo>
                  <a:pt x="58452" y="636"/>
                  <a:pt x="58642" y="690"/>
                  <a:pt x="58751" y="690"/>
                </a:cubicBezTo>
                <a:cubicBezTo>
                  <a:pt x="58791" y="703"/>
                  <a:pt x="58832" y="710"/>
                  <a:pt x="58873" y="710"/>
                </a:cubicBezTo>
                <a:cubicBezTo>
                  <a:pt x="58914" y="710"/>
                  <a:pt x="58954" y="703"/>
                  <a:pt x="58995" y="690"/>
                </a:cubicBezTo>
                <a:lnTo>
                  <a:pt x="59049" y="690"/>
                </a:lnTo>
                <a:cubicBezTo>
                  <a:pt x="58751" y="608"/>
                  <a:pt x="58344" y="554"/>
                  <a:pt x="58154" y="527"/>
                </a:cubicBezTo>
                <a:cubicBezTo>
                  <a:pt x="57883" y="473"/>
                  <a:pt x="57720" y="446"/>
                  <a:pt x="57503" y="419"/>
                </a:cubicBezTo>
                <a:lnTo>
                  <a:pt x="57557" y="419"/>
                </a:lnTo>
                <a:cubicBezTo>
                  <a:pt x="56933" y="337"/>
                  <a:pt x="56337" y="229"/>
                  <a:pt x="55713" y="174"/>
                </a:cubicBezTo>
                <a:cubicBezTo>
                  <a:pt x="55415" y="147"/>
                  <a:pt x="55116" y="120"/>
                  <a:pt x="54791" y="93"/>
                </a:cubicBezTo>
                <a:lnTo>
                  <a:pt x="53841" y="39"/>
                </a:lnTo>
                <a:cubicBezTo>
                  <a:pt x="53485" y="13"/>
                  <a:pt x="53128" y="1"/>
                  <a:pt x="52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564512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68"/>
        <p:cNvGrpSpPr/>
        <p:nvPr/>
      </p:nvGrpSpPr>
      <p:grpSpPr>
        <a:xfrm>
          <a:off x="0" y="0"/>
          <a:ext cx="0" cy="0"/>
          <a:chOff x="0" y="0"/>
          <a:chExt cx="0" cy="0"/>
        </a:xfrm>
      </p:grpSpPr>
      <p:sp>
        <p:nvSpPr>
          <p:cNvPr id="369" name="Google Shape;369;p10"/>
          <p:cNvSpPr txBox="1">
            <a:spLocks noGrp="1"/>
          </p:cNvSpPr>
          <p:nvPr>
            <p:ph type="title"/>
          </p:nvPr>
        </p:nvSpPr>
        <p:spPr>
          <a:xfrm>
            <a:off x="3587700" y="3699000"/>
            <a:ext cx="4836300" cy="904500"/>
          </a:xfrm>
          <a:prstGeom prst="rect">
            <a:avLst/>
          </a:prstGeom>
        </p:spPr>
        <p:txBody>
          <a:bodyPr spcFirstLastPara="1" wrap="square" lIns="91425" tIns="91425" rIns="91425" bIns="91425" anchor="t" anchorCtr="0">
            <a:normAutofit/>
          </a:bodyPr>
          <a:lstStyle>
            <a:lvl1pPr lvl="0" algn="r" rtl="0">
              <a:spcBef>
                <a:spcPts val="0"/>
              </a:spcBef>
              <a:spcAft>
                <a:spcPts val="0"/>
              </a:spcAft>
              <a:buClr>
                <a:schemeClr val="lt2"/>
              </a:buClr>
              <a:buSzPts val="3000"/>
              <a:buFont typeface="Merriweather"/>
              <a:buNone/>
              <a:defRPr sz="3000" b="1">
                <a:solidFill>
                  <a:schemeClr val="lt2"/>
                </a:solidFill>
                <a:latin typeface="Merriweather"/>
                <a:ea typeface="Merriweather"/>
                <a:cs typeface="Merriweather"/>
                <a:sym typeface="Merriweather"/>
              </a:defRPr>
            </a:lvl1pPr>
            <a:lvl2pPr lvl="1" algn="r" rtl="0">
              <a:spcBef>
                <a:spcPts val="0"/>
              </a:spcBef>
              <a:spcAft>
                <a:spcPts val="0"/>
              </a:spcAft>
              <a:buSzPts val="2800"/>
              <a:buNone/>
              <a:defRPr>
                <a:latin typeface="Montserrat Medium"/>
                <a:ea typeface="Montserrat Medium"/>
                <a:cs typeface="Montserrat Medium"/>
                <a:sym typeface="Montserrat Medium"/>
              </a:defRPr>
            </a:lvl2pPr>
            <a:lvl3pPr lvl="2" algn="r" rtl="0">
              <a:spcBef>
                <a:spcPts val="0"/>
              </a:spcBef>
              <a:spcAft>
                <a:spcPts val="0"/>
              </a:spcAft>
              <a:buSzPts val="2800"/>
              <a:buNone/>
              <a:defRPr>
                <a:latin typeface="Montserrat Medium"/>
                <a:ea typeface="Montserrat Medium"/>
                <a:cs typeface="Montserrat Medium"/>
                <a:sym typeface="Montserrat Medium"/>
              </a:defRPr>
            </a:lvl3pPr>
            <a:lvl4pPr lvl="3" algn="r" rtl="0">
              <a:spcBef>
                <a:spcPts val="0"/>
              </a:spcBef>
              <a:spcAft>
                <a:spcPts val="0"/>
              </a:spcAft>
              <a:buSzPts val="2800"/>
              <a:buNone/>
              <a:defRPr>
                <a:latin typeface="Montserrat Medium"/>
                <a:ea typeface="Montserrat Medium"/>
                <a:cs typeface="Montserrat Medium"/>
                <a:sym typeface="Montserrat Medium"/>
              </a:defRPr>
            </a:lvl4pPr>
            <a:lvl5pPr lvl="4" algn="r" rtl="0">
              <a:spcBef>
                <a:spcPts val="0"/>
              </a:spcBef>
              <a:spcAft>
                <a:spcPts val="0"/>
              </a:spcAft>
              <a:buSzPts val="2800"/>
              <a:buNone/>
              <a:defRPr>
                <a:latin typeface="Montserrat Medium"/>
                <a:ea typeface="Montserrat Medium"/>
                <a:cs typeface="Montserrat Medium"/>
                <a:sym typeface="Montserrat Medium"/>
              </a:defRPr>
            </a:lvl5pPr>
            <a:lvl6pPr lvl="5" algn="r" rtl="0">
              <a:spcBef>
                <a:spcPts val="0"/>
              </a:spcBef>
              <a:spcAft>
                <a:spcPts val="0"/>
              </a:spcAft>
              <a:buSzPts val="2800"/>
              <a:buNone/>
              <a:defRPr>
                <a:latin typeface="Montserrat Medium"/>
                <a:ea typeface="Montserrat Medium"/>
                <a:cs typeface="Montserrat Medium"/>
                <a:sym typeface="Montserrat Medium"/>
              </a:defRPr>
            </a:lvl6pPr>
            <a:lvl7pPr lvl="6" algn="r" rtl="0">
              <a:spcBef>
                <a:spcPts val="0"/>
              </a:spcBef>
              <a:spcAft>
                <a:spcPts val="0"/>
              </a:spcAft>
              <a:buSzPts val="2800"/>
              <a:buNone/>
              <a:defRPr>
                <a:latin typeface="Montserrat Medium"/>
                <a:ea typeface="Montserrat Medium"/>
                <a:cs typeface="Montserrat Medium"/>
                <a:sym typeface="Montserrat Medium"/>
              </a:defRPr>
            </a:lvl7pPr>
            <a:lvl8pPr lvl="7" algn="r" rtl="0">
              <a:spcBef>
                <a:spcPts val="0"/>
              </a:spcBef>
              <a:spcAft>
                <a:spcPts val="0"/>
              </a:spcAft>
              <a:buSzPts val="2800"/>
              <a:buNone/>
              <a:defRPr>
                <a:latin typeface="Montserrat Medium"/>
                <a:ea typeface="Montserrat Medium"/>
                <a:cs typeface="Montserrat Medium"/>
                <a:sym typeface="Montserrat Medium"/>
              </a:defRPr>
            </a:lvl8pPr>
            <a:lvl9pPr lvl="8" algn="r" rtl="0">
              <a:spcBef>
                <a:spcPts val="0"/>
              </a:spcBef>
              <a:spcAft>
                <a:spcPts val="0"/>
              </a:spcAft>
              <a:buSzPts val="2800"/>
              <a:buNone/>
              <a:defRPr>
                <a:latin typeface="Montserrat Medium"/>
                <a:ea typeface="Montserrat Medium"/>
                <a:cs typeface="Montserrat Medium"/>
                <a:sym typeface="Montserrat Medium"/>
              </a:defRPr>
            </a:lvl9pPr>
          </a:lstStyle>
          <a:p>
            <a:endParaRPr/>
          </a:p>
        </p:txBody>
      </p:sp>
      <p:sp>
        <p:nvSpPr>
          <p:cNvPr id="370" name="Google Shape;370;p10"/>
          <p:cNvSpPr/>
          <p:nvPr/>
        </p:nvSpPr>
        <p:spPr>
          <a:xfrm rot="4986211" flipH="1">
            <a:off x="-258564" y="3590956"/>
            <a:ext cx="2552894" cy="2958170"/>
          </a:xfrm>
          <a:custGeom>
            <a:avLst/>
            <a:gdLst/>
            <a:ahLst/>
            <a:cxnLst/>
            <a:rect l="l" t="t" r="r" b="b"/>
            <a:pathLst>
              <a:path w="132415" h="153493" extrusionOk="0">
                <a:moveTo>
                  <a:pt x="65330" y="1"/>
                </a:moveTo>
                <a:cubicBezTo>
                  <a:pt x="60091" y="1"/>
                  <a:pt x="54855" y="737"/>
                  <a:pt x="49841" y="2215"/>
                </a:cubicBezTo>
                <a:cubicBezTo>
                  <a:pt x="32507" y="7333"/>
                  <a:pt x="20815" y="24531"/>
                  <a:pt x="2753" y="27237"/>
                </a:cubicBezTo>
                <a:cubicBezTo>
                  <a:pt x="2685" y="27195"/>
                  <a:pt x="2609" y="27174"/>
                  <a:pt x="2536" y="27174"/>
                </a:cubicBezTo>
                <a:cubicBezTo>
                  <a:pt x="2416" y="27174"/>
                  <a:pt x="2301" y="27229"/>
                  <a:pt x="2230" y="27328"/>
                </a:cubicBezTo>
                <a:cubicBezTo>
                  <a:pt x="1661" y="27465"/>
                  <a:pt x="1320" y="27988"/>
                  <a:pt x="1411" y="28534"/>
                </a:cubicBezTo>
                <a:cubicBezTo>
                  <a:pt x="183" y="30923"/>
                  <a:pt x="274" y="34153"/>
                  <a:pt x="137" y="36700"/>
                </a:cubicBezTo>
                <a:cubicBezTo>
                  <a:pt x="1" y="40386"/>
                  <a:pt x="206" y="44093"/>
                  <a:pt x="774" y="47733"/>
                </a:cubicBezTo>
                <a:cubicBezTo>
                  <a:pt x="774" y="47847"/>
                  <a:pt x="820" y="47938"/>
                  <a:pt x="865" y="48051"/>
                </a:cubicBezTo>
                <a:cubicBezTo>
                  <a:pt x="865" y="48727"/>
                  <a:pt x="1499" y="49293"/>
                  <a:pt x="2133" y="49293"/>
                </a:cubicBezTo>
                <a:cubicBezTo>
                  <a:pt x="2460" y="49293"/>
                  <a:pt x="2786" y="49143"/>
                  <a:pt x="3026" y="48779"/>
                </a:cubicBezTo>
                <a:cubicBezTo>
                  <a:pt x="14302" y="31159"/>
                  <a:pt x="34018" y="21045"/>
                  <a:pt x="53956" y="21045"/>
                </a:cubicBezTo>
                <a:cubicBezTo>
                  <a:pt x="64829" y="21045"/>
                  <a:pt x="75768" y="24053"/>
                  <a:pt x="85440" y="30490"/>
                </a:cubicBezTo>
                <a:cubicBezTo>
                  <a:pt x="99134" y="39589"/>
                  <a:pt x="106323" y="53738"/>
                  <a:pt x="105481" y="70162"/>
                </a:cubicBezTo>
                <a:cubicBezTo>
                  <a:pt x="104594" y="87018"/>
                  <a:pt x="97451" y="102941"/>
                  <a:pt x="97519" y="119888"/>
                </a:cubicBezTo>
                <a:cubicBezTo>
                  <a:pt x="97565" y="133013"/>
                  <a:pt x="103115" y="148823"/>
                  <a:pt x="116673" y="153463"/>
                </a:cubicBezTo>
                <a:cubicBezTo>
                  <a:pt x="116745" y="153483"/>
                  <a:pt x="116817" y="153492"/>
                  <a:pt x="116888" y="153492"/>
                </a:cubicBezTo>
                <a:cubicBezTo>
                  <a:pt x="117313" y="153492"/>
                  <a:pt x="117703" y="153161"/>
                  <a:pt x="117742" y="152713"/>
                </a:cubicBezTo>
                <a:lnTo>
                  <a:pt x="125817" y="149346"/>
                </a:lnTo>
                <a:cubicBezTo>
                  <a:pt x="127319" y="148709"/>
                  <a:pt x="129389" y="148231"/>
                  <a:pt x="130844" y="147231"/>
                </a:cubicBezTo>
                <a:cubicBezTo>
                  <a:pt x="131208" y="147208"/>
                  <a:pt x="131504" y="146958"/>
                  <a:pt x="131618" y="146616"/>
                </a:cubicBezTo>
                <a:cubicBezTo>
                  <a:pt x="131868" y="146366"/>
                  <a:pt x="132096" y="146070"/>
                  <a:pt x="132255" y="145775"/>
                </a:cubicBezTo>
                <a:cubicBezTo>
                  <a:pt x="132414" y="145547"/>
                  <a:pt x="132323" y="145229"/>
                  <a:pt x="132050" y="145138"/>
                </a:cubicBezTo>
                <a:cubicBezTo>
                  <a:pt x="131686" y="145016"/>
                  <a:pt x="131302" y="144966"/>
                  <a:pt x="130911" y="144966"/>
                </a:cubicBezTo>
                <a:cubicBezTo>
                  <a:pt x="130716" y="144966"/>
                  <a:pt x="130518" y="144979"/>
                  <a:pt x="130321" y="145001"/>
                </a:cubicBezTo>
                <a:cubicBezTo>
                  <a:pt x="116855" y="133923"/>
                  <a:pt x="108256" y="118864"/>
                  <a:pt x="109758" y="100871"/>
                </a:cubicBezTo>
                <a:cubicBezTo>
                  <a:pt x="111282" y="82309"/>
                  <a:pt x="121086" y="64976"/>
                  <a:pt x="118311" y="46004"/>
                </a:cubicBezTo>
                <a:cubicBezTo>
                  <a:pt x="116150" y="31241"/>
                  <a:pt x="107710" y="17479"/>
                  <a:pt x="95404" y="9039"/>
                </a:cubicBezTo>
                <a:cubicBezTo>
                  <a:pt x="86609" y="3034"/>
                  <a:pt x="75967" y="1"/>
                  <a:pt x="65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0"/>
          <p:cNvSpPr/>
          <p:nvPr/>
        </p:nvSpPr>
        <p:spPr>
          <a:xfrm rot="-5084717">
            <a:off x="-646469" y="-580011"/>
            <a:ext cx="2071351" cy="2172264"/>
          </a:xfrm>
          <a:custGeom>
            <a:avLst/>
            <a:gdLst/>
            <a:ahLst/>
            <a:cxnLst/>
            <a:rect l="l" t="t" r="r" b="b"/>
            <a:pathLst>
              <a:path w="104663" h="109762" extrusionOk="0">
                <a:moveTo>
                  <a:pt x="61492" y="0"/>
                </a:moveTo>
                <a:cubicBezTo>
                  <a:pt x="50465" y="0"/>
                  <a:pt x="40621" y="9146"/>
                  <a:pt x="32052" y="15324"/>
                </a:cubicBezTo>
                <a:cubicBezTo>
                  <a:pt x="19882" y="24104"/>
                  <a:pt x="10169" y="35842"/>
                  <a:pt x="3800" y="49422"/>
                </a:cubicBezTo>
                <a:cubicBezTo>
                  <a:pt x="1639" y="54040"/>
                  <a:pt x="1" y="59795"/>
                  <a:pt x="2913" y="63981"/>
                </a:cubicBezTo>
                <a:cubicBezTo>
                  <a:pt x="5239" y="67321"/>
                  <a:pt x="9616" y="68315"/>
                  <a:pt x="13780" y="68315"/>
                </a:cubicBezTo>
                <a:cubicBezTo>
                  <a:pt x="14380" y="68315"/>
                  <a:pt x="14976" y="68295"/>
                  <a:pt x="15560" y="68257"/>
                </a:cubicBezTo>
                <a:cubicBezTo>
                  <a:pt x="18177" y="68104"/>
                  <a:pt x="20852" y="67736"/>
                  <a:pt x="23463" y="67736"/>
                </a:cubicBezTo>
                <a:cubicBezTo>
                  <a:pt x="25504" y="67736"/>
                  <a:pt x="27507" y="67961"/>
                  <a:pt x="29413" y="68690"/>
                </a:cubicBezTo>
                <a:cubicBezTo>
                  <a:pt x="35510" y="71055"/>
                  <a:pt x="38626" y="77789"/>
                  <a:pt x="40287" y="84112"/>
                </a:cubicBezTo>
                <a:cubicBezTo>
                  <a:pt x="41925" y="90413"/>
                  <a:pt x="42857" y="97260"/>
                  <a:pt x="46883" y="102401"/>
                </a:cubicBezTo>
                <a:cubicBezTo>
                  <a:pt x="50905" y="107554"/>
                  <a:pt x="57119" y="109761"/>
                  <a:pt x="63668" y="109761"/>
                </a:cubicBezTo>
                <a:cubicBezTo>
                  <a:pt x="69898" y="109761"/>
                  <a:pt x="76430" y="107763"/>
                  <a:pt x="81664" y="104403"/>
                </a:cubicBezTo>
                <a:cubicBezTo>
                  <a:pt x="95882" y="95236"/>
                  <a:pt x="104139" y="78198"/>
                  <a:pt x="104412" y="61274"/>
                </a:cubicBezTo>
                <a:cubicBezTo>
                  <a:pt x="104662" y="44327"/>
                  <a:pt x="97588" y="27767"/>
                  <a:pt x="86623" y="14846"/>
                </a:cubicBezTo>
                <a:cubicBezTo>
                  <a:pt x="81164" y="8431"/>
                  <a:pt x="74431" y="2608"/>
                  <a:pt x="66242" y="584"/>
                </a:cubicBezTo>
                <a:cubicBezTo>
                  <a:pt x="64635" y="183"/>
                  <a:pt x="63051" y="0"/>
                  <a:pt x="61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10"/>
          <p:cNvGrpSpPr/>
          <p:nvPr/>
        </p:nvGrpSpPr>
        <p:grpSpPr>
          <a:xfrm rot="-1735914">
            <a:off x="501007" y="-955101"/>
            <a:ext cx="1958933" cy="1733116"/>
            <a:chOff x="1749700" y="889800"/>
            <a:chExt cx="4276500" cy="3783525"/>
          </a:xfrm>
        </p:grpSpPr>
        <p:sp>
          <p:nvSpPr>
            <p:cNvPr id="373" name="Google Shape;373;p10"/>
            <p:cNvSpPr/>
            <p:nvPr/>
          </p:nvSpPr>
          <p:spPr>
            <a:xfrm>
              <a:off x="2226200" y="889800"/>
              <a:ext cx="183125" cy="226500"/>
            </a:xfrm>
            <a:custGeom>
              <a:avLst/>
              <a:gdLst/>
              <a:ahLst/>
              <a:cxnLst/>
              <a:rect l="l" t="t" r="r" b="b"/>
              <a:pathLst>
                <a:path w="7325" h="9060" extrusionOk="0">
                  <a:moveTo>
                    <a:pt x="3299" y="1"/>
                  </a:moveTo>
                  <a:cubicBezTo>
                    <a:pt x="2841" y="1"/>
                    <a:pt x="2390" y="173"/>
                    <a:pt x="2047" y="502"/>
                  </a:cubicBezTo>
                  <a:cubicBezTo>
                    <a:pt x="1753" y="835"/>
                    <a:pt x="1510" y="1203"/>
                    <a:pt x="1317" y="1604"/>
                  </a:cubicBezTo>
                  <a:lnTo>
                    <a:pt x="1317" y="1604"/>
                  </a:lnTo>
                  <a:cubicBezTo>
                    <a:pt x="1359" y="1507"/>
                    <a:pt x="1373" y="1467"/>
                    <a:pt x="1366" y="1467"/>
                  </a:cubicBezTo>
                  <a:cubicBezTo>
                    <a:pt x="1336" y="1467"/>
                    <a:pt x="865" y="2344"/>
                    <a:pt x="796" y="2481"/>
                  </a:cubicBezTo>
                  <a:cubicBezTo>
                    <a:pt x="0" y="3937"/>
                    <a:pt x="137" y="5234"/>
                    <a:pt x="728" y="6689"/>
                  </a:cubicBezTo>
                  <a:cubicBezTo>
                    <a:pt x="1345" y="8277"/>
                    <a:pt x="2705" y="9059"/>
                    <a:pt x="4024" y="9059"/>
                  </a:cubicBezTo>
                  <a:cubicBezTo>
                    <a:pt x="5577" y="9059"/>
                    <a:pt x="7074" y="7976"/>
                    <a:pt x="7234" y="5848"/>
                  </a:cubicBezTo>
                  <a:cubicBezTo>
                    <a:pt x="7325" y="4255"/>
                    <a:pt x="7097" y="2982"/>
                    <a:pt x="5960" y="1776"/>
                  </a:cubicBezTo>
                  <a:cubicBezTo>
                    <a:pt x="5664" y="1503"/>
                    <a:pt x="5346" y="1230"/>
                    <a:pt x="5027" y="980"/>
                  </a:cubicBezTo>
                  <a:cubicBezTo>
                    <a:pt x="4777" y="684"/>
                    <a:pt x="4504" y="434"/>
                    <a:pt x="4186" y="229"/>
                  </a:cubicBezTo>
                  <a:cubicBezTo>
                    <a:pt x="3906" y="76"/>
                    <a:pt x="3601" y="1"/>
                    <a:pt x="3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0"/>
            <p:cNvSpPr/>
            <p:nvPr/>
          </p:nvSpPr>
          <p:spPr>
            <a:xfrm>
              <a:off x="2327350" y="1533200"/>
              <a:ext cx="283725" cy="185850"/>
            </a:xfrm>
            <a:custGeom>
              <a:avLst/>
              <a:gdLst/>
              <a:ahLst/>
              <a:cxnLst/>
              <a:rect l="l" t="t" r="r" b="b"/>
              <a:pathLst>
                <a:path w="11349" h="7434" extrusionOk="0">
                  <a:moveTo>
                    <a:pt x="6546" y="1"/>
                  </a:moveTo>
                  <a:cubicBezTo>
                    <a:pt x="6377" y="1"/>
                    <a:pt x="6205" y="13"/>
                    <a:pt x="6031" y="39"/>
                  </a:cubicBezTo>
                  <a:cubicBezTo>
                    <a:pt x="4030" y="334"/>
                    <a:pt x="2392" y="2040"/>
                    <a:pt x="1163" y="3542"/>
                  </a:cubicBezTo>
                  <a:cubicBezTo>
                    <a:pt x="1" y="4928"/>
                    <a:pt x="618" y="7434"/>
                    <a:pt x="2647" y="7434"/>
                  </a:cubicBezTo>
                  <a:cubicBezTo>
                    <a:pt x="2683" y="7434"/>
                    <a:pt x="2719" y="7433"/>
                    <a:pt x="2756" y="7432"/>
                  </a:cubicBezTo>
                  <a:cubicBezTo>
                    <a:pt x="5008" y="7318"/>
                    <a:pt x="7419" y="7022"/>
                    <a:pt x="9080" y="5361"/>
                  </a:cubicBezTo>
                  <a:cubicBezTo>
                    <a:pt x="11348" y="3114"/>
                    <a:pt x="9247" y="1"/>
                    <a:pt x="65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0"/>
            <p:cNvSpPr/>
            <p:nvPr/>
          </p:nvSpPr>
          <p:spPr>
            <a:xfrm>
              <a:off x="2677400" y="1195275"/>
              <a:ext cx="265350" cy="220825"/>
            </a:xfrm>
            <a:custGeom>
              <a:avLst/>
              <a:gdLst/>
              <a:ahLst/>
              <a:cxnLst/>
              <a:rect l="l" t="t" r="r" b="b"/>
              <a:pathLst>
                <a:path w="10614" h="8833" extrusionOk="0">
                  <a:moveTo>
                    <a:pt x="5747" y="0"/>
                  </a:moveTo>
                  <a:cubicBezTo>
                    <a:pt x="5142" y="0"/>
                    <a:pt x="4503" y="134"/>
                    <a:pt x="3858" y="430"/>
                  </a:cubicBezTo>
                  <a:cubicBezTo>
                    <a:pt x="2493" y="1067"/>
                    <a:pt x="1765" y="2045"/>
                    <a:pt x="1219" y="3387"/>
                  </a:cubicBezTo>
                  <a:cubicBezTo>
                    <a:pt x="0" y="6257"/>
                    <a:pt x="1858" y="8832"/>
                    <a:pt x="4511" y="8832"/>
                  </a:cubicBezTo>
                  <a:cubicBezTo>
                    <a:pt x="5076" y="8832"/>
                    <a:pt x="5677" y="8716"/>
                    <a:pt x="6292" y="8460"/>
                  </a:cubicBezTo>
                  <a:cubicBezTo>
                    <a:pt x="7634" y="7891"/>
                    <a:pt x="8612" y="7164"/>
                    <a:pt x="9249" y="5821"/>
                  </a:cubicBezTo>
                  <a:cubicBezTo>
                    <a:pt x="10614" y="2849"/>
                    <a:pt x="8538" y="0"/>
                    <a:pt x="5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0"/>
            <p:cNvSpPr/>
            <p:nvPr/>
          </p:nvSpPr>
          <p:spPr>
            <a:xfrm>
              <a:off x="1795700" y="1310500"/>
              <a:ext cx="278100" cy="217600"/>
            </a:xfrm>
            <a:custGeom>
              <a:avLst/>
              <a:gdLst/>
              <a:ahLst/>
              <a:cxnLst/>
              <a:rect l="l" t="t" r="r" b="b"/>
              <a:pathLst>
                <a:path w="11124" h="8704" extrusionOk="0">
                  <a:moveTo>
                    <a:pt x="5323" y="1"/>
                  </a:moveTo>
                  <a:cubicBezTo>
                    <a:pt x="4021" y="1"/>
                    <a:pt x="2717" y="518"/>
                    <a:pt x="1524" y="1554"/>
                  </a:cubicBezTo>
                  <a:cubicBezTo>
                    <a:pt x="410" y="2509"/>
                    <a:pt x="0" y="4807"/>
                    <a:pt x="910" y="6058"/>
                  </a:cubicBezTo>
                  <a:cubicBezTo>
                    <a:pt x="2137" y="7723"/>
                    <a:pt x="3746" y="8703"/>
                    <a:pt x="5530" y="8703"/>
                  </a:cubicBezTo>
                  <a:cubicBezTo>
                    <a:pt x="6426" y="8703"/>
                    <a:pt x="7367" y="8456"/>
                    <a:pt x="8326" y="7923"/>
                  </a:cubicBezTo>
                  <a:cubicBezTo>
                    <a:pt x="10510" y="6717"/>
                    <a:pt x="11124" y="3351"/>
                    <a:pt x="9190" y="1622"/>
                  </a:cubicBezTo>
                  <a:cubicBezTo>
                    <a:pt x="7983" y="541"/>
                    <a:pt x="6654" y="1"/>
                    <a:pt x="5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0"/>
            <p:cNvSpPr/>
            <p:nvPr/>
          </p:nvSpPr>
          <p:spPr>
            <a:xfrm>
              <a:off x="2706175" y="2238800"/>
              <a:ext cx="236600" cy="344700"/>
            </a:xfrm>
            <a:custGeom>
              <a:avLst/>
              <a:gdLst/>
              <a:ahLst/>
              <a:cxnLst/>
              <a:rect l="l" t="t" r="r" b="b"/>
              <a:pathLst>
                <a:path w="9464" h="13788" extrusionOk="0">
                  <a:moveTo>
                    <a:pt x="4399" y="1"/>
                  </a:moveTo>
                  <a:cubicBezTo>
                    <a:pt x="3113" y="1"/>
                    <a:pt x="1775" y="902"/>
                    <a:pt x="1524" y="2433"/>
                  </a:cubicBezTo>
                  <a:cubicBezTo>
                    <a:pt x="0" y="5253"/>
                    <a:pt x="0" y="9371"/>
                    <a:pt x="1661" y="11964"/>
                  </a:cubicBezTo>
                  <a:cubicBezTo>
                    <a:pt x="2447" y="13225"/>
                    <a:pt x="3581" y="13787"/>
                    <a:pt x="4714" y="13787"/>
                  </a:cubicBezTo>
                  <a:cubicBezTo>
                    <a:pt x="6238" y="13787"/>
                    <a:pt x="7761" y="12772"/>
                    <a:pt x="8439" y="11077"/>
                  </a:cubicBezTo>
                  <a:cubicBezTo>
                    <a:pt x="9463" y="8529"/>
                    <a:pt x="8758" y="4207"/>
                    <a:pt x="6824" y="1932"/>
                  </a:cubicBezTo>
                  <a:cubicBezTo>
                    <a:pt x="6457" y="596"/>
                    <a:pt x="5445" y="1"/>
                    <a:pt x="4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0"/>
            <p:cNvSpPr/>
            <p:nvPr/>
          </p:nvSpPr>
          <p:spPr>
            <a:xfrm>
              <a:off x="2003275" y="2384950"/>
              <a:ext cx="313925" cy="216875"/>
            </a:xfrm>
            <a:custGeom>
              <a:avLst/>
              <a:gdLst/>
              <a:ahLst/>
              <a:cxnLst/>
              <a:rect l="l" t="t" r="r" b="b"/>
              <a:pathLst>
                <a:path w="12557" h="8675" extrusionOk="0">
                  <a:moveTo>
                    <a:pt x="8629" y="0"/>
                  </a:moveTo>
                  <a:cubicBezTo>
                    <a:pt x="8514" y="0"/>
                    <a:pt x="8398" y="7"/>
                    <a:pt x="8280" y="22"/>
                  </a:cubicBezTo>
                  <a:cubicBezTo>
                    <a:pt x="5937" y="295"/>
                    <a:pt x="3776" y="749"/>
                    <a:pt x="2002" y="2456"/>
                  </a:cubicBezTo>
                  <a:cubicBezTo>
                    <a:pt x="0" y="4389"/>
                    <a:pt x="1115" y="7574"/>
                    <a:pt x="3594" y="8370"/>
                  </a:cubicBezTo>
                  <a:cubicBezTo>
                    <a:pt x="4282" y="8583"/>
                    <a:pt x="4978" y="8675"/>
                    <a:pt x="5672" y="8675"/>
                  </a:cubicBezTo>
                  <a:cubicBezTo>
                    <a:pt x="6908" y="8675"/>
                    <a:pt x="8139" y="8383"/>
                    <a:pt x="9304" y="7960"/>
                  </a:cubicBezTo>
                  <a:cubicBezTo>
                    <a:pt x="11215" y="7301"/>
                    <a:pt x="12557" y="5640"/>
                    <a:pt x="12261" y="3547"/>
                  </a:cubicBezTo>
                  <a:cubicBezTo>
                    <a:pt x="12025" y="1855"/>
                    <a:pt x="10498" y="0"/>
                    <a:pt x="8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0"/>
            <p:cNvSpPr/>
            <p:nvPr/>
          </p:nvSpPr>
          <p:spPr>
            <a:xfrm>
              <a:off x="1749700" y="1859925"/>
              <a:ext cx="205825" cy="179750"/>
            </a:xfrm>
            <a:custGeom>
              <a:avLst/>
              <a:gdLst/>
              <a:ahLst/>
              <a:cxnLst/>
              <a:rect l="l" t="t" r="r" b="b"/>
              <a:pathLst>
                <a:path w="8233" h="7190" extrusionOk="0">
                  <a:moveTo>
                    <a:pt x="4008" y="0"/>
                  </a:moveTo>
                  <a:cubicBezTo>
                    <a:pt x="1924" y="0"/>
                    <a:pt x="0" y="1624"/>
                    <a:pt x="339" y="4030"/>
                  </a:cubicBezTo>
                  <a:cubicBezTo>
                    <a:pt x="611" y="5922"/>
                    <a:pt x="2314" y="7190"/>
                    <a:pt x="4046" y="7190"/>
                  </a:cubicBezTo>
                  <a:cubicBezTo>
                    <a:pt x="4917" y="7190"/>
                    <a:pt x="5796" y="6869"/>
                    <a:pt x="6504" y="6146"/>
                  </a:cubicBezTo>
                  <a:lnTo>
                    <a:pt x="6799" y="5827"/>
                  </a:lnTo>
                  <a:cubicBezTo>
                    <a:pt x="8232" y="4371"/>
                    <a:pt x="8096" y="1528"/>
                    <a:pt x="6094" y="573"/>
                  </a:cubicBezTo>
                  <a:lnTo>
                    <a:pt x="5730" y="391"/>
                  </a:lnTo>
                  <a:cubicBezTo>
                    <a:pt x="5173" y="125"/>
                    <a:pt x="4585" y="0"/>
                    <a:pt x="40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a:off x="2389975" y="2023950"/>
              <a:ext cx="197925" cy="153525"/>
            </a:xfrm>
            <a:custGeom>
              <a:avLst/>
              <a:gdLst/>
              <a:ahLst/>
              <a:cxnLst/>
              <a:rect l="l" t="t" r="r" b="b"/>
              <a:pathLst>
                <a:path w="7917" h="6141" extrusionOk="0">
                  <a:moveTo>
                    <a:pt x="3454" y="1"/>
                  </a:moveTo>
                  <a:cubicBezTo>
                    <a:pt x="3076" y="1"/>
                    <a:pt x="2699" y="30"/>
                    <a:pt x="2321" y="85"/>
                  </a:cubicBezTo>
                  <a:cubicBezTo>
                    <a:pt x="728" y="313"/>
                    <a:pt x="0" y="2474"/>
                    <a:pt x="774" y="3725"/>
                  </a:cubicBezTo>
                  <a:cubicBezTo>
                    <a:pt x="1138" y="4339"/>
                    <a:pt x="1616" y="4862"/>
                    <a:pt x="2184" y="5294"/>
                  </a:cubicBezTo>
                  <a:cubicBezTo>
                    <a:pt x="2853" y="5842"/>
                    <a:pt x="3672" y="6141"/>
                    <a:pt x="4466" y="6141"/>
                  </a:cubicBezTo>
                  <a:cubicBezTo>
                    <a:pt x="5454" y="6141"/>
                    <a:pt x="6404" y="5679"/>
                    <a:pt x="6984" y="4657"/>
                  </a:cubicBezTo>
                  <a:cubicBezTo>
                    <a:pt x="7917" y="3020"/>
                    <a:pt x="7052" y="586"/>
                    <a:pt x="5119" y="199"/>
                  </a:cubicBezTo>
                  <a:cubicBezTo>
                    <a:pt x="4564" y="64"/>
                    <a:pt x="4009" y="1"/>
                    <a:pt x="34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a:off x="3245425" y="1472775"/>
              <a:ext cx="196275" cy="197875"/>
            </a:xfrm>
            <a:custGeom>
              <a:avLst/>
              <a:gdLst/>
              <a:ahLst/>
              <a:cxnLst/>
              <a:rect l="l" t="t" r="r" b="b"/>
              <a:pathLst>
                <a:path w="7851" h="7915" extrusionOk="0">
                  <a:moveTo>
                    <a:pt x="4513" y="0"/>
                  </a:moveTo>
                  <a:cubicBezTo>
                    <a:pt x="3580" y="0"/>
                    <a:pt x="2631" y="393"/>
                    <a:pt x="2042" y="1273"/>
                  </a:cubicBezTo>
                  <a:cubicBezTo>
                    <a:pt x="1382" y="2205"/>
                    <a:pt x="1314" y="3115"/>
                    <a:pt x="905" y="4116"/>
                  </a:cubicBezTo>
                  <a:cubicBezTo>
                    <a:pt x="0" y="6112"/>
                    <a:pt x="1639" y="7915"/>
                    <a:pt x="3287" y="7915"/>
                  </a:cubicBezTo>
                  <a:cubicBezTo>
                    <a:pt x="4044" y="7915"/>
                    <a:pt x="4802" y="7535"/>
                    <a:pt x="5318" y="6618"/>
                  </a:cubicBezTo>
                  <a:cubicBezTo>
                    <a:pt x="5977" y="5458"/>
                    <a:pt x="6705" y="4662"/>
                    <a:pt x="7160" y="3343"/>
                  </a:cubicBezTo>
                  <a:cubicBezTo>
                    <a:pt x="7850" y="1302"/>
                    <a:pt x="6209" y="0"/>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0"/>
            <p:cNvSpPr/>
            <p:nvPr/>
          </p:nvSpPr>
          <p:spPr>
            <a:xfrm>
              <a:off x="3247675" y="933050"/>
              <a:ext cx="233625" cy="177075"/>
            </a:xfrm>
            <a:custGeom>
              <a:avLst/>
              <a:gdLst/>
              <a:ahLst/>
              <a:cxnLst/>
              <a:rect l="l" t="t" r="r" b="b"/>
              <a:pathLst>
                <a:path w="9345" h="7083" extrusionOk="0">
                  <a:moveTo>
                    <a:pt x="4773" y="0"/>
                  </a:moveTo>
                  <a:cubicBezTo>
                    <a:pt x="1" y="0"/>
                    <a:pt x="650" y="7082"/>
                    <a:pt x="4517" y="7082"/>
                  </a:cubicBezTo>
                  <a:cubicBezTo>
                    <a:pt x="4872" y="7082"/>
                    <a:pt x="5253" y="7023"/>
                    <a:pt x="5660" y="6893"/>
                  </a:cubicBezTo>
                  <a:cubicBezTo>
                    <a:pt x="9345" y="5710"/>
                    <a:pt x="8890" y="0"/>
                    <a:pt x="4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0"/>
            <p:cNvSpPr/>
            <p:nvPr/>
          </p:nvSpPr>
          <p:spPr>
            <a:xfrm>
              <a:off x="2950925" y="1955475"/>
              <a:ext cx="288750" cy="274600"/>
            </a:xfrm>
            <a:custGeom>
              <a:avLst/>
              <a:gdLst/>
              <a:ahLst/>
              <a:cxnLst/>
              <a:rect l="l" t="t" r="r" b="b"/>
              <a:pathLst>
                <a:path w="11550" h="10984" extrusionOk="0">
                  <a:moveTo>
                    <a:pt x="2898" y="0"/>
                  </a:moveTo>
                  <a:cubicBezTo>
                    <a:pt x="1277" y="0"/>
                    <a:pt x="0" y="2136"/>
                    <a:pt x="788" y="3711"/>
                  </a:cubicBezTo>
                  <a:cubicBezTo>
                    <a:pt x="1402" y="4917"/>
                    <a:pt x="1834" y="6168"/>
                    <a:pt x="2403" y="7374"/>
                  </a:cubicBezTo>
                  <a:cubicBezTo>
                    <a:pt x="3131" y="8852"/>
                    <a:pt x="4245" y="9785"/>
                    <a:pt x="5633" y="10604"/>
                  </a:cubicBezTo>
                  <a:cubicBezTo>
                    <a:pt x="6092" y="10865"/>
                    <a:pt x="6611" y="10984"/>
                    <a:pt x="7138" y="10984"/>
                  </a:cubicBezTo>
                  <a:cubicBezTo>
                    <a:pt x="9272" y="10984"/>
                    <a:pt x="11549" y="9040"/>
                    <a:pt x="10637" y="6759"/>
                  </a:cubicBezTo>
                  <a:cubicBezTo>
                    <a:pt x="9932" y="5008"/>
                    <a:pt x="9250" y="3689"/>
                    <a:pt x="7612" y="2619"/>
                  </a:cubicBezTo>
                  <a:cubicBezTo>
                    <a:pt x="6452" y="1846"/>
                    <a:pt x="5246" y="1209"/>
                    <a:pt x="4109" y="413"/>
                  </a:cubicBezTo>
                  <a:cubicBezTo>
                    <a:pt x="3701" y="125"/>
                    <a:pt x="3289" y="0"/>
                    <a:pt x="28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0"/>
            <p:cNvSpPr/>
            <p:nvPr/>
          </p:nvSpPr>
          <p:spPr>
            <a:xfrm>
              <a:off x="3434650" y="2244700"/>
              <a:ext cx="193450" cy="190850"/>
            </a:xfrm>
            <a:custGeom>
              <a:avLst/>
              <a:gdLst/>
              <a:ahLst/>
              <a:cxnLst/>
              <a:rect l="l" t="t" r="r" b="b"/>
              <a:pathLst>
                <a:path w="7738" h="7634" extrusionOk="0">
                  <a:moveTo>
                    <a:pt x="4717" y="0"/>
                  </a:moveTo>
                  <a:cubicBezTo>
                    <a:pt x="4251" y="0"/>
                    <a:pt x="3785" y="100"/>
                    <a:pt x="3367" y="309"/>
                  </a:cubicBezTo>
                  <a:cubicBezTo>
                    <a:pt x="2617" y="695"/>
                    <a:pt x="1934" y="1241"/>
                    <a:pt x="1366" y="1901"/>
                  </a:cubicBezTo>
                  <a:cubicBezTo>
                    <a:pt x="1" y="3402"/>
                    <a:pt x="46" y="5677"/>
                    <a:pt x="1729" y="6951"/>
                  </a:cubicBezTo>
                  <a:cubicBezTo>
                    <a:pt x="2324" y="7401"/>
                    <a:pt x="3089" y="7634"/>
                    <a:pt x="3850" y="7634"/>
                  </a:cubicBezTo>
                  <a:cubicBezTo>
                    <a:pt x="5012" y="7634"/>
                    <a:pt x="6166" y="7091"/>
                    <a:pt x="6688" y="5950"/>
                  </a:cubicBezTo>
                  <a:cubicBezTo>
                    <a:pt x="7189" y="4972"/>
                    <a:pt x="7507" y="3880"/>
                    <a:pt x="7598" y="2765"/>
                  </a:cubicBezTo>
                  <a:cubicBezTo>
                    <a:pt x="7737" y="1044"/>
                    <a:pt x="6228" y="0"/>
                    <a:pt x="4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0"/>
            <p:cNvSpPr/>
            <p:nvPr/>
          </p:nvSpPr>
          <p:spPr>
            <a:xfrm>
              <a:off x="3624350" y="1588700"/>
              <a:ext cx="234575" cy="157375"/>
            </a:xfrm>
            <a:custGeom>
              <a:avLst/>
              <a:gdLst/>
              <a:ahLst/>
              <a:cxnLst/>
              <a:rect l="l" t="t" r="r" b="b"/>
              <a:pathLst>
                <a:path w="9383" h="6295" extrusionOk="0">
                  <a:moveTo>
                    <a:pt x="5571" y="1"/>
                  </a:moveTo>
                  <a:cubicBezTo>
                    <a:pt x="3880" y="1"/>
                    <a:pt x="3007" y="894"/>
                    <a:pt x="1853" y="2004"/>
                  </a:cubicBezTo>
                  <a:cubicBezTo>
                    <a:pt x="1" y="3771"/>
                    <a:pt x="1695" y="6295"/>
                    <a:pt x="3840" y="6295"/>
                  </a:cubicBezTo>
                  <a:cubicBezTo>
                    <a:pt x="3987" y="6295"/>
                    <a:pt x="4136" y="6283"/>
                    <a:pt x="4287" y="6258"/>
                  </a:cubicBezTo>
                  <a:cubicBezTo>
                    <a:pt x="6084" y="5985"/>
                    <a:pt x="7017" y="5689"/>
                    <a:pt x="8108" y="4142"/>
                  </a:cubicBezTo>
                  <a:cubicBezTo>
                    <a:pt x="9382" y="2368"/>
                    <a:pt x="7608" y="71"/>
                    <a:pt x="5697" y="2"/>
                  </a:cubicBezTo>
                  <a:cubicBezTo>
                    <a:pt x="5655" y="1"/>
                    <a:pt x="5612" y="1"/>
                    <a:pt x="5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0"/>
            <p:cNvSpPr/>
            <p:nvPr/>
          </p:nvSpPr>
          <p:spPr>
            <a:xfrm>
              <a:off x="3196375" y="2966875"/>
              <a:ext cx="193950" cy="304450"/>
            </a:xfrm>
            <a:custGeom>
              <a:avLst/>
              <a:gdLst/>
              <a:ahLst/>
              <a:cxnLst/>
              <a:rect l="l" t="t" r="r" b="b"/>
              <a:pathLst>
                <a:path w="7758" h="12178" extrusionOk="0">
                  <a:moveTo>
                    <a:pt x="3248" y="0"/>
                  </a:moveTo>
                  <a:cubicBezTo>
                    <a:pt x="1824" y="0"/>
                    <a:pt x="296" y="1239"/>
                    <a:pt x="569" y="3109"/>
                  </a:cubicBezTo>
                  <a:cubicBezTo>
                    <a:pt x="683" y="3973"/>
                    <a:pt x="114" y="5247"/>
                    <a:pt x="69" y="6134"/>
                  </a:cubicBezTo>
                  <a:cubicBezTo>
                    <a:pt x="0" y="7272"/>
                    <a:pt x="182" y="8432"/>
                    <a:pt x="615" y="9501"/>
                  </a:cubicBezTo>
                  <a:cubicBezTo>
                    <a:pt x="1193" y="11008"/>
                    <a:pt x="2407" y="12177"/>
                    <a:pt x="4054" y="12177"/>
                  </a:cubicBezTo>
                  <a:cubicBezTo>
                    <a:pt x="4223" y="12177"/>
                    <a:pt x="4396" y="12165"/>
                    <a:pt x="4573" y="12140"/>
                  </a:cubicBezTo>
                  <a:cubicBezTo>
                    <a:pt x="6370" y="11889"/>
                    <a:pt x="7712" y="10388"/>
                    <a:pt x="7735" y="8568"/>
                  </a:cubicBezTo>
                  <a:cubicBezTo>
                    <a:pt x="7757" y="7272"/>
                    <a:pt x="7507" y="5975"/>
                    <a:pt x="6961" y="4792"/>
                  </a:cubicBezTo>
                  <a:cubicBezTo>
                    <a:pt x="6506" y="3769"/>
                    <a:pt x="5642" y="2927"/>
                    <a:pt x="5392" y="1835"/>
                  </a:cubicBezTo>
                  <a:cubicBezTo>
                    <a:pt x="5100" y="552"/>
                    <a:pt x="4197" y="0"/>
                    <a:pt x="3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0"/>
            <p:cNvSpPr/>
            <p:nvPr/>
          </p:nvSpPr>
          <p:spPr>
            <a:xfrm>
              <a:off x="2532150" y="3339825"/>
              <a:ext cx="221250" cy="225125"/>
            </a:xfrm>
            <a:custGeom>
              <a:avLst/>
              <a:gdLst/>
              <a:ahLst/>
              <a:cxnLst/>
              <a:rect l="l" t="t" r="r" b="b"/>
              <a:pathLst>
                <a:path w="8850" h="9005" extrusionOk="0">
                  <a:moveTo>
                    <a:pt x="4832" y="1"/>
                  </a:moveTo>
                  <a:cubicBezTo>
                    <a:pt x="3906" y="1"/>
                    <a:pt x="2946" y="324"/>
                    <a:pt x="2161" y="952"/>
                  </a:cubicBezTo>
                  <a:cubicBezTo>
                    <a:pt x="0" y="2704"/>
                    <a:pt x="23" y="4888"/>
                    <a:pt x="979" y="7253"/>
                  </a:cubicBezTo>
                  <a:cubicBezTo>
                    <a:pt x="1449" y="8423"/>
                    <a:pt x="2772" y="9004"/>
                    <a:pt x="4032" y="9004"/>
                  </a:cubicBezTo>
                  <a:cubicBezTo>
                    <a:pt x="4660" y="9004"/>
                    <a:pt x="5272" y="8860"/>
                    <a:pt x="5755" y="8573"/>
                  </a:cubicBezTo>
                  <a:cubicBezTo>
                    <a:pt x="8053" y="7208"/>
                    <a:pt x="8849" y="5161"/>
                    <a:pt x="8189" y="2590"/>
                  </a:cubicBezTo>
                  <a:cubicBezTo>
                    <a:pt x="7727" y="837"/>
                    <a:pt x="6321" y="1"/>
                    <a:pt x="4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958625" y="3174175"/>
              <a:ext cx="242000" cy="191000"/>
            </a:xfrm>
            <a:custGeom>
              <a:avLst/>
              <a:gdLst/>
              <a:ahLst/>
              <a:cxnLst/>
              <a:rect l="l" t="t" r="r" b="b"/>
              <a:pathLst>
                <a:path w="9680" h="7640" extrusionOk="0">
                  <a:moveTo>
                    <a:pt x="4775" y="1"/>
                  </a:moveTo>
                  <a:cubicBezTo>
                    <a:pt x="4719" y="1"/>
                    <a:pt x="4663" y="1"/>
                    <a:pt x="4607" y="3"/>
                  </a:cubicBezTo>
                  <a:cubicBezTo>
                    <a:pt x="4588" y="3"/>
                    <a:pt x="4569" y="3"/>
                    <a:pt x="4550" y="3"/>
                  </a:cubicBezTo>
                  <a:cubicBezTo>
                    <a:pt x="1226" y="3"/>
                    <a:pt x="0" y="3975"/>
                    <a:pt x="1991" y="6282"/>
                  </a:cubicBezTo>
                  <a:cubicBezTo>
                    <a:pt x="2754" y="7148"/>
                    <a:pt x="3834" y="7640"/>
                    <a:pt x="4978" y="7640"/>
                  </a:cubicBezTo>
                  <a:cubicBezTo>
                    <a:pt x="5096" y="7640"/>
                    <a:pt x="5215" y="7634"/>
                    <a:pt x="5335" y="7624"/>
                  </a:cubicBezTo>
                  <a:cubicBezTo>
                    <a:pt x="7678" y="7419"/>
                    <a:pt x="9680" y="5440"/>
                    <a:pt x="8974" y="2915"/>
                  </a:cubicBezTo>
                  <a:cubicBezTo>
                    <a:pt x="8838" y="2369"/>
                    <a:pt x="8565" y="1846"/>
                    <a:pt x="8178" y="1414"/>
                  </a:cubicBezTo>
                  <a:cubicBezTo>
                    <a:pt x="7285" y="498"/>
                    <a:pt x="6057" y="1"/>
                    <a:pt x="4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2539550" y="2853075"/>
              <a:ext cx="256500" cy="211525"/>
            </a:xfrm>
            <a:custGeom>
              <a:avLst/>
              <a:gdLst/>
              <a:ahLst/>
              <a:cxnLst/>
              <a:rect l="l" t="t" r="r" b="b"/>
              <a:pathLst>
                <a:path w="10260" h="8461" extrusionOk="0">
                  <a:moveTo>
                    <a:pt x="4757" y="0"/>
                  </a:moveTo>
                  <a:cubicBezTo>
                    <a:pt x="4293" y="0"/>
                    <a:pt x="3827" y="51"/>
                    <a:pt x="3367" y="154"/>
                  </a:cubicBezTo>
                  <a:cubicBezTo>
                    <a:pt x="1069" y="609"/>
                    <a:pt x="0" y="3498"/>
                    <a:pt x="1137" y="5432"/>
                  </a:cubicBezTo>
                  <a:cubicBezTo>
                    <a:pt x="2002" y="6933"/>
                    <a:pt x="3207" y="7661"/>
                    <a:pt x="4800" y="8275"/>
                  </a:cubicBezTo>
                  <a:cubicBezTo>
                    <a:pt x="5137" y="8403"/>
                    <a:pt x="5486" y="8461"/>
                    <a:pt x="5835" y="8461"/>
                  </a:cubicBezTo>
                  <a:cubicBezTo>
                    <a:pt x="7420" y="8461"/>
                    <a:pt x="9014" y="7262"/>
                    <a:pt x="9554" y="5864"/>
                  </a:cubicBezTo>
                  <a:cubicBezTo>
                    <a:pt x="10259" y="4044"/>
                    <a:pt x="9668" y="1769"/>
                    <a:pt x="7848" y="814"/>
                  </a:cubicBezTo>
                  <a:cubicBezTo>
                    <a:pt x="6895" y="274"/>
                    <a:pt x="5831" y="0"/>
                    <a:pt x="47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151475" y="2647950"/>
              <a:ext cx="320175" cy="314225"/>
            </a:xfrm>
            <a:custGeom>
              <a:avLst/>
              <a:gdLst/>
              <a:ahLst/>
              <a:cxnLst/>
              <a:rect l="l" t="t" r="r" b="b"/>
              <a:pathLst>
                <a:path w="12807" h="12569" extrusionOk="0">
                  <a:moveTo>
                    <a:pt x="6778" y="1"/>
                  </a:moveTo>
                  <a:cubicBezTo>
                    <a:pt x="5404" y="1"/>
                    <a:pt x="4128" y="608"/>
                    <a:pt x="3412" y="1808"/>
                  </a:cubicBezTo>
                  <a:cubicBezTo>
                    <a:pt x="1683" y="2923"/>
                    <a:pt x="227" y="4788"/>
                    <a:pt x="136" y="6812"/>
                  </a:cubicBezTo>
                  <a:cubicBezTo>
                    <a:pt x="1" y="10193"/>
                    <a:pt x="3214" y="12568"/>
                    <a:pt x="6370" y="12568"/>
                  </a:cubicBezTo>
                  <a:cubicBezTo>
                    <a:pt x="6400" y="12568"/>
                    <a:pt x="6430" y="12568"/>
                    <a:pt x="6460" y="12568"/>
                  </a:cubicBezTo>
                  <a:cubicBezTo>
                    <a:pt x="9758" y="12545"/>
                    <a:pt x="12602" y="9861"/>
                    <a:pt x="12715" y="6539"/>
                  </a:cubicBezTo>
                  <a:cubicBezTo>
                    <a:pt x="12806" y="3560"/>
                    <a:pt x="10531" y="489"/>
                    <a:pt x="7506" y="56"/>
                  </a:cubicBezTo>
                  <a:cubicBezTo>
                    <a:pt x="7262" y="19"/>
                    <a:pt x="7019" y="1"/>
                    <a:pt x="67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3489825" y="1861150"/>
              <a:ext cx="179150" cy="139350"/>
            </a:xfrm>
            <a:custGeom>
              <a:avLst/>
              <a:gdLst/>
              <a:ahLst/>
              <a:cxnLst/>
              <a:rect l="l" t="t" r="r" b="b"/>
              <a:pathLst>
                <a:path w="7166" h="5574" extrusionOk="0">
                  <a:moveTo>
                    <a:pt x="3594" y="0"/>
                  </a:moveTo>
                  <a:cubicBezTo>
                    <a:pt x="0" y="0"/>
                    <a:pt x="0" y="5574"/>
                    <a:pt x="3594" y="5574"/>
                  </a:cubicBezTo>
                  <a:cubicBezTo>
                    <a:pt x="7166" y="5574"/>
                    <a:pt x="7166" y="0"/>
                    <a:pt x="3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3652450" y="2995700"/>
              <a:ext cx="192300" cy="155750"/>
            </a:xfrm>
            <a:custGeom>
              <a:avLst/>
              <a:gdLst/>
              <a:ahLst/>
              <a:cxnLst/>
              <a:rect l="l" t="t" r="r" b="b"/>
              <a:pathLst>
                <a:path w="7692" h="6230" extrusionOk="0">
                  <a:moveTo>
                    <a:pt x="3570" y="0"/>
                  </a:moveTo>
                  <a:cubicBezTo>
                    <a:pt x="3443" y="0"/>
                    <a:pt x="3314" y="8"/>
                    <a:pt x="3186" y="22"/>
                  </a:cubicBezTo>
                  <a:cubicBezTo>
                    <a:pt x="1616" y="113"/>
                    <a:pt x="1" y="1660"/>
                    <a:pt x="615" y="3366"/>
                  </a:cubicBezTo>
                  <a:cubicBezTo>
                    <a:pt x="1161" y="4890"/>
                    <a:pt x="1889" y="5687"/>
                    <a:pt x="3504" y="6119"/>
                  </a:cubicBezTo>
                  <a:cubicBezTo>
                    <a:pt x="3793" y="6194"/>
                    <a:pt x="4067" y="6229"/>
                    <a:pt x="4325" y="6229"/>
                  </a:cubicBezTo>
                  <a:cubicBezTo>
                    <a:pt x="6704" y="6229"/>
                    <a:pt x="7691" y="3230"/>
                    <a:pt x="6234" y="1342"/>
                  </a:cubicBezTo>
                  <a:cubicBezTo>
                    <a:pt x="5605" y="490"/>
                    <a:pt x="4616" y="0"/>
                    <a:pt x="3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518350" y="3867100"/>
              <a:ext cx="206050" cy="166900"/>
            </a:xfrm>
            <a:custGeom>
              <a:avLst/>
              <a:gdLst/>
              <a:ahLst/>
              <a:cxnLst/>
              <a:rect l="l" t="t" r="r" b="b"/>
              <a:pathLst>
                <a:path w="8242" h="6676" extrusionOk="0">
                  <a:moveTo>
                    <a:pt x="4399" y="1"/>
                  </a:moveTo>
                  <a:cubicBezTo>
                    <a:pt x="3869" y="1"/>
                    <a:pt x="3336" y="133"/>
                    <a:pt x="2850" y="425"/>
                  </a:cubicBezTo>
                  <a:lnTo>
                    <a:pt x="2395" y="721"/>
                  </a:lnTo>
                  <a:cubicBezTo>
                    <a:pt x="0" y="2171"/>
                    <a:pt x="576" y="6675"/>
                    <a:pt x="3630" y="6675"/>
                  </a:cubicBezTo>
                  <a:cubicBezTo>
                    <a:pt x="3738" y="6675"/>
                    <a:pt x="3850" y="6670"/>
                    <a:pt x="3964" y="6658"/>
                  </a:cubicBezTo>
                  <a:lnTo>
                    <a:pt x="4488" y="6590"/>
                  </a:lnTo>
                  <a:cubicBezTo>
                    <a:pt x="6558" y="6362"/>
                    <a:pt x="8241" y="4656"/>
                    <a:pt x="7672" y="2450"/>
                  </a:cubicBezTo>
                  <a:cubicBezTo>
                    <a:pt x="7289" y="999"/>
                    <a:pt x="5855" y="1"/>
                    <a:pt x="4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267150" y="3707100"/>
              <a:ext cx="242850" cy="211025"/>
            </a:xfrm>
            <a:custGeom>
              <a:avLst/>
              <a:gdLst/>
              <a:ahLst/>
              <a:cxnLst/>
              <a:rect l="l" t="t" r="r" b="b"/>
              <a:pathLst>
                <a:path w="9714" h="8441" extrusionOk="0">
                  <a:moveTo>
                    <a:pt x="4845" y="1"/>
                  </a:moveTo>
                  <a:cubicBezTo>
                    <a:pt x="2320" y="1"/>
                    <a:pt x="0" y="2639"/>
                    <a:pt x="842" y="5210"/>
                  </a:cubicBezTo>
                  <a:lnTo>
                    <a:pt x="955" y="5506"/>
                  </a:lnTo>
                  <a:cubicBezTo>
                    <a:pt x="1524" y="7462"/>
                    <a:pt x="3190" y="8440"/>
                    <a:pt x="4857" y="8440"/>
                  </a:cubicBezTo>
                  <a:cubicBezTo>
                    <a:pt x="6523" y="8440"/>
                    <a:pt x="8189" y="7462"/>
                    <a:pt x="8758" y="5506"/>
                  </a:cubicBezTo>
                  <a:lnTo>
                    <a:pt x="8872" y="5210"/>
                  </a:lnTo>
                  <a:cubicBezTo>
                    <a:pt x="9713" y="2639"/>
                    <a:pt x="7393" y="1"/>
                    <a:pt x="4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253800" y="3352875"/>
              <a:ext cx="176325" cy="238050"/>
            </a:xfrm>
            <a:custGeom>
              <a:avLst/>
              <a:gdLst/>
              <a:ahLst/>
              <a:cxnLst/>
              <a:rect l="l" t="t" r="r" b="b"/>
              <a:pathLst>
                <a:path w="7053" h="9522" extrusionOk="0">
                  <a:moveTo>
                    <a:pt x="3063" y="0"/>
                  </a:moveTo>
                  <a:cubicBezTo>
                    <a:pt x="1572" y="0"/>
                    <a:pt x="60" y="958"/>
                    <a:pt x="274" y="2682"/>
                  </a:cubicBezTo>
                  <a:cubicBezTo>
                    <a:pt x="410" y="3592"/>
                    <a:pt x="1" y="4275"/>
                    <a:pt x="1" y="5185"/>
                  </a:cubicBezTo>
                  <a:cubicBezTo>
                    <a:pt x="1" y="6185"/>
                    <a:pt x="410" y="7141"/>
                    <a:pt x="888" y="7982"/>
                  </a:cubicBezTo>
                  <a:cubicBezTo>
                    <a:pt x="1480" y="9012"/>
                    <a:pt x="2587" y="9521"/>
                    <a:pt x="3683" y="9521"/>
                  </a:cubicBezTo>
                  <a:cubicBezTo>
                    <a:pt x="5032" y="9521"/>
                    <a:pt x="6362" y="8750"/>
                    <a:pt x="6689" y="7232"/>
                  </a:cubicBezTo>
                  <a:cubicBezTo>
                    <a:pt x="7053" y="5457"/>
                    <a:pt x="6757" y="4229"/>
                    <a:pt x="5938" y="2887"/>
                  </a:cubicBezTo>
                  <a:cubicBezTo>
                    <a:pt x="5824" y="2591"/>
                    <a:pt x="5756" y="2296"/>
                    <a:pt x="5711" y="1977"/>
                  </a:cubicBezTo>
                  <a:cubicBezTo>
                    <a:pt x="5456" y="625"/>
                    <a:pt x="4267" y="0"/>
                    <a:pt x="3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582775" y="2711750"/>
              <a:ext cx="129700" cy="113975"/>
            </a:xfrm>
            <a:custGeom>
              <a:avLst/>
              <a:gdLst/>
              <a:ahLst/>
              <a:cxnLst/>
              <a:rect l="l" t="t" r="r" b="b"/>
              <a:pathLst>
                <a:path w="5188" h="4559" extrusionOk="0">
                  <a:moveTo>
                    <a:pt x="2595" y="1"/>
                  </a:moveTo>
                  <a:cubicBezTo>
                    <a:pt x="1679" y="1"/>
                    <a:pt x="763" y="518"/>
                    <a:pt x="513" y="1553"/>
                  </a:cubicBezTo>
                  <a:lnTo>
                    <a:pt x="422" y="1872"/>
                  </a:lnTo>
                  <a:cubicBezTo>
                    <a:pt x="1" y="3660"/>
                    <a:pt x="1308" y="4559"/>
                    <a:pt x="2606" y="4559"/>
                  </a:cubicBezTo>
                  <a:cubicBezTo>
                    <a:pt x="3901" y="4559"/>
                    <a:pt x="5187" y="3666"/>
                    <a:pt x="4744" y="1872"/>
                  </a:cubicBezTo>
                  <a:lnTo>
                    <a:pt x="4676" y="1553"/>
                  </a:lnTo>
                  <a:cubicBezTo>
                    <a:pt x="4426" y="518"/>
                    <a:pt x="3510" y="1"/>
                    <a:pt x="2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683175" y="3719650"/>
              <a:ext cx="191950" cy="166825"/>
            </a:xfrm>
            <a:custGeom>
              <a:avLst/>
              <a:gdLst/>
              <a:ahLst/>
              <a:cxnLst/>
              <a:rect l="l" t="t" r="r" b="b"/>
              <a:pathLst>
                <a:path w="7678" h="6673" extrusionOk="0">
                  <a:moveTo>
                    <a:pt x="4056" y="1"/>
                  </a:moveTo>
                  <a:cubicBezTo>
                    <a:pt x="3160" y="1"/>
                    <a:pt x="2263" y="307"/>
                    <a:pt x="1638" y="932"/>
                  </a:cubicBezTo>
                  <a:cubicBezTo>
                    <a:pt x="0" y="2592"/>
                    <a:pt x="569" y="6164"/>
                    <a:pt x="3162" y="6551"/>
                  </a:cubicBezTo>
                  <a:lnTo>
                    <a:pt x="3572" y="6619"/>
                  </a:lnTo>
                  <a:cubicBezTo>
                    <a:pt x="3799" y="6655"/>
                    <a:pt x="4021" y="6673"/>
                    <a:pt x="4235" y="6673"/>
                  </a:cubicBezTo>
                  <a:cubicBezTo>
                    <a:pt x="6291" y="6673"/>
                    <a:pt x="7677" y="5049"/>
                    <a:pt x="7348" y="2865"/>
                  </a:cubicBezTo>
                  <a:cubicBezTo>
                    <a:pt x="7325" y="2729"/>
                    <a:pt x="7302" y="2592"/>
                    <a:pt x="7280" y="2456"/>
                  </a:cubicBezTo>
                  <a:cubicBezTo>
                    <a:pt x="7024" y="839"/>
                    <a:pt x="5540" y="1"/>
                    <a:pt x="4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3697825" y="4246275"/>
              <a:ext cx="218100" cy="175300"/>
            </a:xfrm>
            <a:custGeom>
              <a:avLst/>
              <a:gdLst/>
              <a:ahLst/>
              <a:cxnLst/>
              <a:rect l="l" t="t" r="r" b="b"/>
              <a:pathLst>
                <a:path w="8724" h="7012" extrusionOk="0">
                  <a:moveTo>
                    <a:pt x="5929" y="1"/>
                  </a:moveTo>
                  <a:cubicBezTo>
                    <a:pt x="5713" y="1"/>
                    <a:pt x="5489" y="36"/>
                    <a:pt x="5260" y="112"/>
                  </a:cubicBezTo>
                  <a:cubicBezTo>
                    <a:pt x="3918" y="567"/>
                    <a:pt x="2826" y="1022"/>
                    <a:pt x="1803" y="2068"/>
                  </a:cubicBezTo>
                  <a:cubicBezTo>
                    <a:pt x="1" y="3889"/>
                    <a:pt x="1638" y="7012"/>
                    <a:pt x="3812" y="7012"/>
                  </a:cubicBezTo>
                  <a:cubicBezTo>
                    <a:pt x="4272" y="7012"/>
                    <a:pt x="4757" y="6872"/>
                    <a:pt x="5238" y="6550"/>
                  </a:cubicBezTo>
                  <a:cubicBezTo>
                    <a:pt x="6352" y="5799"/>
                    <a:pt x="7285" y="4753"/>
                    <a:pt x="7899" y="3524"/>
                  </a:cubicBezTo>
                  <a:cubicBezTo>
                    <a:pt x="8724" y="2056"/>
                    <a:pt x="7574" y="1"/>
                    <a:pt x="59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2856525" y="4282625"/>
              <a:ext cx="175475" cy="138900"/>
            </a:xfrm>
            <a:custGeom>
              <a:avLst/>
              <a:gdLst/>
              <a:ahLst/>
              <a:cxnLst/>
              <a:rect l="l" t="t" r="r" b="b"/>
              <a:pathLst>
                <a:path w="7019" h="5556" extrusionOk="0">
                  <a:moveTo>
                    <a:pt x="3735" y="1"/>
                  </a:moveTo>
                  <a:cubicBezTo>
                    <a:pt x="3211" y="1"/>
                    <a:pt x="2661" y="190"/>
                    <a:pt x="2152" y="637"/>
                  </a:cubicBezTo>
                  <a:cubicBezTo>
                    <a:pt x="1447" y="1274"/>
                    <a:pt x="1197" y="1888"/>
                    <a:pt x="765" y="2684"/>
                  </a:cubicBezTo>
                  <a:cubicBezTo>
                    <a:pt x="1" y="4082"/>
                    <a:pt x="1129" y="5556"/>
                    <a:pt x="2475" y="5556"/>
                  </a:cubicBezTo>
                  <a:cubicBezTo>
                    <a:pt x="2773" y="5556"/>
                    <a:pt x="3080" y="5484"/>
                    <a:pt x="3381" y="5323"/>
                  </a:cubicBezTo>
                  <a:cubicBezTo>
                    <a:pt x="4200" y="4891"/>
                    <a:pt x="4814" y="4641"/>
                    <a:pt x="5451" y="3936"/>
                  </a:cubicBezTo>
                  <a:cubicBezTo>
                    <a:pt x="7018" y="2227"/>
                    <a:pt x="5531" y="1"/>
                    <a:pt x="3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3037700" y="3743500"/>
              <a:ext cx="209300" cy="162100"/>
            </a:xfrm>
            <a:custGeom>
              <a:avLst/>
              <a:gdLst/>
              <a:ahLst/>
              <a:cxnLst/>
              <a:rect l="l" t="t" r="r" b="b"/>
              <a:pathLst>
                <a:path w="8372" h="6484" extrusionOk="0">
                  <a:moveTo>
                    <a:pt x="4186" y="1"/>
                  </a:moveTo>
                  <a:cubicBezTo>
                    <a:pt x="1" y="1"/>
                    <a:pt x="1" y="6484"/>
                    <a:pt x="4186" y="6484"/>
                  </a:cubicBezTo>
                  <a:cubicBezTo>
                    <a:pt x="8372" y="6484"/>
                    <a:pt x="8372" y="1"/>
                    <a:pt x="4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3500625" y="4075050"/>
              <a:ext cx="174600" cy="134800"/>
            </a:xfrm>
            <a:custGeom>
              <a:avLst/>
              <a:gdLst/>
              <a:ahLst/>
              <a:cxnLst/>
              <a:rect l="l" t="t" r="r" b="b"/>
              <a:pathLst>
                <a:path w="6984" h="5392" extrusionOk="0">
                  <a:moveTo>
                    <a:pt x="3503" y="0"/>
                  </a:moveTo>
                  <a:cubicBezTo>
                    <a:pt x="0" y="0"/>
                    <a:pt x="0" y="5392"/>
                    <a:pt x="3503" y="5392"/>
                  </a:cubicBezTo>
                  <a:cubicBezTo>
                    <a:pt x="6984" y="5392"/>
                    <a:pt x="6984" y="0"/>
                    <a:pt x="3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2911450" y="3001375"/>
              <a:ext cx="178600" cy="138775"/>
            </a:xfrm>
            <a:custGeom>
              <a:avLst/>
              <a:gdLst/>
              <a:ahLst/>
              <a:cxnLst/>
              <a:rect l="l" t="t" r="r" b="b"/>
              <a:pathLst>
                <a:path w="7144" h="5551" extrusionOk="0">
                  <a:moveTo>
                    <a:pt x="3572" y="0"/>
                  </a:moveTo>
                  <a:cubicBezTo>
                    <a:pt x="1" y="0"/>
                    <a:pt x="1" y="5551"/>
                    <a:pt x="3572" y="5551"/>
                  </a:cubicBezTo>
                  <a:cubicBezTo>
                    <a:pt x="7144" y="5551"/>
                    <a:pt x="7144" y="0"/>
                    <a:pt x="3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3544425" y="3350275"/>
              <a:ext cx="166075" cy="121125"/>
            </a:xfrm>
            <a:custGeom>
              <a:avLst/>
              <a:gdLst/>
              <a:ahLst/>
              <a:cxnLst/>
              <a:rect l="l" t="t" r="r" b="b"/>
              <a:pathLst>
                <a:path w="6643" h="4845" extrusionOk="0">
                  <a:moveTo>
                    <a:pt x="3126" y="0"/>
                  </a:moveTo>
                  <a:cubicBezTo>
                    <a:pt x="17" y="0"/>
                    <a:pt x="0" y="4845"/>
                    <a:pt x="3123" y="4845"/>
                  </a:cubicBezTo>
                  <a:cubicBezTo>
                    <a:pt x="3314" y="4845"/>
                    <a:pt x="3516" y="4826"/>
                    <a:pt x="3731" y="4788"/>
                  </a:cubicBezTo>
                  <a:lnTo>
                    <a:pt x="4367" y="4674"/>
                  </a:lnTo>
                  <a:cubicBezTo>
                    <a:pt x="6642" y="4265"/>
                    <a:pt x="6642" y="580"/>
                    <a:pt x="4367" y="170"/>
                  </a:cubicBezTo>
                  <a:lnTo>
                    <a:pt x="3731" y="57"/>
                  </a:lnTo>
                  <a:cubicBezTo>
                    <a:pt x="3517" y="18"/>
                    <a:pt x="3316" y="0"/>
                    <a:pt x="3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4353075" y="3522925"/>
              <a:ext cx="187700" cy="347900"/>
            </a:xfrm>
            <a:custGeom>
              <a:avLst/>
              <a:gdLst/>
              <a:ahLst/>
              <a:cxnLst/>
              <a:rect l="l" t="t" r="r" b="b"/>
              <a:pathLst>
                <a:path w="7508" h="13916" extrusionOk="0">
                  <a:moveTo>
                    <a:pt x="4508" y="0"/>
                  </a:moveTo>
                  <a:cubicBezTo>
                    <a:pt x="3298" y="0"/>
                    <a:pt x="2002" y="742"/>
                    <a:pt x="1570" y="1977"/>
                  </a:cubicBezTo>
                  <a:cubicBezTo>
                    <a:pt x="501" y="5139"/>
                    <a:pt x="1" y="8937"/>
                    <a:pt x="1206" y="12145"/>
                  </a:cubicBezTo>
                  <a:cubicBezTo>
                    <a:pt x="1614" y="13235"/>
                    <a:pt x="2657" y="13915"/>
                    <a:pt x="3686" y="13915"/>
                  </a:cubicBezTo>
                  <a:cubicBezTo>
                    <a:pt x="4439" y="13915"/>
                    <a:pt x="5184" y="13550"/>
                    <a:pt x="5665" y="12713"/>
                  </a:cubicBezTo>
                  <a:cubicBezTo>
                    <a:pt x="7485" y="9483"/>
                    <a:pt x="7508" y="5548"/>
                    <a:pt x="6871" y="1977"/>
                  </a:cubicBezTo>
                  <a:cubicBezTo>
                    <a:pt x="6612" y="599"/>
                    <a:pt x="5595" y="0"/>
                    <a:pt x="45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3884475" y="3526250"/>
              <a:ext cx="200775" cy="135950"/>
            </a:xfrm>
            <a:custGeom>
              <a:avLst/>
              <a:gdLst/>
              <a:ahLst/>
              <a:cxnLst/>
              <a:rect l="l" t="t" r="r" b="b"/>
              <a:pathLst>
                <a:path w="8031" h="5438" extrusionOk="0">
                  <a:moveTo>
                    <a:pt x="3385" y="1"/>
                  </a:moveTo>
                  <a:cubicBezTo>
                    <a:pt x="3083" y="1"/>
                    <a:pt x="2780" y="31"/>
                    <a:pt x="2480" y="92"/>
                  </a:cubicBezTo>
                  <a:cubicBezTo>
                    <a:pt x="1" y="479"/>
                    <a:pt x="319" y="3572"/>
                    <a:pt x="1866" y="4733"/>
                  </a:cubicBezTo>
                  <a:cubicBezTo>
                    <a:pt x="2640" y="5324"/>
                    <a:pt x="3527" y="5438"/>
                    <a:pt x="4482" y="5438"/>
                  </a:cubicBezTo>
                  <a:cubicBezTo>
                    <a:pt x="6984" y="5438"/>
                    <a:pt x="8031" y="1866"/>
                    <a:pt x="5733" y="638"/>
                  </a:cubicBezTo>
                  <a:cubicBezTo>
                    <a:pt x="5018" y="222"/>
                    <a:pt x="4206" y="1"/>
                    <a:pt x="3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4163150" y="4152950"/>
              <a:ext cx="244225" cy="149975"/>
            </a:xfrm>
            <a:custGeom>
              <a:avLst/>
              <a:gdLst/>
              <a:ahLst/>
              <a:cxnLst/>
              <a:rect l="l" t="t" r="r" b="b"/>
              <a:pathLst>
                <a:path w="9769" h="5999" extrusionOk="0">
                  <a:moveTo>
                    <a:pt x="3737" y="0"/>
                  </a:moveTo>
                  <a:cubicBezTo>
                    <a:pt x="3354" y="0"/>
                    <a:pt x="2960" y="54"/>
                    <a:pt x="2548" y="183"/>
                  </a:cubicBezTo>
                  <a:cubicBezTo>
                    <a:pt x="728" y="751"/>
                    <a:pt x="0" y="3026"/>
                    <a:pt x="1388" y="4459"/>
                  </a:cubicBezTo>
                  <a:cubicBezTo>
                    <a:pt x="2502" y="5597"/>
                    <a:pt x="3731" y="5733"/>
                    <a:pt x="5232" y="5961"/>
                  </a:cubicBezTo>
                  <a:cubicBezTo>
                    <a:pt x="5409" y="5986"/>
                    <a:pt x="5580" y="5999"/>
                    <a:pt x="5746" y="5999"/>
                  </a:cubicBezTo>
                  <a:cubicBezTo>
                    <a:pt x="8786" y="5999"/>
                    <a:pt x="9769" y="1828"/>
                    <a:pt x="6597" y="706"/>
                  </a:cubicBezTo>
                  <a:cubicBezTo>
                    <a:pt x="5618" y="347"/>
                    <a:pt x="4710" y="0"/>
                    <a:pt x="37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4896125" y="3932625"/>
              <a:ext cx="246525" cy="186950"/>
            </a:xfrm>
            <a:custGeom>
              <a:avLst/>
              <a:gdLst/>
              <a:ahLst/>
              <a:cxnLst/>
              <a:rect l="l" t="t" r="r" b="b"/>
              <a:pathLst>
                <a:path w="9861" h="7478" extrusionOk="0">
                  <a:moveTo>
                    <a:pt x="6107" y="1"/>
                  </a:moveTo>
                  <a:cubicBezTo>
                    <a:pt x="6029" y="1"/>
                    <a:pt x="5951" y="4"/>
                    <a:pt x="5872" y="11"/>
                  </a:cubicBezTo>
                  <a:cubicBezTo>
                    <a:pt x="4689" y="79"/>
                    <a:pt x="3665" y="215"/>
                    <a:pt x="2778" y="1102"/>
                  </a:cubicBezTo>
                  <a:cubicBezTo>
                    <a:pt x="2164" y="1717"/>
                    <a:pt x="1936" y="2445"/>
                    <a:pt x="1595" y="3195"/>
                  </a:cubicBezTo>
                  <a:cubicBezTo>
                    <a:pt x="1" y="4790"/>
                    <a:pt x="1099" y="7477"/>
                    <a:pt x="3079" y="7477"/>
                  </a:cubicBezTo>
                  <a:cubicBezTo>
                    <a:pt x="3472" y="7477"/>
                    <a:pt x="3899" y="7371"/>
                    <a:pt x="4348" y="7131"/>
                  </a:cubicBezTo>
                  <a:lnTo>
                    <a:pt x="4348" y="7131"/>
                  </a:lnTo>
                  <a:cubicBezTo>
                    <a:pt x="4283" y="7171"/>
                    <a:pt x="4476" y="7185"/>
                    <a:pt x="4761" y="7185"/>
                  </a:cubicBezTo>
                  <a:cubicBezTo>
                    <a:pt x="5280" y="7185"/>
                    <a:pt x="6103" y="7137"/>
                    <a:pt x="6236" y="7108"/>
                  </a:cubicBezTo>
                  <a:cubicBezTo>
                    <a:pt x="7441" y="6789"/>
                    <a:pt x="8124" y="5948"/>
                    <a:pt x="8715" y="4924"/>
                  </a:cubicBezTo>
                  <a:cubicBezTo>
                    <a:pt x="9860" y="2964"/>
                    <a:pt x="8468" y="1"/>
                    <a:pt x="6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4843300" y="3335850"/>
              <a:ext cx="214425" cy="225575"/>
            </a:xfrm>
            <a:custGeom>
              <a:avLst/>
              <a:gdLst/>
              <a:ahLst/>
              <a:cxnLst/>
              <a:rect l="l" t="t" r="r" b="b"/>
              <a:pathLst>
                <a:path w="8577" h="9023" extrusionOk="0">
                  <a:moveTo>
                    <a:pt x="4479" y="0"/>
                  </a:moveTo>
                  <a:cubicBezTo>
                    <a:pt x="4181" y="0"/>
                    <a:pt x="3883" y="43"/>
                    <a:pt x="3594" y="133"/>
                  </a:cubicBezTo>
                  <a:lnTo>
                    <a:pt x="3253" y="247"/>
                  </a:lnTo>
                  <a:cubicBezTo>
                    <a:pt x="1911" y="656"/>
                    <a:pt x="614" y="1703"/>
                    <a:pt x="341" y="3159"/>
                  </a:cubicBezTo>
                  <a:cubicBezTo>
                    <a:pt x="0" y="4592"/>
                    <a:pt x="182" y="6116"/>
                    <a:pt x="819" y="7435"/>
                  </a:cubicBezTo>
                  <a:cubicBezTo>
                    <a:pt x="1339" y="8563"/>
                    <a:pt x="2439" y="9023"/>
                    <a:pt x="3559" y="9023"/>
                  </a:cubicBezTo>
                  <a:cubicBezTo>
                    <a:pt x="4155" y="9023"/>
                    <a:pt x="4756" y="8893"/>
                    <a:pt x="5278" y="8663"/>
                  </a:cubicBezTo>
                  <a:cubicBezTo>
                    <a:pt x="6438" y="8163"/>
                    <a:pt x="7211" y="7276"/>
                    <a:pt x="7871" y="6229"/>
                  </a:cubicBezTo>
                  <a:cubicBezTo>
                    <a:pt x="8576" y="4978"/>
                    <a:pt x="8576" y="3432"/>
                    <a:pt x="7871" y="2180"/>
                  </a:cubicBezTo>
                  <a:lnTo>
                    <a:pt x="7666" y="1862"/>
                  </a:lnTo>
                  <a:cubicBezTo>
                    <a:pt x="7039" y="774"/>
                    <a:pt x="5755" y="0"/>
                    <a:pt x="4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4666925" y="3855150"/>
              <a:ext cx="191050" cy="163825"/>
            </a:xfrm>
            <a:custGeom>
              <a:avLst/>
              <a:gdLst/>
              <a:ahLst/>
              <a:cxnLst/>
              <a:rect l="l" t="t" r="r" b="b"/>
              <a:pathLst>
                <a:path w="7642" h="6553" extrusionOk="0">
                  <a:moveTo>
                    <a:pt x="3839" y="1"/>
                  </a:moveTo>
                  <a:cubicBezTo>
                    <a:pt x="1082" y="1"/>
                    <a:pt x="0" y="3857"/>
                    <a:pt x="1801" y="5657"/>
                  </a:cubicBezTo>
                  <a:cubicBezTo>
                    <a:pt x="2414" y="6271"/>
                    <a:pt x="3255" y="6553"/>
                    <a:pt x="4101" y="6553"/>
                  </a:cubicBezTo>
                  <a:cubicBezTo>
                    <a:pt x="5861" y="6553"/>
                    <a:pt x="7642" y="5334"/>
                    <a:pt x="7442" y="3337"/>
                  </a:cubicBezTo>
                  <a:lnTo>
                    <a:pt x="7419" y="2996"/>
                  </a:lnTo>
                  <a:cubicBezTo>
                    <a:pt x="7237" y="1290"/>
                    <a:pt x="6191" y="243"/>
                    <a:pt x="4485" y="61"/>
                  </a:cubicBezTo>
                  <a:lnTo>
                    <a:pt x="4144" y="16"/>
                  </a:lnTo>
                  <a:cubicBezTo>
                    <a:pt x="4040" y="6"/>
                    <a:pt x="3938" y="1"/>
                    <a:pt x="38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5385250" y="3407400"/>
              <a:ext cx="250825" cy="194525"/>
            </a:xfrm>
            <a:custGeom>
              <a:avLst/>
              <a:gdLst/>
              <a:ahLst/>
              <a:cxnLst/>
              <a:rect l="l" t="t" r="r" b="b"/>
              <a:pathLst>
                <a:path w="10033" h="7781" extrusionOk="0">
                  <a:moveTo>
                    <a:pt x="5005" y="1"/>
                  </a:moveTo>
                  <a:cubicBezTo>
                    <a:pt x="1" y="1"/>
                    <a:pt x="1" y="7780"/>
                    <a:pt x="5005" y="7780"/>
                  </a:cubicBezTo>
                  <a:cubicBezTo>
                    <a:pt x="10032" y="7780"/>
                    <a:pt x="10032" y="1"/>
                    <a:pt x="5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5173125" y="3149225"/>
              <a:ext cx="186550" cy="328425"/>
            </a:xfrm>
            <a:custGeom>
              <a:avLst/>
              <a:gdLst/>
              <a:ahLst/>
              <a:cxnLst/>
              <a:rect l="l" t="t" r="r" b="b"/>
              <a:pathLst>
                <a:path w="7462" h="13137" extrusionOk="0">
                  <a:moveTo>
                    <a:pt x="3292" y="0"/>
                  </a:moveTo>
                  <a:cubicBezTo>
                    <a:pt x="2290" y="0"/>
                    <a:pt x="1320" y="655"/>
                    <a:pt x="1343" y="1980"/>
                  </a:cubicBezTo>
                  <a:cubicBezTo>
                    <a:pt x="1388" y="3663"/>
                    <a:pt x="1388" y="4891"/>
                    <a:pt x="751" y="6438"/>
                  </a:cubicBezTo>
                  <a:cubicBezTo>
                    <a:pt x="1" y="8121"/>
                    <a:pt x="137" y="10078"/>
                    <a:pt x="1138" y="11624"/>
                  </a:cubicBezTo>
                  <a:cubicBezTo>
                    <a:pt x="1716" y="12591"/>
                    <a:pt x="2825" y="13136"/>
                    <a:pt x="3906" y="13136"/>
                  </a:cubicBezTo>
                  <a:cubicBezTo>
                    <a:pt x="4910" y="13136"/>
                    <a:pt x="5889" y="12665"/>
                    <a:pt x="6393" y="11624"/>
                  </a:cubicBezTo>
                  <a:cubicBezTo>
                    <a:pt x="7234" y="9918"/>
                    <a:pt x="7462" y="8190"/>
                    <a:pt x="6598" y="6438"/>
                  </a:cubicBezTo>
                  <a:cubicBezTo>
                    <a:pt x="6347" y="5892"/>
                    <a:pt x="5915" y="5414"/>
                    <a:pt x="5733" y="4846"/>
                  </a:cubicBezTo>
                  <a:cubicBezTo>
                    <a:pt x="5437" y="3959"/>
                    <a:pt x="5506" y="2889"/>
                    <a:pt x="5437" y="1980"/>
                  </a:cubicBezTo>
                  <a:cubicBezTo>
                    <a:pt x="5346" y="666"/>
                    <a:pt x="4302" y="0"/>
                    <a:pt x="3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0"/>
            <p:cNvSpPr/>
            <p:nvPr/>
          </p:nvSpPr>
          <p:spPr>
            <a:xfrm>
              <a:off x="5200825" y="3921075"/>
              <a:ext cx="353350" cy="199425"/>
            </a:xfrm>
            <a:custGeom>
              <a:avLst/>
              <a:gdLst/>
              <a:ahLst/>
              <a:cxnLst/>
              <a:rect l="l" t="t" r="r" b="b"/>
              <a:pathLst>
                <a:path w="14134" h="7977" extrusionOk="0">
                  <a:moveTo>
                    <a:pt x="7050" y="0"/>
                  </a:moveTo>
                  <a:cubicBezTo>
                    <a:pt x="6033" y="0"/>
                    <a:pt x="5004" y="189"/>
                    <a:pt x="3988" y="518"/>
                  </a:cubicBezTo>
                  <a:cubicBezTo>
                    <a:pt x="3880" y="506"/>
                    <a:pt x="3774" y="501"/>
                    <a:pt x="3670" y="501"/>
                  </a:cubicBezTo>
                  <a:cubicBezTo>
                    <a:pt x="953" y="501"/>
                    <a:pt x="0" y="4398"/>
                    <a:pt x="2805" y="5341"/>
                  </a:cubicBezTo>
                  <a:cubicBezTo>
                    <a:pt x="4303" y="6922"/>
                    <a:pt x="6348" y="7976"/>
                    <a:pt x="8523" y="7976"/>
                  </a:cubicBezTo>
                  <a:cubicBezTo>
                    <a:pt x="8694" y="7976"/>
                    <a:pt x="8866" y="7970"/>
                    <a:pt x="9038" y="7956"/>
                  </a:cubicBezTo>
                  <a:cubicBezTo>
                    <a:pt x="12632" y="7683"/>
                    <a:pt x="14134" y="3066"/>
                    <a:pt x="10858" y="1041"/>
                  </a:cubicBezTo>
                  <a:cubicBezTo>
                    <a:pt x="9643" y="312"/>
                    <a:pt x="8356" y="0"/>
                    <a:pt x="7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5754325" y="3980375"/>
              <a:ext cx="271875" cy="188325"/>
            </a:xfrm>
            <a:custGeom>
              <a:avLst/>
              <a:gdLst/>
              <a:ahLst/>
              <a:cxnLst/>
              <a:rect l="l" t="t" r="r" b="b"/>
              <a:pathLst>
                <a:path w="10875" h="7533" extrusionOk="0">
                  <a:moveTo>
                    <a:pt x="5448" y="1"/>
                  </a:moveTo>
                  <a:cubicBezTo>
                    <a:pt x="4353" y="1"/>
                    <a:pt x="3268" y="334"/>
                    <a:pt x="2457" y="1058"/>
                  </a:cubicBezTo>
                  <a:cubicBezTo>
                    <a:pt x="410" y="1649"/>
                    <a:pt x="1" y="4834"/>
                    <a:pt x="1980" y="5744"/>
                  </a:cubicBezTo>
                  <a:cubicBezTo>
                    <a:pt x="2860" y="6900"/>
                    <a:pt x="4341" y="7532"/>
                    <a:pt x="5800" y="7532"/>
                  </a:cubicBezTo>
                  <a:cubicBezTo>
                    <a:pt x="6264" y="7532"/>
                    <a:pt x="6727" y="7468"/>
                    <a:pt x="7166" y="7336"/>
                  </a:cubicBezTo>
                  <a:cubicBezTo>
                    <a:pt x="10146" y="6449"/>
                    <a:pt x="10874" y="2263"/>
                    <a:pt x="8031" y="648"/>
                  </a:cubicBezTo>
                  <a:cubicBezTo>
                    <a:pt x="7260" y="227"/>
                    <a:pt x="6350" y="1"/>
                    <a:pt x="5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5580875" y="4411875"/>
              <a:ext cx="216700" cy="236975"/>
            </a:xfrm>
            <a:custGeom>
              <a:avLst/>
              <a:gdLst/>
              <a:ahLst/>
              <a:cxnLst/>
              <a:rect l="l" t="t" r="r" b="b"/>
              <a:pathLst>
                <a:path w="8668" h="9479" extrusionOk="0">
                  <a:moveTo>
                    <a:pt x="4482" y="0"/>
                  </a:moveTo>
                  <a:cubicBezTo>
                    <a:pt x="2851" y="0"/>
                    <a:pt x="1240" y="1214"/>
                    <a:pt x="615" y="2837"/>
                  </a:cubicBezTo>
                  <a:cubicBezTo>
                    <a:pt x="1" y="4452"/>
                    <a:pt x="456" y="6022"/>
                    <a:pt x="1184" y="7501"/>
                  </a:cubicBezTo>
                  <a:cubicBezTo>
                    <a:pt x="1814" y="8762"/>
                    <a:pt x="3276" y="9478"/>
                    <a:pt x="4670" y="9478"/>
                  </a:cubicBezTo>
                  <a:cubicBezTo>
                    <a:pt x="4986" y="9478"/>
                    <a:pt x="5298" y="9442"/>
                    <a:pt x="5597" y="9366"/>
                  </a:cubicBezTo>
                  <a:cubicBezTo>
                    <a:pt x="7371" y="8888"/>
                    <a:pt x="8372" y="7319"/>
                    <a:pt x="8508" y="5567"/>
                  </a:cubicBezTo>
                  <a:cubicBezTo>
                    <a:pt x="8668" y="3816"/>
                    <a:pt x="8099" y="2428"/>
                    <a:pt x="6939" y="1131"/>
                  </a:cubicBezTo>
                  <a:cubicBezTo>
                    <a:pt x="6208" y="338"/>
                    <a:pt x="5342" y="0"/>
                    <a:pt x="44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a:off x="5731675" y="3595750"/>
              <a:ext cx="242750" cy="181425"/>
            </a:xfrm>
            <a:custGeom>
              <a:avLst/>
              <a:gdLst/>
              <a:ahLst/>
              <a:cxnLst/>
              <a:rect l="l" t="t" r="r" b="b"/>
              <a:pathLst>
                <a:path w="9710" h="7257" extrusionOk="0">
                  <a:moveTo>
                    <a:pt x="5615" y="0"/>
                  </a:moveTo>
                  <a:cubicBezTo>
                    <a:pt x="5329" y="0"/>
                    <a:pt x="5025" y="35"/>
                    <a:pt x="4706" y="110"/>
                  </a:cubicBezTo>
                  <a:cubicBezTo>
                    <a:pt x="3068" y="474"/>
                    <a:pt x="2249" y="1407"/>
                    <a:pt x="1293" y="2726"/>
                  </a:cubicBezTo>
                  <a:cubicBezTo>
                    <a:pt x="0" y="4532"/>
                    <a:pt x="1723" y="7256"/>
                    <a:pt x="3806" y="7256"/>
                  </a:cubicBezTo>
                  <a:cubicBezTo>
                    <a:pt x="3848" y="7256"/>
                    <a:pt x="3890" y="7255"/>
                    <a:pt x="3932" y="7253"/>
                  </a:cubicBezTo>
                  <a:cubicBezTo>
                    <a:pt x="5570" y="7184"/>
                    <a:pt x="6707" y="6889"/>
                    <a:pt x="7913" y="5729"/>
                  </a:cubicBezTo>
                  <a:lnTo>
                    <a:pt x="7845" y="5638"/>
                  </a:lnTo>
                  <a:cubicBezTo>
                    <a:pt x="9710" y="3669"/>
                    <a:pt x="8554" y="0"/>
                    <a:pt x="5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p:nvPr/>
          </p:nvSpPr>
          <p:spPr>
            <a:xfrm>
              <a:off x="5104900" y="3659900"/>
              <a:ext cx="147875" cy="114325"/>
            </a:xfrm>
            <a:custGeom>
              <a:avLst/>
              <a:gdLst/>
              <a:ahLst/>
              <a:cxnLst/>
              <a:rect l="l" t="t" r="r" b="b"/>
              <a:pathLst>
                <a:path w="5915" h="4573" extrusionOk="0">
                  <a:moveTo>
                    <a:pt x="2957" y="1"/>
                  </a:moveTo>
                  <a:cubicBezTo>
                    <a:pt x="0" y="1"/>
                    <a:pt x="0" y="4573"/>
                    <a:pt x="2957" y="4573"/>
                  </a:cubicBezTo>
                  <a:cubicBezTo>
                    <a:pt x="5892" y="4573"/>
                    <a:pt x="5914" y="1"/>
                    <a:pt x="2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0"/>
            <p:cNvSpPr/>
            <p:nvPr/>
          </p:nvSpPr>
          <p:spPr>
            <a:xfrm>
              <a:off x="5576900" y="3102725"/>
              <a:ext cx="223525" cy="187425"/>
            </a:xfrm>
            <a:custGeom>
              <a:avLst/>
              <a:gdLst/>
              <a:ahLst/>
              <a:cxnLst/>
              <a:rect l="l" t="t" r="r" b="b"/>
              <a:pathLst>
                <a:path w="8941" h="7497" extrusionOk="0">
                  <a:moveTo>
                    <a:pt x="5085" y="1"/>
                  </a:moveTo>
                  <a:cubicBezTo>
                    <a:pt x="4214" y="1"/>
                    <a:pt x="3344" y="325"/>
                    <a:pt x="2662" y="973"/>
                  </a:cubicBezTo>
                  <a:cubicBezTo>
                    <a:pt x="1092" y="2452"/>
                    <a:pt x="1" y="6342"/>
                    <a:pt x="2798" y="7252"/>
                  </a:cubicBezTo>
                  <a:cubicBezTo>
                    <a:pt x="3263" y="7417"/>
                    <a:pt x="3740" y="7496"/>
                    <a:pt x="4211" y="7496"/>
                  </a:cubicBezTo>
                  <a:cubicBezTo>
                    <a:pt x="5493" y="7496"/>
                    <a:pt x="6725" y="6906"/>
                    <a:pt x="7507" y="5841"/>
                  </a:cubicBezTo>
                  <a:cubicBezTo>
                    <a:pt x="8622" y="4363"/>
                    <a:pt x="8940" y="2406"/>
                    <a:pt x="7507" y="973"/>
                  </a:cubicBezTo>
                  <a:cubicBezTo>
                    <a:pt x="6825" y="325"/>
                    <a:pt x="5955" y="1"/>
                    <a:pt x="50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0"/>
            <p:cNvSpPr/>
            <p:nvPr/>
          </p:nvSpPr>
          <p:spPr>
            <a:xfrm>
              <a:off x="4744225" y="4350900"/>
              <a:ext cx="212850" cy="272900"/>
            </a:xfrm>
            <a:custGeom>
              <a:avLst/>
              <a:gdLst/>
              <a:ahLst/>
              <a:cxnLst/>
              <a:rect l="l" t="t" r="r" b="b"/>
              <a:pathLst>
                <a:path w="8514" h="10916" extrusionOk="0">
                  <a:moveTo>
                    <a:pt x="2737" y="0"/>
                  </a:moveTo>
                  <a:cubicBezTo>
                    <a:pt x="1353" y="0"/>
                    <a:pt x="0" y="1479"/>
                    <a:pt x="779" y="3161"/>
                  </a:cubicBezTo>
                  <a:cubicBezTo>
                    <a:pt x="1325" y="4366"/>
                    <a:pt x="1916" y="5572"/>
                    <a:pt x="2439" y="6800"/>
                  </a:cubicBezTo>
                  <a:cubicBezTo>
                    <a:pt x="2985" y="8097"/>
                    <a:pt x="3304" y="9257"/>
                    <a:pt x="4350" y="10235"/>
                  </a:cubicBezTo>
                  <a:cubicBezTo>
                    <a:pt x="4857" y="10710"/>
                    <a:pt x="5416" y="10915"/>
                    <a:pt x="5950" y="10915"/>
                  </a:cubicBezTo>
                  <a:cubicBezTo>
                    <a:pt x="7312" y="10915"/>
                    <a:pt x="8514" y="9584"/>
                    <a:pt x="8285" y="7983"/>
                  </a:cubicBezTo>
                  <a:cubicBezTo>
                    <a:pt x="8081" y="6618"/>
                    <a:pt x="7216" y="5618"/>
                    <a:pt x="6511" y="4480"/>
                  </a:cubicBezTo>
                  <a:cubicBezTo>
                    <a:pt x="5806" y="3320"/>
                    <a:pt x="5146" y="2205"/>
                    <a:pt x="4464" y="1068"/>
                  </a:cubicBezTo>
                  <a:cubicBezTo>
                    <a:pt x="4019" y="314"/>
                    <a:pt x="3374" y="0"/>
                    <a:pt x="27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0"/>
            <p:cNvSpPr/>
            <p:nvPr/>
          </p:nvSpPr>
          <p:spPr>
            <a:xfrm>
              <a:off x="3826475" y="4462325"/>
              <a:ext cx="271850" cy="211000"/>
            </a:xfrm>
            <a:custGeom>
              <a:avLst/>
              <a:gdLst/>
              <a:ahLst/>
              <a:cxnLst/>
              <a:rect l="l" t="t" r="r" b="b"/>
              <a:pathLst>
                <a:path w="10874" h="8440" extrusionOk="0">
                  <a:moveTo>
                    <a:pt x="5437" y="0"/>
                  </a:moveTo>
                  <a:cubicBezTo>
                    <a:pt x="1" y="0"/>
                    <a:pt x="1" y="8440"/>
                    <a:pt x="5437" y="8440"/>
                  </a:cubicBezTo>
                  <a:cubicBezTo>
                    <a:pt x="10874" y="8440"/>
                    <a:pt x="10874" y="0"/>
                    <a:pt x="54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p:nvPr/>
          </p:nvSpPr>
          <p:spPr>
            <a:xfrm>
              <a:off x="2341075" y="4212675"/>
              <a:ext cx="229775" cy="177450"/>
            </a:xfrm>
            <a:custGeom>
              <a:avLst/>
              <a:gdLst/>
              <a:ahLst/>
              <a:cxnLst/>
              <a:rect l="l" t="t" r="r" b="b"/>
              <a:pathLst>
                <a:path w="9191" h="7098" extrusionOk="0">
                  <a:moveTo>
                    <a:pt x="4595" y="0"/>
                  </a:moveTo>
                  <a:cubicBezTo>
                    <a:pt x="0" y="0"/>
                    <a:pt x="0" y="7098"/>
                    <a:pt x="4595" y="7098"/>
                  </a:cubicBezTo>
                  <a:cubicBezTo>
                    <a:pt x="9190" y="7098"/>
                    <a:pt x="9167" y="0"/>
                    <a:pt x="4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0"/>
            <p:cNvSpPr/>
            <p:nvPr/>
          </p:nvSpPr>
          <p:spPr>
            <a:xfrm>
              <a:off x="3104825" y="4105200"/>
              <a:ext cx="183700" cy="142750"/>
            </a:xfrm>
            <a:custGeom>
              <a:avLst/>
              <a:gdLst/>
              <a:ahLst/>
              <a:cxnLst/>
              <a:rect l="l" t="t" r="r" b="b"/>
              <a:pathLst>
                <a:path w="7348" h="5710" extrusionOk="0">
                  <a:moveTo>
                    <a:pt x="3685" y="0"/>
                  </a:moveTo>
                  <a:cubicBezTo>
                    <a:pt x="0" y="0"/>
                    <a:pt x="0" y="5710"/>
                    <a:pt x="3685" y="5710"/>
                  </a:cubicBezTo>
                  <a:cubicBezTo>
                    <a:pt x="7348" y="5710"/>
                    <a:pt x="7348" y="0"/>
                    <a:pt x="36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9702342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6"/>
        <p:cNvGrpSpPr/>
        <p:nvPr/>
      </p:nvGrpSpPr>
      <p:grpSpPr>
        <a:xfrm>
          <a:off x="0" y="0"/>
          <a:ext cx="0" cy="0"/>
          <a:chOff x="0" y="0"/>
          <a:chExt cx="0" cy="0"/>
        </a:xfrm>
      </p:grpSpPr>
    </p:spTree>
    <p:extLst>
      <p:ext uri="{BB962C8B-B14F-4D97-AF65-F5344CB8AC3E}">
        <p14:creationId xmlns:p14="http://schemas.microsoft.com/office/powerpoint/2010/main" val="276169812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1"/>
        </a:solidFill>
        <a:effectLst/>
      </p:bgPr>
    </p:bg>
    <p:spTree>
      <p:nvGrpSpPr>
        <p:cNvPr id="1" name="Shape 487"/>
        <p:cNvGrpSpPr/>
        <p:nvPr/>
      </p:nvGrpSpPr>
      <p:grpSpPr>
        <a:xfrm>
          <a:off x="0" y="0"/>
          <a:ext cx="0" cy="0"/>
          <a:chOff x="0" y="0"/>
          <a:chExt cx="0" cy="0"/>
        </a:xfrm>
      </p:grpSpPr>
      <p:sp>
        <p:nvSpPr>
          <p:cNvPr id="488" name="Google Shape;488;p13"/>
          <p:cNvSpPr txBox="1">
            <a:spLocks noGrp="1"/>
          </p:cNvSpPr>
          <p:nvPr>
            <p:ph type="title"/>
          </p:nvPr>
        </p:nvSpPr>
        <p:spPr>
          <a:xfrm>
            <a:off x="720000" y="540000"/>
            <a:ext cx="53211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Merriweather"/>
              <a:buNone/>
              <a:defRPr sz="3000">
                <a:latin typeface="Merriweather"/>
                <a:ea typeface="Merriweather"/>
                <a:cs typeface="Merriweather"/>
                <a:sym typeface="Merriweathe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89" name="Google Shape;489;p13"/>
          <p:cNvSpPr txBox="1">
            <a:spLocks noGrp="1"/>
          </p:cNvSpPr>
          <p:nvPr>
            <p:ph type="title" idx="2"/>
          </p:nvPr>
        </p:nvSpPr>
        <p:spPr>
          <a:xfrm>
            <a:off x="1207013" y="1603075"/>
            <a:ext cx="3002700" cy="4176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2"/>
              </a:buClr>
              <a:buSzPts val="1800"/>
              <a:buNone/>
              <a:defRPr sz="2022">
                <a:solidFill>
                  <a:schemeClr val="lt2"/>
                </a:solidFill>
              </a:defRPr>
            </a:lvl1pPr>
            <a:lvl2pPr lvl="1"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2pPr>
            <a:lvl3pPr lvl="2"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3pPr>
            <a:lvl4pPr lvl="3"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4pPr>
            <a:lvl5pPr lvl="4"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5pPr>
            <a:lvl6pPr lvl="5"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6pPr>
            <a:lvl7pPr lvl="6"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7pPr>
            <a:lvl8pPr lvl="7"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8pPr>
            <a:lvl9pPr lvl="8"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9pPr>
          </a:lstStyle>
          <a:p>
            <a:endParaRPr/>
          </a:p>
        </p:txBody>
      </p:sp>
      <p:sp>
        <p:nvSpPr>
          <p:cNvPr id="490" name="Google Shape;490;p13"/>
          <p:cNvSpPr txBox="1">
            <a:spLocks noGrp="1"/>
          </p:cNvSpPr>
          <p:nvPr>
            <p:ph type="subTitle" idx="1"/>
          </p:nvPr>
        </p:nvSpPr>
        <p:spPr>
          <a:xfrm>
            <a:off x="1449413" y="2134325"/>
            <a:ext cx="2517900" cy="637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91" name="Google Shape;491;p13"/>
          <p:cNvSpPr txBox="1">
            <a:spLocks noGrp="1"/>
          </p:cNvSpPr>
          <p:nvPr>
            <p:ph type="title" idx="3"/>
          </p:nvPr>
        </p:nvSpPr>
        <p:spPr>
          <a:xfrm>
            <a:off x="4934288" y="1603075"/>
            <a:ext cx="3002700" cy="4176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2"/>
              </a:buClr>
              <a:buSzPts val="1800"/>
              <a:buNone/>
              <a:defRPr sz="1820">
                <a:solidFill>
                  <a:schemeClr val="lt2"/>
                </a:solidFill>
              </a:defRPr>
            </a:lvl1pPr>
            <a:lvl2pPr lvl="1"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2pPr>
            <a:lvl3pPr lvl="2"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3pPr>
            <a:lvl4pPr lvl="3"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4pPr>
            <a:lvl5pPr lvl="4"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5pPr>
            <a:lvl6pPr lvl="5"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6pPr>
            <a:lvl7pPr lvl="6"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7pPr>
            <a:lvl8pPr lvl="7"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8pPr>
            <a:lvl9pPr lvl="8"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9pPr>
          </a:lstStyle>
          <a:p>
            <a:endParaRPr/>
          </a:p>
        </p:txBody>
      </p:sp>
      <p:sp>
        <p:nvSpPr>
          <p:cNvPr id="492" name="Google Shape;492;p13"/>
          <p:cNvSpPr txBox="1">
            <a:spLocks noGrp="1"/>
          </p:cNvSpPr>
          <p:nvPr>
            <p:ph type="subTitle" idx="4"/>
          </p:nvPr>
        </p:nvSpPr>
        <p:spPr>
          <a:xfrm>
            <a:off x="5176688" y="2134325"/>
            <a:ext cx="2517900" cy="637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93" name="Google Shape;493;p13"/>
          <p:cNvSpPr txBox="1">
            <a:spLocks noGrp="1"/>
          </p:cNvSpPr>
          <p:nvPr>
            <p:ph type="title" idx="5"/>
          </p:nvPr>
        </p:nvSpPr>
        <p:spPr>
          <a:xfrm>
            <a:off x="1207013" y="3276126"/>
            <a:ext cx="3002700" cy="4176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2"/>
              </a:buClr>
              <a:buSzPts val="1800"/>
              <a:buNone/>
              <a:defRPr sz="1820">
                <a:solidFill>
                  <a:schemeClr val="lt2"/>
                </a:solidFill>
              </a:defRPr>
            </a:lvl1pPr>
            <a:lvl2pPr lvl="1"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2pPr>
            <a:lvl3pPr lvl="2"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3pPr>
            <a:lvl4pPr lvl="3"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4pPr>
            <a:lvl5pPr lvl="4"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5pPr>
            <a:lvl6pPr lvl="5"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6pPr>
            <a:lvl7pPr lvl="6"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7pPr>
            <a:lvl8pPr lvl="7"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8pPr>
            <a:lvl9pPr lvl="8"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9pPr>
          </a:lstStyle>
          <a:p>
            <a:endParaRPr/>
          </a:p>
        </p:txBody>
      </p:sp>
      <p:sp>
        <p:nvSpPr>
          <p:cNvPr id="494" name="Google Shape;494;p13"/>
          <p:cNvSpPr txBox="1">
            <a:spLocks noGrp="1"/>
          </p:cNvSpPr>
          <p:nvPr>
            <p:ph type="subTitle" idx="6"/>
          </p:nvPr>
        </p:nvSpPr>
        <p:spPr>
          <a:xfrm>
            <a:off x="1449413" y="3838943"/>
            <a:ext cx="2517900" cy="637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95" name="Google Shape;495;p13"/>
          <p:cNvSpPr txBox="1">
            <a:spLocks noGrp="1"/>
          </p:cNvSpPr>
          <p:nvPr>
            <p:ph type="title" idx="7"/>
          </p:nvPr>
        </p:nvSpPr>
        <p:spPr>
          <a:xfrm>
            <a:off x="4934288" y="3276126"/>
            <a:ext cx="3002700" cy="4176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2"/>
              </a:buClr>
              <a:buSzPts val="1800"/>
              <a:buNone/>
              <a:defRPr sz="1820">
                <a:solidFill>
                  <a:schemeClr val="lt2"/>
                </a:solidFill>
              </a:defRPr>
            </a:lvl1pPr>
            <a:lvl2pPr lvl="1"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2pPr>
            <a:lvl3pPr lvl="2"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3pPr>
            <a:lvl4pPr lvl="3"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4pPr>
            <a:lvl5pPr lvl="4"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5pPr>
            <a:lvl6pPr lvl="5"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6pPr>
            <a:lvl7pPr lvl="6"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7pPr>
            <a:lvl8pPr lvl="7"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8pPr>
            <a:lvl9pPr lvl="8"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9pPr>
          </a:lstStyle>
          <a:p>
            <a:endParaRPr/>
          </a:p>
        </p:txBody>
      </p:sp>
      <p:sp>
        <p:nvSpPr>
          <p:cNvPr id="496" name="Google Shape;496;p13"/>
          <p:cNvSpPr txBox="1">
            <a:spLocks noGrp="1"/>
          </p:cNvSpPr>
          <p:nvPr>
            <p:ph type="subTitle" idx="8"/>
          </p:nvPr>
        </p:nvSpPr>
        <p:spPr>
          <a:xfrm>
            <a:off x="5176688" y="3838943"/>
            <a:ext cx="2517900" cy="637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97" name="Google Shape;497;p13"/>
          <p:cNvSpPr/>
          <p:nvPr/>
        </p:nvSpPr>
        <p:spPr>
          <a:xfrm rot="-781455" flipH="1">
            <a:off x="7882355" y="3611332"/>
            <a:ext cx="2199022" cy="2306155"/>
          </a:xfrm>
          <a:custGeom>
            <a:avLst/>
            <a:gdLst/>
            <a:ahLst/>
            <a:cxnLst/>
            <a:rect l="l" t="t" r="r" b="b"/>
            <a:pathLst>
              <a:path w="104663" h="109762" extrusionOk="0">
                <a:moveTo>
                  <a:pt x="61492" y="0"/>
                </a:moveTo>
                <a:cubicBezTo>
                  <a:pt x="50465" y="0"/>
                  <a:pt x="40621" y="9146"/>
                  <a:pt x="32052" y="15324"/>
                </a:cubicBezTo>
                <a:cubicBezTo>
                  <a:pt x="19882" y="24104"/>
                  <a:pt x="10169" y="35842"/>
                  <a:pt x="3800" y="49422"/>
                </a:cubicBezTo>
                <a:cubicBezTo>
                  <a:pt x="1639" y="54040"/>
                  <a:pt x="1" y="59795"/>
                  <a:pt x="2913" y="63981"/>
                </a:cubicBezTo>
                <a:cubicBezTo>
                  <a:pt x="5239" y="67321"/>
                  <a:pt x="9616" y="68315"/>
                  <a:pt x="13780" y="68315"/>
                </a:cubicBezTo>
                <a:cubicBezTo>
                  <a:pt x="14380" y="68315"/>
                  <a:pt x="14976" y="68295"/>
                  <a:pt x="15560" y="68257"/>
                </a:cubicBezTo>
                <a:cubicBezTo>
                  <a:pt x="18177" y="68104"/>
                  <a:pt x="20852" y="67736"/>
                  <a:pt x="23463" y="67736"/>
                </a:cubicBezTo>
                <a:cubicBezTo>
                  <a:pt x="25504" y="67736"/>
                  <a:pt x="27507" y="67961"/>
                  <a:pt x="29413" y="68690"/>
                </a:cubicBezTo>
                <a:cubicBezTo>
                  <a:pt x="35510" y="71055"/>
                  <a:pt x="38626" y="77789"/>
                  <a:pt x="40287" y="84112"/>
                </a:cubicBezTo>
                <a:cubicBezTo>
                  <a:pt x="41925" y="90413"/>
                  <a:pt x="42857" y="97260"/>
                  <a:pt x="46883" y="102401"/>
                </a:cubicBezTo>
                <a:cubicBezTo>
                  <a:pt x="50905" y="107554"/>
                  <a:pt x="57119" y="109761"/>
                  <a:pt x="63668" y="109761"/>
                </a:cubicBezTo>
                <a:cubicBezTo>
                  <a:pt x="69898" y="109761"/>
                  <a:pt x="76430" y="107763"/>
                  <a:pt x="81664" y="104403"/>
                </a:cubicBezTo>
                <a:cubicBezTo>
                  <a:pt x="95882" y="95236"/>
                  <a:pt x="104139" y="78198"/>
                  <a:pt x="104412" y="61274"/>
                </a:cubicBezTo>
                <a:cubicBezTo>
                  <a:pt x="104662" y="44327"/>
                  <a:pt x="97588" y="27767"/>
                  <a:pt x="86623" y="14846"/>
                </a:cubicBezTo>
                <a:cubicBezTo>
                  <a:pt x="81164" y="8431"/>
                  <a:pt x="74431" y="2608"/>
                  <a:pt x="66242" y="584"/>
                </a:cubicBezTo>
                <a:cubicBezTo>
                  <a:pt x="64635" y="183"/>
                  <a:pt x="63051" y="0"/>
                  <a:pt x="614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13"/>
          <p:cNvGrpSpPr/>
          <p:nvPr/>
        </p:nvGrpSpPr>
        <p:grpSpPr>
          <a:xfrm rot="-865372" flipH="1">
            <a:off x="7437496" y="3535815"/>
            <a:ext cx="1936711" cy="1713456"/>
            <a:chOff x="1749700" y="889800"/>
            <a:chExt cx="4276500" cy="3783525"/>
          </a:xfrm>
        </p:grpSpPr>
        <p:sp>
          <p:nvSpPr>
            <p:cNvPr id="499" name="Google Shape;499;p13"/>
            <p:cNvSpPr/>
            <p:nvPr/>
          </p:nvSpPr>
          <p:spPr>
            <a:xfrm>
              <a:off x="2226200" y="889800"/>
              <a:ext cx="183125" cy="226500"/>
            </a:xfrm>
            <a:custGeom>
              <a:avLst/>
              <a:gdLst/>
              <a:ahLst/>
              <a:cxnLst/>
              <a:rect l="l" t="t" r="r" b="b"/>
              <a:pathLst>
                <a:path w="7325" h="9060" extrusionOk="0">
                  <a:moveTo>
                    <a:pt x="3299" y="1"/>
                  </a:moveTo>
                  <a:cubicBezTo>
                    <a:pt x="2841" y="1"/>
                    <a:pt x="2390" y="173"/>
                    <a:pt x="2047" y="502"/>
                  </a:cubicBezTo>
                  <a:cubicBezTo>
                    <a:pt x="1753" y="835"/>
                    <a:pt x="1510" y="1203"/>
                    <a:pt x="1317" y="1604"/>
                  </a:cubicBezTo>
                  <a:lnTo>
                    <a:pt x="1317" y="1604"/>
                  </a:lnTo>
                  <a:cubicBezTo>
                    <a:pt x="1359" y="1507"/>
                    <a:pt x="1373" y="1467"/>
                    <a:pt x="1366" y="1467"/>
                  </a:cubicBezTo>
                  <a:cubicBezTo>
                    <a:pt x="1336" y="1467"/>
                    <a:pt x="865" y="2344"/>
                    <a:pt x="796" y="2481"/>
                  </a:cubicBezTo>
                  <a:cubicBezTo>
                    <a:pt x="0" y="3937"/>
                    <a:pt x="137" y="5234"/>
                    <a:pt x="728" y="6689"/>
                  </a:cubicBezTo>
                  <a:cubicBezTo>
                    <a:pt x="1345" y="8277"/>
                    <a:pt x="2705" y="9059"/>
                    <a:pt x="4024" y="9059"/>
                  </a:cubicBezTo>
                  <a:cubicBezTo>
                    <a:pt x="5577" y="9059"/>
                    <a:pt x="7074" y="7976"/>
                    <a:pt x="7234" y="5848"/>
                  </a:cubicBezTo>
                  <a:cubicBezTo>
                    <a:pt x="7325" y="4255"/>
                    <a:pt x="7097" y="2982"/>
                    <a:pt x="5960" y="1776"/>
                  </a:cubicBezTo>
                  <a:cubicBezTo>
                    <a:pt x="5664" y="1503"/>
                    <a:pt x="5346" y="1230"/>
                    <a:pt x="5027" y="980"/>
                  </a:cubicBezTo>
                  <a:cubicBezTo>
                    <a:pt x="4777" y="684"/>
                    <a:pt x="4504" y="434"/>
                    <a:pt x="4186" y="229"/>
                  </a:cubicBezTo>
                  <a:cubicBezTo>
                    <a:pt x="3906" y="76"/>
                    <a:pt x="3601" y="1"/>
                    <a:pt x="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2327350" y="1533200"/>
              <a:ext cx="283725" cy="185850"/>
            </a:xfrm>
            <a:custGeom>
              <a:avLst/>
              <a:gdLst/>
              <a:ahLst/>
              <a:cxnLst/>
              <a:rect l="l" t="t" r="r" b="b"/>
              <a:pathLst>
                <a:path w="11349" h="7434" extrusionOk="0">
                  <a:moveTo>
                    <a:pt x="6546" y="1"/>
                  </a:moveTo>
                  <a:cubicBezTo>
                    <a:pt x="6377" y="1"/>
                    <a:pt x="6205" y="13"/>
                    <a:pt x="6031" y="39"/>
                  </a:cubicBezTo>
                  <a:cubicBezTo>
                    <a:pt x="4030" y="334"/>
                    <a:pt x="2392" y="2040"/>
                    <a:pt x="1163" y="3542"/>
                  </a:cubicBezTo>
                  <a:cubicBezTo>
                    <a:pt x="1" y="4928"/>
                    <a:pt x="618" y="7434"/>
                    <a:pt x="2647" y="7434"/>
                  </a:cubicBezTo>
                  <a:cubicBezTo>
                    <a:pt x="2683" y="7434"/>
                    <a:pt x="2719" y="7433"/>
                    <a:pt x="2756" y="7432"/>
                  </a:cubicBezTo>
                  <a:cubicBezTo>
                    <a:pt x="5008" y="7318"/>
                    <a:pt x="7419" y="7022"/>
                    <a:pt x="9080" y="5361"/>
                  </a:cubicBezTo>
                  <a:cubicBezTo>
                    <a:pt x="11348" y="3114"/>
                    <a:pt x="9247" y="1"/>
                    <a:pt x="6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3"/>
            <p:cNvSpPr/>
            <p:nvPr/>
          </p:nvSpPr>
          <p:spPr>
            <a:xfrm>
              <a:off x="2677400" y="1195275"/>
              <a:ext cx="265350" cy="220825"/>
            </a:xfrm>
            <a:custGeom>
              <a:avLst/>
              <a:gdLst/>
              <a:ahLst/>
              <a:cxnLst/>
              <a:rect l="l" t="t" r="r" b="b"/>
              <a:pathLst>
                <a:path w="10614" h="8833" extrusionOk="0">
                  <a:moveTo>
                    <a:pt x="5747" y="0"/>
                  </a:moveTo>
                  <a:cubicBezTo>
                    <a:pt x="5142" y="0"/>
                    <a:pt x="4503" y="134"/>
                    <a:pt x="3858" y="430"/>
                  </a:cubicBezTo>
                  <a:cubicBezTo>
                    <a:pt x="2493" y="1067"/>
                    <a:pt x="1765" y="2045"/>
                    <a:pt x="1219" y="3387"/>
                  </a:cubicBezTo>
                  <a:cubicBezTo>
                    <a:pt x="0" y="6257"/>
                    <a:pt x="1858" y="8832"/>
                    <a:pt x="4511" y="8832"/>
                  </a:cubicBezTo>
                  <a:cubicBezTo>
                    <a:pt x="5076" y="8832"/>
                    <a:pt x="5677" y="8716"/>
                    <a:pt x="6292" y="8460"/>
                  </a:cubicBezTo>
                  <a:cubicBezTo>
                    <a:pt x="7634" y="7891"/>
                    <a:pt x="8612" y="7164"/>
                    <a:pt x="9249" y="5821"/>
                  </a:cubicBezTo>
                  <a:cubicBezTo>
                    <a:pt x="10614" y="2849"/>
                    <a:pt x="8538" y="0"/>
                    <a:pt x="5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3"/>
            <p:cNvSpPr/>
            <p:nvPr/>
          </p:nvSpPr>
          <p:spPr>
            <a:xfrm>
              <a:off x="1795700" y="1310500"/>
              <a:ext cx="278100" cy="217600"/>
            </a:xfrm>
            <a:custGeom>
              <a:avLst/>
              <a:gdLst/>
              <a:ahLst/>
              <a:cxnLst/>
              <a:rect l="l" t="t" r="r" b="b"/>
              <a:pathLst>
                <a:path w="11124" h="8704" extrusionOk="0">
                  <a:moveTo>
                    <a:pt x="5323" y="1"/>
                  </a:moveTo>
                  <a:cubicBezTo>
                    <a:pt x="4021" y="1"/>
                    <a:pt x="2717" y="518"/>
                    <a:pt x="1524" y="1554"/>
                  </a:cubicBezTo>
                  <a:cubicBezTo>
                    <a:pt x="410" y="2509"/>
                    <a:pt x="0" y="4807"/>
                    <a:pt x="910" y="6058"/>
                  </a:cubicBezTo>
                  <a:cubicBezTo>
                    <a:pt x="2137" y="7723"/>
                    <a:pt x="3746" y="8703"/>
                    <a:pt x="5530" y="8703"/>
                  </a:cubicBezTo>
                  <a:cubicBezTo>
                    <a:pt x="6426" y="8703"/>
                    <a:pt x="7367" y="8456"/>
                    <a:pt x="8326" y="7923"/>
                  </a:cubicBezTo>
                  <a:cubicBezTo>
                    <a:pt x="10510" y="6717"/>
                    <a:pt x="11124" y="3351"/>
                    <a:pt x="9190" y="1622"/>
                  </a:cubicBezTo>
                  <a:cubicBezTo>
                    <a:pt x="7983" y="541"/>
                    <a:pt x="6654" y="1"/>
                    <a:pt x="5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3"/>
            <p:cNvSpPr/>
            <p:nvPr/>
          </p:nvSpPr>
          <p:spPr>
            <a:xfrm>
              <a:off x="2706175" y="2238800"/>
              <a:ext cx="236600" cy="344700"/>
            </a:xfrm>
            <a:custGeom>
              <a:avLst/>
              <a:gdLst/>
              <a:ahLst/>
              <a:cxnLst/>
              <a:rect l="l" t="t" r="r" b="b"/>
              <a:pathLst>
                <a:path w="9464" h="13788" extrusionOk="0">
                  <a:moveTo>
                    <a:pt x="4399" y="1"/>
                  </a:moveTo>
                  <a:cubicBezTo>
                    <a:pt x="3113" y="1"/>
                    <a:pt x="1775" y="902"/>
                    <a:pt x="1524" y="2433"/>
                  </a:cubicBezTo>
                  <a:cubicBezTo>
                    <a:pt x="0" y="5253"/>
                    <a:pt x="0" y="9371"/>
                    <a:pt x="1661" y="11964"/>
                  </a:cubicBezTo>
                  <a:cubicBezTo>
                    <a:pt x="2447" y="13225"/>
                    <a:pt x="3581" y="13787"/>
                    <a:pt x="4714" y="13787"/>
                  </a:cubicBezTo>
                  <a:cubicBezTo>
                    <a:pt x="6238" y="13787"/>
                    <a:pt x="7761" y="12772"/>
                    <a:pt x="8439" y="11077"/>
                  </a:cubicBezTo>
                  <a:cubicBezTo>
                    <a:pt x="9463" y="8529"/>
                    <a:pt x="8758" y="4207"/>
                    <a:pt x="6824" y="1932"/>
                  </a:cubicBezTo>
                  <a:cubicBezTo>
                    <a:pt x="6457" y="596"/>
                    <a:pt x="544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2003275" y="2384950"/>
              <a:ext cx="313925" cy="216875"/>
            </a:xfrm>
            <a:custGeom>
              <a:avLst/>
              <a:gdLst/>
              <a:ahLst/>
              <a:cxnLst/>
              <a:rect l="l" t="t" r="r" b="b"/>
              <a:pathLst>
                <a:path w="12557" h="8675" extrusionOk="0">
                  <a:moveTo>
                    <a:pt x="8629" y="0"/>
                  </a:moveTo>
                  <a:cubicBezTo>
                    <a:pt x="8514" y="0"/>
                    <a:pt x="8398" y="7"/>
                    <a:pt x="8280" y="22"/>
                  </a:cubicBezTo>
                  <a:cubicBezTo>
                    <a:pt x="5937" y="295"/>
                    <a:pt x="3776" y="749"/>
                    <a:pt x="2002" y="2456"/>
                  </a:cubicBezTo>
                  <a:cubicBezTo>
                    <a:pt x="0" y="4389"/>
                    <a:pt x="1115" y="7574"/>
                    <a:pt x="3594" y="8370"/>
                  </a:cubicBezTo>
                  <a:cubicBezTo>
                    <a:pt x="4282" y="8583"/>
                    <a:pt x="4978" y="8675"/>
                    <a:pt x="5672" y="8675"/>
                  </a:cubicBezTo>
                  <a:cubicBezTo>
                    <a:pt x="6908" y="8675"/>
                    <a:pt x="8139" y="8383"/>
                    <a:pt x="9304" y="7960"/>
                  </a:cubicBezTo>
                  <a:cubicBezTo>
                    <a:pt x="11215" y="7301"/>
                    <a:pt x="12557" y="5640"/>
                    <a:pt x="12261" y="3547"/>
                  </a:cubicBezTo>
                  <a:cubicBezTo>
                    <a:pt x="12025" y="1855"/>
                    <a:pt x="10498" y="0"/>
                    <a:pt x="8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3"/>
            <p:cNvSpPr/>
            <p:nvPr/>
          </p:nvSpPr>
          <p:spPr>
            <a:xfrm>
              <a:off x="1749700" y="1859925"/>
              <a:ext cx="205825" cy="179750"/>
            </a:xfrm>
            <a:custGeom>
              <a:avLst/>
              <a:gdLst/>
              <a:ahLst/>
              <a:cxnLst/>
              <a:rect l="l" t="t" r="r" b="b"/>
              <a:pathLst>
                <a:path w="8233" h="7190" extrusionOk="0">
                  <a:moveTo>
                    <a:pt x="4008" y="0"/>
                  </a:moveTo>
                  <a:cubicBezTo>
                    <a:pt x="1924" y="0"/>
                    <a:pt x="0" y="1624"/>
                    <a:pt x="339" y="4030"/>
                  </a:cubicBezTo>
                  <a:cubicBezTo>
                    <a:pt x="611" y="5922"/>
                    <a:pt x="2314" y="7190"/>
                    <a:pt x="4046" y="7190"/>
                  </a:cubicBezTo>
                  <a:cubicBezTo>
                    <a:pt x="4917" y="7190"/>
                    <a:pt x="5796" y="6869"/>
                    <a:pt x="6504" y="6146"/>
                  </a:cubicBezTo>
                  <a:lnTo>
                    <a:pt x="6799" y="5827"/>
                  </a:lnTo>
                  <a:cubicBezTo>
                    <a:pt x="8232" y="4371"/>
                    <a:pt x="8096" y="1528"/>
                    <a:pt x="6094" y="573"/>
                  </a:cubicBezTo>
                  <a:lnTo>
                    <a:pt x="5730" y="391"/>
                  </a:lnTo>
                  <a:cubicBezTo>
                    <a:pt x="5173" y="125"/>
                    <a:pt x="4585" y="0"/>
                    <a:pt x="4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3"/>
            <p:cNvSpPr/>
            <p:nvPr/>
          </p:nvSpPr>
          <p:spPr>
            <a:xfrm>
              <a:off x="2389975" y="2023950"/>
              <a:ext cx="197925" cy="153525"/>
            </a:xfrm>
            <a:custGeom>
              <a:avLst/>
              <a:gdLst/>
              <a:ahLst/>
              <a:cxnLst/>
              <a:rect l="l" t="t" r="r" b="b"/>
              <a:pathLst>
                <a:path w="7917" h="6141" extrusionOk="0">
                  <a:moveTo>
                    <a:pt x="3454" y="1"/>
                  </a:moveTo>
                  <a:cubicBezTo>
                    <a:pt x="3076" y="1"/>
                    <a:pt x="2699" y="30"/>
                    <a:pt x="2321" y="85"/>
                  </a:cubicBezTo>
                  <a:cubicBezTo>
                    <a:pt x="728" y="313"/>
                    <a:pt x="0" y="2474"/>
                    <a:pt x="774" y="3725"/>
                  </a:cubicBezTo>
                  <a:cubicBezTo>
                    <a:pt x="1138" y="4339"/>
                    <a:pt x="1616" y="4862"/>
                    <a:pt x="2184" y="5294"/>
                  </a:cubicBezTo>
                  <a:cubicBezTo>
                    <a:pt x="2853" y="5842"/>
                    <a:pt x="3672" y="6141"/>
                    <a:pt x="4466" y="6141"/>
                  </a:cubicBezTo>
                  <a:cubicBezTo>
                    <a:pt x="5454" y="6141"/>
                    <a:pt x="6404" y="5679"/>
                    <a:pt x="6984" y="4657"/>
                  </a:cubicBezTo>
                  <a:cubicBezTo>
                    <a:pt x="7917" y="3020"/>
                    <a:pt x="7052" y="586"/>
                    <a:pt x="5119" y="199"/>
                  </a:cubicBezTo>
                  <a:cubicBezTo>
                    <a:pt x="4564" y="64"/>
                    <a:pt x="4009"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3"/>
            <p:cNvSpPr/>
            <p:nvPr/>
          </p:nvSpPr>
          <p:spPr>
            <a:xfrm>
              <a:off x="3245425" y="1472775"/>
              <a:ext cx="196275" cy="197875"/>
            </a:xfrm>
            <a:custGeom>
              <a:avLst/>
              <a:gdLst/>
              <a:ahLst/>
              <a:cxnLst/>
              <a:rect l="l" t="t" r="r" b="b"/>
              <a:pathLst>
                <a:path w="7851" h="7915" extrusionOk="0">
                  <a:moveTo>
                    <a:pt x="4513" y="0"/>
                  </a:moveTo>
                  <a:cubicBezTo>
                    <a:pt x="3580" y="0"/>
                    <a:pt x="2631" y="393"/>
                    <a:pt x="2042" y="1273"/>
                  </a:cubicBezTo>
                  <a:cubicBezTo>
                    <a:pt x="1382" y="2205"/>
                    <a:pt x="1314" y="3115"/>
                    <a:pt x="905" y="4116"/>
                  </a:cubicBezTo>
                  <a:cubicBezTo>
                    <a:pt x="0" y="6112"/>
                    <a:pt x="1639" y="7915"/>
                    <a:pt x="3287" y="7915"/>
                  </a:cubicBezTo>
                  <a:cubicBezTo>
                    <a:pt x="4044" y="7915"/>
                    <a:pt x="4802" y="7535"/>
                    <a:pt x="5318" y="6618"/>
                  </a:cubicBezTo>
                  <a:cubicBezTo>
                    <a:pt x="5977" y="5458"/>
                    <a:pt x="6705" y="4662"/>
                    <a:pt x="7160" y="3343"/>
                  </a:cubicBezTo>
                  <a:cubicBezTo>
                    <a:pt x="7850" y="1302"/>
                    <a:pt x="6209" y="0"/>
                    <a:pt x="4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3"/>
            <p:cNvSpPr/>
            <p:nvPr/>
          </p:nvSpPr>
          <p:spPr>
            <a:xfrm>
              <a:off x="3247675" y="933050"/>
              <a:ext cx="233625" cy="177075"/>
            </a:xfrm>
            <a:custGeom>
              <a:avLst/>
              <a:gdLst/>
              <a:ahLst/>
              <a:cxnLst/>
              <a:rect l="l" t="t" r="r" b="b"/>
              <a:pathLst>
                <a:path w="9345" h="7083" extrusionOk="0">
                  <a:moveTo>
                    <a:pt x="4773" y="0"/>
                  </a:moveTo>
                  <a:cubicBezTo>
                    <a:pt x="1" y="0"/>
                    <a:pt x="650" y="7082"/>
                    <a:pt x="4517" y="7082"/>
                  </a:cubicBezTo>
                  <a:cubicBezTo>
                    <a:pt x="4872" y="7082"/>
                    <a:pt x="5253" y="7023"/>
                    <a:pt x="5660" y="6893"/>
                  </a:cubicBezTo>
                  <a:cubicBezTo>
                    <a:pt x="9345" y="5710"/>
                    <a:pt x="8890"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3"/>
            <p:cNvSpPr/>
            <p:nvPr/>
          </p:nvSpPr>
          <p:spPr>
            <a:xfrm>
              <a:off x="2950925" y="1955475"/>
              <a:ext cx="288750" cy="274600"/>
            </a:xfrm>
            <a:custGeom>
              <a:avLst/>
              <a:gdLst/>
              <a:ahLst/>
              <a:cxnLst/>
              <a:rect l="l" t="t" r="r" b="b"/>
              <a:pathLst>
                <a:path w="11550" h="10984" extrusionOk="0">
                  <a:moveTo>
                    <a:pt x="2898" y="0"/>
                  </a:moveTo>
                  <a:cubicBezTo>
                    <a:pt x="1277" y="0"/>
                    <a:pt x="0" y="2136"/>
                    <a:pt x="788" y="3711"/>
                  </a:cubicBezTo>
                  <a:cubicBezTo>
                    <a:pt x="1402" y="4917"/>
                    <a:pt x="1834" y="6168"/>
                    <a:pt x="2403" y="7374"/>
                  </a:cubicBezTo>
                  <a:cubicBezTo>
                    <a:pt x="3131" y="8852"/>
                    <a:pt x="4245" y="9785"/>
                    <a:pt x="5633" y="10604"/>
                  </a:cubicBezTo>
                  <a:cubicBezTo>
                    <a:pt x="6092" y="10865"/>
                    <a:pt x="6611" y="10984"/>
                    <a:pt x="7138" y="10984"/>
                  </a:cubicBezTo>
                  <a:cubicBezTo>
                    <a:pt x="9272" y="10984"/>
                    <a:pt x="11549" y="9040"/>
                    <a:pt x="10637" y="6759"/>
                  </a:cubicBezTo>
                  <a:cubicBezTo>
                    <a:pt x="9932" y="5008"/>
                    <a:pt x="9250" y="3689"/>
                    <a:pt x="7612" y="2619"/>
                  </a:cubicBezTo>
                  <a:cubicBezTo>
                    <a:pt x="6452" y="1846"/>
                    <a:pt x="5246" y="1209"/>
                    <a:pt x="4109" y="413"/>
                  </a:cubicBezTo>
                  <a:cubicBezTo>
                    <a:pt x="3701" y="125"/>
                    <a:pt x="3289" y="0"/>
                    <a:pt x="2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3"/>
            <p:cNvSpPr/>
            <p:nvPr/>
          </p:nvSpPr>
          <p:spPr>
            <a:xfrm>
              <a:off x="3434650" y="2244700"/>
              <a:ext cx="193450" cy="190850"/>
            </a:xfrm>
            <a:custGeom>
              <a:avLst/>
              <a:gdLst/>
              <a:ahLst/>
              <a:cxnLst/>
              <a:rect l="l" t="t" r="r" b="b"/>
              <a:pathLst>
                <a:path w="7738" h="7634" extrusionOk="0">
                  <a:moveTo>
                    <a:pt x="4717" y="0"/>
                  </a:moveTo>
                  <a:cubicBezTo>
                    <a:pt x="4251" y="0"/>
                    <a:pt x="3785" y="100"/>
                    <a:pt x="3367" y="309"/>
                  </a:cubicBezTo>
                  <a:cubicBezTo>
                    <a:pt x="2617" y="695"/>
                    <a:pt x="1934" y="1241"/>
                    <a:pt x="1366" y="1901"/>
                  </a:cubicBezTo>
                  <a:cubicBezTo>
                    <a:pt x="1" y="3402"/>
                    <a:pt x="46" y="5677"/>
                    <a:pt x="1729" y="6951"/>
                  </a:cubicBezTo>
                  <a:cubicBezTo>
                    <a:pt x="2324" y="7401"/>
                    <a:pt x="3089" y="7634"/>
                    <a:pt x="3850" y="7634"/>
                  </a:cubicBezTo>
                  <a:cubicBezTo>
                    <a:pt x="5012" y="7634"/>
                    <a:pt x="6166" y="7091"/>
                    <a:pt x="6688" y="5950"/>
                  </a:cubicBezTo>
                  <a:cubicBezTo>
                    <a:pt x="7189" y="4972"/>
                    <a:pt x="7507" y="3880"/>
                    <a:pt x="7598" y="2765"/>
                  </a:cubicBezTo>
                  <a:cubicBezTo>
                    <a:pt x="7737" y="1044"/>
                    <a:pt x="6228" y="0"/>
                    <a:pt x="4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3"/>
            <p:cNvSpPr/>
            <p:nvPr/>
          </p:nvSpPr>
          <p:spPr>
            <a:xfrm>
              <a:off x="3624350" y="1588700"/>
              <a:ext cx="234575" cy="157375"/>
            </a:xfrm>
            <a:custGeom>
              <a:avLst/>
              <a:gdLst/>
              <a:ahLst/>
              <a:cxnLst/>
              <a:rect l="l" t="t" r="r" b="b"/>
              <a:pathLst>
                <a:path w="9383" h="6295" extrusionOk="0">
                  <a:moveTo>
                    <a:pt x="5571" y="1"/>
                  </a:moveTo>
                  <a:cubicBezTo>
                    <a:pt x="3880" y="1"/>
                    <a:pt x="3007" y="894"/>
                    <a:pt x="1853" y="2004"/>
                  </a:cubicBezTo>
                  <a:cubicBezTo>
                    <a:pt x="1" y="3771"/>
                    <a:pt x="1695" y="6295"/>
                    <a:pt x="3840" y="6295"/>
                  </a:cubicBezTo>
                  <a:cubicBezTo>
                    <a:pt x="3987" y="6295"/>
                    <a:pt x="4136" y="6283"/>
                    <a:pt x="4287" y="6258"/>
                  </a:cubicBezTo>
                  <a:cubicBezTo>
                    <a:pt x="6084" y="5985"/>
                    <a:pt x="7017" y="5689"/>
                    <a:pt x="8108" y="4142"/>
                  </a:cubicBezTo>
                  <a:cubicBezTo>
                    <a:pt x="9382" y="2368"/>
                    <a:pt x="7608" y="71"/>
                    <a:pt x="5697" y="2"/>
                  </a:cubicBezTo>
                  <a:cubicBezTo>
                    <a:pt x="5655" y="1"/>
                    <a:pt x="5612" y="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a:off x="3196375" y="2966875"/>
              <a:ext cx="193950" cy="304450"/>
            </a:xfrm>
            <a:custGeom>
              <a:avLst/>
              <a:gdLst/>
              <a:ahLst/>
              <a:cxnLst/>
              <a:rect l="l" t="t" r="r" b="b"/>
              <a:pathLst>
                <a:path w="7758" h="12178" extrusionOk="0">
                  <a:moveTo>
                    <a:pt x="3248" y="0"/>
                  </a:moveTo>
                  <a:cubicBezTo>
                    <a:pt x="1824" y="0"/>
                    <a:pt x="296" y="1239"/>
                    <a:pt x="569" y="3109"/>
                  </a:cubicBezTo>
                  <a:cubicBezTo>
                    <a:pt x="683" y="3973"/>
                    <a:pt x="114" y="5247"/>
                    <a:pt x="69" y="6134"/>
                  </a:cubicBezTo>
                  <a:cubicBezTo>
                    <a:pt x="0" y="7272"/>
                    <a:pt x="182" y="8432"/>
                    <a:pt x="615" y="9501"/>
                  </a:cubicBezTo>
                  <a:cubicBezTo>
                    <a:pt x="1193" y="11008"/>
                    <a:pt x="2407" y="12177"/>
                    <a:pt x="4054" y="12177"/>
                  </a:cubicBezTo>
                  <a:cubicBezTo>
                    <a:pt x="4223" y="12177"/>
                    <a:pt x="4396" y="12165"/>
                    <a:pt x="4573" y="12140"/>
                  </a:cubicBezTo>
                  <a:cubicBezTo>
                    <a:pt x="6370" y="11889"/>
                    <a:pt x="7712" y="10388"/>
                    <a:pt x="7735" y="8568"/>
                  </a:cubicBezTo>
                  <a:cubicBezTo>
                    <a:pt x="7757" y="7272"/>
                    <a:pt x="7507" y="5975"/>
                    <a:pt x="6961" y="4792"/>
                  </a:cubicBezTo>
                  <a:cubicBezTo>
                    <a:pt x="6506" y="3769"/>
                    <a:pt x="5642" y="2927"/>
                    <a:pt x="5392" y="1835"/>
                  </a:cubicBezTo>
                  <a:cubicBezTo>
                    <a:pt x="5100" y="552"/>
                    <a:pt x="4197" y="0"/>
                    <a:pt x="3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p:nvPr/>
          </p:nvSpPr>
          <p:spPr>
            <a:xfrm>
              <a:off x="2532150" y="3339825"/>
              <a:ext cx="221250" cy="225125"/>
            </a:xfrm>
            <a:custGeom>
              <a:avLst/>
              <a:gdLst/>
              <a:ahLst/>
              <a:cxnLst/>
              <a:rect l="l" t="t" r="r" b="b"/>
              <a:pathLst>
                <a:path w="8850" h="9005" extrusionOk="0">
                  <a:moveTo>
                    <a:pt x="4832" y="1"/>
                  </a:moveTo>
                  <a:cubicBezTo>
                    <a:pt x="3906" y="1"/>
                    <a:pt x="2946" y="324"/>
                    <a:pt x="2161" y="952"/>
                  </a:cubicBezTo>
                  <a:cubicBezTo>
                    <a:pt x="0" y="2704"/>
                    <a:pt x="23" y="4888"/>
                    <a:pt x="979" y="7253"/>
                  </a:cubicBezTo>
                  <a:cubicBezTo>
                    <a:pt x="1449" y="8423"/>
                    <a:pt x="2772" y="9004"/>
                    <a:pt x="4032" y="9004"/>
                  </a:cubicBezTo>
                  <a:cubicBezTo>
                    <a:pt x="4660" y="9004"/>
                    <a:pt x="5272" y="8860"/>
                    <a:pt x="5755" y="8573"/>
                  </a:cubicBezTo>
                  <a:cubicBezTo>
                    <a:pt x="8053" y="7208"/>
                    <a:pt x="8849" y="5161"/>
                    <a:pt x="8189" y="2590"/>
                  </a:cubicBezTo>
                  <a:cubicBezTo>
                    <a:pt x="7727" y="837"/>
                    <a:pt x="6321" y="1"/>
                    <a:pt x="48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1958625" y="3174175"/>
              <a:ext cx="242000" cy="191000"/>
            </a:xfrm>
            <a:custGeom>
              <a:avLst/>
              <a:gdLst/>
              <a:ahLst/>
              <a:cxnLst/>
              <a:rect l="l" t="t" r="r" b="b"/>
              <a:pathLst>
                <a:path w="9680" h="7640" extrusionOk="0">
                  <a:moveTo>
                    <a:pt x="4775" y="1"/>
                  </a:moveTo>
                  <a:cubicBezTo>
                    <a:pt x="4719" y="1"/>
                    <a:pt x="4663" y="1"/>
                    <a:pt x="4607" y="3"/>
                  </a:cubicBezTo>
                  <a:cubicBezTo>
                    <a:pt x="4588" y="3"/>
                    <a:pt x="4569" y="3"/>
                    <a:pt x="4550" y="3"/>
                  </a:cubicBezTo>
                  <a:cubicBezTo>
                    <a:pt x="1226" y="3"/>
                    <a:pt x="0" y="3975"/>
                    <a:pt x="1991" y="6282"/>
                  </a:cubicBezTo>
                  <a:cubicBezTo>
                    <a:pt x="2754" y="7148"/>
                    <a:pt x="3834" y="7640"/>
                    <a:pt x="4978" y="7640"/>
                  </a:cubicBezTo>
                  <a:cubicBezTo>
                    <a:pt x="5096" y="7640"/>
                    <a:pt x="5215" y="7634"/>
                    <a:pt x="5335" y="7624"/>
                  </a:cubicBezTo>
                  <a:cubicBezTo>
                    <a:pt x="7678" y="7419"/>
                    <a:pt x="9680" y="5440"/>
                    <a:pt x="8974" y="2915"/>
                  </a:cubicBezTo>
                  <a:cubicBezTo>
                    <a:pt x="8838" y="2369"/>
                    <a:pt x="8565" y="1846"/>
                    <a:pt x="8178" y="1414"/>
                  </a:cubicBezTo>
                  <a:cubicBezTo>
                    <a:pt x="7285" y="498"/>
                    <a:pt x="6057" y="1"/>
                    <a:pt x="4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2539550" y="2853075"/>
              <a:ext cx="256500" cy="211525"/>
            </a:xfrm>
            <a:custGeom>
              <a:avLst/>
              <a:gdLst/>
              <a:ahLst/>
              <a:cxnLst/>
              <a:rect l="l" t="t" r="r" b="b"/>
              <a:pathLst>
                <a:path w="10260" h="8461" extrusionOk="0">
                  <a:moveTo>
                    <a:pt x="4757" y="0"/>
                  </a:moveTo>
                  <a:cubicBezTo>
                    <a:pt x="4293" y="0"/>
                    <a:pt x="3827" y="51"/>
                    <a:pt x="3367" y="154"/>
                  </a:cubicBezTo>
                  <a:cubicBezTo>
                    <a:pt x="1069" y="609"/>
                    <a:pt x="0" y="3498"/>
                    <a:pt x="1137" y="5432"/>
                  </a:cubicBezTo>
                  <a:cubicBezTo>
                    <a:pt x="2002" y="6933"/>
                    <a:pt x="3207" y="7661"/>
                    <a:pt x="4800" y="8275"/>
                  </a:cubicBezTo>
                  <a:cubicBezTo>
                    <a:pt x="5137" y="8403"/>
                    <a:pt x="5486" y="8461"/>
                    <a:pt x="5835" y="8461"/>
                  </a:cubicBezTo>
                  <a:cubicBezTo>
                    <a:pt x="7420" y="8461"/>
                    <a:pt x="9014" y="7262"/>
                    <a:pt x="9554" y="5864"/>
                  </a:cubicBezTo>
                  <a:cubicBezTo>
                    <a:pt x="10259" y="4044"/>
                    <a:pt x="9668" y="1769"/>
                    <a:pt x="7848" y="814"/>
                  </a:cubicBezTo>
                  <a:cubicBezTo>
                    <a:pt x="6895" y="274"/>
                    <a:pt x="5831" y="0"/>
                    <a:pt x="4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a:off x="3151475" y="2647950"/>
              <a:ext cx="320175" cy="314225"/>
            </a:xfrm>
            <a:custGeom>
              <a:avLst/>
              <a:gdLst/>
              <a:ahLst/>
              <a:cxnLst/>
              <a:rect l="l" t="t" r="r" b="b"/>
              <a:pathLst>
                <a:path w="12807" h="12569" extrusionOk="0">
                  <a:moveTo>
                    <a:pt x="6778" y="1"/>
                  </a:moveTo>
                  <a:cubicBezTo>
                    <a:pt x="5404" y="1"/>
                    <a:pt x="4128" y="608"/>
                    <a:pt x="3412" y="1808"/>
                  </a:cubicBezTo>
                  <a:cubicBezTo>
                    <a:pt x="1683" y="2923"/>
                    <a:pt x="227" y="4788"/>
                    <a:pt x="136" y="6812"/>
                  </a:cubicBezTo>
                  <a:cubicBezTo>
                    <a:pt x="1" y="10193"/>
                    <a:pt x="3214" y="12568"/>
                    <a:pt x="6370" y="12568"/>
                  </a:cubicBezTo>
                  <a:cubicBezTo>
                    <a:pt x="6400" y="12568"/>
                    <a:pt x="6430" y="12568"/>
                    <a:pt x="6460" y="12568"/>
                  </a:cubicBezTo>
                  <a:cubicBezTo>
                    <a:pt x="9758" y="12545"/>
                    <a:pt x="12602" y="9861"/>
                    <a:pt x="12715" y="6539"/>
                  </a:cubicBezTo>
                  <a:cubicBezTo>
                    <a:pt x="12806" y="3560"/>
                    <a:pt x="10531" y="489"/>
                    <a:pt x="7506" y="56"/>
                  </a:cubicBezTo>
                  <a:cubicBezTo>
                    <a:pt x="7262" y="19"/>
                    <a:pt x="7019" y="1"/>
                    <a:pt x="6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a:off x="3489825" y="1861150"/>
              <a:ext cx="179150" cy="139350"/>
            </a:xfrm>
            <a:custGeom>
              <a:avLst/>
              <a:gdLst/>
              <a:ahLst/>
              <a:cxnLst/>
              <a:rect l="l" t="t" r="r" b="b"/>
              <a:pathLst>
                <a:path w="7166" h="5574" extrusionOk="0">
                  <a:moveTo>
                    <a:pt x="3594" y="0"/>
                  </a:moveTo>
                  <a:cubicBezTo>
                    <a:pt x="0" y="0"/>
                    <a:pt x="0" y="5574"/>
                    <a:pt x="3594" y="5574"/>
                  </a:cubicBezTo>
                  <a:cubicBezTo>
                    <a:pt x="7166" y="5574"/>
                    <a:pt x="7166" y="0"/>
                    <a:pt x="3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3"/>
            <p:cNvSpPr/>
            <p:nvPr/>
          </p:nvSpPr>
          <p:spPr>
            <a:xfrm>
              <a:off x="3652450" y="2995700"/>
              <a:ext cx="192300" cy="155750"/>
            </a:xfrm>
            <a:custGeom>
              <a:avLst/>
              <a:gdLst/>
              <a:ahLst/>
              <a:cxnLst/>
              <a:rect l="l" t="t" r="r" b="b"/>
              <a:pathLst>
                <a:path w="7692" h="6230" extrusionOk="0">
                  <a:moveTo>
                    <a:pt x="3570" y="0"/>
                  </a:moveTo>
                  <a:cubicBezTo>
                    <a:pt x="3443" y="0"/>
                    <a:pt x="3314" y="8"/>
                    <a:pt x="3186" y="22"/>
                  </a:cubicBezTo>
                  <a:cubicBezTo>
                    <a:pt x="1616" y="113"/>
                    <a:pt x="1" y="1660"/>
                    <a:pt x="615" y="3366"/>
                  </a:cubicBezTo>
                  <a:cubicBezTo>
                    <a:pt x="1161" y="4890"/>
                    <a:pt x="1889" y="5687"/>
                    <a:pt x="3504" y="6119"/>
                  </a:cubicBezTo>
                  <a:cubicBezTo>
                    <a:pt x="3793" y="6194"/>
                    <a:pt x="4067" y="6229"/>
                    <a:pt x="4325" y="6229"/>
                  </a:cubicBezTo>
                  <a:cubicBezTo>
                    <a:pt x="6704" y="6229"/>
                    <a:pt x="7691" y="3230"/>
                    <a:pt x="6234" y="1342"/>
                  </a:cubicBezTo>
                  <a:cubicBezTo>
                    <a:pt x="5605" y="490"/>
                    <a:pt x="4616" y="0"/>
                    <a:pt x="3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3"/>
            <p:cNvSpPr/>
            <p:nvPr/>
          </p:nvSpPr>
          <p:spPr>
            <a:xfrm>
              <a:off x="2518350" y="3867100"/>
              <a:ext cx="206050" cy="166900"/>
            </a:xfrm>
            <a:custGeom>
              <a:avLst/>
              <a:gdLst/>
              <a:ahLst/>
              <a:cxnLst/>
              <a:rect l="l" t="t" r="r" b="b"/>
              <a:pathLst>
                <a:path w="8242" h="6676" extrusionOk="0">
                  <a:moveTo>
                    <a:pt x="4399" y="1"/>
                  </a:moveTo>
                  <a:cubicBezTo>
                    <a:pt x="3869" y="1"/>
                    <a:pt x="3336" y="133"/>
                    <a:pt x="2850" y="425"/>
                  </a:cubicBezTo>
                  <a:lnTo>
                    <a:pt x="2395" y="721"/>
                  </a:lnTo>
                  <a:cubicBezTo>
                    <a:pt x="0" y="2171"/>
                    <a:pt x="576" y="6675"/>
                    <a:pt x="3630" y="6675"/>
                  </a:cubicBezTo>
                  <a:cubicBezTo>
                    <a:pt x="3738" y="6675"/>
                    <a:pt x="3850" y="6670"/>
                    <a:pt x="3964" y="6658"/>
                  </a:cubicBezTo>
                  <a:lnTo>
                    <a:pt x="4488" y="6590"/>
                  </a:lnTo>
                  <a:cubicBezTo>
                    <a:pt x="6558" y="6362"/>
                    <a:pt x="8241" y="4656"/>
                    <a:pt x="7672" y="2450"/>
                  </a:cubicBezTo>
                  <a:cubicBezTo>
                    <a:pt x="7289" y="999"/>
                    <a:pt x="585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3"/>
            <p:cNvSpPr/>
            <p:nvPr/>
          </p:nvSpPr>
          <p:spPr>
            <a:xfrm>
              <a:off x="2267150" y="3707100"/>
              <a:ext cx="242850" cy="211025"/>
            </a:xfrm>
            <a:custGeom>
              <a:avLst/>
              <a:gdLst/>
              <a:ahLst/>
              <a:cxnLst/>
              <a:rect l="l" t="t" r="r" b="b"/>
              <a:pathLst>
                <a:path w="9714" h="8441" extrusionOk="0">
                  <a:moveTo>
                    <a:pt x="4845" y="1"/>
                  </a:moveTo>
                  <a:cubicBezTo>
                    <a:pt x="2320" y="1"/>
                    <a:pt x="0" y="2639"/>
                    <a:pt x="842" y="5210"/>
                  </a:cubicBezTo>
                  <a:lnTo>
                    <a:pt x="955" y="5506"/>
                  </a:lnTo>
                  <a:cubicBezTo>
                    <a:pt x="1524" y="7462"/>
                    <a:pt x="3190" y="8440"/>
                    <a:pt x="4857" y="8440"/>
                  </a:cubicBezTo>
                  <a:cubicBezTo>
                    <a:pt x="6523" y="8440"/>
                    <a:pt x="8189" y="7462"/>
                    <a:pt x="8758" y="5506"/>
                  </a:cubicBezTo>
                  <a:lnTo>
                    <a:pt x="8872" y="5210"/>
                  </a:lnTo>
                  <a:cubicBezTo>
                    <a:pt x="9713" y="2639"/>
                    <a:pt x="7393" y="1"/>
                    <a:pt x="4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3"/>
            <p:cNvSpPr/>
            <p:nvPr/>
          </p:nvSpPr>
          <p:spPr>
            <a:xfrm>
              <a:off x="3253800" y="3352875"/>
              <a:ext cx="176325" cy="238050"/>
            </a:xfrm>
            <a:custGeom>
              <a:avLst/>
              <a:gdLst/>
              <a:ahLst/>
              <a:cxnLst/>
              <a:rect l="l" t="t" r="r" b="b"/>
              <a:pathLst>
                <a:path w="7053" h="9522" extrusionOk="0">
                  <a:moveTo>
                    <a:pt x="3063" y="0"/>
                  </a:moveTo>
                  <a:cubicBezTo>
                    <a:pt x="1572" y="0"/>
                    <a:pt x="60" y="958"/>
                    <a:pt x="274" y="2682"/>
                  </a:cubicBezTo>
                  <a:cubicBezTo>
                    <a:pt x="410" y="3592"/>
                    <a:pt x="1" y="4275"/>
                    <a:pt x="1" y="5185"/>
                  </a:cubicBezTo>
                  <a:cubicBezTo>
                    <a:pt x="1" y="6185"/>
                    <a:pt x="410" y="7141"/>
                    <a:pt x="888" y="7982"/>
                  </a:cubicBezTo>
                  <a:cubicBezTo>
                    <a:pt x="1480" y="9012"/>
                    <a:pt x="2587" y="9521"/>
                    <a:pt x="3683" y="9521"/>
                  </a:cubicBezTo>
                  <a:cubicBezTo>
                    <a:pt x="5032" y="9521"/>
                    <a:pt x="6362" y="8750"/>
                    <a:pt x="6689" y="7232"/>
                  </a:cubicBezTo>
                  <a:cubicBezTo>
                    <a:pt x="7053" y="5457"/>
                    <a:pt x="6757" y="4229"/>
                    <a:pt x="5938" y="2887"/>
                  </a:cubicBezTo>
                  <a:cubicBezTo>
                    <a:pt x="5824" y="2591"/>
                    <a:pt x="5756" y="2296"/>
                    <a:pt x="5711" y="1977"/>
                  </a:cubicBezTo>
                  <a:cubicBezTo>
                    <a:pt x="5456" y="625"/>
                    <a:pt x="4267" y="0"/>
                    <a:pt x="3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3582775" y="2711750"/>
              <a:ext cx="129700" cy="113975"/>
            </a:xfrm>
            <a:custGeom>
              <a:avLst/>
              <a:gdLst/>
              <a:ahLst/>
              <a:cxnLst/>
              <a:rect l="l" t="t" r="r" b="b"/>
              <a:pathLst>
                <a:path w="5188" h="4559" extrusionOk="0">
                  <a:moveTo>
                    <a:pt x="2595" y="1"/>
                  </a:moveTo>
                  <a:cubicBezTo>
                    <a:pt x="1679" y="1"/>
                    <a:pt x="763" y="518"/>
                    <a:pt x="513" y="1553"/>
                  </a:cubicBezTo>
                  <a:lnTo>
                    <a:pt x="422" y="1872"/>
                  </a:lnTo>
                  <a:cubicBezTo>
                    <a:pt x="1" y="3660"/>
                    <a:pt x="1308" y="4559"/>
                    <a:pt x="2606" y="4559"/>
                  </a:cubicBezTo>
                  <a:cubicBezTo>
                    <a:pt x="3901" y="4559"/>
                    <a:pt x="5187" y="3666"/>
                    <a:pt x="4744" y="1872"/>
                  </a:cubicBezTo>
                  <a:lnTo>
                    <a:pt x="4676" y="1553"/>
                  </a:lnTo>
                  <a:cubicBezTo>
                    <a:pt x="4426" y="518"/>
                    <a:pt x="3510" y="1"/>
                    <a:pt x="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3"/>
            <p:cNvSpPr/>
            <p:nvPr/>
          </p:nvSpPr>
          <p:spPr>
            <a:xfrm>
              <a:off x="3683175" y="3719650"/>
              <a:ext cx="191950" cy="166825"/>
            </a:xfrm>
            <a:custGeom>
              <a:avLst/>
              <a:gdLst/>
              <a:ahLst/>
              <a:cxnLst/>
              <a:rect l="l" t="t" r="r" b="b"/>
              <a:pathLst>
                <a:path w="7678" h="6673" extrusionOk="0">
                  <a:moveTo>
                    <a:pt x="4056" y="1"/>
                  </a:moveTo>
                  <a:cubicBezTo>
                    <a:pt x="3160" y="1"/>
                    <a:pt x="2263" y="307"/>
                    <a:pt x="1638" y="932"/>
                  </a:cubicBezTo>
                  <a:cubicBezTo>
                    <a:pt x="0" y="2592"/>
                    <a:pt x="569" y="6164"/>
                    <a:pt x="3162" y="6551"/>
                  </a:cubicBezTo>
                  <a:lnTo>
                    <a:pt x="3572" y="6619"/>
                  </a:lnTo>
                  <a:cubicBezTo>
                    <a:pt x="3799" y="6655"/>
                    <a:pt x="4021" y="6673"/>
                    <a:pt x="4235" y="6673"/>
                  </a:cubicBezTo>
                  <a:cubicBezTo>
                    <a:pt x="6291" y="6673"/>
                    <a:pt x="7677" y="5049"/>
                    <a:pt x="7348" y="2865"/>
                  </a:cubicBezTo>
                  <a:cubicBezTo>
                    <a:pt x="7325" y="2729"/>
                    <a:pt x="7302" y="2592"/>
                    <a:pt x="7280" y="2456"/>
                  </a:cubicBezTo>
                  <a:cubicBezTo>
                    <a:pt x="7024" y="839"/>
                    <a:pt x="5540" y="1"/>
                    <a:pt x="4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3"/>
            <p:cNvSpPr/>
            <p:nvPr/>
          </p:nvSpPr>
          <p:spPr>
            <a:xfrm>
              <a:off x="3697825" y="4246275"/>
              <a:ext cx="218100" cy="175300"/>
            </a:xfrm>
            <a:custGeom>
              <a:avLst/>
              <a:gdLst/>
              <a:ahLst/>
              <a:cxnLst/>
              <a:rect l="l" t="t" r="r" b="b"/>
              <a:pathLst>
                <a:path w="8724" h="7012" extrusionOk="0">
                  <a:moveTo>
                    <a:pt x="5929" y="1"/>
                  </a:moveTo>
                  <a:cubicBezTo>
                    <a:pt x="5713" y="1"/>
                    <a:pt x="5489" y="36"/>
                    <a:pt x="5260" y="112"/>
                  </a:cubicBezTo>
                  <a:cubicBezTo>
                    <a:pt x="3918" y="567"/>
                    <a:pt x="2826" y="1022"/>
                    <a:pt x="1803" y="2068"/>
                  </a:cubicBezTo>
                  <a:cubicBezTo>
                    <a:pt x="1" y="3889"/>
                    <a:pt x="1638" y="7012"/>
                    <a:pt x="3812" y="7012"/>
                  </a:cubicBezTo>
                  <a:cubicBezTo>
                    <a:pt x="4272" y="7012"/>
                    <a:pt x="4757" y="6872"/>
                    <a:pt x="5238" y="6550"/>
                  </a:cubicBezTo>
                  <a:cubicBezTo>
                    <a:pt x="6352" y="5799"/>
                    <a:pt x="7285" y="4753"/>
                    <a:pt x="7899" y="3524"/>
                  </a:cubicBezTo>
                  <a:cubicBezTo>
                    <a:pt x="8724" y="2056"/>
                    <a:pt x="7574" y="1"/>
                    <a:pt x="5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3"/>
            <p:cNvSpPr/>
            <p:nvPr/>
          </p:nvSpPr>
          <p:spPr>
            <a:xfrm>
              <a:off x="2856525" y="4282625"/>
              <a:ext cx="175475" cy="138900"/>
            </a:xfrm>
            <a:custGeom>
              <a:avLst/>
              <a:gdLst/>
              <a:ahLst/>
              <a:cxnLst/>
              <a:rect l="l" t="t" r="r" b="b"/>
              <a:pathLst>
                <a:path w="7019" h="5556" extrusionOk="0">
                  <a:moveTo>
                    <a:pt x="3735" y="1"/>
                  </a:moveTo>
                  <a:cubicBezTo>
                    <a:pt x="3211" y="1"/>
                    <a:pt x="2661" y="190"/>
                    <a:pt x="2152" y="637"/>
                  </a:cubicBezTo>
                  <a:cubicBezTo>
                    <a:pt x="1447" y="1274"/>
                    <a:pt x="1197" y="1888"/>
                    <a:pt x="765" y="2684"/>
                  </a:cubicBezTo>
                  <a:cubicBezTo>
                    <a:pt x="1" y="4082"/>
                    <a:pt x="1129" y="5556"/>
                    <a:pt x="2475" y="5556"/>
                  </a:cubicBezTo>
                  <a:cubicBezTo>
                    <a:pt x="2773" y="5556"/>
                    <a:pt x="3080" y="5484"/>
                    <a:pt x="3381" y="5323"/>
                  </a:cubicBezTo>
                  <a:cubicBezTo>
                    <a:pt x="4200" y="4891"/>
                    <a:pt x="4814" y="4641"/>
                    <a:pt x="5451" y="3936"/>
                  </a:cubicBezTo>
                  <a:cubicBezTo>
                    <a:pt x="7018" y="2227"/>
                    <a:pt x="5531" y="1"/>
                    <a:pt x="3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3"/>
            <p:cNvSpPr/>
            <p:nvPr/>
          </p:nvSpPr>
          <p:spPr>
            <a:xfrm>
              <a:off x="3037700" y="3743500"/>
              <a:ext cx="209300" cy="162100"/>
            </a:xfrm>
            <a:custGeom>
              <a:avLst/>
              <a:gdLst/>
              <a:ahLst/>
              <a:cxnLst/>
              <a:rect l="l" t="t" r="r" b="b"/>
              <a:pathLst>
                <a:path w="8372" h="6484" extrusionOk="0">
                  <a:moveTo>
                    <a:pt x="4186" y="1"/>
                  </a:moveTo>
                  <a:cubicBezTo>
                    <a:pt x="1" y="1"/>
                    <a:pt x="1" y="6484"/>
                    <a:pt x="4186" y="6484"/>
                  </a:cubicBezTo>
                  <a:cubicBezTo>
                    <a:pt x="8372" y="6484"/>
                    <a:pt x="8372" y="1"/>
                    <a:pt x="4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3500625" y="4075050"/>
              <a:ext cx="174600" cy="134800"/>
            </a:xfrm>
            <a:custGeom>
              <a:avLst/>
              <a:gdLst/>
              <a:ahLst/>
              <a:cxnLst/>
              <a:rect l="l" t="t" r="r" b="b"/>
              <a:pathLst>
                <a:path w="6984" h="5392" extrusionOk="0">
                  <a:moveTo>
                    <a:pt x="3503" y="0"/>
                  </a:moveTo>
                  <a:cubicBezTo>
                    <a:pt x="0" y="0"/>
                    <a:pt x="0" y="5392"/>
                    <a:pt x="3503" y="5392"/>
                  </a:cubicBezTo>
                  <a:cubicBezTo>
                    <a:pt x="6984" y="5392"/>
                    <a:pt x="6984" y="0"/>
                    <a:pt x="3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3"/>
            <p:cNvSpPr/>
            <p:nvPr/>
          </p:nvSpPr>
          <p:spPr>
            <a:xfrm>
              <a:off x="2911450" y="3001375"/>
              <a:ext cx="178600" cy="138775"/>
            </a:xfrm>
            <a:custGeom>
              <a:avLst/>
              <a:gdLst/>
              <a:ahLst/>
              <a:cxnLst/>
              <a:rect l="l" t="t" r="r" b="b"/>
              <a:pathLst>
                <a:path w="7144" h="5551" extrusionOk="0">
                  <a:moveTo>
                    <a:pt x="3572" y="0"/>
                  </a:moveTo>
                  <a:cubicBezTo>
                    <a:pt x="1" y="0"/>
                    <a:pt x="1" y="5551"/>
                    <a:pt x="3572" y="5551"/>
                  </a:cubicBezTo>
                  <a:cubicBezTo>
                    <a:pt x="7144" y="5551"/>
                    <a:pt x="7144" y="0"/>
                    <a:pt x="3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3"/>
            <p:cNvSpPr/>
            <p:nvPr/>
          </p:nvSpPr>
          <p:spPr>
            <a:xfrm>
              <a:off x="3544425" y="3350275"/>
              <a:ext cx="166075" cy="121125"/>
            </a:xfrm>
            <a:custGeom>
              <a:avLst/>
              <a:gdLst/>
              <a:ahLst/>
              <a:cxnLst/>
              <a:rect l="l" t="t" r="r" b="b"/>
              <a:pathLst>
                <a:path w="6643" h="4845" extrusionOk="0">
                  <a:moveTo>
                    <a:pt x="3126" y="0"/>
                  </a:moveTo>
                  <a:cubicBezTo>
                    <a:pt x="17" y="0"/>
                    <a:pt x="0" y="4845"/>
                    <a:pt x="3123" y="4845"/>
                  </a:cubicBezTo>
                  <a:cubicBezTo>
                    <a:pt x="3314" y="4845"/>
                    <a:pt x="3516" y="4826"/>
                    <a:pt x="3731" y="4788"/>
                  </a:cubicBezTo>
                  <a:lnTo>
                    <a:pt x="4367" y="4674"/>
                  </a:lnTo>
                  <a:cubicBezTo>
                    <a:pt x="6642" y="4265"/>
                    <a:pt x="6642" y="580"/>
                    <a:pt x="4367" y="170"/>
                  </a:cubicBezTo>
                  <a:lnTo>
                    <a:pt x="3731" y="57"/>
                  </a:lnTo>
                  <a:cubicBezTo>
                    <a:pt x="3517" y="18"/>
                    <a:pt x="3316" y="0"/>
                    <a:pt x="3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3"/>
            <p:cNvSpPr/>
            <p:nvPr/>
          </p:nvSpPr>
          <p:spPr>
            <a:xfrm>
              <a:off x="4353075" y="3522925"/>
              <a:ext cx="187700" cy="347900"/>
            </a:xfrm>
            <a:custGeom>
              <a:avLst/>
              <a:gdLst/>
              <a:ahLst/>
              <a:cxnLst/>
              <a:rect l="l" t="t" r="r" b="b"/>
              <a:pathLst>
                <a:path w="7508" h="13916" extrusionOk="0">
                  <a:moveTo>
                    <a:pt x="4508" y="0"/>
                  </a:moveTo>
                  <a:cubicBezTo>
                    <a:pt x="3298" y="0"/>
                    <a:pt x="2002" y="742"/>
                    <a:pt x="1570" y="1977"/>
                  </a:cubicBezTo>
                  <a:cubicBezTo>
                    <a:pt x="501" y="5139"/>
                    <a:pt x="1" y="8937"/>
                    <a:pt x="1206" y="12145"/>
                  </a:cubicBezTo>
                  <a:cubicBezTo>
                    <a:pt x="1614" y="13235"/>
                    <a:pt x="2657" y="13915"/>
                    <a:pt x="3686" y="13915"/>
                  </a:cubicBezTo>
                  <a:cubicBezTo>
                    <a:pt x="4439" y="13915"/>
                    <a:pt x="5184" y="13550"/>
                    <a:pt x="5665" y="12713"/>
                  </a:cubicBezTo>
                  <a:cubicBezTo>
                    <a:pt x="7485" y="9483"/>
                    <a:pt x="7508" y="5548"/>
                    <a:pt x="6871" y="1977"/>
                  </a:cubicBezTo>
                  <a:cubicBezTo>
                    <a:pt x="6612" y="599"/>
                    <a:pt x="5595" y="0"/>
                    <a:pt x="4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3"/>
            <p:cNvSpPr/>
            <p:nvPr/>
          </p:nvSpPr>
          <p:spPr>
            <a:xfrm>
              <a:off x="3884475" y="3526250"/>
              <a:ext cx="200775" cy="135950"/>
            </a:xfrm>
            <a:custGeom>
              <a:avLst/>
              <a:gdLst/>
              <a:ahLst/>
              <a:cxnLst/>
              <a:rect l="l" t="t" r="r" b="b"/>
              <a:pathLst>
                <a:path w="8031" h="5438" extrusionOk="0">
                  <a:moveTo>
                    <a:pt x="3385" y="1"/>
                  </a:moveTo>
                  <a:cubicBezTo>
                    <a:pt x="3083" y="1"/>
                    <a:pt x="2780" y="31"/>
                    <a:pt x="2480" y="92"/>
                  </a:cubicBezTo>
                  <a:cubicBezTo>
                    <a:pt x="1" y="479"/>
                    <a:pt x="319" y="3572"/>
                    <a:pt x="1866" y="4733"/>
                  </a:cubicBezTo>
                  <a:cubicBezTo>
                    <a:pt x="2640" y="5324"/>
                    <a:pt x="3527" y="5438"/>
                    <a:pt x="4482" y="5438"/>
                  </a:cubicBezTo>
                  <a:cubicBezTo>
                    <a:pt x="6984" y="5438"/>
                    <a:pt x="8031" y="1866"/>
                    <a:pt x="5733" y="638"/>
                  </a:cubicBezTo>
                  <a:cubicBezTo>
                    <a:pt x="5018" y="222"/>
                    <a:pt x="4206" y="1"/>
                    <a:pt x="3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4163150" y="4152950"/>
              <a:ext cx="244225" cy="149975"/>
            </a:xfrm>
            <a:custGeom>
              <a:avLst/>
              <a:gdLst/>
              <a:ahLst/>
              <a:cxnLst/>
              <a:rect l="l" t="t" r="r" b="b"/>
              <a:pathLst>
                <a:path w="9769" h="5999" extrusionOk="0">
                  <a:moveTo>
                    <a:pt x="3737" y="0"/>
                  </a:moveTo>
                  <a:cubicBezTo>
                    <a:pt x="3354" y="0"/>
                    <a:pt x="2960" y="54"/>
                    <a:pt x="2548" y="183"/>
                  </a:cubicBezTo>
                  <a:cubicBezTo>
                    <a:pt x="728" y="751"/>
                    <a:pt x="0" y="3026"/>
                    <a:pt x="1388" y="4459"/>
                  </a:cubicBezTo>
                  <a:cubicBezTo>
                    <a:pt x="2502" y="5597"/>
                    <a:pt x="3731" y="5733"/>
                    <a:pt x="5232" y="5961"/>
                  </a:cubicBezTo>
                  <a:cubicBezTo>
                    <a:pt x="5409" y="5986"/>
                    <a:pt x="5580" y="5999"/>
                    <a:pt x="5746" y="5999"/>
                  </a:cubicBezTo>
                  <a:cubicBezTo>
                    <a:pt x="8786" y="5999"/>
                    <a:pt x="9769" y="1828"/>
                    <a:pt x="6597" y="706"/>
                  </a:cubicBezTo>
                  <a:cubicBezTo>
                    <a:pt x="5618" y="347"/>
                    <a:pt x="4710" y="0"/>
                    <a:pt x="3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3"/>
            <p:cNvSpPr/>
            <p:nvPr/>
          </p:nvSpPr>
          <p:spPr>
            <a:xfrm>
              <a:off x="4896125" y="3932625"/>
              <a:ext cx="246525" cy="186950"/>
            </a:xfrm>
            <a:custGeom>
              <a:avLst/>
              <a:gdLst/>
              <a:ahLst/>
              <a:cxnLst/>
              <a:rect l="l" t="t" r="r" b="b"/>
              <a:pathLst>
                <a:path w="9861" h="7478" extrusionOk="0">
                  <a:moveTo>
                    <a:pt x="6107" y="1"/>
                  </a:moveTo>
                  <a:cubicBezTo>
                    <a:pt x="6029" y="1"/>
                    <a:pt x="5951" y="4"/>
                    <a:pt x="5872" y="11"/>
                  </a:cubicBezTo>
                  <a:cubicBezTo>
                    <a:pt x="4689" y="79"/>
                    <a:pt x="3665" y="215"/>
                    <a:pt x="2778" y="1102"/>
                  </a:cubicBezTo>
                  <a:cubicBezTo>
                    <a:pt x="2164" y="1717"/>
                    <a:pt x="1936" y="2445"/>
                    <a:pt x="1595" y="3195"/>
                  </a:cubicBezTo>
                  <a:cubicBezTo>
                    <a:pt x="1" y="4790"/>
                    <a:pt x="1099" y="7477"/>
                    <a:pt x="3079" y="7477"/>
                  </a:cubicBezTo>
                  <a:cubicBezTo>
                    <a:pt x="3472" y="7477"/>
                    <a:pt x="3899" y="7371"/>
                    <a:pt x="4348" y="7131"/>
                  </a:cubicBezTo>
                  <a:lnTo>
                    <a:pt x="4348" y="7131"/>
                  </a:lnTo>
                  <a:cubicBezTo>
                    <a:pt x="4283" y="7171"/>
                    <a:pt x="4476" y="7185"/>
                    <a:pt x="4761" y="7185"/>
                  </a:cubicBezTo>
                  <a:cubicBezTo>
                    <a:pt x="5280" y="7185"/>
                    <a:pt x="6103" y="7137"/>
                    <a:pt x="6236" y="7108"/>
                  </a:cubicBezTo>
                  <a:cubicBezTo>
                    <a:pt x="7441" y="6789"/>
                    <a:pt x="8124" y="5948"/>
                    <a:pt x="8715" y="4924"/>
                  </a:cubicBezTo>
                  <a:cubicBezTo>
                    <a:pt x="9860" y="2964"/>
                    <a:pt x="8468" y="1"/>
                    <a:pt x="6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3"/>
            <p:cNvSpPr/>
            <p:nvPr/>
          </p:nvSpPr>
          <p:spPr>
            <a:xfrm>
              <a:off x="4843300" y="3335850"/>
              <a:ext cx="214425" cy="225575"/>
            </a:xfrm>
            <a:custGeom>
              <a:avLst/>
              <a:gdLst/>
              <a:ahLst/>
              <a:cxnLst/>
              <a:rect l="l" t="t" r="r" b="b"/>
              <a:pathLst>
                <a:path w="8577" h="9023" extrusionOk="0">
                  <a:moveTo>
                    <a:pt x="4479" y="0"/>
                  </a:moveTo>
                  <a:cubicBezTo>
                    <a:pt x="4181" y="0"/>
                    <a:pt x="3883" y="43"/>
                    <a:pt x="3594" y="133"/>
                  </a:cubicBezTo>
                  <a:lnTo>
                    <a:pt x="3253" y="247"/>
                  </a:lnTo>
                  <a:cubicBezTo>
                    <a:pt x="1911" y="656"/>
                    <a:pt x="614" y="1703"/>
                    <a:pt x="341" y="3159"/>
                  </a:cubicBezTo>
                  <a:cubicBezTo>
                    <a:pt x="0" y="4592"/>
                    <a:pt x="182" y="6116"/>
                    <a:pt x="819" y="7435"/>
                  </a:cubicBezTo>
                  <a:cubicBezTo>
                    <a:pt x="1339" y="8563"/>
                    <a:pt x="2439" y="9023"/>
                    <a:pt x="3559" y="9023"/>
                  </a:cubicBezTo>
                  <a:cubicBezTo>
                    <a:pt x="4155" y="9023"/>
                    <a:pt x="4756" y="8893"/>
                    <a:pt x="5278" y="8663"/>
                  </a:cubicBezTo>
                  <a:cubicBezTo>
                    <a:pt x="6438" y="8163"/>
                    <a:pt x="7211" y="7276"/>
                    <a:pt x="7871" y="6229"/>
                  </a:cubicBezTo>
                  <a:cubicBezTo>
                    <a:pt x="8576" y="4978"/>
                    <a:pt x="8576" y="3432"/>
                    <a:pt x="7871" y="2180"/>
                  </a:cubicBezTo>
                  <a:lnTo>
                    <a:pt x="7666" y="1862"/>
                  </a:lnTo>
                  <a:cubicBezTo>
                    <a:pt x="7039" y="774"/>
                    <a:pt x="5755" y="0"/>
                    <a:pt x="4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3"/>
            <p:cNvSpPr/>
            <p:nvPr/>
          </p:nvSpPr>
          <p:spPr>
            <a:xfrm>
              <a:off x="4666925" y="3855150"/>
              <a:ext cx="191050" cy="163825"/>
            </a:xfrm>
            <a:custGeom>
              <a:avLst/>
              <a:gdLst/>
              <a:ahLst/>
              <a:cxnLst/>
              <a:rect l="l" t="t" r="r" b="b"/>
              <a:pathLst>
                <a:path w="7642" h="6553" extrusionOk="0">
                  <a:moveTo>
                    <a:pt x="3839" y="1"/>
                  </a:moveTo>
                  <a:cubicBezTo>
                    <a:pt x="1082" y="1"/>
                    <a:pt x="0" y="3857"/>
                    <a:pt x="1801" y="5657"/>
                  </a:cubicBezTo>
                  <a:cubicBezTo>
                    <a:pt x="2414" y="6271"/>
                    <a:pt x="3255" y="6553"/>
                    <a:pt x="4101" y="6553"/>
                  </a:cubicBezTo>
                  <a:cubicBezTo>
                    <a:pt x="5861" y="6553"/>
                    <a:pt x="7642" y="5334"/>
                    <a:pt x="7442" y="3337"/>
                  </a:cubicBezTo>
                  <a:lnTo>
                    <a:pt x="7419" y="2996"/>
                  </a:lnTo>
                  <a:cubicBezTo>
                    <a:pt x="7237" y="1290"/>
                    <a:pt x="6191" y="243"/>
                    <a:pt x="4485" y="61"/>
                  </a:cubicBezTo>
                  <a:lnTo>
                    <a:pt x="4144" y="16"/>
                  </a:lnTo>
                  <a:cubicBezTo>
                    <a:pt x="4040" y="6"/>
                    <a:pt x="3938" y="1"/>
                    <a:pt x="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5385250" y="3407400"/>
              <a:ext cx="250825" cy="194525"/>
            </a:xfrm>
            <a:custGeom>
              <a:avLst/>
              <a:gdLst/>
              <a:ahLst/>
              <a:cxnLst/>
              <a:rect l="l" t="t" r="r" b="b"/>
              <a:pathLst>
                <a:path w="10033" h="7781" extrusionOk="0">
                  <a:moveTo>
                    <a:pt x="5005" y="1"/>
                  </a:moveTo>
                  <a:cubicBezTo>
                    <a:pt x="1" y="1"/>
                    <a:pt x="1" y="7780"/>
                    <a:pt x="5005" y="7780"/>
                  </a:cubicBezTo>
                  <a:cubicBezTo>
                    <a:pt x="10032" y="7780"/>
                    <a:pt x="10032" y="1"/>
                    <a:pt x="5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5173125" y="3149225"/>
              <a:ext cx="186550" cy="328425"/>
            </a:xfrm>
            <a:custGeom>
              <a:avLst/>
              <a:gdLst/>
              <a:ahLst/>
              <a:cxnLst/>
              <a:rect l="l" t="t" r="r" b="b"/>
              <a:pathLst>
                <a:path w="7462" h="13137" extrusionOk="0">
                  <a:moveTo>
                    <a:pt x="3292" y="0"/>
                  </a:moveTo>
                  <a:cubicBezTo>
                    <a:pt x="2290" y="0"/>
                    <a:pt x="1320" y="655"/>
                    <a:pt x="1343" y="1980"/>
                  </a:cubicBezTo>
                  <a:cubicBezTo>
                    <a:pt x="1388" y="3663"/>
                    <a:pt x="1388" y="4891"/>
                    <a:pt x="751" y="6438"/>
                  </a:cubicBezTo>
                  <a:cubicBezTo>
                    <a:pt x="1" y="8121"/>
                    <a:pt x="137" y="10078"/>
                    <a:pt x="1138" y="11624"/>
                  </a:cubicBezTo>
                  <a:cubicBezTo>
                    <a:pt x="1716" y="12591"/>
                    <a:pt x="2825" y="13136"/>
                    <a:pt x="3906" y="13136"/>
                  </a:cubicBezTo>
                  <a:cubicBezTo>
                    <a:pt x="4910" y="13136"/>
                    <a:pt x="5889" y="12665"/>
                    <a:pt x="6393" y="11624"/>
                  </a:cubicBezTo>
                  <a:cubicBezTo>
                    <a:pt x="7234" y="9918"/>
                    <a:pt x="7462" y="8190"/>
                    <a:pt x="6598" y="6438"/>
                  </a:cubicBezTo>
                  <a:cubicBezTo>
                    <a:pt x="6347" y="5892"/>
                    <a:pt x="5915" y="5414"/>
                    <a:pt x="5733" y="4846"/>
                  </a:cubicBezTo>
                  <a:cubicBezTo>
                    <a:pt x="5437" y="3959"/>
                    <a:pt x="5506" y="2889"/>
                    <a:pt x="5437" y="1980"/>
                  </a:cubicBezTo>
                  <a:cubicBezTo>
                    <a:pt x="5346" y="666"/>
                    <a:pt x="4302" y="0"/>
                    <a:pt x="3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3"/>
            <p:cNvSpPr/>
            <p:nvPr/>
          </p:nvSpPr>
          <p:spPr>
            <a:xfrm>
              <a:off x="5200825" y="3921075"/>
              <a:ext cx="353350" cy="199425"/>
            </a:xfrm>
            <a:custGeom>
              <a:avLst/>
              <a:gdLst/>
              <a:ahLst/>
              <a:cxnLst/>
              <a:rect l="l" t="t" r="r" b="b"/>
              <a:pathLst>
                <a:path w="14134" h="7977" extrusionOk="0">
                  <a:moveTo>
                    <a:pt x="7050" y="0"/>
                  </a:moveTo>
                  <a:cubicBezTo>
                    <a:pt x="6033" y="0"/>
                    <a:pt x="5004" y="189"/>
                    <a:pt x="3988" y="518"/>
                  </a:cubicBezTo>
                  <a:cubicBezTo>
                    <a:pt x="3880" y="506"/>
                    <a:pt x="3774" y="501"/>
                    <a:pt x="3670" y="501"/>
                  </a:cubicBezTo>
                  <a:cubicBezTo>
                    <a:pt x="953" y="501"/>
                    <a:pt x="0" y="4398"/>
                    <a:pt x="2805" y="5341"/>
                  </a:cubicBezTo>
                  <a:cubicBezTo>
                    <a:pt x="4303" y="6922"/>
                    <a:pt x="6348" y="7976"/>
                    <a:pt x="8523" y="7976"/>
                  </a:cubicBezTo>
                  <a:cubicBezTo>
                    <a:pt x="8694" y="7976"/>
                    <a:pt x="8866" y="7970"/>
                    <a:pt x="9038" y="7956"/>
                  </a:cubicBezTo>
                  <a:cubicBezTo>
                    <a:pt x="12632" y="7683"/>
                    <a:pt x="14134" y="3066"/>
                    <a:pt x="10858" y="1041"/>
                  </a:cubicBezTo>
                  <a:cubicBezTo>
                    <a:pt x="9643" y="312"/>
                    <a:pt x="8356" y="0"/>
                    <a:pt x="7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5754325" y="3980375"/>
              <a:ext cx="271875" cy="188325"/>
            </a:xfrm>
            <a:custGeom>
              <a:avLst/>
              <a:gdLst/>
              <a:ahLst/>
              <a:cxnLst/>
              <a:rect l="l" t="t" r="r" b="b"/>
              <a:pathLst>
                <a:path w="10875" h="7533" extrusionOk="0">
                  <a:moveTo>
                    <a:pt x="5448" y="1"/>
                  </a:moveTo>
                  <a:cubicBezTo>
                    <a:pt x="4353" y="1"/>
                    <a:pt x="3268" y="334"/>
                    <a:pt x="2457" y="1058"/>
                  </a:cubicBezTo>
                  <a:cubicBezTo>
                    <a:pt x="410" y="1649"/>
                    <a:pt x="1" y="4834"/>
                    <a:pt x="1980" y="5744"/>
                  </a:cubicBezTo>
                  <a:cubicBezTo>
                    <a:pt x="2860" y="6900"/>
                    <a:pt x="4341" y="7532"/>
                    <a:pt x="5800" y="7532"/>
                  </a:cubicBezTo>
                  <a:cubicBezTo>
                    <a:pt x="6264" y="7532"/>
                    <a:pt x="6727" y="7468"/>
                    <a:pt x="7166" y="7336"/>
                  </a:cubicBezTo>
                  <a:cubicBezTo>
                    <a:pt x="10146" y="6449"/>
                    <a:pt x="10874" y="2263"/>
                    <a:pt x="8031" y="648"/>
                  </a:cubicBezTo>
                  <a:cubicBezTo>
                    <a:pt x="7260" y="227"/>
                    <a:pt x="6350" y="1"/>
                    <a:pt x="5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3"/>
            <p:cNvSpPr/>
            <p:nvPr/>
          </p:nvSpPr>
          <p:spPr>
            <a:xfrm>
              <a:off x="5580875" y="4411875"/>
              <a:ext cx="216700" cy="236975"/>
            </a:xfrm>
            <a:custGeom>
              <a:avLst/>
              <a:gdLst/>
              <a:ahLst/>
              <a:cxnLst/>
              <a:rect l="l" t="t" r="r" b="b"/>
              <a:pathLst>
                <a:path w="8668" h="9479" extrusionOk="0">
                  <a:moveTo>
                    <a:pt x="4482" y="0"/>
                  </a:moveTo>
                  <a:cubicBezTo>
                    <a:pt x="2851" y="0"/>
                    <a:pt x="1240" y="1214"/>
                    <a:pt x="615" y="2837"/>
                  </a:cubicBezTo>
                  <a:cubicBezTo>
                    <a:pt x="1" y="4452"/>
                    <a:pt x="456" y="6022"/>
                    <a:pt x="1184" y="7501"/>
                  </a:cubicBezTo>
                  <a:cubicBezTo>
                    <a:pt x="1814" y="8762"/>
                    <a:pt x="3276" y="9478"/>
                    <a:pt x="4670" y="9478"/>
                  </a:cubicBezTo>
                  <a:cubicBezTo>
                    <a:pt x="4986" y="9478"/>
                    <a:pt x="5298" y="9442"/>
                    <a:pt x="5597" y="9366"/>
                  </a:cubicBezTo>
                  <a:cubicBezTo>
                    <a:pt x="7371" y="8888"/>
                    <a:pt x="8372" y="7319"/>
                    <a:pt x="8508" y="5567"/>
                  </a:cubicBezTo>
                  <a:cubicBezTo>
                    <a:pt x="8668" y="3816"/>
                    <a:pt x="8099" y="2428"/>
                    <a:pt x="6939" y="1131"/>
                  </a:cubicBezTo>
                  <a:cubicBezTo>
                    <a:pt x="6208" y="338"/>
                    <a:pt x="5342" y="0"/>
                    <a:pt x="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a:off x="5731675" y="3595750"/>
              <a:ext cx="242750" cy="181425"/>
            </a:xfrm>
            <a:custGeom>
              <a:avLst/>
              <a:gdLst/>
              <a:ahLst/>
              <a:cxnLst/>
              <a:rect l="l" t="t" r="r" b="b"/>
              <a:pathLst>
                <a:path w="9710" h="7257" extrusionOk="0">
                  <a:moveTo>
                    <a:pt x="5615" y="0"/>
                  </a:moveTo>
                  <a:cubicBezTo>
                    <a:pt x="5329" y="0"/>
                    <a:pt x="5025" y="35"/>
                    <a:pt x="4706" y="110"/>
                  </a:cubicBezTo>
                  <a:cubicBezTo>
                    <a:pt x="3068" y="474"/>
                    <a:pt x="2249" y="1407"/>
                    <a:pt x="1293" y="2726"/>
                  </a:cubicBezTo>
                  <a:cubicBezTo>
                    <a:pt x="0" y="4532"/>
                    <a:pt x="1723" y="7256"/>
                    <a:pt x="3806" y="7256"/>
                  </a:cubicBezTo>
                  <a:cubicBezTo>
                    <a:pt x="3848" y="7256"/>
                    <a:pt x="3890" y="7255"/>
                    <a:pt x="3932" y="7253"/>
                  </a:cubicBezTo>
                  <a:cubicBezTo>
                    <a:pt x="5570" y="7184"/>
                    <a:pt x="6707" y="6889"/>
                    <a:pt x="7913" y="5729"/>
                  </a:cubicBezTo>
                  <a:lnTo>
                    <a:pt x="7845" y="5638"/>
                  </a:lnTo>
                  <a:cubicBezTo>
                    <a:pt x="9710" y="3669"/>
                    <a:pt x="8554" y="0"/>
                    <a:pt x="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3"/>
            <p:cNvSpPr/>
            <p:nvPr/>
          </p:nvSpPr>
          <p:spPr>
            <a:xfrm>
              <a:off x="5104900" y="3659900"/>
              <a:ext cx="147875" cy="114325"/>
            </a:xfrm>
            <a:custGeom>
              <a:avLst/>
              <a:gdLst/>
              <a:ahLst/>
              <a:cxnLst/>
              <a:rect l="l" t="t" r="r" b="b"/>
              <a:pathLst>
                <a:path w="5915" h="4573" extrusionOk="0">
                  <a:moveTo>
                    <a:pt x="2957" y="1"/>
                  </a:moveTo>
                  <a:cubicBezTo>
                    <a:pt x="0" y="1"/>
                    <a:pt x="0" y="4573"/>
                    <a:pt x="2957" y="4573"/>
                  </a:cubicBezTo>
                  <a:cubicBezTo>
                    <a:pt x="5892" y="4573"/>
                    <a:pt x="5914" y="1"/>
                    <a:pt x="2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3"/>
            <p:cNvSpPr/>
            <p:nvPr/>
          </p:nvSpPr>
          <p:spPr>
            <a:xfrm>
              <a:off x="5576900" y="3102725"/>
              <a:ext cx="223525" cy="187425"/>
            </a:xfrm>
            <a:custGeom>
              <a:avLst/>
              <a:gdLst/>
              <a:ahLst/>
              <a:cxnLst/>
              <a:rect l="l" t="t" r="r" b="b"/>
              <a:pathLst>
                <a:path w="8941" h="7497" extrusionOk="0">
                  <a:moveTo>
                    <a:pt x="5085" y="1"/>
                  </a:moveTo>
                  <a:cubicBezTo>
                    <a:pt x="4214" y="1"/>
                    <a:pt x="3344" y="325"/>
                    <a:pt x="2662" y="973"/>
                  </a:cubicBezTo>
                  <a:cubicBezTo>
                    <a:pt x="1092" y="2452"/>
                    <a:pt x="1" y="6342"/>
                    <a:pt x="2798" y="7252"/>
                  </a:cubicBezTo>
                  <a:cubicBezTo>
                    <a:pt x="3263" y="7417"/>
                    <a:pt x="3740" y="7496"/>
                    <a:pt x="4211" y="7496"/>
                  </a:cubicBezTo>
                  <a:cubicBezTo>
                    <a:pt x="5493" y="7496"/>
                    <a:pt x="6725" y="6906"/>
                    <a:pt x="7507" y="5841"/>
                  </a:cubicBezTo>
                  <a:cubicBezTo>
                    <a:pt x="8622" y="4363"/>
                    <a:pt x="8940" y="2406"/>
                    <a:pt x="7507" y="973"/>
                  </a:cubicBezTo>
                  <a:cubicBezTo>
                    <a:pt x="6825" y="325"/>
                    <a:pt x="5955" y="1"/>
                    <a:pt x="5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3"/>
            <p:cNvSpPr/>
            <p:nvPr/>
          </p:nvSpPr>
          <p:spPr>
            <a:xfrm>
              <a:off x="4744225" y="4350900"/>
              <a:ext cx="212850" cy="272900"/>
            </a:xfrm>
            <a:custGeom>
              <a:avLst/>
              <a:gdLst/>
              <a:ahLst/>
              <a:cxnLst/>
              <a:rect l="l" t="t" r="r" b="b"/>
              <a:pathLst>
                <a:path w="8514" h="10916" extrusionOk="0">
                  <a:moveTo>
                    <a:pt x="2737" y="0"/>
                  </a:moveTo>
                  <a:cubicBezTo>
                    <a:pt x="1353" y="0"/>
                    <a:pt x="0" y="1479"/>
                    <a:pt x="779" y="3161"/>
                  </a:cubicBezTo>
                  <a:cubicBezTo>
                    <a:pt x="1325" y="4366"/>
                    <a:pt x="1916" y="5572"/>
                    <a:pt x="2439" y="6800"/>
                  </a:cubicBezTo>
                  <a:cubicBezTo>
                    <a:pt x="2985" y="8097"/>
                    <a:pt x="3304" y="9257"/>
                    <a:pt x="4350" y="10235"/>
                  </a:cubicBezTo>
                  <a:cubicBezTo>
                    <a:pt x="4857" y="10710"/>
                    <a:pt x="5416" y="10915"/>
                    <a:pt x="5950" y="10915"/>
                  </a:cubicBezTo>
                  <a:cubicBezTo>
                    <a:pt x="7312" y="10915"/>
                    <a:pt x="8514" y="9584"/>
                    <a:pt x="8285" y="7983"/>
                  </a:cubicBezTo>
                  <a:cubicBezTo>
                    <a:pt x="8081" y="6618"/>
                    <a:pt x="7216" y="5618"/>
                    <a:pt x="6511" y="4480"/>
                  </a:cubicBezTo>
                  <a:cubicBezTo>
                    <a:pt x="5806" y="3320"/>
                    <a:pt x="5146" y="2205"/>
                    <a:pt x="4464" y="1068"/>
                  </a:cubicBezTo>
                  <a:cubicBezTo>
                    <a:pt x="4019" y="314"/>
                    <a:pt x="3374" y="0"/>
                    <a:pt x="2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3"/>
            <p:cNvSpPr/>
            <p:nvPr/>
          </p:nvSpPr>
          <p:spPr>
            <a:xfrm>
              <a:off x="3826475" y="4462325"/>
              <a:ext cx="271850" cy="211000"/>
            </a:xfrm>
            <a:custGeom>
              <a:avLst/>
              <a:gdLst/>
              <a:ahLst/>
              <a:cxnLst/>
              <a:rect l="l" t="t" r="r" b="b"/>
              <a:pathLst>
                <a:path w="10874" h="8440" extrusionOk="0">
                  <a:moveTo>
                    <a:pt x="5437" y="0"/>
                  </a:moveTo>
                  <a:cubicBezTo>
                    <a:pt x="1" y="0"/>
                    <a:pt x="1" y="8440"/>
                    <a:pt x="5437" y="8440"/>
                  </a:cubicBezTo>
                  <a:cubicBezTo>
                    <a:pt x="10874" y="8440"/>
                    <a:pt x="10874" y="0"/>
                    <a:pt x="5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3"/>
            <p:cNvSpPr/>
            <p:nvPr/>
          </p:nvSpPr>
          <p:spPr>
            <a:xfrm>
              <a:off x="2341075" y="4212675"/>
              <a:ext cx="229775" cy="177450"/>
            </a:xfrm>
            <a:custGeom>
              <a:avLst/>
              <a:gdLst/>
              <a:ahLst/>
              <a:cxnLst/>
              <a:rect l="l" t="t" r="r" b="b"/>
              <a:pathLst>
                <a:path w="9191" h="7098" extrusionOk="0">
                  <a:moveTo>
                    <a:pt x="4595" y="0"/>
                  </a:moveTo>
                  <a:cubicBezTo>
                    <a:pt x="0" y="0"/>
                    <a:pt x="0" y="7098"/>
                    <a:pt x="4595" y="7098"/>
                  </a:cubicBezTo>
                  <a:cubicBezTo>
                    <a:pt x="9190" y="7098"/>
                    <a:pt x="9167" y="0"/>
                    <a:pt x="4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3"/>
            <p:cNvSpPr/>
            <p:nvPr/>
          </p:nvSpPr>
          <p:spPr>
            <a:xfrm>
              <a:off x="3104825" y="4105200"/>
              <a:ext cx="183700" cy="142750"/>
            </a:xfrm>
            <a:custGeom>
              <a:avLst/>
              <a:gdLst/>
              <a:ahLst/>
              <a:cxnLst/>
              <a:rect l="l" t="t" r="r" b="b"/>
              <a:pathLst>
                <a:path w="7348" h="5710" extrusionOk="0">
                  <a:moveTo>
                    <a:pt x="3685" y="0"/>
                  </a:moveTo>
                  <a:cubicBezTo>
                    <a:pt x="0" y="0"/>
                    <a:pt x="0" y="5710"/>
                    <a:pt x="3685" y="5710"/>
                  </a:cubicBezTo>
                  <a:cubicBezTo>
                    <a:pt x="7348" y="5710"/>
                    <a:pt x="7348" y="0"/>
                    <a:pt x="3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Google Shape;548;p13"/>
          <p:cNvSpPr/>
          <p:nvPr/>
        </p:nvSpPr>
        <p:spPr>
          <a:xfrm rot="-5136104" flipH="1">
            <a:off x="7779287" y="-812979"/>
            <a:ext cx="1711799" cy="2177741"/>
          </a:xfrm>
          <a:custGeom>
            <a:avLst/>
            <a:gdLst/>
            <a:ahLst/>
            <a:cxnLst/>
            <a:rect l="l" t="t" r="r" b="b"/>
            <a:pathLst>
              <a:path w="68462" h="87097" extrusionOk="0">
                <a:moveTo>
                  <a:pt x="38749" y="20088"/>
                </a:moveTo>
                <a:lnTo>
                  <a:pt x="38749" y="20088"/>
                </a:lnTo>
                <a:cubicBezTo>
                  <a:pt x="38711" y="20104"/>
                  <a:pt x="38665" y="20121"/>
                  <a:pt x="38598" y="20138"/>
                </a:cubicBezTo>
                <a:lnTo>
                  <a:pt x="38082" y="20300"/>
                </a:lnTo>
                <a:cubicBezTo>
                  <a:pt x="38137" y="20273"/>
                  <a:pt x="38191" y="20246"/>
                  <a:pt x="38245" y="20219"/>
                </a:cubicBezTo>
                <a:lnTo>
                  <a:pt x="38749" y="20088"/>
                </a:lnTo>
                <a:close/>
                <a:moveTo>
                  <a:pt x="10986" y="19595"/>
                </a:moveTo>
                <a:cubicBezTo>
                  <a:pt x="10199" y="20273"/>
                  <a:pt x="9928" y="20517"/>
                  <a:pt x="8517" y="21792"/>
                </a:cubicBezTo>
                <a:cubicBezTo>
                  <a:pt x="9304" y="21006"/>
                  <a:pt x="10118" y="20273"/>
                  <a:pt x="10986" y="19595"/>
                </a:cubicBezTo>
                <a:close/>
                <a:moveTo>
                  <a:pt x="8409" y="22172"/>
                </a:moveTo>
                <a:lnTo>
                  <a:pt x="8273" y="22308"/>
                </a:lnTo>
                <a:lnTo>
                  <a:pt x="7679" y="22848"/>
                </a:lnTo>
                <a:lnTo>
                  <a:pt x="7679" y="22848"/>
                </a:lnTo>
                <a:cubicBezTo>
                  <a:pt x="7859" y="22670"/>
                  <a:pt x="8039" y="22515"/>
                  <a:pt x="8219" y="22335"/>
                </a:cubicBezTo>
                <a:lnTo>
                  <a:pt x="8409" y="22172"/>
                </a:lnTo>
                <a:close/>
                <a:moveTo>
                  <a:pt x="8626" y="21819"/>
                </a:moveTo>
                <a:cubicBezTo>
                  <a:pt x="8138" y="22253"/>
                  <a:pt x="7649" y="22687"/>
                  <a:pt x="6754" y="23582"/>
                </a:cubicBezTo>
                <a:cubicBezTo>
                  <a:pt x="7487" y="22823"/>
                  <a:pt x="7921" y="22389"/>
                  <a:pt x="8192" y="22145"/>
                </a:cubicBezTo>
                <a:cubicBezTo>
                  <a:pt x="8327" y="22036"/>
                  <a:pt x="8463" y="21928"/>
                  <a:pt x="8626" y="21819"/>
                </a:cubicBezTo>
                <a:close/>
                <a:moveTo>
                  <a:pt x="7677" y="22796"/>
                </a:moveTo>
                <a:lnTo>
                  <a:pt x="7677" y="22796"/>
                </a:lnTo>
                <a:lnTo>
                  <a:pt x="7677" y="22796"/>
                </a:lnTo>
                <a:cubicBezTo>
                  <a:pt x="7323" y="23149"/>
                  <a:pt x="6971" y="23502"/>
                  <a:pt x="6641" y="23855"/>
                </a:cubicBezTo>
                <a:lnTo>
                  <a:pt x="6641" y="23855"/>
                </a:lnTo>
                <a:cubicBezTo>
                  <a:pt x="6960" y="23485"/>
                  <a:pt x="7305" y="23140"/>
                  <a:pt x="7677" y="22796"/>
                </a:cubicBezTo>
                <a:close/>
                <a:moveTo>
                  <a:pt x="6076" y="24288"/>
                </a:moveTo>
                <a:lnTo>
                  <a:pt x="6022" y="24342"/>
                </a:lnTo>
                <a:lnTo>
                  <a:pt x="6022" y="24342"/>
                </a:lnTo>
                <a:lnTo>
                  <a:pt x="6022" y="24342"/>
                </a:lnTo>
                <a:lnTo>
                  <a:pt x="6076" y="24288"/>
                </a:lnTo>
                <a:close/>
                <a:moveTo>
                  <a:pt x="5975" y="24396"/>
                </a:moveTo>
                <a:lnTo>
                  <a:pt x="5859" y="24559"/>
                </a:lnTo>
                <a:lnTo>
                  <a:pt x="5859" y="24532"/>
                </a:lnTo>
                <a:lnTo>
                  <a:pt x="5975" y="24396"/>
                </a:lnTo>
                <a:close/>
                <a:moveTo>
                  <a:pt x="5267" y="25585"/>
                </a:moveTo>
                <a:lnTo>
                  <a:pt x="5235" y="25617"/>
                </a:lnTo>
                <a:lnTo>
                  <a:pt x="5235" y="25617"/>
                </a:lnTo>
                <a:lnTo>
                  <a:pt x="5267" y="25585"/>
                </a:lnTo>
                <a:close/>
                <a:moveTo>
                  <a:pt x="5515" y="25090"/>
                </a:moveTo>
                <a:cubicBezTo>
                  <a:pt x="5526" y="25090"/>
                  <a:pt x="5497" y="25132"/>
                  <a:pt x="5398" y="25264"/>
                </a:cubicBezTo>
                <a:cubicBezTo>
                  <a:pt x="5290" y="25372"/>
                  <a:pt x="5154" y="25535"/>
                  <a:pt x="4964" y="25834"/>
                </a:cubicBezTo>
                <a:cubicBezTo>
                  <a:pt x="4747" y="26105"/>
                  <a:pt x="4476" y="26457"/>
                  <a:pt x="4123" y="26973"/>
                </a:cubicBezTo>
                <a:cubicBezTo>
                  <a:pt x="4747" y="26023"/>
                  <a:pt x="5073" y="25617"/>
                  <a:pt x="5452" y="25128"/>
                </a:cubicBezTo>
                <a:cubicBezTo>
                  <a:pt x="5484" y="25107"/>
                  <a:pt x="5508" y="25090"/>
                  <a:pt x="5515" y="25090"/>
                </a:cubicBezTo>
                <a:close/>
                <a:moveTo>
                  <a:pt x="54791" y="29197"/>
                </a:moveTo>
                <a:lnTo>
                  <a:pt x="54953" y="29251"/>
                </a:lnTo>
                <a:lnTo>
                  <a:pt x="55089" y="29305"/>
                </a:lnTo>
                <a:lnTo>
                  <a:pt x="54791" y="29197"/>
                </a:lnTo>
                <a:close/>
                <a:moveTo>
                  <a:pt x="45650" y="30146"/>
                </a:moveTo>
                <a:cubicBezTo>
                  <a:pt x="45507" y="30187"/>
                  <a:pt x="45364" y="30228"/>
                  <a:pt x="45222" y="30280"/>
                </a:cubicBezTo>
                <a:lnTo>
                  <a:pt x="45222" y="30280"/>
                </a:lnTo>
                <a:cubicBezTo>
                  <a:pt x="45363" y="30234"/>
                  <a:pt x="45506" y="30189"/>
                  <a:pt x="45650" y="30146"/>
                </a:cubicBezTo>
                <a:close/>
                <a:moveTo>
                  <a:pt x="3310" y="28220"/>
                </a:moveTo>
                <a:lnTo>
                  <a:pt x="3310" y="28220"/>
                </a:lnTo>
                <a:cubicBezTo>
                  <a:pt x="3120" y="28573"/>
                  <a:pt x="2930" y="28899"/>
                  <a:pt x="2767" y="29278"/>
                </a:cubicBezTo>
                <a:cubicBezTo>
                  <a:pt x="2577" y="29631"/>
                  <a:pt x="2414" y="29984"/>
                  <a:pt x="2279" y="30336"/>
                </a:cubicBezTo>
                <a:lnTo>
                  <a:pt x="2197" y="30526"/>
                </a:lnTo>
                <a:cubicBezTo>
                  <a:pt x="2306" y="30173"/>
                  <a:pt x="2442" y="29875"/>
                  <a:pt x="2631" y="29495"/>
                </a:cubicBezTo>
                <a:cubicBezTo>
                  <a:pt x="2713" y="29305"/>
                  <a:pt x="2821" y="29116"/>
                  <a:pt x="2930" y="28899"/>
                </a:cubicBezTo>
                <a:cubicBezTo>
                  <a:pt x="3038" y="28709"/>
                  <a:pt x="3174" y="28465"/>
                  <a:pt x="3310" y="28220"/>
                </a:cubicBezTo>
                <a:close/>
                <a:moveTo>
                  <a:pt x="50625" y="28637"/>
                </a:moveTo>
                <a:cubicBezTo>
                  <a:pt x="51222" y="28637"/>
                  <a:pt x="51819" y="28670"/>
                  <a:pt x="52414" y="28735"/>
                </a:cubicBezTo>
                <a:lnTo>
                  <a:pt x="52414" y="28735"/>
                </a:lnTo>
                <a:cubicBezTo>
                  <a:pt x="51885" y="28680"/>
                  <a:pt x="51352" y="28656"/>
                  <a:pt x="50821" y="28656"/>
                </a:cubicBezTo>
                <a:cubicBezTo>
                  <a:pt x="50497" y="28656"/>
                  <a:pt x="50174" y="28665"/>
                  <a:pt x="49854" y="28682"/>
                </a:cubicBezTo>
                <a:cubicBezTo>
                  <a:pt x="49529" y="28709"/>
                  <a:pt x="49230" y="28736"/>
                  <a:pt x="48905" y="28790"/>
                </a:cubicBezTo>
                <a:lnTo>
                  <a:pt x="48335" y="28817"/>
                </a:lnTo>
                <a:cubicBezTo>
                  <a:pt x="46328" y="29116"/>
                  <a:pt x="44375" y="29712"/>
                  <a:pt x="42531" y="30580"/>
                </a:cubicBezTo>
                <a:lnTo>
                  <a:pt x="42531" y="30580"/>
                </a:lnTo>
                <a:lnTo>
                  <a:pt x="42585" y="30553"/>
                </a:lnTo>
                <a:cubicBezTo>
                  <a:pt x="42992" y="30336"/>
                  <a:pt x="43372" y="30173"/>
                  <a:pt x="43860" y="29984"/>
                </a:cubicBezTo>
                <a:cubicBezTo>
                  <a:pt x="44538" y="29712"/>
                  <a:pt x="45216" y="29495"/>
                  <a:pt x="45894" y="29305"/>
                </a:cubicBezTo>
                <a:cubicBezTo>
                  <a:pt x="46599" y="29116"/>
                  <a:pt x="47332" y="28953"/>
                  <a:pt x="48064" y="28844"/>
                </a:cubicBezTo>
                <a:cubicBezTo>
                  <a:pt x="48913" y="28705"/>
                  <a:pt x="49769" y="28637"/>
                  <a:pt x="50625" y="28637"/>
                </a:cubicBezTo>
                <a:close/>
                <a:moveTo>
                  <a:pt x="43387" y="30988"/>
                </a:moveTo>
                <a:lnTo>
                  <a:pt x="43387" y="30988"/>
                </a:lnTo>
                <a:cubicBezTo>
                  <a:pt x="43224" y="31063"/>
                  <a:pt x="43051" y="31133"/>
                  <a:pt x="42878" y="31205"/>
                </a:cubicBezTo>
                <a:lnTo>
                  <a:pt x="42878" y="31205"/>
                </a:lnTo>
                <a:cubicBezTo>
                  <a:pt x="43048" y="31128"/>
                  <a:pt x="43217" y="31055"/>
                  <a:pt x="43387" y="30988"/>
                </a:cubicBezTo>
                <a:close/>
                <a:moveTo>
                  <a:pt x="41093" y="32072"/>
                </a:moveTo>
                <a:lnTo>
                  <a:pt x="40985" y="32153"/>
                </a:lnTo>
                <a:lnTo>
                  <a:pt x="40713" y="32289"/>
                </a:lnTo>
                <a:lnTo>
                  <a:pt x="40849" y="32208"/>
                </a:lnTo>
                <a:lnTo>
                  <a:pt x="41093" y="32072"/>
                </a:lnTo>
                <a:close/>
                <a:moveTo>
                  <a:pt x="1411" y="32696"/>
                </a:moveTo>
                <a:lnTo>
                  <a:pt x="1357" y="32940"/>
                </a:lnTo>
                <a:cubicBezTo>
                  <a:pt x="1357" y="32962"/>
                  <a:pt x="1339" y="33002"/>
                  <a:pt x="1332" y="33002"/>
                </a:cubicBezTo>
                <a:cubicBezTo>
                  <a:pt x="1331" y="33002"/>
                  <a:pt x="1330" y="32999"/>
                  <a:pt x="1330" y="32994"/>
                </a:cubicBezTo>
                <a:lnTo>
                  <a:pt x="1384" y="32777"/>
                </a:lnTo>
                <a:lnTo>
                  <a:pt x="1411" y="32696"/>
                </a:lnTo>
                <a:close/>
                <a:moveTo>
                  <a:pt x="39303" y="33076"/>
                </a:moveTo>
                <a:lnTo>
                  <a:pt x="38950" y="33320"/>
                </a:lnTo>
                <a:lnTo>
                  <a:pt x="39167" y="33157"/>
                </a:lnTo>
                <a:lnTo>
                  <a:pt x="39303" y="33076"/>
                </a:lnTo>
                <a:close/>
                <a:moveTo>
                  <a:pt x="60769" y="33587"/>
                </a:moveTo>
                <a:lnTo>
                  <a:pt x="60769" y="33587"/>
                </a:lnTo>
                <a:cubicBezTo>
                  <a:pt x="60838" y="33697"/>
                  <a:pt x="60906" y="33807"/>
                  <a:pt x="60975" y="33916"/>
                </a:cubicBezTo>
                <a:cubicBezTo>
                  <a:pt x="60901" y="33813"/>
                  <a:pt x="60835" y="33702"/>
                  <a:pt x="60769" y="33587"/>
                </a:cubicBezTo>
                <a:close/>
                <a:moveTo>
                  <a:pt x="60975" y="33916"/>
                </a:moveTo>
                <a:cubicBezTo>
                  <a:pt x="61068" y="34040"/>
                  <a:pt x="61134" y="34173"/>
                  <a:pt x="61194" y="34304"/>
                </a:cubicBezTo>
                <a:lnTo>
                  <a:pt x="61194" y="34304"/>
                </a:lnTo>
                <a:cubicBezTo>
                  <a:pt x="61127" y="34175"/>
                  <a:pt x="61056" y="34046"/>
                  <a:pt x="60975" y="33916"/>
                </a:cubicBezTo>
                <a:close/>
                <a:moveTo>
                  <a:pt x="651" y="36303"/>
                </a:moveTo>
                <a:lnTo>
                  <a:pt x="651" y="36358"/>
                </a:lnTo>
                <a:lnTo>
                  <a:pt x="543" y="37090"/>
                </a:lnTo>
                <a:lnTo>
                  <a:pt x="543" y="37063"/>
                </a:lnTo>
                <a:lnTo>
                  <a:pt x="651" y="36303"/>
                </a:lnTo>
                <a:close/>
                <a:moveTo>
                  <a:pt x="597" y="37470"/>
                </a:moveTo>
                <a:lnTo>
                  <a:pt x="570" y="37741"/>
                </a:lnTo>
                <a:cubicBezTo>
                  <a:pt x="570" y="37814"/>
                  <a:pt x="548" y="37822"/>
                  <a:pt x="544" y="37842"/>
                </a:cubicBezTo>
                <a:lnTo>
                  <a:pt x="544" y="37842"/>
                </a:lnTo>
                <a:lnTo>
                  <a:pt x="570" y="37578"/>
                </a:lnTo>
                <a:cubicBezTo>
                  <a:pt x="570" y="37524"/>
                  <a:pt x="570" y="37497"/>
                  <a:pt x="597" y="37470"/>
                </a:cubicBezTo>
                <a:close/>
                <a:moveTo>
                  <a:pt x="33146" y="36276"/>
                </a:moveTo>
                <a:lnTo>
                  <a:pt x="30298" y="38283"/>
                </a:lnTo>
                <a:cubicBezTo>
                  <a:pt x="30786" y="37877"/>
                  <a:pt x="30786" y="37877"/>
                  <a:pt x="33146" y="36276"/>
                </a:cubicBezTo>
                <a:close/>
                <a:moveTo>
                  <a:pt x="28481" y="40399"/>
                </a:moveTo>
                <a:lnTo>
                  <a:pt x="28426" y="40426"/>
                </a:lnTo>
                <a:cubicBezTo>
                  <a:pt x="28400" y="40449"/>
                  <a:pt x="28367" y="40476"/>
                  <a:pt x="28328" y="40507"/>
                </a:cubicBezTo>
                <a:lnTo>
                  <a:pt x="28328" y="40507"/>
                </a:lnTo>
                <a:lnTo>
                  <a:pt x="28481" y="40399"/>
                </a:lnTo>
                <a:close/>
                <a:moveTo>
                  <a:pt x="245" y="41536"/>
                </a:moveTo>
                <a:cubicBezTo>
                  <a:pt x="245" y="41537"/>
                  <a:pt x="245" y="41538"/>
                  <a:pt x="245" y="41538"/>
                </a:cubicBezTo>
                <a:lnTo>
                  <a:pt x="245" y="41593"/>
                </a:lnTo>
                <a:cubicBezTo>
                  <a:pt x="245" y="41574"/>
                  <a:pt x="245" y="41555"/>
                  <a:pt x="245" y="41536"/>
                </a:cubicBezTo>
                <a:close/>
                <a:moveTo>
                  <a:pt x="43652" y="46854"/>
                </a:moveTo>
                <a:cubicBezTo>
                  <a:pt x="43910" y="46881"/>
                  <a:pt x="44169" y="46908"/>
                  <a:pt x="44429" y="46936"/>
                </a:cubicBezTo>
                <a:lnTo>
                  <a:pt x="45894" y="47072"/>
                </a:lnTo>
                <a:lnTo>
                  <a:pt x="45840" y="47072"/>
                </a:lnTo>
                <a:lnTo>
                  <a:pt x="46708" y="47126"/>
                </a:lnTo>
                <a:cubicBezTo>
                  <a:pt x="47440" y="47234"/>
                  <a:pt x="48064" y="47289"/>
                  <a:pt x="48606" y="47343"/>
                </a:cubicBezTo>
                <a:cubicBezTo>
                  <a:pt x="47494" y="47316"/>
                  <a:pt x="46220" y="47153"/>
                  <a:pt x="45107" y="47017"/>
                </a:cubicBezTo>
                <a:lnTo>
                  <a:pt x="44619" y="46990"/>
                </a:lnTo>
                <a:lnTo>
                  <a:pt x="44402" y="46936"/>
                </a:lnTo>
                <a:lnTo>
                  <a:pt x="43652" y="46854"/>
                </a:lnTo>
                <a:close/>
                <a:moveTo>
                  <a:pt x="62277" y="39016"/>
                </a:moveTo>
                <a:lnTo>
                  <a:pt x="62304" y="39070"/>
                </a:lnTo>
                <a:cubicBezTo>
                  <a:pt x="62304" y="39206"/>
                  <a:pt x="62304" y="39341"/>
                  <a:pt x="62277" y="39450"/>
                </a:cubicBezTo>
                <a:lnTo>
                  <a:pt x="62223" y="39829"/>
                </a:lnTo>
                <a:lnTo>
                  <a:pt x="62168" y="40209"/>
                </a:lnTo>
                <a:lnTo>
                  <a:pt x="62060" y="40589"/>
                </a:lnTo>
                <a:cubicBezTo>
                  <a:pt x="61762" y="41728"/>
                  <a:pt x="61219" y="42759"/>
                  <a:pt x="60460" y="43627"/>
                </a:cubicBezTo>
                <a:cubicBezTo>
                  <a:pt x="59700" y="44495"/>
                  <a:pt x="58805" y="45200"/>
                  <a:pt x="57774" y="45742"/>
                </a:cubicBezTo>
                <a:cubicBezTo>
                  <a:pt x="57340" y="45987"/>
                  <a:pt x="56879" y="46176"/>
                  <a:pt x="56418" y="46366"/>
                </a:cubicBezTo>
                <a:cubicBezTo>
                  <a:pt x="55550" y="46665"/>
                  <a:pt x="54682" y="46909"/>
                  <a:pt x="53787" y="47072"/>
                </a:cubicBezTo>
                <a:cubicBezTo>
                  <a:pt x="52865" y="47234"/>
                  <a:pt x="51970" y="47316"/>
                  <a:pt x="51075" y="47343"/>
                </a:cubicBezTo>
                <a:lnTo>
                  <a:pt x="50342" y="47343"/>
                </a:lnTo>
                <a:cubicBezTo>
                  <a:pt x="51319" y="47343"/>
                  <a:pt x="52322" y="47261"/>
                  <a:pt x="53272" y="47099"/>
                </a:cubicBezTo>
                <a:cubicBezTo>
                  <a:pt x="54248" y="46963"/>
                  <a:pt x="55225" y="46719"/>
                  <a:pt x="56147" y="46366"/>
                </a:cubicBezTo>
                <a:cubicBezTo>
                  <a:pt x="57096" y="46041"/>
                  <a:pt x="57991" y="45580"/>
                  <a:pt x="58805" y="45010"/>
                </a:cubicBezTo>
                <a:cubicBezTo>
                  <a:pt x="59646" y="44441"/>
                  <a:pt x="60351" y="43735"/>
                  <a:pt x="60948" y="42894"/>
                </a:cubicBezTo>
                <a:cubicBezTo>
                  <a:pt x="61192" y="42542"/>
                  <a:pt x="61409" y="42189"/>
                  <a:pt x="61599" y="41810"/>
                </a:cubicBezTo>
                <a:cubicBezTo>
                  <a:pt x="61680" y="41620"/>
                  <a:pt x="61734" y="41430"/>
                  <a:pt x="61816" y="41240"/>
                </a:cubicBezTo>
                <a:cubicBezTo>
                  <a:pt x="61897" y="41023"/>
                  <a:pt x="61979" y="40833"/>
                  <a:pt x="62033" y="40643"/>
                </a:cubicBezTo>
                <a:lnTo>
                  <a:pt x="62114" y="40236"/>
                </a:lnTo>
                <a:cubicBezTo>
                  <a:pt x="62141" y="40101"/>
                  <a:pt x="62168" y="39965"/>
                  <a:pt x="62195" y="39829"/>
                </a:cubicBezTo>
                <a:lnTo>
                  <a:pt x="62250" y="39423"/>
                </a:lnTo>
                <a:lnTo>
                  <a:pt x="62277" y="39016"/>
                </a:lnTo>
                <a:close/>
                <a:moveTo>
                  <a:pt x="46681" y="54639"/>
                </a:moveTo>
                <a:cubicBezTo>
                  <a:pt x="47277" y="54639"/>
                  <a:pt x="47901" y="54639"/>
                  <a:pt x="48498" y="54693"/>
                </a:cubicBezTo>
                <a:lnTo>
                  <a:pt x="48498" y="54720"/>
                </a:lnTo>
                <a:cubicBezTo>
                  <a:pt x="47847" y="54693"/>
                  <a:pt x="47196" y="54693"/>
                  <a:pt x="46545" y="54666"/>
                </a:cubicBezTo>
                <a:lnTo>
                  <a:pt x="46572" y="54666"/>
                </a:lnTo>
                <a:cubicBezTo>
                  <a:pt x="46599" y="54639"/>
                  <a:pt x="46654" y="54639"/>
                  <a:pt x="46681" y="54639"/>
                </a:cubicBezTo>
                <a:close/>
                <a:moveTo>
                  <a:pt x="43760" y="54729"/>
                </a:moveTo>
                <a:lnTo>
                  <a:pt x="43760" y="54729"/>
                </a:lnTo>
                <a:cubicBezTo>
                  <a:pt x="43401" y="54753"/>
                  <a:pt x="43058" y="54778"/>
                  <a:pt x="42693" y="54802"/>
                </a:cubicBezTo>
                <a:lnTo>
                  <a:pt x="42395" y="54802"/>
                </a:lnTo>
                <a:cubicBezTo>
                  <a:pt x="42857" y="54778"/>
                  <a:pt x="43318" y="54753"/>
                  <a:pt x="43760" y="54729"/>
                </a:cubicBezTo>
                <a:close/>
                <a:moveTo>
                  <a:pt x="39503" y="46546"/>
                </a:moveTo>
                <a:cubicBezTo>
                  <a:pt x="39524" y="46546"/>
                  <a:pt x="39545" y="46546"/>
                  <a:pt x="39566" y="46546"/>
                </a:cubicBezTo>
                <a:lnTo>
                  <a:pt x="39566" y="46546"/>
                </a:lnTo>
                <a:cubicBezTo>
                  <a:pt x="38788" y="46552"/>
                  <a:pt x="38015" y="46601"/>
                  <a:pt x="37242" y="46692"/>
                </a:cubicBezTo>
                <a:cubicBezTo>
                  <a:pt x="36536" y="46773"/>
                  <a:pt x="35831" y="46909"/>
                  <a:pt x="35126" y="47072"/>
                </a:cubicBezTo>
                <a:cubicBezTo>
                  <a:pt x="34394" y="47289"/>
                  <a:pt x="33688" y="47560"/>
                  <a:pt x="33037" y="47939"/>
                </a:cubicBezTo>
                <a:cubicBezTo>
                  <a:pt x="31383" y="48835"/>
                  <a:pt x="29999" y="50191"/>
                  <a:pt x="29104" y="51845"/>
                </a:cubicBezTo>
                <a:cubicBezTo>
                  <a:pt x="28670" y="52605"/>
                  <a:pt x="28426" y="53446"/>
                  <a:pt x="28318" y="54286"/>
                </a:cubicBezTo>
                <a:cubicBezTo>
                  <a:pt x="28291" y="54720"/>
                  <a:pt x="28291" y="55154"/>
                  <a:pt x="28345" y="55561"/>
                </a:cubicBezTo>
                <a:cubicBezTo>
                  <a:pt x="28372" y="55778"/>
                  <a:pt x="28426" y="55968"/>
                  <a:pt x="28481" y="56185"/>
                </a:cubicBezTo>
                <a:cubicBezTo>
                  <a:pt x="28508" y="56294"/>
                  <a:pt x="28535" y="56402"/>
                  <a:pt x="28562" y="56483"/>
                </a:cubicBezTo>
                <a:cubicBezTo>
                  <a:pt x="28589" y="56565"/>
                  <a:pt x="28616" y="56619"/>
                  <a:pt x="28643" y="56673"/>
                </a:cubicBezTo>
                <a:lnTo>
                  <a:pt x="28725" y="56863"/>
                </a:lnTo>
                <a:cubicBezTo>
                  <a:pt x="28725" y="56872"/>
                  <a:pt x="28728" y="56875"/>
                  <a:pt x="28732" y="56875"/>
                </a:cubicBezTo>
                <a:cubicBezTo>
                  <a:pt x="28740" y="56875"/>
                  <a:pt x="28752" y="56863"/>
                  <a:pt x="28752" y="56863"/>
                </a:cubicBezTo>
                <a:lnTo>
                  <a:pt x="28806" y="56863"/>
                </a:lnTo>
                <a:lnTo>
                  <a:pt x="28915" y="56836"/>
                </a:lnTo>
                <a:lnTo>
                  <a:pt x="29430" y="56673"/>
                </a:lnTo>
                <a:cubicBezTo>
                  <a:pt x="29864" y="56565"/>
                  <a:pt x="30298" y="56429"/>
                  <a:pt x="30732" y="56321"/>
                </a:cubicBezTo>
                <a:lnTo>
                  <a:pt x="32007" y="55968"/>
                </a:lnTo>
                <a:lnTo>
                  <a:pt x="33309" y="55670"/>
                </a:lnTo>
                <a:cubicBezTo>
                  <a:pt x="36374" y="54965"/>
                  <a:pt x="39493" y="54531"/>
                  <a:pt x="42612" y="54341"/>
                </a:cubicBezTo>
                <a:cubicBezTo>
                  <a:pt x="43792" y="54280"/>
                  <a:pt x="44957" y="54249"/>
                  <a:pt x="46129" y="54249"/>
                </a:cubicBezTo>
                <a:cubicBezTo>
                  <a:pt x="46520" y="54249"/>
                  <a:pt x="46911" y="54253"/>
                  <a:pt x="47304" y="54259"/>
                </a:cubicBezTo>
                <a:cubicBezTo>
                  <a:pt x="48878" y="54259"/>
                  <a:pt x="50451" y="54449"/>
                  <a:pt x="51970" y="54829"/>
                </a:cubicBezTo>
                <a:cubicBezTo>
                  <a:pt x="53326" y="55127"/>
                  <a:pt x="54601" y="55697"/>
                  <a:pt x="55767" y="56429"/>
                </a:cubicBezTo>
                <a:cubicBezTo>
                  <a:pt x="56364" y="56836"/>
                  <a:pt x="56879" y="57297"/>
                  <a:pt x="57340" y="57840"/>
                </a:cubicBezTo>
                <a:cubicBezTo>
                  <a:pt x="57557" y="58111"/>
                  <a:pt x="57747" y="58409"/>
                  <a:pt x="57910" y="58708"/>
                </a:cubicBezTo>
                <a:cubicBezTo>
                  <a:pt x="57991" y="58870"/>
                  <a:pt x="58073" y="59033"/>
                  <a:pt x="58154" y="59196"/>
                </a:cubicBezTo>
                <a:lnTo>
                  <a:pt x="58317" y="59711"/>
                </a:lnTo>
                <a:cubicBezTo>
                  <a:pt x="58805" y="61257"/>
                  <a:pt x="58561" y="63047"/>
                  <a:pt x="57367" y="64702"/>
                </a:cubicBezTo>
                <a:cubicBezTo>
                  <a:pt x="57937" y="63834"/>
                  <a:pt x="58344" y="62858"/>
                  <a:pt x="58480" y="61854"/>
                </a:cubicBezTo>
                <a:cubicBezTo>
                  <a:pt x="58588" y="60796"/>
                  <a:pt x="58371" y="59765"/>
                  <a:pt x="57883" y="58843"/>
                </a:cubicBezTo>
                <a:cubicBezTo>
                  <a:pt x="57422" y="57975"/>
                  <a:pt x="56744" y="57216"/>
                  <a:pt x="55930" y="56646"/>
                </a:cubicBezTo>
                <a:cubicBezTo>
                  <a:pt x="55198" y="56131"/>
                  <a:pt x="54384" y="55670"/>
                  <a:pt x="53516" y="55344"/>
                </a:cubicBezTo>
                <a:cubicBezTo>
                  <a:pt x="53299" y="55290"/>
                  <a:pt x="53055" y="55209"/>
                  <a:pt x="52838" y="55182"/>
                </a:cubicBezTo>
                <a:cubicBezTo>
                  <a:pt x="51482" y="54775"/>
                  <a:pt x="50071" y="54503"/>
                  <a:pt x="48661" y="54422"/>
                </a:cubicBezTo>
                <a:cubicBezTo>
                  <a:pt x="48335" y="54395"/>
                  <a:pt x="47928" y="54368"/>
                  <a:pt x="47494" y="54368"/>
                </a:cubicBezTo>
                <a:cubicBezTo>
                  <a:pt x="47205" y="54368"/>
                  <a:pt x="46904" y="54356"/>
                  <a:pt x="46606" y="54356"/>
                </a:cubicBezTo>
                <a:cubicBezTo>
                  <a:pt x="46458" y="54356"/>
                  <a:pt x="46310" y="54359"/>
                  <a:pt x="46165" y="54368"/>
                </a:cubicBezTo>
                <a:lnTo>
                  <a:pt x="45867" y="54368"/>
                </a:lnTo>
                <a:cubicBezTo>
                  <a:pt x="42558" y="54422"/>
                  <a:pt x="39276" y="54693"/>
                  <a:pt x="36021" y="55236"/>
                </a:cubicBezTo>
                <a:cubicBezTo>
                  <a:pt x="35506" y="55344"/>
                  <a:pt x="35126" y="55426"/>
                  <a:pt x="34746" y="55507"/>
                </a:cubicBezTo>
                <a:cubicBezTo>
                  <a:pt x="33905" y="55670"/>
                  <a:pt x="33064" y="55833"/>
                  <a:pt x="32196" y="56050"/>
                </a:cubicBezTo>
                <a:cubicBezTo>
                  <a:pt x="31410" y="56239"/>
                  <a:pt x="30542" y="56483"/>
                  <a:pt x="29782" y="56700"/>
                </a:cubicBezTo>
                <a:lnTo>
                  <a:pt x="29077" y="56917"/>
                </a:lnTo>
                <a:lnTo>
                  <a:pt x="28779" y="56999"/>
                </a:lnTo>
                <a:lnTo>
                  <a:pt x="28725" y="57026"/>
                </a:lnTo>
                <a:cubicBezTo>
                  <a:pt x="28707" y="57026"/>
                  <a:pt x="28688" y="57038"/>
                  <a:pt x="28670" y="57038"/>
                </a:cubicBezTo>
                <a:cubicBezTo>
                  <a:pt x="28661" y="57038"/>
                  <a:pt x="28652" y="57035"/>
                  <a:pt x="28643" y="57026"/>
                </a:cubicBezTo>
                <a:lnTo>
                  <a:pt x="28589" y="56890"/>
                </a:lnTo>
                <a:cubicBezTo>
                  <a:pt x="28562" y="56782"/>
                  <a:pt x="28508" y="56700"/>
                  <a:pt x="28481" y="56619"/>
                </a:cubicBezTo>
                <a:cubicBezTo>
                  <a:pt x="28453" y="56511"/>
                  <a:pt x="28399" y="56375"/>
                  <a:pt x="28372" y="56267"/>
                </a:cubicBezTo>
                <a:cubicBezTo>
                  <a:pt x="28318" y="56022"/>
                  <a:pt x="28264" y="55778"/>
                  <a:pt x="28236" y="55534"/>
                </a:cubicBezTo>
                <a:cubicBezTo>
                  <a:pt x="28128" y="54503"/>
                  <a:pt x="28264" y="53473"/>
                  <a:pt x="28698" y="52523"/>
                </a:cubicBezTo>
                <a:cubicBezTo>
                  <a:pt x="29837" y="49974"/>
                  <a:pt x="32007" y="48021"/>
                  <a:pt x="34692" y="47153"/>
                </a:cubicBezTo>
                <a:cubicBezTo>
                  <a:pt x="34990" y="47044"/>
                  <a:pt x="35343" y="46963"/>
                  <a:pt x="35668" y="46909"/>
                </a:cubicBezTo>
                <a:cubicBezTo>
                  <a:pt x="36021" y="46827"/>
                  <a:pt x="36346" y="46773"/>
                  <a:pt x="36699" y="46719"/>
                </a:cubicBezTo>
                <a:cubicBezTo>
                  <a:pt x="37617" y="46607"/>
                  <a:pt x="38560" y="46546"/>
                  <a:pt x="39503" y="46546"/>
                </a:cubicBezTo>
                <a:close/>
                <a:moveTo>
                  <a:pt x="52772" y="1"/>
                </a:moveTo>
                <a:cubicBezTo>
                  <a:pt x="52016" y="1"/>
                  <a:pt x="51261" y="55"/>
                  <a:pt x="50505" y="147"/>
                </a:cubicBezTo>
                <a:cubicBezTo>
                  <a:pt x="50261" y="174"/>
                  <a:pt x="49637" y="202"/>
                  <a:pt x="49203" y="283"/>
                </a:cubicBezTo>
                <a:lnTo>
                  <a:pt x="48959" y="283"/>
                </a:lnTo>
                <a:cubicBezTo>
                  <a:pt x="48145" y="419"/>
                  <a:pt x="47684" y="500"/>
                  <a:pt x="47223" y="608"/>
                </a:cubicBezTo>
                <a:cubicBezTo>
                  <a:pt x="46572" y="717"/>
                  <a:pt x="46247" y="798"/>
                  <a:pt x="45894" y="880"/>
                </a:cubicBezTo>
                <a:cubicBezTo>
                  <a:pt x="45541" y="934"/>
                  <a:pt x="45162" y="1042"/>
                  <a:pt x="44456" y="1205"/>
                </a:cubicBezTo>
                <a:cubicBezTo>
                  <a:pt x="42639" y="1666"/>
                  <a:pt x="40768" y="2263"/>
                  <a:pt x="38977" y="2887"/>
                </a:cubicBezTo>
                <a:cubicBezTo>
                  <a:pt x="38543" y="3050"/>
                  <a:pt x="37893" y="3267"/>
                  <a:pt x="37214" y="3538"/>
                </a:cubicBezTo>
                <a:cubicBezTo>
                  <a:pt x="36536" y="3782"/>
                  <a:pt x="35804" y="4107"/>
                  <a:pt x="35153" y="4352"/>
                </a:cubicBezTo>
                <a:cubicBezTo>
                  <a:pt x="35158" y="4351"/>
                  <a:pt x="35161" y="4350"/>
                  <a:pt x="35164" y="4350"/>
                </a:cubicBezTo>
                <a:cubicBezTo>
                  <a:pt x="35256" y="4350"/>
                  <a:pt x="34236" y="4795"/>
                  <a:pt x="33471" y="5111"/>
                </a:cubicBezTo>
                <a:cubicBezTo>
                  <a:pt x="32495" y="5572"/>
                  <a:pt x="31491" y="6006"/>
                  <a:pt x="30569" y="6467"/>
                </a:cubicBezTo>
                <a:cubicBezTo>
                  <a:pt x="29159" y="7145"/>
                  <a:pt x="28236" y="7661"/>
                  <a:pt x="27396" y="8149"/>
                </a:cubicBezTo>
                <a:lnTo>
                  <a:pt x="27423" y="8122"/>
                </a:lnTo>
                <a:lnTo>
                  <a:pt x="26690" y="8529"/>
                </a:lnTo>
                <a:lnTo>
                  <a:pt x="26745" y="8501"/>
                </a:lnTo>
                <a:lnTo>
                  <a:pt x="26745" y="8501"/>
                </a:lnTo>
                <a:lnTo>
                  <a:pt x="24114" y="9993"/>
                </a:lnTo>
                <a:cubicBezTo>
                  <a:pt x="22459" y="10916"/>
                  <a:pt x="20750" y="12000"/>
                  <a:pt x="19041" y="13167"/>
                </a:cubicBezTo>
                <a:lnTo>
                  <a:pt x="17387" y="14333"/>
                </a:lnTo>
                <a:cubicBezTo>
                  <a:pt x="15461" y="15662"/>
                  <a:pt x="14457" y="16449"/>
                  <a:pt x="13590" y="17154"/>
                </a:cubicBezTo>
                <a:lnTo>
                  <a:pt x="13617" y="17127"/>
                </a:lnTo>
                <a:lnTo>
                  <a:pt x="13617" y="17127"/>
                </a:lnTo>
                <a:cubicBezTo>
                  <a:pt x="13454" y="17235"/>
                  <a:pt x="13698" y="16991"/>
                  <a:pt x="12423" y="17941"/>
                </a:cubicBezTo>
                <a:cubicBezTo>
                  <a:pt x="11745" y="18483"/>
                  <a:pt x="10958" y="19107"/>
                  <a:pt x="10145" y="19812"/>
                </a:cubicBezTo>
                <a:lnTo>
                  <a:pt x="10823" y="19297"/>
                </a:lnTo>
                <a:lnTo>
                  <a:pt x="10823" y="19297"/>
                </a:lnTo>
                <a:cubicBezTo>
                  <a:pt x="9792" y="20165"/>
                  <a:pt x="8517" y="21250"/>
                  <a:pt x="7270" y="22470"/>
                </a:cubicBezTo>
                <a:lnTo>
                  <a:pt x="7297" y="22443"/>
                </a:lnTo>
                <a:lnTo>
                  <a:pt x="6700" y="23040"/>
                </a:lnTo>
                <a:lnTo>
                  <a:pt x="6754" y="23013"/>
                </a:lnTo>
                <a:lnTo>
                  <a:pt x="6754" y="23013"/>
                </a:lnTo>
                <a:cubicBezTo>
                  <a:pt x="5127" y="24613"/>
                  <a:pt x="3744" y="26430"/>
                  <a:pt x="2659" y="28410"/>
                </a:cubicBezTo>
                <a:lnTo>
                  <a:pt x="2740" y="28248"/>
                </a:lnTo>
                <a:lnTo>
                  <a:pt x="2659" y="28356"/>
                </a:lnTo>
                <a:cubicBezTo>
                  <a:pt x="2279" y="29143"/>
                  <a:pt x="1926" y="29929"/>
                  <a:pt x="1628" y="30743"/>
                </a:cubicBezTo>
                <a:cubicBezTo>
                  <a:pt x="1465" y="31177"/>
                  <a:pt x="1330" y="31530"/>
                  <a:pt x="1248" y="31801"/>
                </a:cubicBezTo>
                <a:cubicBezTo>
                  <a:pt x="1140" y="32072"/>
                  <a:pt x="1113" y="32289"/>
                  <a:pt x="1058" y="32452"/>
                </a:cubicBezTo>
                <a:cubicBezTo>
                  <a:pt x="950" y="32777"/>
                  <a:pt x="923" y="32994"/>
                  <a:pt x="841" y="33347"/>
                </a:cubicBezTo>
                <a:lnTo>
                  <a:pt x="868" y="33347"/>
                </a:lnTo>
                <a:lnTo>
                  <a:pt x="868" y="33401"/>
                </a:lnTo>
                <a:lnTo>
                  <a:pt x="1085" y="32642"/>
                </a:lnTo>
                <a:lnTo>
                  <a:pt x="1085" y="32669"/>
                </a:lnTo>
                <a:lnTo>
                  <a:pt x="1113" y="32669"/>
                </a:lnTo>
                <a:cubicBezTo>
                  <a:pt x="1113" y="32662"/>
                  <a:pt x="1114" y="32662"/>
                  <a:pt x="1118" y="32662"/>
                </a:cubicBezTo>
                <a:lnTo>
                  <a:pt x="1118" y="32662"/>
                </a:lnTo>
                <a:cubicBezTo>
                  <a:pt x="1129" y="32662"/>
                  <a:pt x="1160" y="32662"/>
                  <a:pt x="1221" y="32479"/>
                </a:cubicBezTo>
                <a:cubicBezTo>
                  <a:pt x="1330" y="32262"/>
                  <a:pt x="1465" y="31692"/>
                  <a:pt x="2008" y="30390"/>
                </a:cubicBezTo>
                <a:cubicBezTo>
                  <a:pt x="2116" y="30146"/>
                  <a:pt x="2252" y="29902"/>
                  <a:pt x="2360" y="29685"/>
                </a:cubicBezTo>
                <a:cubicBezTo>
                  <a:pt x="2523" y="29305"/>
                  <a:pt x="2686" y="29007"/>
                  <a:pt x="2821" y="28736"/>
                </a:cubicBezTo>
                <a:cubicBezTo>
                  <a:pt x="2984" y="28437"/>
                  <a:pt x="3120" y="28166"/>
                  <a:pt x="3282" y="27895"/>
                </a:cubicBezTo>
                <a:cubicBezTo>
                  <a:pt x="3499" y="27515"/>
                  <a:pt x="3798" y="27081"/>
                  <a:pt x="4069" y="26674"/>
                </a:cubicBezTo>
                <a:lnTo>
                  <a:pt x="4096" y="26647"/>
                </a:lnTo>
                <a:lnTo>
                  <a:pt x="4096" y="26647"/>
                </a:lnTo>
                <a:cubicBezTo>
                  <a:pt x="3337" y="27759"/>
                  <a:pt x="2713" y="28926"/>
                  <a:pt x="2170" y="30173"/>
                </a:cubicBezTo>
                <a:cubicBezTo>
                  <a:pt x="1655" y="31448"/>
                  <a:pt x="1248" y="32750"/>
                  <a:pt x="950" y="34079"/>
                </a:cubicBezTo>
                <a:lnTo>
                  <a:pt x="1085" y="33727"/>
                </a:lnTo>
                <a:lnTo>
                  <a:pt x="1085" y="33727"/>
                </a:lnTo>
                <a:cubicBezTo>
                  <a:pt x="760" y="35083"/>
                  <a:pt x="543" y="36439"/>
                  <a:pt x="407" y="37822"/>
                </a:cubicBezTo>
                <a:lnTo>
                  <a:pt x="407" y="37795"/>
                </a:lnTo>
                <a:cubicBezTo>
                  <a:pt x="353" y="38365"/>
                  <a:pt x="299" y="38989"/>
                  <a:pt x="190" y="40101"/>
                </a:cubicBezTo>
                <a:lnTo>
                  <a:pt x="190" y="40046"/>
                </a:lnTo>
                <a:cubicBezTo>
                  <a:pt x="109" y="41321"/>
                  <a:pt x="55" y="42569"/>
                  <a:pt x="0" y="43952"/>
                </a:cubicBezTo>
                <a:cubicBezTo>
                  <a:pt x="82" y="42677"/>
                  <a:pt x="163" y="41647"/>
                  <a:pt x="272" y="40426"/>
                </a:cubicBezTo>
                <a:lnTo>
                  <a:pt x="272" y="40426"/>
                </a:lnTo>
                <a:cubicBezTo>
                  <a:pt x="272" y="40609"/>
                  <a:pt x="247" y="41067"/>
                  <a:pt x="245" y="41536"/>
                </a:cubicBezTo>
                <a:lnTo>
                  <a:pt x="245" y="41536"/>
                </a:lnTo>
                <a:cubicBezTo>
                  <a:pt x="299" y="40560"/>
                  <a:pt x="380" y="39612"/>
                  <a:pt x="489" y="38555"/>
                </a:cubicBezTo>
                <a:cubicBezTo>
                  <a:pt x="597" y="37524"/>
                  <a:pt x="706" y="36792"/>
                  <a:pt x="814" y="36141"/>
                </a:cubicBezTo>
                <a:cubicBezTo>
                  <a:pt x="896" y="35517"/>
                  <a:pt x="1004" y="34947"/>
                  <a:pt x="1140" y="34242"/>
                </a:cubicBezTo>
                <a:lnTo>
                  <a:pt x="1140" y="34188"/>
                </a:lnTo>
                <a:cubicBezTo>
                  <a:pt x="1031" y="34676"/>
                  <a:pt x="923" y="35164"/>
                  <a:pt x="841" y="35652"/>
                </a:cubicBezTo>
                <a:lnTo>
                  <a:pt x="841" y="35625"/>
                </a:lnTo>
                <a:lnTo>
                  <a:pt x="819" y="35625"/>
                </a:lnTo>
                <a:cubicBezTo>
                  <a:pt x="952" y="34830"/>
                  <a:pt x="1032" y="34428"/>
                  <a:pt x="1113" y="34079"/>
                </a:cubicBezTo>
                <a:cubicBezTo>
                  <a:pt x="1194" y="33700"/>
                  <a:pt x="1302" y="33401"/>
                  <a:pt x="1492" y="32750"/>
                </a:cubicBezTo>
                <a:lnTo>
                  <a:pt x="1492" y="32804"/>
                </a:lnTo>
                <a:cubicBezTo>
                  <a:pt x="1872" y="31475"/>
                  <a:pt x="2360" y="30201"/>
                  <a:pt x="3011" y="28980"/>
                </a:cubicBezTo>
                <a:cubicBezTo>
                  <a:pt x="3635" y="27814"/>
                  <a:pt x="4367" y="26702"/>
                  <a:pt x="5208" y="25644"/>
                </a:cubicBezTo>
                <a:lnTo>
                  <a:pt x="5235" y="25617"/>
                </a:lnTo>
                <a:lnTo>
                  <a:pt x="5235" y="25617"/>
                </a:lnTo>
                <a:cubicBezTo>
                  <a:pt x="4422" y="26647"/>
                  <a:pt x="3716" y="27732"/>
                  <a:pt x="3147" y="28899"/>
                </a:cubicBezTo>
                <a:cubicBezTo>
                  <a:pt x="3608" y="28058"/>
                  <a:pt x="4150" y="27244"/>
                  <a:pt x="4747" y="26485"/>
                </a:cubicBezTo>
                <a:cubicBezTo>
                  <a:pt x="5127" y="25942"/>
                  <a:pt x="5425" y="25535"/>
                  <a:pt x="5751" y="25156"/>
                </a:cubicBezTo>
                <a:lnTo>
                  <a:pt x="5751" y="25156"/>
                </a:lnTo>
                <a:lnTo>
                  <a:pt x="5724" y="25183"/>
                </a:lnTo>
                <a:cubicBezTo>
                  <a:pt x="5886" y="24966"/>
                  <a:pt x="6076" y="24776"/>
                  <a:pt x="6239" y="24586"/>
                </a:cubicBezTo>
                <a:cubicBezTo>
                  <a:pt x="6402" y="24396"/>
                  <a:pt x="6564" y="24206"/>
                  <a:pt x="6754" y="24017"/>
                </a:cubicBezTo>
                <a:lnTo>
                  <a:pt x="6754" y="24017"/>
                </a:lnTo>
                <a:lnTo>
                  <a:pt x="6727" y="24043"/>
                </a:lnTo>
                <a:lnTo>
                  <a:pt x="7243" y="23474"/>
                </a:lnTo>
                <a:lnTo>
                  <a:pt x="7188" y="23501"/>
                </a:lnTo>
                <a:cubicBezTo>
                  <a:pt x="7915" y="22794"/>
                  <a:pt x="8210" y="22544"/>
                  <a:pt x="8245" y="22544"/>
                </a:cubicBezTo>
                <a:cubicBezTo>
                  <a:pt x="8260" y="22544"/>
                  <a:pt x="8229" y="22588"/>
                  <a:pt x="8165" y="22660"/>
                </a:cubicBezTo>
                <a:cubicBezTo>
                  <a:pt x="7921" y="22904"/>
                  <a:pt x="7785" y="23094"/>
                  <a:pt x="7649" y="23257"/>
                </a:cubicBezTo>
                <a:cubicBezTo>
                  <a:pt x="8327" y="22606"/>
                  <a:pt x="8951" y="22091"/>
                  <a:pt x="9494" y="21629"/>
                </a:cubicBezTo>
                <a:cubicBezTo>
                  <a:pt x="10389" y="20897"/>
                  <a:pt x="11637" y="19866"/>
                  <a:pt x="13183" y="18673"/>
                </a:cubicBezTo>
                <a:cubicBezTo>
                  <a:pt x="14376" y="17778"/>
                  <a:pt x="15597" y="16856"/>
                  <a:pt x="16763" y="16015"/>
                </a:cubicBezTo>
                <a:cubicBezTo>
                  <a:pt x="22106" y="12109"/>
                  <a:pt x="27857" y="8746"/>
                  <a:pt x="33878" y="6006"/>
                </a:cubicBezTo>
                <a:lnTo>
                  <a:pt x="33878" y="6006"/>
                </a:lnTo>
                <a:lnTo>
                  <a:pt x="33851" y="6033"/>
                </a:lnTo>
                <a:cubicBezTo>
                  <a:pt x="37459" y="4379"/>
                  <a:pt x="41229" y="3050"/>
                  <a:pt x="45080" y="2046"/>
                </a:cubicBezTo>
                <a:cubicBezTo>
                  <a:pt x="45758" y="1883"/>
                  <a:pt x="46464" y="1748"/>
                  <a:pt x="47196" y="1585"/>
                </a:cubicBezTo>
                <a:cubicBezTo>
                  <a:pt x="48823" y="1287"/>
                  <a:pt x="50505" y="1097"/>
                  <a:pt x="52187" y="1042"/>
                </a:cubicBezTo>
                <a:cubicBezTo>
                  <a:pt x="52463" y="1033"/>
                  <a:pt x="52739" y="1029"/>
                  <a:pt x="53016" y="1029"/>
                </a:cubicBezTo>
                <a:cubicBezTo>
                  <a:pt x="54401" y="1029"/>
                  <a:pt x="55799" y="1142"/>
                  <a:pt x="57178" y="1368"/>
                </a:cubicBezTo>
                <a:cubicBezTo>
                  <a:pt x="57584" y="1422"/>
                  <a:pt x="57937" y="1531"/>
                  <a:pt x="58344" y="1612"/>
                </a:cubicBezTo>
                <a:cubicBezTo>
                  <a:pt x="58724" y="1693"/>
                  <a:pt x="59103" y="1802"/>
                  <a:pt x="59483" y="1910"/>
                </a:cubicBezTo>
                <a:cubicBezTo>
                  <a:pt x="60215" y="2100"/>
                  <a:pt x="60948" y="2372"/>
                  <a:pt x="61680" y="2697"/>
                </a:cubicBezTo>
                <a:cubicBezTo>
                  <a:pt x="63091" y="3294"/>
                  <a:pt x="64365" y="4162"/>
                  <a:pt x="65423" y="5274"/>
                </a:cubicBezTo>
                <a:cubicBezTo>
                  <a:pt x="66291" y="6142"/>
                  <a:pt x="66888" y="7227"/>
                  <a:pt x="67241" y="8420"/>
                </a:cubicBezTo>
                <a:cubicBezTo>
                  <a:pt x="67566" y="9559"/>
                  <a:pt x="67566" y="10780"/>
                  <a:pt x="67213" y="11919"/>
                </a:cubicBezTo>
                <a:cubicBezTo>
                  <a:pt x="67078" y="12353"/>
                  <a:pt x="66861" y="12787"/>
                  <a:pt x="66590" y="13167"/>
                </a:cubicBezTo>
                <a:cubicBezTo>
                  <a:pt x="66318" y="13601"/>
                  <a:pt x="65966" y="14008"/>
                  <a:pt x="65559" y="14333"/>
                </a:cubicBezTo>
                <a:cubicBezTo>
                  <a:pt x="65152" y="14686"/>
                  <a:pt x="64691" y="14984"/>
                  <a:pt x="64230" y="15228"/>
                </a:cubicBezTo>
                <a:cubicBezTo>
                  <a:pt x="63742" y="15472"/>
                  <a:pt x="63226" y="15689"/>
                  <a:pt x="62684" y="15879"/>
                </a:cubicBezTo>
                <a:cubicBezTo>
                  <a:pt x="62114" y="16069"/>
                  <a:pt x="61572" y="16232"/>
                  <a:pt x="60975" y="16340"/>
                </a:cubicBezTo>
                <a:lnTo>
                  <a:pt x="61002" y="16340"/>
                </a:lnTo>
                <a:cubicBezTo>
                  <a:pt x="60243" y="16530"/>
                  <a:pt x="59456" y="16666"/>
                  <a:pt x="58642" y="16774"/>
                </a:cubicBezTo>
                <a:cubicBezTo>
                  <a:pt x="54953" y="17344"/>
                  <a:pt x="51237" y="17751"/>
                  <a:pt x="47521" y="18320"/>
                </a:cubicBezTo>
                <a:cubicBezTo>
                  <a:pt x="45813" y="18592"/>
                  <a:pt x="43887" y="18917"/>
                  <a:pt x="42476" y="19243"/>
                </a:cubicBezTo>
                <a:cubicBezTo>
                  <a:pt x="41581" y="19378"/>
                  <a:pt x="39954" y="19785"/>
                  <a:pt x="38815" y="20056"/>
                </a:cubicBezTo>
                <a:cubicBezTo>
                  <a:pt x="38796" y="20066"/>
                  <a:pt x="38777" y="20075"/>
                  <a:pt x="38756" y="20084"/>
                </a:cubicBezTo>
                <a:lnTo>
                  <a:pt x="38756" y="20084"/>
                </a:lnTo>
                <a:lnTo>
                  <a:pt x="37567" y="20382"/>
                </a:lnTo>
                <a:cubicBezTo>
                  <a:pt x="37133" y="20517"/>
                  <a:pt x="36672" y="20653"/>
                  <a:pt x="36211" y="20816"/>
                </a:cubicBezTo>
                <a:cubicBezTo>
                  <a:pt x="35234" y="21168"/>
                  <a:pt x="34177" y="21521"/>
                  <a:pt x="33173" y="21955"/>
                </a:cubicBezTo>
                <a:cubicBezTo>
                  <a:pt x="32956" y="21982"/>
                  <a:pt x="32956" y="21982"/>
                  <a:pt x="31871" y="22416"/>
                </a:cubicBezTo>
                <a:cubicBezTo>
                  <a:pt x="31871" y="22470"/>
                  <a:pt x="31681" y="22552"/>
                  <a:pt x="31139" y="22823"/>
                </a:cubicBezTo>
                <a:lnTo>
                  <a:pt x="30027" y="23392"/>
                </a:lnTo>
                <a:lnTo>
                  <a:pt x="29213" y="23826"/>
                </a:lnTo>
                <a:cubicBezTo>
                  <a:pt x="28915" y="23989"/>
                  <a:pt x="28589" y="24179"/>
                  <a:pt x="28236" y="24396"/>
                </a:cubicBezTo>
                <a:lnTo>
                  <a:pt x="27450" y="24857"/>
                </a:lnTo>
                <a:cubicBezTo>
                  <a:pt x="27179" y="25020"/>
                  <a:pt x="26934" y="25210"/>
                  <a:pt x="26663" y="25372"/>
                </a:cubicBezTo>
                <a:cubicBezTo>
                  <a:pt x="26419" y="25535"/>
                  <a:pt x="26148" y="25725"/>
                  <a:pt x="25904" y="25888"/>
                </a:cubicBezTo>
                <a:lnTo>
                  <a:pt x="25171" y="26430"/>
                </a:lnTo>
                <a:lnTo>
                  <a:pt x="25199" y="26430"/>
                </a:lnTo>
                <a:cubicBezTo>
                  <a:pt x="24683" y="26810"/>
                  <a:pt x="24249" y="27190"/>
                  <a:pt x="23734" y="27651"/>
                </a:cubicBezTo>
                <a:cubicBezTo>
                  <a:pt x="22323" y="28871"/>
                  <a:pt x="21049" y="30228"/>
                  <a:pt x="19909" y="31692"/>
                </a:cubicBezTo>
                <a:lnTo>
                  <a:pt x="19421" y="32370"/>
                </a:lnTo>
                <a:cubicBezTo>
                  <a:pt x="19258" y="32642"/>
                  <a:pt x="19096" y="32940"/>
                  <a:pt x="18879" y="33266"/>
                </a:cubicBezTo>
                <a:lnTo>
                  <a:pt x="18553" y="33808"/>
                </a:lnTo>
                <a:cubicBezTo>
                  <a:pt x="18445" y="33971"/>
                  <a:pt x="18336" y="34188"/>
                  <a:pt x="18228" y="34378"/>
                </a:cubicBezTo>
                <a:cubicBezTo>
                  <a:pt x="17984" y="34812"/>
                  <a:pt x="17767" y="35246"/>
                  <a:pt x="17577" y="35707"/>
                </a:cubicBezTo>
                <a:lnTo>
                  <a:pt x="17197" y="36602"/>
                </a:lnTo>
                <a:cubicBezTo>
                  <a:pt x="17088" y="36900"/>
                  <a:pt x="16980" y="37198"/>
                  <a:pt x="16872" y="37497"/>
                </a:cubicBezTo>
                <a:cubicBezTo>
                  <a:pt x="16627" y="38121"/>
                  <a:pt x="16465" y="38772"/>
                  <a:pt x="16356" y="39450"/>
                </a:cubicBezTo>
                <a:cubicBezTo>
                  <a:pt x="16166" y="40806"/>
                  <a:pt x="16329" y="42189"/>
                  <a:pt x="16899" y="43437"/>
                </a:cubicBezTo>
                <a:cubicBezTo>
                  <a:pt x="17197" y="44115"/>
                  <a:pt x="17739" y="44685"/>
                  <a:pt x="18390" y="45064"/>
                </a:cubicBezTo>
                <a:cubicBezTo>
                  <a:pt x="18847" y="45302"/>
                  <a:pt x="19352" y="45416"/>
                  <a:pt x="19865" y="45416"/>
                </a:cubicBezTo>
                <a:cubicBezTo>
                  <a:pt x="20114" y="45416"/>
                  <a:pt x="20366" y="45389"/>
                  <a:pt x="20615" y="45336"/>
                </a:cubicBezTo>
                <a:cubicBezTo>
                  <a:pt x="21266" y="45173"/>
                  <a:pt x="21917" y="44875"/>
                  <a:pt x="22486" y="44495"/>
                </a:cubicBezTo>
                <a:cubicBezTo>
                  <a:pt x="23056" y="44142"/>
                  <a:pt x="23544" y="43762"/>
                  <a:pt x="24086" y="43410"/>
                </a:cubicBezTo>
                <a:cubicBezTo>
                  <a:pt x="25226" y="42623"/>
                  <a:pt x="26148" y="41972"/>
                  <a:pt x="27124" y="41348"/>
                </a:cubicBezTo>
                <a:cubicBezTo>
                  <a:pt x="27638" y="41022"/>
                  <a:pt x="28091" y="40695"/>
                  <a:pt x="28328" y="40507"/>
                </a:cubicBezTo>
                <a:lnTo>
                  <a:pt x="28328" y="40507"/>
                </a:lnTo>
                <a:lnTo>
                  <a:pt x="28019" y="40725"/>
                </a:lnTo>
                <a:lnTo>
                  <a:pt x="28481" y="40372"/>
                </a:lnTo>
                <a:lnTo>
                  <a:pt x="28399" y="40426"/>
                </a:lnTo>
                <a:lnTo>
                  <a:pt x="29104" y="39938"/>
                </a:lnTo>
                <a:lnTo>
                  <a:pt x="29104" y="39938"/>
                </a:lnTo>
                <a:lnTo>
                  <a:pt x="29077" y="39965"/>
                </a:lnTo>
                <a:lnTo>
                  <a:pt x="30461" y="39043"/>
                </a:lnTo>
                <a:lnTo>
                  <a:pt x="31112" y="38555"/>
                </a:lnTo>
                <a:cubicBezTo>
                  <a:pt x="33037" y="37198"/>
                  <a:pt x="35099" y="35761"/>
                  <a:pt x="37160" y="34432"/>
                </a:cubicBezTo>
                <a:cubicBezTo>
                  <a:pt x="38571" y="33564"/>
                  <a:pt x="40849" y="32126"/>
                  <a:pt x="42856" y="31258"/>
                </a:cubicBezTo>
                <a:cubicBezTo>
                  <a:pt x="43477" y="30980"/>
                  <a:pt x="43692" y="30888"/>
                  <a:pt x="43649" y="30888"/>
                </a:cubicBezTo>
                <a:cubicBezTo>
                  <a:pt x="43645" y="30888"/>
                  <a:pt x="43640" y="30888"/>
                  <a:pt x="43634" y="30889"/>
                </a:cubicBezTo>
                <a:lnTo>
                  <a:pt x="43634" y="30889"/>
                </a:lnTo>
                <a:cubicBezTo>
                  <a:pt x="44122" y="30677"/>
                  <a:pt x="44625" y="30480"/>
                  <a:pt x="45142" y="30307"/>
                </a:cubicBezTo>
                <a:lnTo>
                  <a:pt x="45142" y="30307"/>
                </a:lnTo>
                <a:cubicBezTo>
                  <a:pt x="45121" y="30316"/>
                  <a:pt x="45101" y="30326"/>
                  <a:pt x="45080" y="30336"/>
                </a:cubicBezTo>
                <a:cubicBezTo>
                  <a:pt x="45127" y="30316"/>
                  <a:pt x="45175" y="30297"/>
                  <a:pt x="45222" y="30280"/>
                </a:cubicBezTo>
                <a:lnTo>
                  <a:pt x="45222" y="30280"/>
                </a:lnTo>
                <a:cubicBezTo>
                  <a:pt x="45195" y="30289"/>
                  <a:pt x="45168" y="30298"/>
                  <a:pt x="45142" y="30307"/>
                </a:cubicBezTo>
                <a:lnTo>
                  <a:pt x="45142" y="30307"/>
                </a:lnTo>
                <a:cubicBezTo>
                  <a:pt x="45284" y="30241"/>
                  <a:pt x="45430" y="30194"/>
                  <a:pt x="45596" y="30146"/>
                </a:cubicBezTo>
                <a:cubicBezTo>
                  <a:pt x="47265" y="29628"/>
                  <a:pt x="48990" y="29353"/>
                  <a:pt x="50740" y="29353"/>
                </a:cubicBezTo>
                <a:cubicBezTo>
                  <a:pt x="51095" y="29353"/>
                  <a:pt x="51450" y="29364"/>
                  <a:pt x="51807" y="29387"/>
                </a:cubicBezTo>
                <a:cubicBezTo>
                  <a:pt x="53028" y="29441"/>
                  <a:pt x="54248" y="29712"/>
                  <a:pt x="55415" y="30146"/>
                </a:cubicBezTo>
                <a:cubicBezTo>
                  <a:pt x="56581" y="30580"/>
                  <a:pt x="57639" y="31231"/>
                  <a:pt x="58561" y="32072"/>
                </a:cubicBezTo>
                <a:cubicBezTo>
                  <a:pt x="58968" y="32425"/>
                  <a:pt x="59347" y="32859"/>
                  <a:pt x="59673" y="33293"/>
                </a:cubicBezTo>
                <a:cubicBezTo>
                  <a:pt x="60161" y="33944"/>
                  <a:pt x="60568" y="34649"/>
                  <a:pt x="60894" y="35408"/>
                </a:cubicBezTo>
                <a:cubicBezTo>
                  <a:pt x="61219" y="36168"/>
                  <a:pt x="61463" y="36981"/>
                  <a:pt x="61545" y="37795"/>
                </a:cubicBezTo>
                <a:cubicBezTo>
                  <a:pt x="61707" y="39124"/>
                  <a:pt x="61490" y="40453"/>
                  <a:pt x="60894" y="41647"/>
                </a:cubicBezTo>
                <a:cubicBezTo>
                  <a:pt x="60812" y="41810"/>
                  <a:pt x="60731" y="41999"/>
                  <a:pt x="60622" y="42162"/>
                </a:cubicBezTo>
                <a:cubicBezTo>
                  <a:pt x="60541" y="42325"/>
                  <a:pt x="60432" y="42460"/>
                  <a:pt x="60324" y="42596"/>
                </a:cubicBezTo>
                <a:lnTo>
                  <a:pt x="60161" y="42840"/>
                </a:lnTo>
                <a:lnTo>
                  <a:pt x="59971" y="43030"/>
                </a:lnTo>
                <a:cubicBezTo>
                  <a:pt x="59844" y="43158"/>
                  <a:pt x="59740" y="43310"/>
                  <a:pt x="59615" y="43440"/>
                </a:cubicBezTo>
                <a:lnTo>
                  <a:pt x="59615" y="43440"/>
                </a:lnTo>
                <a:lnTo>
                  <a:pt x="59239" y="43762"/>
                </a:lnTo>
                <a:cubicBezTo>
                  <a:pt x="59158" y="43844"/>
                  <a:pt x="59076" y="43925"/>
                  <a:pt x="58968" y="44007"/>
                </a:cubicBezTo>
                <a:lnTo>
                  <a:pt x="58615" y="44278"/>
                </a:lnTo>
                <a:cubicBezTo>
                  <a:pt x="58100" y="44685"/>
                  <a:pt x="57530" y="45010"/>
                  <a:pt x="56961" y="45308"/>
                </a:cubicBezTo>
                <a:cubicBezTo>
                  <a:pt x="55198" y="46068"/>
                  <a:pt x="53299" y="46529"/>
                  <a:pt x="51400" y="46610"/>
                </a:cubicBezTo>
                <a:cubicBezTo>
                  <a:pt x="50997" y="46628"/>
                  <a:pt x="50593" y="46637"/>
                  <a:pt x="50189" y="46637"/>
                </a:cubicBezTo>
                <a:cubicBezTo>
                  <a:pt x="49318" y="46637"/>
                  <a:pt x="48447" y="46595"/>
                  <a:pt x="47576" y="46502"/>
                </a:cubicBezTo>
                <a:cubicBezTo>
                  <a:pt x="46301" y="46393"/>
                  <a:pt x="45026" y="46231"/>
                  <a:pt x="43724" y="46095"/>
                </a:cubicBezTo>
                <a:cubicBezTo>
                  <a:pt x="42328" y="45948"/>
                  <a:pt x="40908" y="45825"/>
                  <a:pt x="39486" y="45825"/>
                </a:cubicBezTo>
                <a:cubicBezTo>
                  <a:pt x="38283" y="45825"/>
                  <a:pt x="37079" y="45913"/>
                  <a:pt x="35885" y="46149"/>
                </a:cubicBezTo>
                <a:cubicBezTo>
                  <a:pt x="35560" y="46204"/>
                  <a:pt x="35261" y="46258"/>
                  <a:pt x="34963" y="46339"/>
                </a:cubicBezTo>
                <a:cubicBezTo>
                  <a:pt x="34665" y="46421"/>
                  <a:pt x="34339" y="46529"/>
                  <a:pt x="34041" y="46638"/>
                </a:cubicBezTo>
                <a:cubicBezTo>
                  <a:pt x="33444" y="46855"/>
                  <a:pt x="32875" y="47126"/>
                  <a:pt x="32332" y="47478"/>
                </a:cubicBezTo>
                <a:cubicBezTo>
                  <a:pt x="31220" y="48129"/>
                  <a:pt x="30244" y="48970"/>
                  <a:pt x="29430" y="49974"/>
                </a:cubicBezTo>
                <a:cubicBezTo>
                  <a:pt x="28589" y="50977"/>
                  <a:pt x="28019" y="52144"/>
                  <a:pt x="27694" y="53419"/>
                </a:cubicBezTo>
                <a:cubicBezTo>
                  <a:pt x="27558" y="54042"/>
                  <a:pt x="27504" y="54693"/>
                  <a:pt x="27585" y="55371"/>
                </a:cubicBezTo>
                <a:cubicBezTo>
                  <a:pt x="27613" y="55697"/>
                  <a:pt x="27667" y="56022"/>
                  <a:pt x="27748" y="56321"/>
                </a:cubicBezTo>
                <a:lnTo>
                  <a:pt x="27802" y="56565"/>
                </a:lnTo>
                <a:lnTo>
                  <a:pt x="27911" y="56836"/>
                </a:lnTo>
                <a:cubicBezTo>
                  <a:pt x="27992" y="57080"/>
                  <a:pt x="28101" y="57270"/>
                  <a:pt x="28209" y="57514"/>
                </a:cubicBezTo>
                <a:cubicBezTo>
                  <a:pt x="28236" y="57596"/>
                  <a:pt x="28264" y="57677"/>
                  <a:pt x="28318" y="57758"/>
                </a:cubicBezTo>
                <a:cubicBezTo>
                  <a:pt x="28399" y="57758"/>
                  <a:pt x="28508" y="57704"/>
                  <a:pt x="28589" y="57704"/>
                </a:cubicBezTo>
                <a:lnTo>
                  <a:pt x="29159" y="57514"/>
                </a:lnTo>
                <a:lnTo>
                  <a:pt x="29728" y="57351"/>
                </a:lnTo>
                <a:cubicBezTo>
                  <a:pt x="29918" y="57297"/>
                  <a:pt x="30081" y="57243"/>
                  <a:pt x="30244" y="57189"/>
                </a:cubicBezTo>
                <a:cubicBezTo>
                  <a:pt x="30596" y="57107"/>
                  <a:pt x="30922" y="56999"/>
                  <a:pt x="31274" y="56917"/>
                </a:cubicBezTo>
                <a:cubicBezTo>
                  <a:pt x="31952" y="56728"/>
                  <a:pt x="32630" y="56565"/>
                  <a:pt x="33336" y="56402"/>
                </a:cubicBezTo>
                <a:cubicBezTo>
                  <a:pt x="34692" y="56077"/>
                  <a:pt x="36102" y="55805"/>
                  <a:pt x="37486" y="55616"/>
                </a:cubicBezTo>
                <a:cubicBezTo>
                  <a:pt x="39764" y="55263"/>
                  <a:pt x="42070" y="55046"/>
                  <a:pt x="44375" y="54992"/>
                </a:cubicBezTo>
                <a:lnTo>
                  <a:pt x="45569" y="54965"/>
                </a:lnTo>
                <a:lnTo>
                  <a:pt x="46871" y="54965"/>
                </a:lnTo>
                <a:lnTo>
                  <a:pt x="47521" y="54992"/>
                </a:lnTo>
                <a:cubicBezTo>
                  <a:pt x="49393" y="55019"/>
                  <a:pt x="51237" y="55317"/>
                  <a:pt x="53001" y="55914"/>
                </a:cubicBezTo>
                <a:cubicBezTo>
                  <a:pt x="53868" y="56212"/>
                  <a:pt x="54682" y="56619"/>
                  <a:pt x="55442" y="57134"/>
                </a:cubicBezTo>
                <a:cubicBezTo>
                  <a:pt x="56174" y="57623"/>
                  <a:pt x="56798" y="58274"/>
                  <a:pt x="57232" y="59033"/>
                </a:cubicBezTo>
                <a:cubicBezTo>
                  <a:pt x="57530" y="59576"/>
                  <a:pt x="57720" y="60172"/>
                  <a:pt x="57801" y="60796"/>
                </a:cubicBezTo>
                <a:cubicBezTo>
                  <a:pt x="57856" y="61393"/>
                  <a:pt x="57774" y="62017"/>
                  <a:pt x="57612" y="62613"/>
                </a:cubicBezTo>
                <a:cubicBezTo>
                  <a:pt x="57422" y="63210"/>
                  <a:pt x="57123" y="63780"/>
                  <a:pt x="56744" y="64268"/>
                </a:cubicBezTo>
                <a:cubicBezTo>
                  <a:pt x="56364" y="64783"/>
                  <a:pt x="55930" y="65244"/>
                  <a:pt x="55442" y="65624"/>
                </a:cubicBezTo>
                <a:cubicBezTo>
                  <a:pt x="54628" y="66275"/>
                  <a:pt x="53706" y="66791"/>
                  <a:pt x="52729" y="67116"/>
                </a:cubicBezTo>
                <a:cubicBezTo>
                  <a:pt x="51726" y="67414"/>
                  <a:pt x="50695" y="67631"/>
                  <a:pt x="49664" y="67713"/>
                </a:cubicBezTo>
                <a:cubicBezTo>
                  <a:pt x="48968" y="67767"/>
                  <a:pt x="48266" y="67785"/>
                  <a:pt x="47559" y="67785"/>
                </a:cubicBezTo>
                <a:cubicBezTo>
                  <a:pt x="46144" y="67785"/>
                  <a:pt x="44710" y="67713"/>
                  <a:pt x="43263" y="67713"/>
                </a:cubicBezTo>
                <a:cubicBezTo>
                  <a:pt x="43139" y="67710"/>
                  <a:pt x="43015" y="67709"/>
                  <a:pt x="42891" y="67709"/>
                </a:cubicBezTo>
                <a:cubicBezTo>
                  <a:pt x="41527" y="67709"/>
                  <a:pt x="40187" y="67846"/>
                  <a:pt x="38869" y="68120"/>
                </a:cubicBezTo>
                <a:cubicBezTo>
                  <a:pt x="37431" y="68418"/>
                  <a:pt x="36048" y="68988"/>
                  <a:pt x="34882" y="69856"/>
                </a:cubicBezTo>
                <a:cubicBezTo>
                  <a:pt x="33661" y="70723"/>
                  <a:pt x="32766" y="71944"/>
                  <a:pt x="32278" y="73354"/>
                </a:cubicBezTo>
                <a:cubicBezTo>
                  <a:pt x="31763" y="74765"/>
                  <a:pt x="31627" y="76311"/>
                  <a:pt x="31871" y="77803"/>
                </a:cubicBezTo>
                <a:cubicBezTo>
                  <a:pt x="31871" y="77911"/>
                  <a:pt x="31925" y="78020"/>
                  <a:pt x="31925" y="78128"/>
                </a:cubicBezTo>
                <a:cubicBezTo>
                  <a:pt x="31979" y="78345"/>
                  <a:pt x="32034" y="78562"/>
                  <a:pt x="32088" y="78752"/>
                </a:cubicBezTo>
                <a:cubicBezTo>
                  <a:pt x="32115" y="78969"/>
                  <a:pt x="32169" y="79186"/>
                  <a:pt x="32251" y="79376"/>
                </a:cubicBezTo>
                <a:lnTo>
                  <a:pt x="32468" y="80000"/>
                </a:lnTo>
                <a:lnTo>
                  <a:pt x="32712" y="80569"/>
                </a:lnTo>
                <a:cubicBezTo>
                  <a:pt x="32793" y="80786"/>
                  <a:pt x="32902" y="80976"/>
                  <a:pt x="33010" y="81166"/>
                </a:cubicBezTo>
                <a:cubicBezTo>
                  <a:pt x="33092" y="81356"/>
                  <a:pt x="33200" y="81546"/>
                  <a:pt x="33309" y="81736"/>
                </a:cubicBezTo>
                <a:cubicBezTo>
                  <a:pt x="34204" y="83173"/>
                  <a:pt x="35451" y="84367"/>
                  <a:pt x="36943" y="85208"/>
                </a:cubicBezTo>
                <a:cubicBezTo>
                  <a:pt x="37920" y="85777"/>
                  <a:pt x="38950" y="86211"/>
                  <a:pt x="40035" y="86510"/>
                </a:cubicBezTo>
                <a:cubicBezTo>
                  <a:pt x="41450" y="86894"/>
                  <a:pt x="42911" y="87097"/>
                  <a:pt x="44383" y="87097"/>
                </a:cubicBezTo>
                <a:cubicBezTo>
                  <a:pt x="44886" y="87097"/>
                  <a:pt x="45390" y="87073"/>
                  <a:pt x="45894" y="87025"/>
                </a:cubicBezTo>
                <a:cubicBezTo>
                  <a:pt x="46165" y="87025"/>
                  <a:pt x="46382" y="86998"/>
                  <a:pt x="46545" y="86971"/>
                </a:cubicBezTo>
                <a:cubicBezTo>
                  <a:pt x="46823" y="86931"/>
                  <a:pt x="46912" y="86906"/>
                  <a:pt x="46855" y="86906"/>
                </a:cubicBezTo>
                <a:cubicBezTo>
                  <a:pt x="46834" y="86906"/>
                  <a:pt x="46793" y="86909"/>
                  <a:pt x="46735" y="86916"/>
                </a:cubicBezTo>
                <a:cubicBezTo>
                  <a:pt x="46491" y="86916"/>
                  <a:pt x="45948" y="86971"/>
                  <a:pt x="45189" y="86971"/>
                </a:cubicBezTo>
                <a:cubicBezTo>
                  <a:pt x="44983" y="86978"/>
                  <a:pt x="44779" y="86982"/>
                  <a:pt x="44574" y="86982"/>
                </a:cubicBezTo>
                <a:cubicBezTo>
                  <a:pt x="43349" y="86982"/>
                  <a:pt x="42143" y="86843"/>
                  <a:pt x="40958" y="86564"/>
                </a:cubicBezTo>
                <a:cubicBezTo>
                  <a:pt x="40252" y="86401"/>
                  <a:pt x="39574" y="86184"/>
                  <a:pt x="38923" y="85940"/>
                </a:cubicBezTo>
                <a:cubicBezTo>
                  <a:pt x="38293" y="85688"/>
                  <a:pt x="37687" y="85389"/>
                  <a:pt x="37125" y="85043"/>
                </a:cubicBezTo>
                <a:lnTo>
                  <a:pt x="37125" y="85043"/>
                </a:lnTo>
                <a:cubicBezTo>
                  <a:pt x="38018" y="85508"/>
                  <a:pt x="38960" y="85898"/>
                  <a:pt x="39927" y="86211"/>
                </a:cubicBezTo>
                <a:cubicBezTo>
                  <a:pt x="40849" y="86482"/>
                  <a:pt x="41798" y="86672"/>
                  <a:pt x="42775" y="86754"/>
                </a:cubicBezTo>
                <a:cubicBezTo>
                  <a:pt x="43408" y="86816"/>
                  <a:pt x="44042" y="86849"/>
                  <a:pt x="44676" y="86849"/>
                </a:cubicBezTo>
                <a:cubicBezTo>
                  <a:pt x="45425" y="86849"/>
                  <a:pt x="46175" y="86802"/>
                  <a:pt x="46925" y="86699"/>
                </a:cubicBezTo>
                <a:cubicBezTo>
                  <a:pt x="47494" y="86645"/>
                  <a:pt x="48037" y="86564"/>
                  <a:pt x="48579" y="86401"/>
                </a:cubicBezTo>
                <a:cubicBezTo>
                  <a:pt x="48634" y="86374"/>
                  <a:pt x="48579" y="86374"/>
                  <a:pt x="48579" y="86347"/>
                </a:cubicBezTo>
                <a:cubicBezTo>
                  <a:pt x="47576" y="86537"/>
                  <a:pt x="46545" y="86645"/>
                  <a:pt x="45514" y="86672"/>
                </a:cubicBezTo>
                <a:cubicBezTo>
                  <a:pt x="44646" y="86672"/>
                  <a:pt x="43778" y="86645"/>
                  <a:pt x="42910" y="86537"/>
                </a:cubicBezTo>
                <a:cubicBezTo>
                  <a:pt x="42015" y="86428"/>
                  <a:pt x="41120" y="86238"/>
                  <a:pt x="40252" y="85994"/>
                </a:cubicBezTo>
                <a:cubicBezTo>
                  <a:pt x="38408" y="85479"/>
                  <a:pt x="36699" y="84529"/>
                  <a:pt x="35316" y="83255"/>
                </a:cubicBezTo>
                <a:cubicBezTo>
                  <a:pt x="34692" y="82658"/>
                  <a:pt x="34149" y="81953"/>
                  <a:pt x="33715" y="81220"/>
                </a:cubicBezTo>
                <a:cubicBezTo>
                  <a:pt x="33281" y="80461"/>
                  <a:pt x="32956" y="79674"/>
                  <a:pt x="32739" y="78834"/>
                </a:cubicBezTo>
                <a:cubicBezTo>
                  <a:pt x="32386" y="77532"/>
                  <a:pt x="32332" y="76175"/>
                  <a:pt x="32549" y="74873"/>
                </a:cubicBezTo>
                <a:cubicBezTo>
                  <a:pt x="32739" y="73571"/>
                  <a:pt x="33309" y="72351"/>
                  <a:pt x="34177" y="71374"/>
                </a:cubicBezTo>
                <a:cubicBezTo>
                  <a:pt x="34421" y="71049"/>
                  <a:pt x="34719" y="70778"/>
                  <a:pt x="35044" y="70534"/>
                </a:cubicBezTo>
                <a:cubicBezTo>
                  <a:pt x="35560" y="70127"/>
                  <a:pt x="36102" y="69801"/>
                  <a:pt x="36699" y="69530"/>
                </a:cubicBezTo>
                <a:lnTo>
                  <a:pt x="36699" y="69530"/>
                </a:lnTo>
                <a:cubicBezTo>
                  <a:pt x="35885" y="69910"/>
                  <a:pt x="35126" y="70425"/>
                  <a:pt x="34475" y="71049"/>
                </a:cubicBezTo>
                <a:cubicBezTo>
                  <a:pt x="33797" y="71781"/>
                  <a:pt x="33281" y="72622"/>
                  <a:pt x="32929" y="73544"/>
                </a:cubicBezTo>
                <a:cubicBezTo>
                  <a:pt x="32576" y="74602"/>
                  <a:pt x="32413" y="75687"/>
                  <a:pt x="32468" y="76799"/>
                </a:cubicBezTo>
                <a:cubicBezTo>
                  <a:pt x="32495" y="77233"/>
                  <a:pt x="32549" y="77640"/>
                  <a:pt x="32630" y="78074"/>
                </a:cubicBezTo>
                <a:cubicBezTo>
                  <a:pt x="32712" y="78508"/>
                  <a:pt x="32820" y="78915"/>
                  <a:pt x="32956" y="79349"/>
                </a:cubicBezTo>
                <a:cubicBezTo>
                  <a:pt x="33092" y="79756"/>
                  <a:pt x="33254" y="80135"/>
                  <a:pt x="33444" y="80542"/>
                </a:cubicBezTo>
                <a:cubicBezTo>
                  <a:pt x="33634" y="80922"/>
                  <a:pt x="33851" y="81275"/>
                  <a:pt x="34068" y="81654"/>
                </a:cubicBezTo>
                <a:cubicBezTo>
                  <a:pt x="34502" y="82278"/>
                  <a:pt x="34990" y="82875"/>
                  <a:pt x="35560" y="83390"/>
                </a:cubicBezTo>
                <a:cubicBezTo>
                  <a:pt x="35831" y="83634"/>
                  <a:pt x="36129" y="83851"/>
                  <a:pt x="36455" y="84096"/>
                </a:cubicBezTo>
                <a:cubicBezTo>
                  <a:pt x="36591" y="84177"/>
                  <a:pt x="36753" y="84313"/>
                  <a:pt x="36916" y="84394"/>
                </a:cubicBezTo>
                <a:lnTo>
                  <a:pt x="37377" y="84692"/>
                </a:lnTo>
                <a:cubicBezTo>
                  <a:pt x="38679" y="85425"/>
                  <a:pt x="40117" y="85940"/>
                  <a:pt x="41581" y="86184"/>
                </a:cubicBezTo>
                <a:cubicBezTo>
                  <a:pt x="42247" y="86313"/>
                  <a:pt x="43065" y="86391"/>
                  <a:pt x="43216" y="86391"/>
                </a:cubicBezTo>
                <a:cubicBezTo>
                  <a:pt x="43256" y="86391"/>
                  <a:pt x="43250" y="86385"/>
                  <a:pt x="43182" y="86374"/>
                </a:cubicBezTo>
                <a:cubicBezTo>
                  <a:pt x="42856" y="86320"/>
                  <a:pt x="41690" y="86184"/>
                  <a:pt x="40822" y="85940"/>
                </a:cubicBezTo>
                <a:lnTo>
                  <a:pt x="40008" y="85723"/>
                </a:lnTo>
                <a:cubicBezTo>
                  <a:pt x="39737" y="85642"/>
                  <a:pt x="39493" y="85533"/>
                  <a:pt x="39222" y="85452"/>
                </a:cubicBezTo>
                <a:cubicBezTo>
                  <a:pt x="38326" y="85099"/>
                  <a:pt x="37486" y="84665"/>
                  <a:pt x="36699" y="84123"/>
                </a:cubicBezTo>
                <a:cubicBezTo>
                  <a:pt x="36509" y="83987"/>
                  <a:pt x="36319" y="83851"/>
                  <a:pt x="36129" y="83716"/>
                </a:cubicBezTo>
                <a:lnTo>
                  <a:pt x="35587" y="83255"/>
                </a:lnTo>
                <a:cubicBezTo>
                  <a:pt x="35234" y="82929"/>
                  <a:pt x="34936" y="82577"/>
                  <a:pt x="34638" y="82224"/>
                </a:cubicBezTo>
                <a:cubicBezTo>
                  <a:pt x="34041" y="81465"/>
                  <a:pt x="33580" y="80651"/>
                  <a:pt x="33227" y="79756"/>
                </a:cubicBezTo>
                <a:cubicBezTo>
                  <a:pt x="32902" y="78861"/>
                  <a:pt x="32685" y="77938"/>
                  <a:pt x="32630" y="76989"/>
                </a:cubicBezTo>
                <a:cubicBezTo>
                  <a:pt x="32549" y="76094"/>
                  <a:pt x="32630" y="75226"/>
                  <a:pt x="32847" y="74358"/>
                </a:cubicBezTo>
                <a:cubicBezTo>
                  <a:pt x="33037" y="73490"/>
                  <a:pt x="33390" y="72704"/>
                  <a:pt x="33905" y="71971"/>
                </a:cubicBezTo>
                <a:cubicBezTo>
                  <a:pt x="34936" y="70561"/>
                  <a:pt x="36509" y="69639"/>
                  <a:pt x="38218" y="69150"/>
                </a:cubicBezTo>
                <a:cubicBezTo>
                  <a:pt x="39439" y="68798"/>
                  <a:pt x="40686" y="68608"/>
                  <a:pt x="41934" y="68581"/>
                </a:cubicBezTo>
                <a:cubicBezTo>
                  <a:pt x="42329" y="68564"/>
                  <a:pt x="42727" y="68557"/>
                  <a:pt x="43126" y="68557"/>
                </a:cubicBezTo>
                <a:cubicBezTo>
                  <a:pt x="44014" y="68557"/>
                  <a:pt x="44906" y="68589"/>
                  <a:pt x="45786" y="68608"/>
                </a:cubicBezTo>
                <a:cubicBezTo>
                  <a:pt x="46314" y="68623"/>
                  <a:pt x="46846" y="68634"/>
                  <a:pt x="47380" y="68634"/>
                </a:cubicBezTo>
                <a:cubicBezTo>
                  <a:pt x="48793" y="68634"/>
                  <a:pt x="50220" y="68558"/>
                  <a:pt x="51617" y="68282"/>
                </a:cubicBezTo>
                <a:cubicBezTo>
                  <a:pt x="53624" y="67930"/>
                  <a:pt x="55442" y="66953"/>
                  <a:pt x="56852" y="65516"/>
                </a:cubicBezTo>
                <a:cubicBezTo>
                  <a:pt x="57232" y="65109"/>
                  <a:pt x="57584" y="64648"/>
                  <a:pt x="57856" y="64160"/>
                </a:cubicBezTo>
                <a:cubicBezTo>
                  <a:pt x="58154" y="63671"/>
                  <a:pt x="58371" y="63129"/>
                  <a:pt x="58534" y="62559"/>
                </a:cubicBezTo>
                <a:cubicBezTo>
                  <a:pt x="58561" y="62424"/>
                  <a:pt x="58588" y="62288"/>
                  <a:pt x="58615" y="62125"/>
                </a:cubicBezTo>
                <a:cubicBezTo>
                  <a:pt x="58642" y="61990"/>
                  <a:pt x="58669" y="61854"/>
                  <a:pt x="58669" y="61718"/>
                </a:cubicBezTo>
                <a:lnTo>
                  <a:pt x="58697" y="61284"/>
                </a:lnTo>
                <a:lnTo>
                  <a:pt x="58697" y="60878"/>
                </a:lnTo>
                <a:cubicBezTo>
                  <a:pt x="58669" y="60606"/>
                  <a:pt x="58642" y="60335"/>
                  <a:pt x="58561" y="60091"/>
                </a:cubicBezTo>
                <a:cubicBezTo>
                  <a:pt x="58534" y="59847"/>
                  <a:pt x="58452" y="59603"/>
                  <a:pt x="58344" y="59359"/>
                </a:cubicBezTo>
                <a:cubicBezTo>
                  <a:pt x="57910" y="58192"/>
                  <a:pt x="57123" y="57189"/>
                  <a:pt x="56093" y="56511"/>
                </a:cubicBezTo>
                <a:cubicBezTo>
                  <a:pt x="55089" y="55805"/>
                  <a:pt x="54004" y="55290"/>
                  <a:pt x="52865" y="54937"/>
                </a:cubicBezTo>
                <a:cubicBezTo>
                  <a:pt x="51726" y="54612"/>
                  <a:pt x="50559" y="54368"/>
                  <a:pt x="49366" y="54232"/>
                </a:cubicBezTo>
                <a:cubicBezTo>
                  <a:pt x="49068" y="54205"/>
                  <a:pt x="48796" y="54178"/>
                  <a:pt x="48498" y="54178"/>
                </a:cubicBezTo>
                <a:cubicBezTo>
                  <a:pt x="48200" y="54151"/>
                  <a:pt x="47901" y="54151"/>
                  <a:pt x="47603" y="54124"/>
                </a:cubicBezTo>
                <a:cubicBezTo>
                  <a:pt x="47223" y="54124"/>
                  <a:pt x="46831" y="54112"/>
                  <a:pt x="46444" y="54112"/>
                </a:cubicBezTo>
                <a:cubicBezTo>
                  <a:pt x="46250" y="54112"/>
                  <a:pt x="46057" y="54115"/>
                  <a:pt x="45867" y="54124"/>
                </a:cubicBezTo>
                <a:cubicBezTo>
                  <a:pt x="42015" y="54124"/>
                  <a:pt x="38191" y="54531"/>
                  <a:pt x="34421" y="55290"/>
                </a:cubicBezTo>
                <a:cubicBezTo>
                  <a:pt x="33498" y="55480"/>
                  <a:pt x="32576" y="55697"/>
                  <a:pt x="31708" y="55914"/>
                </a:cubicBezTo>
                <a:cubicBezTo>
                  <a:pt x="31247" y="56050"/>
                  <a:pt x="30786" y="56158"/>
                  <a:pt x="30352" y="56294"/>
                </a:cubicBezTo>
                <a:lnTo>
                  <a:pt x="29674" y="56483"/>
                </a:lnTo>
                <a:lnTo>
                  <a:pt x="29050" y="56673"/>
                </a:lnTo>
                <a:lnTo>
                  <a:pt x="28806" y="56755"/>
                </a:lnTo>
                <a:cubicBezTo>
                  <a:pt x="28752" y="56673"/>
                  <a:pt x="28725" y="56592"/>
                  <a:pt x="28698" y="56511"/>
                </a:cubicBezTo>
                <a:lnTo>
                  <a:pt x="28643" y="56375"/>
                </a:lnTo>
                <a:cubicBezTo>
                  <a:pt x="28616" y="56294"/>
                  <a:pt x="28589" y="56212"/>
                  <a:pt x="28589" y="56131"/>
                </a:cubicBezTo>
                <a:cubicBezTo>
                  <a:pt x="28535" y="55995"/>
                  <a:pt x="28508" y="55833"/>
                  <a:pt x="28481" y="55670"/>
                </a:cubicBezTo>
                <a:cubicBezTo>
                  <a:pt x="28291" y="54503"/>
                  <a:pt x="28508" y="53310"/>
                  <a:pt x="29023" y="52225"/>
                </a:cubicBezTo>
                <a:lnTo>
                  <a:pt x="29023" y="52279"/>
                </a:lnTo>
                <a:cubicBezTo>
                  <a:pt x="29294" y="51601"/>
                  <a:pt x="29674" y="51004"/>
                  <a:pt x="30135" y="50462"/>
                </a:cubicBezTo>
                <a:cubicBezTo>
                  <a:pt x="30976" y="49458"/>
                  <a:pt x="31952" y="48645"/>
                  <a:pt x="33092" y="48021"/>
                </a:cubicBezTo>
                <a:cubicBezTo>
                  <a:pt x="33688" y="47695"/>
                  <a:pt x="34285" y="47424"/>
                  <a:pt x="34936" y="47234"/>
                </a:cubicBezTo>
                <a:cubicBezTo>
                  <a:pt x="35587" y="47072"/>
                  <a:pt x="36238" y="46909"/>
                  <a:pt x="36916" y="46827"/>
                </a:cubicBezTo>
                <a:cubicBezTo>
                  <a:pt x="37786" y="46723"/>
                  <a:pt x="38655" y="46674"/>
                  <a:pt x="39532" y="46674"/>
                </a:cubicBezTo>
                <a:cubicBezTo>
                  <a:pt x="40022" y="46674"/>
                  <a:pt x="40515" y="46690"/>
                  <a:pt x="41012" y="46719"/>
                </a:cubicBezTo>
                <a:cubicBezTo>
                  <a:pt x="43751" y="46882"/>
                  <a:pt x="46518" y="47343"/>
                  <a:pt x="49339" y="47478"/>
                </a:cubicBezTo>
                <a:cubicBezTo>
                  <a:pt x="49650" y="47499"/>
                  <a:pt x="49960" y="47508"/>
                  <a:pt x="50271" y="47508"/>
                </a:cubicBezTo>
                <a:cubicBezTo>
                  <a:pt x="50774" y="47508"/>
                  <a:pt x="51277" y="47485"/>
                  <a:pt x="51780" y="47451"/>
                </a:cubicBezTo>
                <a:cubicBezTo>
                  <a:pt x="52187" y="47424"/>
                  <a:pt x="52567" y="47370"/>
                  <a:pt x="52919" y="47343"/>
                </a:cubicBezTo>
                <a:lnTo>
                  <a:pt x="53868" y="47180"/>
                </a:lnTo>
                <a:cubicBezTo>
                  <a:pt x="55496" y="46882"/>
                  <a:pt x="57069" y="46285"/>
                  <a:pt x="58480" y="45471"/>
                </a:cubicBezTo>
                <a:cubicBezTo>
                  <a:pt x="60351" y="44413"/>
                  <a:pt x="61707" y="42650"/>
                  <a:pt x="62250" y="40589"/>
                </a:cubicBezTo>
                <a:cubicBezTo>
                  <a:pt x="62494" y="39640"/>
                  <a:pt x="62548" y="38636"/>
                  <a:pt x="62440" y="37660"/>
                </a:cubicBezTo>
                <a:cubicBezTo>
                  <a:pt x="62304" y="36710"/>
                  <a:pt x="62060" y="35761"/>
                  <a:pt x="61653" y="34866"/>
                </a:cubicBezTo>
                <a:cubicBezTo>
                  <a:pt x="61300" y="34052"/>
                  <a:pt x="60812" y="33266"/>
                  <a:pt x="60270" y="32560"/>
                </a:cubicBezTo>
                <a:cubicBezTo>
                  <a:pt x="59727" y="31909"/>
                  <a:pt x="59103" y="31313"/>
                  <a:pt x="58425" y="30797"/>
                </a:cubicBezTo>
                <a:cubicBezTo>
                  <a:pt x="56933" y="29712"/>
                  <a:pt x="55198" y="29007"/>
                  <a:pt x="53380" y="28682"/>
                </a:cubicBezTo>
                <a:cubicBezTo>
                  <a:pt x="52485" y="28532"/>
                  <a:pt x="51576" y="28458"/>
                  <a:pt x="50664" y="28458"/>
                </a:cubicBezTo>
                <a:cubicBezTo>
                  <a:pt x="49752" y="28458"/>
                  <a:pt x="48837" y="28532"/>
                  <a:pt x="47928" y="28682"/>
                </a:cubicBezTo>
                <a:cubicBezTo>
                  <a:pt x="46545" y="28926"/>
                  <a:pt x="45189" y="29278"/>
                  <a:pt x="43887" y="29767"/>
                </a:cubicBezTo>
                <a:cubicBezTo>
                  <a:pt x="43209" y="30038"/>
                  <a:pt x="42504" y="30363"/>
                  <a:pt x="41798" y="30716"/>
                </a:cubicBezTo>
                <a:lnTo>
                  <a:pt x="41853" y="30689"/>
                </a:lnTo>
                <a:lnTo>
                  <a:pt x="41853" y="30689"/>
                </a:lnTo>
                <a:cubicBezTo>
                  <a:pt x="40307" y="31448"/>
                  <a:pt x="38815" y="32289"/>
                  <a:pt x="37377" y="33211"/>
                </a:cubicBezTo>
                <a:cubicBezTo>
                  <a:pt x="35858" y="34188"/>
                  <a:pt x="34529" y="35083"/>
                  <a:pt x="32929" y="36222"/>
                </a:cubicBezTo>
                <a:cubicBezTo>
                  <a:pt x="31844" y="36981"/>
                  <a:pt x="30244" y="38066"/>
                  <a:pt x="28942" y="38934"/>
                </a:cubicBezTo>
                <a:lnTo>
                  <a:pt x="26392" y="40697"/>
                </a:lnTo>
                <a:lnTo>
                  <a:pt x="22432" y="43437"/>
                </a:lnTo>
                <a:cubicBezTo>
                  <a:pt x="21808" y="43898"/>
                  <a:pt x="21103" y="44224"/>
                  <a:pt x="20370" y="44441"/>
                </a:cubicBezTo>
                <a:cubicBezTo>
                  <a:pt x="20200" y="44478"/>
                  <a:pt x="20028" y="44497"/>
                  <a:pt x="19858" y="44497"/>
                </a:cubicBezTo>
                <a:cubicBezTo>
                  <a:pt x="19296" y="44497"/>
                  <a:pt x="18752" y="44293"/>
                  <a:pt x="18336" y="43898"/>
                </a:cubicBezTo>
                <a:cubicBezTo>
                  <a:pt x="18038" y="43627"/>
                  <a:pt x="17794" y="43301"/>
                  <a:pt x="17658" y="42922"/>
                </a:cubicBezTo>
                <a:cubicBezTo>
                  <a:pt x="17550" y="42732"/>
                  <a:pt x="17495" y="42542"/>
                  <a:pt x="17441" y="42352"/>
                </a:cubicBezTo>
                <a:cubicBezTo>
                  <a:pt x="17387" y="42135"/>
                  <a:pt x="17333" y="41945"/>
                  <a:pt x="17305" y="41728"/>
                </a:cubicBezTo>
                <a:cubicBezTo>
                  <a:pt x="17143" y="40887"/>
                  <a:pt x="17170" y="40046"/>
                  <a:pt x="17305" y="39206"/>
                </a:cubicBezTo>
                <a:cubicBezTo>
                  <a:pt x="17387" y="38772"/>
                  <a:pt x="17495" y="38365"/>
                  <a:pt x="17658" y="37958"/>
                </a:cubicBezTo>
                <a:lnTo>
                  <a:pt x="17875" y="37334"/>
                </a:lnTo>
                <a:lnTo>
                  <a:pt x="17984" y="37009"/>
                </a:lnTo>
                <a:cubicBezTo>
                  <a:pt x="18011" y="36900"/>
                  <a:pt x="18065" y="36792"/>
                  <a:pt x="18119" y="36710"/>
                </a:cubicBezTo>
                <a:cubicBezTo>
                  <a:pt x="18309" y="36303"/>
                  <a:pt x="18445" y="35869"/>
                  <a:pt x="18662" y="35490"/>
                </a:cubicBezTo>
                <a:lnTo>
                  <a:pt x="19313" y="34296"/>
                </a:lnTo>
                <a:cubicBezTo>
                  <a:pt x="19448" y="34052"/>
                  <a:pt x="19638" y="33754"/>
                  <a:pt x="19828" y="33455"/>
                </a:cubicBezTo>
                <a:cubicBezTo>
                  <a:pt x="19936" y="33293"/>
                  <a:pt x="20018" y="33130"/>
                  <a:pt x="20126" y="32994"/>
                </a:cubicBezTo>
                <a:lnTo>
                  <a:pt x="20452" y="32533"/>
                </a:lnTo>
                <a:lnTo>
                  <a:pt x="20994" y="31774"/>
                </a:lnTo>
                <a:lnTo>
                  <a:pt x="21591" y="31068"/>
                </a:lnTo>
                <a:cubicBezTo>
                  <a:pt x="21990" y="30563"/>
                  <a:pt x="22441" y="30084"/>
                  <a:pt x="22893" y="29631"/>
                </a:cubicBezTo>
                <a:lnTo>
                  <a:pt x="22893" y="29631"/>
                </a:lnTo>
                <a:lnTo>
                  <a:pt x="22947" y="29604"/>
                </a:lnTo>
                <a:cubicBezTo>
                  <a:pt x="24168" y="28410"/>
                  <a:pt x="25497" y="27325"/>
                  <a:pt x="26907" y="26349"/>
                </a:cubicBezTo>
                <a:lnTo>
                  <a:pt x="26907" y="26349"/>
                </a:lnTo>
                <a:lnTo>
                  <a:pt x="26880" y="26376"/>
                </a:lnTo>
                <a:lnTo>
                  <a:pt x="27558" y="25915"/>
                </a:lnTo>
                <a:lnTo>
                  <a:pt x="27504" y="25942"/>
                </a:lnTo>
                <a:cubicBezTo>
                  <a:pt x="27721" y="25806"/>
                  <a:pt x="27965" y="25644"/>
                  <a:pt x="28182" y="25508"/>
                </a:cubicBezTo>
                <a:lnTo>
                  <a:pt x="28182" y="25508"/>
                </a:lnTo>
                <a:lnTo>
                  <a:pt x="28128" y="25535"/>
                </a:lnTo>
                <a:lnTo>
                  <a:pt x="28779" y="25128"/>
                </a:lnTo>
                <a:lnTo>
                  <a:pt x="28752" y="25156"/>
                </a:lnTo>
                <a:cubicBezTo>
                  <a:pt x="29131" y="24911"/>
                  <a:pt x="29538" y="24694"/>
                  <a:pt x="29945" y="24450"/>
                </a:cubicBezTo>
                <a:cubicBezTo>
                  <a:pt x="30840" y="23989"/>
                  <a:pt x="32332" y="23284"/>
                  <a:pt x="33444" y="22823"/>
                </a:cubicBezTo>
                <a:lnTo>
                  <a:pt x="33444" y="22823"/>
                </a:lnTo>
                <a:lnTo>
                  <a:pt x="33390" y="22850"/>
                </a:lnTo>
                <a:cubicBezTo>
                  <a:pt x="34041" y="22579"/>
                  <a:pt x="34665" y="22335"/>
                  <a:pt x="35316" y="22118"/>
                </a:cubicBezTo>
                <a:cubicBezTo>
                  <a:pt x="35777" y="21982"/>
                  <a:pt x="36129" y="21874"/>
                  <a:pt x="36753" y="21684"/>
                </a:cubicBezTo>
                <a:cubicBezTo>
                  <a:pt x="38462" y="21087"/>
                  <a:pt x="40225" y="20626"/>
                  <a:pt x="41988" y="20273"/>
                </a:cubicBezTo>
                <a:lnTo>
                  <a:pt x="41961" y="20273"/>
                </a:lnTo>
                <a:cubicBezTo>
                  <a:pt x="43372" y="20002"/>
                  <a:pt x="44673" y="19758"/>
                  <a:pt x="46138" y="19487"/>
                </a:cubicBezTo>
                <a:cubicBezTo>
                  <a:pt x="47304" y="19297"/>
                  <a:pt x="48742" y="19080"/>
                  <a:pt x="50044" y="18890"/>
                </a:cubicBezTo>
                <a:lnTo>
                  <a:pt x="50121" y="18877"/>
                </a:lnTo>
                <a:lnTo>
                  <a:pt x="50121" y="18877"/>
                </a:lnTo>
                <a:lnTo>
                  <a:pt x="51102" y="18781"/>
                </a:lnTo>
                <a:cubicBezTo>
                  <a:pt x="52133" y="18646"/>
                  <a:pt x="53462" y="18456"/>
                  <a:pt x="53814" y="18402"/>
                </a:cubicBezTo>
                <a:cubicBezTo>
                  <a:pt x="55849" y="18185"/>
                  <a:pt x="57774" y="17859"/>
                  <a:pt x="59727" y="17561"/>
                </a:cubicBezTo>
                <a:lnTo>
                  <a:pt x="59998" y="17561"/>
                </a:lnTo>
                <a:cubicBezTo>
                  <a:pt x="60859" y="17434"/>
                  <a:pt x="61720" y="17213"/>
                  <a:pt x="62537" y="16919"/>
                </a:cubicBezTo>
                <a:lnTo>
                  <a:pt x="62537" y="16919"/>
                </a:lnTo>
                <a:lnTo>
                  <a:pt x="62684" y="16883"/>
                </a:lnTo>
                <a:lnTo>
                  <a:pt x="63308" y="16693"/>
                </a:lnTo>
                <a:lnTo>
                  <a:pt x="63714" y="16530"/>
                </a:lnTo>
                <a:cubicBezTo>
                  <a:pt x="63959" y="16449"/>
                  <a:pt x="63742" y="16557"/>
                  <a:pt x="64148" y="16395"/>
                </a:cubicBezTo>
                <a:cubicBezTo>
                  <a:pt x="64664" y="16178"/>
                  <a:pt x="65179" y="15906"/>
                  <a:pt x="65640" y="15635"/>
                </a:cubicBezTo>
                <a:cubicBezTo>
                  <a:pt x="65855" y="15485"/>
                  <a:pt x="65951" y="15436"/>
                  <a:pt x="65995" y="15436"/>
                </a:cubicBezTo>
                <a:cubicBezTo>
                  <a:pt x="66006" y="15436"/>
                  <a:pt x="66014" y="15440"/>
                  <a:pt x="66020" y="15445"/>
                </a:cubicBezTo>
                <a:cubicBezTo>
                  <a:pt x="66590" y="14984"/>
                  <a:pt x="67078" y="14442"/>
                  <a:pt x="67512" y="13845"/>
                </a:cubicBezTo>
                <a:lnTo>
                  <a:pt x="67729" y="13465"/>
                </a:lnTo>
                <a:cubicBezTo>
                  <a:pt x="67810" y="13357"/>
                  <a:pt x="67837" y="13248"/>
                  <a:pt x="67892" y="13140"/>
                </a:cubicBezTo>
                <a:cubicBezTo>
                  <a:pt x="67946" y="13004"/>
                  <a:pt x="68000" y="12868"/>
                  <a:pt x="68027" y="12760"/>
                </a:cubicBezTo>
                <a:lnTo>
                  <a:pt x="68027" y="12706"/>
                </a:lnTo>
                <a:cubicBezTo>
                  <a:pt x="67892" y="13031"/>
                  <a:pt x="67702" y="13357"/>
                  <a:pt x="67512" y="13628"/>
                </a:cubicBezTo>
                <a:lnTo>
                  <a:pt x="67322" y="13899"/>
                </a:lnTo>
                <a:lnTo>
                  <a:pt x="67186" y="14062"/>
                </a:lnTo>
                <a:cubicBezTo>
                  <a:pt x="67129" y="14119"/>
                  <a:pt x="67101" y="14142"/>
                  <a:pt x="67093" y="14142"/>
                </a:cubicBezTo>
                <a:cubicBezTo>
                  <a:pt x="67083" y="14142"/>
                  <a:pt x="67112" y="14098"/>
                  <a:pt x="67159" y="14035"/>
                </a:cubicBezTo>
                <a:cubicBezTo>
                  <a:pt x="67512" y="13574"/>
                  <a:pt x="67783" y="13058"/>
                  <a:pt x="68000" y="12543"/>
                </a:cubicBezTo>
                <a:cubicBezTo>
                  <a:pt x="68163" y="12136"/>
                  <a:pt x="68271" y="11702"/>
                  <a:pt x="68325" y="11268"/>
                </a:cubicBezTo>
                <a:cubicBezTo>
                  <a:pt x="68431" y="10743"/>
                  <a:pt x="68459" y="10192"/>
                  <a:pt x="68461" y="9640"/>
                </a:cubicBezTo>
                <a:lnTo>
                  <a:pt x="68461" y="9640"/>
                </a:lnTo>
                <a:cubicBezTo>
                  <a:pt x="68461" y="9640"/>
                  <a:pt x="68461" y="9640"/>
                  <a:pt x="68461" y="9641"/>
                </a:cubicBezTo>
                <a:lnTo>
                  <a:pt x="68461" y="9586"/>
                </a:lnTo>
                <a:cubicBezTo>
                  <a:pt x="68461" y="9604"/>
                  <a:pt x="68461" y="9622"/>
                  <a:pt x="68461" y="9640"/>
                </a:cubicBezTo>
                <a:lnTo>
                  <a:pt x="68461" y="9640"/>
                </a:lnTo>
                <a:cubicBezTo>
                  <a:pt x="68407" y="9206"/>
                  <a:pt x="68325" y="8800"/>
                  <a:pt x="68190" y="8366"/>
                </a:cubicBezTo>
                <a:cubicBezTo>
                  <a:pt x="67973" y="7525"/>
                  <a:pt x="67647" y="6738"/>
                  <a:pt x="67186" y="6006"/>
                </a:cubicBezTo>
                <a:cubicBezTo>
                  <a:pt x="66698" y="5220"/>
                  <a:pt x="66074" y="4541"/>
                  <a:pt x="65396" y="3918"/>
                </a:cubicBezTo>
                <a:cubicBezTo>
                  <a:pt x="65071" y="3619"/>
                  <a:pt x="64718" y="3294"/>
                  <a:pt x="64365" y="3022"/>
                </a:cubicBezTo>
                <a:cubicBezTo>
                  <a:pt x="63702" y="2606"/>
                  <a:pt x="63499" y="2483"/>
                  <a:pt x="63486" y="2483"/>
                </a:cubicBezTo>
                <a:lnTo>
                  <a:pt x="63486" y="2483"/>
                </a:lnTo>
                <a:cubicBezTo>
                  <a:pt x="63469" y="2483"/>
                  <a:pt x="63835" y="2730"/>
                  <a:pt x="63815" y="2730"/>
                </a:cubicBezTo>
                <a:cubicBezTo>
                  <a:pt x="63809" y="2730"/>
                  <a:pt x="63765" y="2706"/>
                  <a:pt x="63660" y="2643"/>
                </a:cubicBezTo>
                <a:cubicBezTo>
                  <a:pt x="62856" y="2160"/>
                  <a:pt x="62024" y="1757"/>
                  <a:pt x="61140" y="1433"/>
                </a:cubicBezTo>
                <a:lnTo>
                  <a:pt x="61140" y="1433"/>
                </a:lnTo>
                <a:lnTo>
                  <a:pt x="61002" y="1341"/>
                </a:lnTo>
                <a:cubicBezTo>
                  <a:pt x="60487" y="1151"/>
                  <a:pt x="59944" y="1015"/>
                  <a:pt x="59429" y="907"/>
                </a:cubicBezTo>
                <a:cubicBezTo>
                  <a:pt x="59212" y="853"/>
                  <a:pt x="58941" y="771"/>
                  <a:pt x="58534" y="690"/>
                </a:cubicBezTo>
                <a:cubicBezTo>
                  <a:pt x="58154" y="608"/>
                  <a:pt x="57639" y="473"/>
                  <a:pt x="56879" y="364"/>
                </a:cubicBezTo>
                <a:lnTo>
                  <a:pt x="56879" y="364"/>
                </a:lnTo>
                <a:lnTo>
                  <a:pt x="57639" y="473"/>
                </a:lnTo>
                <a:lnTo>
                  <a:pt x="58154" y="581"/>
                </a:lnTo>
                <a:cubicBezTo>
                  <a:pt x="58452" y="636"/>
                  <a:pt x="58642" y="690"/>
                  <a:pt x="58751" y="690"/>
                </a:cubicBezTo>
                <a:cubicBezTo>
                  <a:pt x="58791" y="703"/>
                  <a:pt x="58832" y="710"/>
                  <a:pt x="58873" y="710"/>
                </a:cubicBezTo>
                <a:cubicBezTo>
                  <a:pt x="58914" y="710"/>
                  <a:pt x="58954" y="703"/>
                  <a:pt x="58995" y="690"/>
                </a:cubicBezTo>
                <a:lnTo>
                  <a:pt x="59049" y="690"/>
                </a:lnTo>
                <a:cubicBezTo>
                  <a:pt x="58751" y="608"/>
                  <a:pt x="58344" y="554"/>
                  <a:pt x="58154" y="527"/>
                </a:cubicBezTo>
                <a:cubicBezTo>
                  <a:pt x="57883" y="473"/>
                  <a:pt x="57720" y="446"/>
                  <a:pt x="57503" y="419"/>
                </a:cubicBezTo>
                <a:lnTo>
                  <a:pt x="57557" y="419"/>
                </a:lnTo>
                <a:cubicBezTo>
                  <a:pt x="56933" y="337"/>
                  <a:pt x="56337" y="229"/>
                  <a:pt x="55713" y="174"/>
                </a:cubicBezTo>
                <a:cubicBezTo>
                  <a:pt x="55415" y="147"/>
                  <a:pt x="55116" y="120"/>
                  <a:pt x="54791" y="93"/>
                </a:cubicBezTo>
                <a:lnTo>
                  <a:pt x="53841" y="39"/>
                </a:lnTo>
                <a:cubicBezTo>
                  <a:pt x="53485" y="13"/>
                  <a:pt x="53128" y="1"/>
                  <a:pt x="52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rot="-10799215">
            <a:off x="-746640" y="3078608"/>
            <a:ext cx="2761498" cy="2679552"/>
          </a:xfrm>
          <a:custGeom>
            <a:avLst/>
            <a:gdLst/>
            <a:ahLst/>
            <a:cxnLst/>
            <a:rect l="l" t="t" r="r" b="b"/>
            <a:pathLst>
              <a:path w="126067" h="122340" extrusionOk="0">
                <a:moveTo>
                  <a:pt x="53372" y="0"/>
                </a:moveTo>
                <a:cubicBezTo>
                  <a:pt x="50944" y="0"/>
                  <a:pt x="48529" y="321"/>
                  <a:pt x="46155" y="1029"/>
                </a:cubicBezTo>
                <a:cubicBezTo>
                  <a:pt x="45541" y="1189"/>
                  <a:pt x="45040" y="1575"/>
                  <a:pt x="44722" y="2121"/>
                </a:cubicBezTo>
                <a:cubicBezTo>
                  <a:pt x="44123" y="2102"/>
                  <a:pt x="43525" y="2092"/>
                  <a:pt x="42927" y="2092"/>
                </a:cubicBezTo>
                <a:cubicBezTo>
                  <a:pt x="33632" y="2092"/>
                  <a:pt x="24385" y="4433"/>
                  <a:pt x="16242" y="9605"/>
                </a:cubicBezTo>
                <a:cubicBezTo>
                  <a:pt x="6984" y="15520"/>
                  <a:pt x="0" y="27075"/>
                  <a:pt x="5414" y="37903"/>
                </a:cubicBezTo>
                <a:cubicBezTo>
                  <a:pt x="12124" y="51347"/>
                  <a:pt x="28912" y="51893"/>
                  <a:pt x="41651" y="54759"/>
                </a:cubicBezTo>
                <a:cubicBezTo>
                  <a:pt x="58143" y="58490"/>
                  <a:pt x="72155" y="69272"/>
                  <a:pt x="79980" y="84285"/>
                </a:cubicBezTo>
                <a:cubicBezTo>
                  <a:pt x="83688" y="91291"/>
                  <a:pt x="84894" y="98320"/>
                  <a:pt x="86190" y="106009"/>
                </a:cubicBezTo>
                <a:cubicBezTo>
                  <a:pt x="87191" y="111901"/>
                  <a:pt x="89079" y="117906"/>
                  <a:pt x="94812" y="120727"/>
                </a:cubicBezTo>
                <a:cubicBezTo>
                  <a:pt x="97076" y="121841"/>
                  <a:pt x="99369" y="122340"/>
                  <a:pt x="101613" y="122340"/>
                </a:cubicBezTo>
                <a:cubicBezTo>
                  <a:pt x="109626" y="122340"/>
                  <a:pt x="117002" y="115982"/>
                  <a:pt x="120130" y="108625"/>
                </a:cubicBezTo>
                <a:cubicBezTo>
                  <a:pt x="126067" y="94749"/>
                  <a:pt x="123291" y="76346"/>
                  <a:pt x="119038" y="62379"/>
                </a:cubicBezTo>
                <a:cubicBezTo>
                  <a:pt x="113920" y="45455"/>
                  <a:pt x="104138" y="30305"/>
                  <a:pt x="90854" y="18659"/>
                </a:cubicBezTo>
                <a:cubicBezTo>
                  <a:pt x="81210" y="10233"/>
                  <a:pt x="67084" y="0"/>
                  <a:pt x="53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 name="Google Shape;550;p13"/>
          <p:cNvGrpSpPr/>
          <p:nvPr/>
        </p:nvGrpSpPr>
        <p:grpSpPr>
          <a:xfrm flipH="1">
            <a:off x="393666" y="4196893"/>
            <a:ext cx="530121" cy="442999"/>
            <a:chOff x="3923575" y="2588450"/>
            <a:chExt cx="701125" cy="585900"/>
          </a:xfrm>
        </p:grpSpPr>
        <p:sp>
          <p:nvSpPr>
            <p:cNvPr id="551" name="Google Shape;551;p13"/>
            <p:cNvSpPr/>
            <p:nvPr/>
          </p:nvSpPr>
          <p:spPr>
            <a:xfrm>
              <a:off x="3923575" y="2588450"/>
              <a:ext cx="97675" cy="585900"/>
            </a:xfrm>
            <a:custGeom>
              <a:avLst/>
              <a:gdLst/>
              <a:ahLst/>
              <a:cxnLst/>
              <a:rect l="l" t="t" r="r" b="b"/>
              <a:pathLst>
                <a:path w="3907" h="23436" extrusionOk="0">
                  <a:moveTo>
                    <a:pt x="2160" y="1"/>
                  </a:moveTo>
                  <a:cubicBezTo>
                    <a:pt x="1404" y="1"/>
                    <a:pt x="651" y="496"/>
                    <a:pt x="651" y="1486"/>
                  </a:cubicBezTo>
                  <a:lnTo>
                    <a:pt x="678" y="5256"/>
                  </a:lnTo>
                  <a:cubicBezTo>
                    <a:pt x="461" y="11006"/>
                    <a:pt x="0" y="16946"/>
                    <a:pt x="760" y="22561"/>
                  </a:cubicBezTo>
                  <a:cubicBezTo>
                    <a:pt x="850" y="23149"/>
                    <a:pt x="1375" y="23435"/>
                    <a:pt x="1909" y="23435"/>
                  </a:cubicBezTo>
                  <a:cubicBezTo>
                    <a:pt x="2015" y="23435"/>
                    <a:pt x="2121" y="23424"/>
                    <a:pt x="2224" y="23402"/>
                  </a:cubicBezTo>
                  <a:cubicBezTo>
                    <a:pt x="2267" y="23405"/>
                    <a:pt x="2310" y="23406"/>
                    <a:pt x="2353" y="23406"/>
                  </a:cubicBezTo>
                  <a:cubicBezTo>
                    <a:pt x="3127" y="23406"/>
                    <a:pt x="3906" y="22939"/>
                    <a:pt x="3906" y="21937"/>
                  </a:cubicBezTo>
                  <a:lnTo>
                    <a:pt x="3798" y="2652"/>
                  </a:lnTo>
                  <a:cubicBezTo>
                    <a:pt x="3798" y="2462"/>
                    <a:pt x="3770" y="2245"/>
                    <a:pt x="3689" y="2082"/>
                  </a:cubicBezTo>
                  <a:lnTo>
                    <a:pt x="3689" y="1486"/>
                  </a:lnTo>
                  <a:cubicBezTo>
                    <a:pt x="3676" y="496"/>
                    <a:pt x="2916" y="1"/>
                    <a:pt x="2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3"/>
            <p:cNvSpPr/>
            <p:nvPr/>
          </p:nvSpPr>
          <p:spPr>
            <a:xfrm>
              <a:off x="4074100" y="2588450"/>
              <a:ext cx="97675" cy="585900"/>
            </a:xfrm>
            <a:custGeom>
              <a:avLst/>
              <a:gdLst/>
              <a:ahLst/>
              <a:cxnLst/>
              <a:rect l="l" t="t" r="r" b="b"/>
              <a:pathLst>
                <a:path w="3907" h="23436" extrusionOk="0">
                  <a:moveTo>
                    <a:pt x="2160" y="1"/>
                  </a:moveTo>
                  <a:cubicBezTo>
                    <a:pt x="1404" y="1"/>
                    <a:pt x="652" y="496"/>
                    <a:pt x="652" y="1486"/>
                  </a:cubicBezTo>
                  <a:lnTo>
                    <a:pt x="679" y="5256"/>
                  </a:lnTo>
                  <a:cubicBezTo>
                    <a:pt x="462" y="11006"/>
                    <a:pt x="1" y="16946"/>
                    <a:pt x="760" y="22561"/>
                  </a:cubicBezTo>
                  <a:cubicBezTo>
                    <a:pt x="851" y="23149"/>
                    <a:pt x="1375" y="23435"/>
                    <a:pt x="1909" y="23435"/>
                  </a:cubicBezTo>
                  <a:cubicBezTo>
                    <a:pt x="2015" y="23435"/>
                    <a:pt x="2122" y="23424"/>
                    <a:pt x="2225" y="23402"/>
                  </a:cubicBezTo>
                  <a:cubicBezTo>
                    <a:pt x="2268" y="23405"/>
                    <a:pt x="2310" y="23406"/>
                    <a:pt x="2353" y="23406"/>
                  </a:cubicBezTo>
                  <a:cubicBezTo>
                    <a:pt x="3127" y="23406"/>
                    <a:pt x="3907" y="22939"/>
                    <a:pt x="3907" y="21937"/>
                  </a:cubicBezTo>
                  <a:lnTo>
                    <a:pt x="3798" y="2652"/>
                  </a:lnTo>
                  <a:cubicBezTo>
                    <a:pt x="3798" y="2462"/>
                    <a:pt x="3771" y="2245"/>
                    <a:pt x="3690" y="2082"/>
                  </a:cubicBezTo>
                  <a:lnTo>
                    <a:pt x="3690" y="1486"/>
                  </a:lnTo>
                  <a:cubicBezTo>
                    <a:pt x="3676" y="496"/>
                    <a:pt x="2917" y="1"/>
                    <a:pt x="2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3"/>
            <p:cNvSpPr/>
            <p:nvPr/>
          </p:nvSpPr>
          <p:spPr>
            <a:xfrm>
              <a:off x="4225325" y="2588450"/>
              <a:ext cx="97600" cy="585900"/>
            </a:xfrm>
            <a:custGeom>
              <a:avLst/>
              <a:gdLst/>
              <a:ahLst/>
              <a:cxnLst/>
              <a:rect l="l" t="t" r="r" b="b"/>
              <a:pathLst>
                <a:path w="3904" h="23436" extrusionOk="0">
                  <a:moveTo>
                    <a:pt x="2147" y="1"/>
                  </a:moveTo>
                  <a:cubicBezTo>
                    <a:pt x="1384" y="1"/>
                    <a:pt x="624" y="496"/>
                    <a:pt x="624" y="1486"/>
                  </a:cubicBezTo>
                  <a:lnTo>
                    <a:pt x="678" y="5256"/>
                  </a:lnTo>
                  <a:cubicBezTo>
                    <a:pt x="461" y="11006"/>
                    <a:pt x="0" y="16946"/>
                    <a:pt x="760" y="22561"/>
                  </a:cubicBezTo>
                  <a:cubicBezTo>
                    <a:pt x="828" y="23149"/>
                    <a:pt x="1368" y="23435"/>
                    <a:pt x="1907" y="23435"/>
                  </a:cubicBezTo>
                  <a:cubicBezTo>
                    <a:pt x="2014" y="23435"/>
                    <a:pt x="2121" y="23424"/>
                    <a:pt x="2225" y="23402"/>
                  </a:cubicBezTo>
                  <a:cubicBezTo>
                    <a:pt x="2297" y="23413"/>
                    <a:pt x="2369" y="23418"/>
                    <a:pt x="2440" y="23418"/>
                  </a:cubicBezTo>
                  <a:cubicBezTo>
                    <a:pt x="3222" y="23418"/>
                    <a:pt x="3904" y="22758"/>
                    <a:pt x="3879" y="21937"/>
                  </a:cubicBezTo>
                  <a:lnTo>
                    <a:pt x="3798" y="2652"/>
                  </a:lnTo>
                  <a:cubicBezTo>
                    <a:pt x="3771" y="2462"/>
                    <a:pt x="3743" y="2245"/>
                    <a:pt x="3689" y="2082"/>
                  </a:cubicBezTo>
                  <a:lnTo>
                    <a:pt x="3689" y="1486"/>
                  </a:lnTo>
                  <a:cubicBezTo>
                    <a:pt x="3676" y="496"/>
                    <a:pt x="2909" y="1"/>
                    <a:pt x="2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3"/>
            <p:cNvSpPr/>
            <p:nvPr/>
          </p:nvSpPr>
          <p:spPr>
            <a:xfrm>
              <a:off x="4375850" y="2588450"/>
              <a:ext cx="97675" cy="585900"/>
            </a:xfrm>
            <a:custGeom>
              <a:avLst/>
              <a:gdLst/>
              <a:ahLst/>
              <a:cxnLst/>
              <a:rect l="l" t="t" r="r" b="b"/>
              <a:pathLst>
                <a:path w="3907" h="23436" extrusionOk="0">
                  <a:moveTo>
                    <a:pt x="2147" y="1"/>
                  </a:moveTo>
                  <a:cubicBezTo>
                    <a:pt x="1384" y="1"/>
                    <a:pt x="625" y="496"/>
                    <a:pt x="625" y="1486"/>
                  </a:cubicBezTo>
                  <a:cubicBezTo>
                    <a:pt x="625" y="2733"/>
                    <a:pt x="652" y="4008"/>
                    <a:pt x="679" y="5256"/>
                  </a:cubicBezTo>
                  <a:cubicBezTo>
                    <a:pt x="462" y="11006"/>
                    <a:pt x="1" y="16946"/>
                    <a:pt x="760" y="22561"/>
                  </a:cubicBezTo>
                  <a:cubicBezTo>
                    <a:pt x="851" y="23149"/>
                    <a:pt x="1376" y="23435"/>
                    <a:pt x="1909" y="23435"/>
                  </a:cubicBezTo>
                  <a:cubicBezTo>
                    <a:pt x="2015" y="23435"/>
                    <a:pt x="2122" y="23424"/>
                    <a:pt x="2225" y="23402"/>
                  </a:cubicBezTo>
                  <a:cubicBezTo>
                    <a:pt x="2300" y="23413"/>
                    <a:pt x="2373" y="23418"/>
                    <a:pt x="2446" y="23418"/>
                  </a:cubicBezTo>
                  <a:cubicBezTo>
                    <a:pt x="3246" y="23418"/>
                    <a:pt x="3907" y="22758"/>
                    <a:pt x="3907" y="21937"/>
                  </a:cubicBezTo>
                  <a:cubicBezTo>
                    <a:pt x="3852" y="15509"/>
                    <a:pt x="3825" y="9080"/>
                    <a:pt x="3798" y="2652"/>
                  </a:cubicBezTo>
                  <a:cubicBezTo>
                    <a:pt x="3798" y="2462"/>
                    <a:pt x="3744" y="2245"/>
                    <a:pt x="3690" y="2082"/>
                  </a:cubicBezTo>
                  <a:lnTo>
                    <a:pt x="3690" y="1486"/>
                  </a:lnTo>
                  <a:cubicBezTo>
                    <a:pt x="3676" y="496"/>
                    <a:pt x="2910" y="1"/>
                    <a:pt x="2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3"/>
            <p:cNvSpPr/>
            <p:nvPr/>
          </p:nvSpPr>
          <p:spPr>
            <a:xfrm>
              <a:off x="4526400" y="2588450"/>
              <a:ext cx="98300" cy="585900"/>
            </a:xfrm>
            <a:custGeom>
              <a:avLst/>
              <a:gdLst/>
              <a:ahLst/>
              <a:cxnLst/>
              <a:rect l="l" t="t" r="r" b="b"/>
              <a:pathLst>
                <a:path w="3932" h="23436" extrusionOk="0">
                  <a:moveTo>
                    <a:pt x="2170" y="1"/>
                  </a:moveTo>
                  <a:cubicBezTo>
                    <a:pt x="1411" y="1"/>
                    <a:pt x="651" y="496"/>
                    <a:pt x="651" y="1486"/>
                  </a:cubicBezTo>
                  <a:lnTo>
                    <a:pt x="678" y="5256"/>
                  </a:lnTo>
                  <a:cubicBezTo>
                    <a:pt x="461" y="11006"/>
                    <a:pt x="0" y="16946"/>
                    <a:pt x="760" y="22561"/>
                  </a:cubicBezTo>
                  <a:cubicBezTo>
                    <a:pt x="850" y="23149"/>
                    <a:pt x="1375" y="23435"/>
                    <a:pt x="1909" y="23435"/>
                  </a:cubicBezTo>
                  <a:cubicBezTo>
                    <a:pt x="2015" y="23435"/>
                    <a:pt x="2121" y="23424"/>
                    <a:pt x="2225" y="23402"/>
                  </a:cubicBezTo>
                  <a:cubicBezTo>
                    <a:pt x="2299" y="23413"/>
                    <a:pt x="2373" y="23418"/>
                    <a:pt x="2446" y="23418"/>
                  </a:cubicBezTo>
                  <a:cubicBezTo>
                    <a:pt x="3249" y="23418"/>
                    <a:pt x="3931" y="22758"/>
                    <a:pt x="3906" y="21937"/>
                  </a:cubicBezTo>
                  <a:cubicBezTo>
                    <a:pt x="3879" y="15509"/>
                    <a:pt x="3852" y="9080"/>
                    <a:pt x="3798" y="2652"/>
                  </a:cubicBezTo>
                  <a:cubicBezTo>
                    <a:pt x="3798" y="2462"/>
                    <a:pt x="3771" y="2245"/>
                    <a:pt x="3689" y="2082"/>
                  </a:cubicBezTo>
                  <a:lnTo>
                    <a:pt x="3689" y="1486"/>
                  </a:lnTo>
                  <a:cubicBezTo>
                    <a:pt x="3689" y="496"/>
                    <a:pt x="293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7041460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6EAE0-A5E1-4FA5-ACEE-BCF007D5638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AFBCEA9-145C-49A7-84B5-9709C1C8F42B}"/>
              </a:ext>
            </a:extLst>
          </p:cNvPr>
          <p:cNvSpPr>
            <a:spLocks noGrp="1"/>
          </p:cNvSpPr>
          <p:nvPr>
            <p:ph sz="half" idx="1"/>
          </p:nvPr>
        </p:nvSpPr>
        <p:spPr>
          <a:xfrm>
            <a:off x="457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C7C2527-68C4-44B9-806A-9C8DFCE4200F}"/>
              </a:ext>
            </a:extLst>
          </p:cNvPr>
          <p:cNvSpPr>
            <a:spLocks noGrp="1"/>
          </p:cNvSpPr>
          <p:nvPr>
            <p:ph sz="half" idx="2"/>
          </p:nvPr>
        </p:nvSpPr>
        <p:spPr>
          <a:xfrm>
            <a:off x="4648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CA66FD6-A3B6-4D70-9B84-E6BAA6B0179A}"/>
              </a:ext>
            </a:extLst>
          </p:cNvPr>
          <p:cNvSpPr>
            <a:spLocks noGrp="1"/>
          </p:cNvSpPr>
          <p:nvPr>
            <p:ph type="dt" sz="half" idx="10"/>
          </p:nvPr>
        </p:nvSpPr>
        <p:spPr/>
        <p:txBody>
          <a:bodyPr/>
          <a:lstStyle>
            <a:lvl1pPr>
              <a:defRPr/>
            </a:lvl1pPr>
          </a:lstStyle>
          <a:p>
            <a:endParaRPr lang="es-ES" altLang="en-US"/>
          </a:p>
        </p:txBody>
      </p:sp>
      <p:sp>
        <p:nvSpPr>
          <p:cNvPr id="6" name="Footer Placeholder 5">
            <a:extLst>
              <a:ext uri="{FF2B5EF4-FFF2-40B4-BE49-F238E27FC236}">
                <a16:creationId xmlns:a16="http://schemas.microsoft.com/office/drawing/2014/main" id="{B751F016-1144-46DB-9BE8-725330A9BA70}"/>
              </a:ext>
            </a:extLst>
          </p:cNvPr>
          <p:cNvSpPr>
            <a:spLocks noGrp="1"/>
          </p:cNvSpPr>
          <p:nvPr>
            <p:ph type="ftr" sz="quarter" idx="11"/>
          </p:nvPr>
        </p:nvSpPr>
        <p:spPr/>
        <p:txBody>
          <a:bodyPr/>
          <a:lstStyle>
            <a:lvl1pPr>
              <a:defRPr/>
            </a:lvl1pPr>
          </a:lstStyle>
          <a:p>
            <a:endParaRPr lang="es-ES" altLang="en-US"/>
          </a:p>
        </p:txBody>
      </p:sp>
      <p:sp>
        <p:nvSpPr>
          <p:cNvPr id="7" name="Slide Number Placeholder 6">
            <a:extLst>
              <a:ext uri="{FF2B5EF4-FFF2-40B4-BE49-F238E27FC236}">
                <a16:creationId xmlns:a16="http://schemas.microsoft.com/office/drawing/2014/main" id="{7A7028F9-7BF2-42EE-9926-2394ED17B722}"/>
              </a:ext>
            </a:extLst>
          </p:cNvPr>
          <p:cNvSpPr>
            <a:spLocks noGrp="1"/>
          </p:cNvSpPr>
          <p:nvPr>
            <p:ph type="sldNum" sz="quarter" idx="12"/>
          </p:nvPr>
        </p:nvSpPr>
        <p:spPr/>
        <p:txBody>
          <a:bodyPr/>
          <a:lstStyle>
            <a:lvl1pPr>
              <a:defRPr/>
            </a:lvl1pPr>
          </a:lstStyle>
          <a:p>
            <a:fld id="{E66FC422-3F34-41D1-B2BD-298584183421}" type="slidenum">
              <a:rPr lang="es-ES" altLang="en-US"/>
              <a:pPr/>
              <a:t>‹#›</a:t>
            </a:fld>
            <a:endParaRPr lang="es-ES" altLang="en-US"/>
          </a:p>
        </p:txBody>
      </p:sp>
    </p:spTree>
    <p:extLst>
      <p:ext uri="{BB962C8B-B14F-4D97-AF65-F5344CB8AC3E}">
        <p14:creationId xmlns:p14="http://schemas.microsoft.com/office/powerpoint/2010/main" val="66164407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3"/>
        </a:solidFill>
        <a:effectLst/>
      </p:bgPr>
    </p:bg>
    <p:spTree>
      <p:nvGrpSpPr>
        <p:cNvPr id="1" name="Shape 556"/>
        <p:cNvGrpSpPr/>
        <p:nvPr/>
      </p:nvGrpSpPr>
      <p:grpSpPr>
        <a:xfrm>
          <a:off x="0" y="0"/>
          <a:ext cx="0" cy="0"/>
          <a:chOff x="0" y="0"/>
          <a:chExt cx="0" cy="0"/>
        </a:xfrm>
      </p:grpSpPr>
      <p:sp>
        <p:nvSpPr>
          <p:cNvPr id="557" name="Google Shape;557;p14"/>
          <p:cNvSpPr/>
          <p:nvPr/>
        </p:nvSpPr>
        <p:spPr>
          <a:xfrm rot="-8100000">
            <a:off x="-1600334" y="-1522217"/>
            <a:ext cx="7980274" cy="8369059"/>
          </a:xfrm>
          <a:custGeom>
            <a:avLst/>
            <a:gdLst/>
            <a:ahLst/>
            <a:cxnLst/>
            <a:rect l="l" t="t" r="r" b="b"/>
            <a:pathLst>
              <a:path w="104663" h="109762" extrusionOk="0">
                <a:moveTo>
                  <a:pt x="61492" y="0"/>
                </a:moveTo>
                <a:cubicBezTo>
                  <a:pt x="50465" y="0"/>
                  <a:pt x="40621" y="9146"/>
                  <a:pt x="32052" y="15324"/>
                </a:cubicBezTo>
                <a:cubicBezTo>
                  <a:pt x="19882" y="24104"/>
                  <a:pt x="10169" y="35842"/>
                  <a:pt x="3800" y="49422"/>
                </a:cubicBezTo>
                <a:cubicBezTo>
                  <a:pt x="1639" y="54040"/>
                  <a:pt x="1" y="59795"/>
                  <a:pt x="2913" y="63981"/>
                </a:cubicBezTo>
                <a:cubicBezTo>
                  <a:pt x="5239" y="67321"/>
                  <a:pt x="9616" y="68315"/>
                  <a:pt x="13780" y="68315"/>
                </a:cubicBezTo>
                <a:cubicBezTo>
                  <a:pt x="14380" y="68315"/>
                  <a:pt x="14976" y="68295"/>
                  <a:pt x="15560" y="68257"/>
                </a:cubicBezTo>
                <a:cubicBezTo>
                  <a:pt x="18177" y="68104"/>
                  <a:pt x="20852" y="67736"/>
                  <a:pt x="23463" y="67736"/>
                </a:cubicBezTo>
                <a:cubicBezTo>
                  <a:pt x="25504" y="67736"/>
                  <a:pt x="27507" y="67961"/>
                  <a:pt x="29413" y="68690"/>
                </a:cubicBezTo>
                <a:cubicBezTo>
                  <a:pt x="35510" y="71055"/>
                  <a:pt x="38626" y="77789"/>
                  <a:pt x="40287" y="84112"/>
                </a:cubicBezTo>
                <a:cubicBezTo>
                  <a:pt x="41925" y="90413"/>
                  <a:pt x="42857" y="97260"/>
                  <a:pt x="46883" y="102401"/>
                </a:cubicBezTo>
                <a:cubicBezTo>
                  <a:pt x="50905" y="107554"/>
                  <a:pt x="57119" y="109761"/>
                  <a:pt x="63668" y="109761"/>
                </a:cubicBezTo>
                <a:cubicBezTo>
                  <a:pt x="69898" y="109761"/>
                  <a:pt x="76430" y="107763"/>
                  <a:pt x="81664" y="104403"/>
                </a:cubicBezTo>
                <a:cubicBezTo>
                  <a:pt x="95882" y="95236"/>
                  <a:pt x="104139" y="78198"/>
                  <a:pt x="104412" y="61274"/>
                </a:cubicBezTo>
                <a:cubicBezTo>
                  <a:pt x="104662" y="44327"/>
                  <a:pt x="97588" y="27767"/>
                  <a:pt x="86623" y="14846"/>
                </a:cubicBezTo>
                <a:cubicBezTo>
                  <a:pt x="81164" y="8431"/>
                  <a:pt x="74431" y="2608"/>
                  <a:pt x="66242" y="584"/>
                </a:cubicBezTo>
                <a:cubicBezTo>
                  <a:pt x="64635" y="183"/>
                  <a:pt x="63051" y="0"/>
                  <a:pt x="61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14"/>
          <p:cNvGrpSpPr/>
          <p:nvPr/>
        </p:nvGrpSpPr>
        <p:grpSpPr>
          <a:xfrm rot="-8262996">
            <a:off x="69603" y="3549272"/>
            <a:ext cx="1107341" cy="1762461"/>
            <a:chOff x="2665800" y="994925"/>
            <a:chExt cx="2326725" cy="3703250"/>
          </a:xfrm>
        </p:grpSpPr>
        <p:sp>
          <p:nvSpPr>
            <p:cNvPr id="559" name="Google Shape;559;p14"/>
            <p:cNvSpPr/>
            <p:nvPr/>
          </p:nvSpPr>
          <p:spPr>
            <a:xfrm>
              <a:off x="2922825" y="994925"/>
              <a:ext cx="2069700" cy="2082450"/>
            </a:xfrm>
            <a:custGeom>
              <a:avLst/>
              <a:gdLst/>
              <a:ahLst/>
              <a:cxnLst/>
              <a:rect l="l" t="t" r="r" b="b"/>
              <a:pathLst>
                <a:path w="82788" h="83298" extrusionOk="0">
                  <a:moveTo>
                    <a:pt x="31490" y="0"/>
                  </a:moveTo>
                  <a:cubicBezTo>
                    <a:pt x="31252" y="0"/>
                    <a:pt x="31015" y="2"/>
                    <a:pt x="30778" y="5"/>
                  </a:cubicBezTo>
                  <a:cubicBezTo>
                    <a:pt x="22771" y="73"/>
                    <a:pt x="14286" y="1665"/>
                    <a:pt x="8326" y="6988"/>
                  </a:cubicBezTo>
                  <a:cubicBezTo>
                    <a:pt x="2344" y="12334"/>
                    <a:pt x="1" y="22297"/>
                    <a:pt x="5028" y="28553"/>
                  </a:cubicBezTo>
                  <a:cubicBezTo>
                    <a:pt x="6734" y="30669"/>
                    <a:pt x="9077" y="32147"/>
                    <a:pt x="11329" y="33694"/>
                  </a:cubicBezTo>
                  <a:cubicBezTo>
                    <a:pt x="20155" y="39745"/>
                    <a:pt x="28094" y="46979"/>
                    <a:pt x="34918" y="55236"/>
                  </a:cubicBezTo>
                  <a:cubicBezTo>
                    <a:pt x="40901" y="62470"/>
                    <a:pt x="46087" y="70545"/>
                    <a:pt x="53389" y="76459"/>
                  </a:cubicBezTo>
                  <a:cubicBezTo>
                    <a:pt x="59159" y="81130"/>
                    <a:pt x="64764" y="83298"/>
                    <a:pt x="69314" y="83298"/>
                  </a:cubicBezTo>
                  <a:cubicBezTo>
                    <a:pt x="77949" y="83298"/>
                    <a:pt x="82787" y="75492"/>
                    <a:pt x="77752" y="62174"/>
                  </a:cubicBezTo>
                  <a:cubicBezTo>
                    <a:pt x="70859" y="43999"/>
                    <a:pt x="60987" y="26574"/>
                    <a:pt x="49977" y="10583"/>
                  </a:cubicBezTo>
                  <a:cubicBezTo>
                    <a:pt x="47680" y="7239"/>
                    <a:pt x="45177" y="3827"/>
                    <a:pt x="41561" y="1938"/>
                  </a:cubicBezTo>
                  <a:cubicBezTo>
                    <a:pt x="38495" y="342"/>
                    <a:pt x="34952" y="0"/>
                    <a:pt x="314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4"/>
            <p:cNvSpPr/>
            <p:nvPr/>
          </p:nvSpPr>
          <p:spPr>
            <a:xfrm>
              <a:off x="2665800" y="3446975"/>
              <a:ext cx="1078250" cy="1251200"/>
            </a:xfrm>
            <a:custGeom>
              <a:avLst/>
              <a:gdLst/>
              <a:ahLst/>
              <a:cxnLst/>
              <a:rect l="l" t="t" r="r" b="b"/>
              <a:pathLst>
                <a:path w="43130" h="50048" extrusionOk="0">
                  <a:moveTo>
                    <a:pt x="24048" y="0"/>
                  </a:moveTo>
                  <a:cubicBezTo>
                    <a:pt x="16617" y="0"/>
                    <a:pt x="8393" y="4303"/>
                    <a:pt x="5027" y="9837"/>
                  </a:cubicBezTo>
                  <a:cubicBezTo>
                    <a:pt x="3139" y="12953"/>
                    <a:pt x="2161" y="16525"/>
                    <a:pt x="1479" y="20096"/>
                  </a:cubicBezTo>
                  <a:cubicBezTo>
                    <a:pt x="114" y="27307"/>
                    <a:pt x="0" y="35178"/>
                    <a:pt x="3617" y="41570"/>
                  </a:cubicBezTo>
                  <a:cubicBezTo>
                    <a:pt x="6418" y="46489"/>
                    <a:pt x="11980" y="50047"/>
                    <a:pt x="17443" y="50047"/>
                  </a:cubicBezTo>
                  <a:cubicBezTo>
                    <a:pt x="19079" y="50047"/>
                    <a:pt x="20706" y="49728"/>
                    <a:pt x="22247" y="49031"/>
                  </a:cubicBezTo>
                  <a:cubicBezTo>
                    <a:pt x="27593" y="46597"/>
                    <a:pt x="30300" y="40728"/>
                    <a:pt x="32597" y="35337"/>
                  </a:cubicBezTo>
                  <a:cubicBezTo>
                    <a:pt x="36578" y="25897"/>
                    <a:pt x="43129" y="9655"/>
                    <a:pt x="32324" y="2330"/>
                  </a:cubicBezTo>
                  <a:cubicBezTo>
                    <a:pt x="29947" y="709"/>
                    <a:pt x="27063" y="0"/>
                    <a:pt x="240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14"/>
          <p:cNvSpPr/>
          <p:nvPr/>
        </p:nvSpPr>
        <p:spPr>
          <a:xfrm rot="4500152">
            <a:off x="-2330406" y="-1006886"/>
            <a:ext cx="3292769" cy="3815334"/>
          </a:xfrm>
          <a:custGeom>
            <a:avLst/>
            <a:gdLst/>
            <a:ahLst/>
            <a:cxnLst/>
            <a:rect l="l" t="t" r="r" b="b"/>
            <a:pathLst>
              <a:path w="132415" h="153493" extrusionOk="0">
                <a:moveTo>
                  <a:pt x="65330" y="1"/>
                </a:moveTo>
                <a:cubicBezTo>
                  <a:pt x="60091" y="1"/>
                  <a:pt x="54855" y="737"/>
                  <a:pt x="49841" y="2215"/>
                </a:cubicBezTo>
                <a:cubicBezTo>
                  <a:pt x="32507" y="7333"/>
                  <a:pt x="20815" y="24531"/>
                  <a:pt x="2753" y="27237"/>
                </a:cubicBezTo>
                <a:cubicBezTo>
                  <a:pt x="2685" y="27195"/>
                  <a:pt x="2609" y="27174"/>
                  <a:pt x="2536" y="27174"/>
                </a:cubicBezTo>
                <a:cubicBezTo>
                  <a:pt x="2416" y="27174"/>
                  <a:pt x="2301" y="27229"/>
                  <a:pt x="2230" y="27328"/>
                </a:cubicBezTo>
                <a:cubicBezTo>
                  <a:pt x="1661" y="27465"/>
                  <a:pt x="1320" y="27988"/>
                  <a:pt x="1411" y="28534"/>
                </a:cubicBezTo>
                <a:cubicBezTo>
                  <a:pt x="183" y="30923"/>
                  <a:pt x="274" y="34153"/>
                  <a:pt x="137" y="36700"/>
                </a:cubicBezTo>
                <a:cubicBezTo>
                  <a:pt x="1" y="40386"/>
                  <a:pt x="206" y="44093"/>
                  <a:pt x="774" y="47733"/>
                </a:cubicBezTo>
                <a:cubicBezTo>
                  <a:pt x="774" y="47847"/>
                  <a:pt x="820" y="47938"/>
                  <a:pt x="865" y="48051"/>
                </a:cubicBezTo>
                <a:cubicBezTo>
                  <a:pt x="865" y="48727"/>
                  <a:pt x="1499" y="49293"/>
                  <a:pt x="2133" y="49293"/>
                </a:cubicBezTo>
                <a:cubicBezTo>
                  <a:pt x="2460" y="49293"/>
                  <a:pt x="2786" y="49143"/>
                  <a:pt x="3026" y="48779"/>
                </a:cubicBezTo>
                <a:cubicBezTo>
                  <a:pt x="14302" y="31159"/>
                  <a:pt x="34018" y="21045"/>
                  <a:pt x="53956" y="21045"/>
                </a:cubicBezTo>
                <a:cubicBezTo>
                  <a:pt x="64829" y="21045"/>
                  <a:pt x="75768" y="24053"/>
                  <a:pt x="85440" y="30490"/>
                </a:cubicBezTo>
                <a:cubicBezTo>
                  <a:pt x="99134" y="39589"/>
                  <a:pt x="106323" y="53738"/>
                  <a:pt x="105481" y="70162"/>
                </a:cubicBezTo>
                <a:cubicBezTo>
                  <a:pt x="104594" y="87018"/>
                  <a:pt x="97451" y="102941"/>
                  <a:pt x="97519" y="119888"/>
                </a:cubicBezTo>
                <a:cubicBezTo>
                  <a:pt x="97565" y="133013"/>
                  <a:pt x="103115" y="148823"/>
                  <a:pt x="116673" y="153463"/>
                </a:cubicBezTo>
                <a:cubicBezTo>
                  <a:pt x="116745" y="153483"/>
                  <a:pt x="116817" y="153492"/>
                  <a:pt x="116888" y="153492"/>
                </a:cubicBezTo>
                <a:cubicBezTo>
                  <a:pt x="117313" y="153492"/>
                  <a:pt x="117703" y="153161"/>
                  <a:pt x="117742" y="152713"/>
                </a:cubicBezTo>
                <a:lnTo>
                  <a:pt x="125817" y="149346"/>
                </a:lnTo>
                <a:cubicBezTo>
                  <a:pt x="127319" y="148709"/>
                  <a:pt x="129389" y="148231"/>
                  <a:pt x="130844" y="147231"/>
                </a:cubicBezTo>
                <a:cubicBezTo>
                  <a:pt x="131208" y="147208"/>
                  <a:pt x="131504" y="146958"/>
                  <a:pt x="131618" y="146616"/>
                </a:cubicBezTo>
                <a:cubicBezTo>
                  <a:pt x="131868" y="146366"/>
                  <a:pt x="132096" y="146070"/>
                  <a:pt x="132255" y="145775"/>
                </a:cubicBezTo>
                <a:cubicBezTo>
                  <a:pt x="132414" y="145547"/>
                  <a:pt x="132323" y="145229"/>
                  <a:pt x="132050" y="145138"/>
                </a:cubicBezTo>
                <a:cubicBezTo>
                  <a:pt x="131686" y="145016"/>
                  <a:pt x="131302" y="144966"/>
                  <a:pt x="130911" y="144966"/>
                </a:cubicBezTo>
                <a:cubicBezTo>
                  <a:pt x="130716" y="144966"/>
                  <a:pt x="130518" y="144979"/>
                  <a:pt x="130321" y="145001"/>
                </a:cubicBezTo>
                <a:cubicBezTo>
                  <a:pt x="116855" y="133923"/>
                  <a:pt x="108256" y="118864"/>
                  <a:pt x="109758" y="100871"/>
                </a:cubicBezTo>
                <a:cubicBezTo>
                  <a:pt x="111282" y="82309"/>
                  <a:pt x="121086" y="64976"/>
                  <a:pt x="118311" y="46004"/>
                </a:cubicBezTo>
                <a:cubicBezTo>
                  <a:pt x="116150" y="31241"/>
                  <a:pt x="107710" y="17479"/>
                  <a:pt x="95404" y="9039"/>
                </a:cubicBezTo>
                <a:cubicBezTo>
                  <a:pt x="86609" y="3034"/>
                  <a:pt x="75967" y="1"/>
                  <a:pt x="65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4"/>
          <p:cNvSpPr txBox="1">
            <a:spLocks noGrp="1"/>
          </p:cNvSpPr>
          <p:nvPr>
            <p:ph type="title"/>
          </p:nvPr>
        </p:nvSpPr>
        <p:spPr>
          <a:xfrm>
            <a:off x="1584700" y="1280475"/>
            <a:ext cx="5974500" cy="20490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dk2"/>
              </a:buClr>
              <a:buSzPts val="2000"/>
              <a:buFont typeface="Montserrat Medium"/>
              <a:buNone/>
              <a:defRPr sz="3000" b="0">
                <a:solidFill>
                  <a:schemeClr val="dk2"/>
                </a:solidFill>
                <a:latin typeface="Montserrat"/>
                <a:ea typeface="Montserrat"/>
                <a:cs typeface="Montserrat"/>
                <a:sym typeface="Montserrat"/>
              </a:defRPr>
            </a:lvl1pPr>
            <a:lvl2pPr lvl="1" rtl="0">
              <a:spcBef>
                <a:spcPts val="0"/>
              </a:spcBef>
              <a:spcAft>
                <a:spcPts val="0"/>
              </a:spcAft>
              <a:buClr>
                <a:schemeClr val="dk2"/>
              </a:buClr>
              <a:buSzPts val="2800"/>
              <a:buFont typeface="Montserrat Medium"/>
              <a:buNone/>
              <a:defRPr>
                <a:solidFill>
                  <a:schemeClr val="dk2"/>
                </a:solidFill>
                <a:latin typeface="Montserrat Medium"/>
                <a:ea typeface="Montserrat Medium"/>
                <a:cs typeface="Montserrat Medium"/>
                <a:sym typeface="Montserrat Medium"/>
              </a:defRPr>
            </a:lvl2pPr>
            <a:lvl3pPr lvl="2" rtl="0">
              <a:spcBef>
                <a:spcPts val="0"/>
              </a:spcBef>
              <a:spcAft>
                <a:spcPts val="0"/>
              </a:spcAft>
              <a:buClr>
                <a:schemeClr val="dk2"/>
              </a:buClr>
              <a:buSzPts val="2800"/>
              <a:buFont typeface="Montserrat Medium"/>
              <a:buNone/>
              <a:defRPr>
                <a:solidFill>
                  <a:schemeClr val="dk2"/>
                </a:solidFill>
                <a:latin typeface="Montserrat Medium"/>
                <a:ea typeface="Montserrat Medium"/>
                <a:cs typeface="Montserrat Medium"/>
                <a:sym typeface="Montserrat Medium"/>
              </a:defRPr>
            </a:lvl3pPr>
            <a:lvl4pPr lvl="3" rtl="0">
              <a:spcBef>
                <a:spcPts val="0"/>
              </a:spcBef>
              <a:spcAft>
                <a:spcPts val="0"/>
              </a:spcAft>
              <a:buClr>
                <a:schemeClr val="dk2"/>
              </a:buClr>
              <a:buSzPts val="2800"/>
              <a:buFont typeface="Montserrat Medium"/>
              <a:buNone/>
              <a:defRPr>
                <a:solidFill>
                  <a:schemeClr val="dk2"/>
                </a:solidFill>
                <a:latin typeface="Montserrat Medium"/>
                <a:ea typeface="Montserrat Medium"/>
                <a:cs typeface="Montserrat Medium"/>
                <a:sym typeface="Montserrat Medium"/>
              </a:defRPr>
            </a:lvl4pPr>
            <a:lvl5pPr lvl="4" rtl="0">
              <a:spcBef>
                <a:spcPts val="0"/>
              </a:spcBef>
              <a:spcAft>
                <a:spcPts val="0"/>
              </a:spcAft>
              <a:buClr>
                <a:schemeClr val="dk2"/>
              </a:buClr>
              <a:buSzPts val="2800"/>
              <a:buFont typeface="Montserrat Medium"/>
              <a:buNone/>
              <a:defRPr>
                <a:solidFill>
                  <a:schemeClr val="dk2"/>
                </a:solidFill>
                <a:latin typeface="Montserrat Medium"/>
                <a:ea typeface="Montserrat Medium"/>
                <a:cs typeface="Montserrat Medium"/>
                <a:sym typeface="Montserrat Medium"/>
              </a:defRPr>
            </a:lvl5pPr>
            <a:lvl6pPr lvl="5" rtl="0">
              <a:spcBef>
                <a:spcPts val="0"/>
              </a:spcBef>
              <a:spcAft>
                <a:spcPts val="0"/>
              </a:spcAft>
              <a:buClr>
                <a:schemeClr val="dk2"/>
              </a:buClr>
              <a:buSzPts val="2800"/>
              <a:buFont typeface="Montserrat Medium"/>
              <a:buNone/>
              <a:defRPr>
                <a:solidFill>
                  <a:schemeClr val="dk2"/>
                </a:solidFill>
                <a:latin typeface="Montserrat Medium"/>
                <a:ea typeface="Montserrat Medium"/>
                <a:cs typeface="Montserrat Medium"/>
                <a:sym typeface="Montserrat Medium"/>
              </a:defRPr>
            </a:lvl6pPr>
            <a:lvl7pPr lvl="6" rtl="0">
              <a:spcBef>
                <a:spcPts val="0"/>
              </a:spcBef>
              <a:spcAft>
                <a:spcPts val="0"/>
              </a:spcAft>
              <a:buClr>
                <a:schemeClr val="dk2"/>
              </a:buClr>
              <a:buSzPts val="2800"/>
              <a:buFont typeface="Montserrat Medium"/>
              <a:buNone/>
              <a:defRPr>
                <a:solidFill>
                  <a:schemeClr val="dk2"/>
                </a:solidFill>
                <a:latin typeface="Montserrat Medium"/>
                <a:ea typeface="Montserrat Medium"/>
                <a:cs typeface="Montserrat Medium"/>
                <a:sym typeface="Montserrat Medium"/>
              </a:defRPr>
            </a:lvl7pPr>
            <a:lvl8pPr lvl="7" rtl="0">
              <a:spcBef>
                <a:spcPts val="0"/>
              </a:spcBef>
              <a:spcAft>
                <a:spcPts val="0"/>
              </a:spcAft>
              <a:buClr>
                <a:schemeClr val="dk2"/>
              </a:buClr>
              <a:buSzPts val="2800"/>
              <a:buFont typeface="Montserrat Medium"/>
              <a:buNone/>
              <a:defRPr>
                <a:solidFill>
                  <a:schemeClr val="dk2"/>
                </a:solidFill>
                <a:latin typeface="Montserrat Medium"/>
                <a:ea typeface="Montserrat Medium"/>
                <a:cs typeface="Montserrat Medium"/>
                <a:sym typeface="Montserrat Medium"/>
              </a:defRPr>
            </a:lvl8pPr>
            <a:lvl9pPr lvl="8" rtl="0">
              <a:spcBef>
                <a:spcPts val="0"/>
              </a:spcBef>
              <a:spcAft>
                <a:spcPts val="0"/>
              </a:spcAft>
              <a:buClr>
                <a:schemeClr val="dk2"/>
              </a:buClr>
              <a:buSzPts val="2800"/>
              <a:buFont typeface="Montserrat Medium"/>
              <a:buNone/>
              <a:defRPr>
                <a:solidFill>
                  <a:schemeClr val="dk2"/>
                </a:solidFill>
                <a:latin typeface="Montserrat Medium"/>
                <a:ea typeface="Montserrat Medium"/>
                <a:cs typeface="Montserrat Medium"/>
                <a:sym typeface="Montserrat Medium"/>
              </a:defRPr>
            </a:lvl9pPr>
          </a:lstStyle>
          <a:p>
            <a:endParaRPr/>
          </a:p>
        </p:txBody>
      </p:sp>
      <p:sp>
        <p:nvSpPr>
          <p:cNvPr id="563" name="Google Shape;563;p14"/>
          <p:cNvSpPr txBox="1">
            <a:spLocks noGrp="1"/>
          </p:cNvSpPr>
          <p:nvPr>
            <p:ph type="subTitle" idx="1"/>
          </p:nvPr>
        </p:nvSpPr>
        <p:spPr>
          <a:xfrm>
            <a:off x="2541600" y="3396225"/>
            <a:ext cx="4060800" cy="4668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dk1"/>
              </a:buClr>
              <a:buSzPts val="1500"/>
              <a:buFont typeface="Merriweather"/>
              <a:buChar char="-"/>
              <a:defRPr b="1">
                <a:solidFill>
                  <a:schemeClr val="accent1"/>
                </a:solidFill>
                <a:latin typeface="Merriweather"/>
                <a:ea typeface="Merriweather"/>
                <a:cs typeface="Merriweather"/>
                <a:sym typeface="Merriweather"/>
              </a:defRPr>
            </a:lvl1pPr>
            <a:lvl2pPr lvl="1" rtl="0">
              <a:spcBef>
                <a:spcPts val="0"/>
              </a:spcBef>
              <a:spcAft>
                <a:spcPts val="0"/>
              </a:spcAft>
              <a:buClr>
                <a:schemeClr val="dk1"/>
              </a:buClr>
              <a:buSzPts val="1500"/>
              <a:buFont typeface="Merriweather"/>
              <a:buChar char="-"/>
              <a:defRPr sz="1500" b="1">
                <a:solidFill>
                  <a:schemeClr val="dk1"/>
                </a:solidFill>
                <a:latin typeface="Merriweather"/>
                <a:ea typeface="Merriweather"/>
                <a:cs typeface="Merriweather"/>
                <a:sym typeface="Merriweather"/>
              </a:defRPr>
            </a:lvl2pPr>
            <a:lvl3pPr lvl="2" rtl="0">
              <a:spcBef>
                <a:spcPts val="0"/>
              </a:spcBef>
              <a:spcAft>
                <a:spcPts val="0"/>
              </a:spcAft>
              <a:buClr>
                <a:schemeClr val="dk1"/>
              </a:buClr>
              <a:buSzPts val="1500"/>
              <a:buFont typeface="Merriweather"/>
              <a:buChar char="-"/>
              <a:defRPr sz="1500" b="1">
                <a:solidFill>
                  <a:schemeClr val="dk1"/>
                </a:solidFill>
                <a:latin typeface="Merriweather"/>
                <a:ea typeface="Merriweather"/>
                <a:cs typeface="Merriweather"/>
                <a:sym typeface="Merriweather"/>
              </a:defRPr>
            </a:lvl3pPr>
            <a:lvl4pPr lvl="3" rtl="0">
              <a:spcBef>
                <a:spcPts val="0"/>
              </a:spcBef>
              <a:spcAft>
                <a:spcPts val="0"/>
              </a:spcAft>
              <a:buClr>
                <a:schemeClr val="dk1"/>
              </a:buClr>
              <a:buSzPts val="1500"/>
              <a:buFont typeface="Merriweather"/>
              <a:buChar char="-"/>
              <a:defRPr sz="1500" b="1">
                <a:solidFill>
                  <a:schemeClr val="dk1"/>
                </a:solidFill>
                <a:latin typeface="Merriweather"/>
                <a:ea typeface="Merriweather"/>
                <a:cs typeface="Merriweather"/>
                <a:sym typeface="Merriweather"/>
              </a:defRPr>
            </a:lvl4pPr>
            <a:lvl5pPr lvl="4" rtl="0">
              <a:spcBef>
                <a:spcPts val="0"/>
              </a:spcBef>
              <a:spcAft>
                <a:spcPts val="0"/>
              </a:spcAft>
              <a:buClr>
                <a:schemeClr val="dk1"/>
              </a:buClr>
              <a:buSzPts val="1500"/>
              <a:buFont typeface="Merriweather"/>
              <a:buChar char="-"/>
              <a:defRPr sz="1500" b="1">
                <a:solidFill>
                  <a:schemeClr val="dk1"/>
                </a:solidFill>
                <a:latin typeface="Merriweather"/>
                <a:ea typeface="Merriweather"/>
                <a:cs typeface="Merriweather"/>
                <a:sym typeface="Merriweather"/>
              </a:defRPr>
            </a:lvl5pPr>
            <a:lvl6pPr lvl="5" rtl="0">
              <a:spcBef>
                <a:spcPts val="0"/>
              </a:spcBef>
              <a:spcAft>
                <a:spcPts val="0"/>
              </a:spcAft>
              <a:buClr>
                <a:schemeClr val="dk1"/>
              </a:buClr>
              <a:buSzPts val="1500"/>
              <a:buFont typeface="Merriweather"/>
              <a:buChar char="-"/>
              <a:defRPr sz="1500" b="1">
                <a:solidFill>
                  <a:schemeClr val="dk1"/>
                </a:solidFill>
                <a:latin typeface="Merriweather"/>
                <a:ea typeface="Merriweather"/>
                <a:cs typeface="Merriweather"/>
                <a:sym typeface="Merriweather"/>
              </a:defRPr>
            </a:lvl6pPr>
            <a:lvl7pPr lvl="6" rtl="0">
              <a:spcBef>
                <a:spcPts val="0"/>
              </a:spcBef>
              <a:spcAft>
                <a:spcPts val="0"/>
              </a:spcAft>
              <a:buClr>
                <a:schemeClr val="dk1"/>
              </a:buClr>
              <a:buSzPts val="1500"/>
              <a:buFont typeface="Merriweather"/>
              <a:buChar char="-"/>
              <a:defRPr sz="1500" b="1">
                <a:solidFill>
                  <a:schemeClr val="dk1"/>
                </a:solidFill>
                <a:latin typeface="Merriweather"/>
                <a:ea typeface="Merriweather"/>
                <a:cs typeface="Merriweather"/>
                <a:sym typeface="Merriweather"/>
              </a:defRPr>
            </a:lvl7pPr>
            <a:lvl8pPr lvl="7" rtl="0">
              <a:spcBef>
                <a:spcPts val="0"/>
              </a:spcBef>
              <a:spcAft>
                <a:spcPts val="0"/>
              </a:spcAft>
              <a:buClr>
                <a:schemeClr val="dk1"/>
              </a:buClr>
              <a:buSzPts val="1500"/>
              <a:buFont typeface="Merriweather"/>
              <a:buChar char="-"/>
              <a:defRPr sz="1500" b="1">
                <a:solidFill>
                  <a:schemeClr val="dk1"/>
                </a:solidFill>
                <a:latin typeface="Merriweather"/>
                <a:ea typeface="Merriweather"/>
                <a:cs typeface="Merriweather"/>
                <a:sym typeface="Merriweather"/>
              </a:defRPr>
            </a:lvl8pPr>
            <a:lvl9pPr lvl="8" rtl="0">
              <a:spcBef>
                <a:spcPts val="0"/>
              </a:spcBef>
              <a:spcAft>
                <a:spcPts val="0"/>
              </a:spcAft>
              <a:buClr>
                <a:schemeClr val="dk1"/>
              </a:buClr>
              <a:buSzPts val="1500"/>
              <a:buFont typeface="Merriweather"/>
              <a:buChar char="-"/>
              <a:defRPr sz="1500" b="1">
                <a:solidFill>
                  <a:schemeClr val="dk1"/>
                </a:solidFill>
                <a:latin typeface="Merriweather"/>
                <a:ea typeface="Merriweather"/>
                <a:cs typeface="Merriweather"/>
                <a:sym typeface="Merriweather"/>
              </a:defRPr>
            </a:lvl9pPr>
          </a:lstStyle>
          <a:p>
            <a:endParaRPr/>
          </a:p>
        </p:txBody>
      </p:sp>
      <p:sp>
        <p:nvSpPr>
          <p:cNvPr id="564" name="Google Shape;564;p14"/>
          <p:cNvSpPr/>
          <p:nvPr/>
        </p:nvSpPr>
        <p:spPr>
          <a:xfrm rot="5754067">
            <a:off x="6970158" y="2817212"/>
            <a:ext cx="2670517" cy="2799967"/>
          </a:xfrm>
          <a:custGeom>
            <a:avLst/>
            <a:gdLst/>
            <a:ahLst/>
            <a:cxnLst/>
            <a:rect l="l" t="t" r="r" b="b"/>
            <a:pathLst>
              <a:path w="118601" h="124350" extrusionOk="0">
                <a:moveTo>
                  <a:pt x="69677" y="1"/>
                </a:moveTo>
                <a:cubicBezTo>
                  <a:pt x="57181" y="1"/>
                  <a:pt x="46020" y="10360"/>
                  <a:pt x="36320" y="17351"/>
                </a:cubicBezTo>
                <a:cubicBezTo>
                  <a:pt x="22532" y="27309"/>
                  <a:pt x="11517" y="40596"/>
                  <a:pt x="4306" y="55995"/>
                </a:cubicBezTo>
                <a:cubicBezTo>
                  <a:pt x="1876" y="61252"/>
                  <a:pt x="1" y="67750"/>
                  <a:pt x="3302" y="72504"/>
                </a:cubicBezTo>
                <a:cubicBezTo>
                  <a:pt x="5955" y="76264"/>
                  <a:pt x="10905" y="77405"/>
                  <a:pt x="15618" y="77405"/>
                </a:cubicBezTo>
                <a:cubicBezTo>
                  <a:pt x="16301" y="77405"/>
                  <a:pt x="16980" y="77381"/>
                  <a:pt x="17645" y="77338"/>
                </a:cubicBezTo>
                <a:cubicBezTo>
                  <a:pt x="20601" y="77161"/>
                  <a:pt x="23615" y="76743"/>
                  <a:pt x="26561" y="76743"/>
                </a:cubicBezTo>
                <a:cubicBezTo>
                  <a:pt x="28881" y="76743"/>
                  <a:pt x="31160" y="77002"/>
                  <a:pt x="33335" y="77840"/>
                </a:cubicBezTo>
                <a:cubicBezTo>
                  <a:pt x="40230" y="80508"/>
                  <a:pt x="43769" y="88141"/>
                  <a:pt x="45644" y="95300"/>
                </a:cubicBezTo>
                <a:cubicBezTo>
                  <a:pt x="47520" y="102458"/>
                  <a:pt x="48550" y="110197"/>
                  <a:pt x="53120" y="116008"/>
                </a:cubicBezTo>
                <a:cubicBezTo>
                  <a:pt x="57684" y="121846"/>
                  <a:pt x="64728" y="124350"/>
                  <a:pt x="72147" y="124350"/>
                </a:cubicBezTo>
                <a:cubicBezTo>
                  <a:pt x="79196" y="124350"/>
                  <a:pt x="86583" y="122089"/>
                  <a:pt x="92503" y="118280"/>
                </a:cubicBezTo>
                <a:cubicBezTo>
                  <a:pt x="108643" y="107899"/>
                  <a:pt x="117967" y="88590"/>
                  <a:pt x="118284" y="69414"/>
                </a:cubicBezTo>
                <a:cubicBezTo>
                  <a:pt x="118601" y="50210"/>
                  <a:pt x="110571" y="31456"/>
                  <a:pt x="98156" y="16823"/>
                </a:cubicBezTo>
                <a:cubicBezTo>
                  <a:pt x="91975" y="9533"/>
                  <a:pt x="84315" y="2955"/>
                  <a:pt x="75044" y="657"/>
                </a:cubicBezTo>
                <a:cubicBezTo>
                  <a:pt x="73229" y="207"/>
                  <a:pt x="71440" y="1"/>
                  <a:pt x="6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4"/>
          <p:cNvSpPr/>
          <p:nvPr/>
        </p:nvSpPr>
        <p:spPr>
          <a:xfrm rot="6201130">
            <a:off x="7155081" y="3745002"/>
            <a:ext cx="2537828" cy="1371012"/>
          </a:xfrm>
          <a:custGeom>
            <a:avLst/>
            <a:gdLst/>
            <a:ahLst/>
            <a:cxnLst/>
            <a:rect l="l" t="t" r="r" b="b"/>
            <a:pathLst>
              <a:path w="111793" h="60394" extrusionOk="0">
                <a:moveTo>
                  <a:pt x="8698" y="0"/>
                </a:moveTo>
                <a:cubicBezTo>
                  <a:pt x="4448" y="0"/>
                  <a:pt x="1" y="4800"/>
                  <a:pt x="575" y="10353"/>
                </a:cubicBezTo>
                <a:cubicBezTo>
                  <a:pt x="971" y="13972"/>
                  <a:pt x="3137" y="17722"/>
                  <a:pt x="6254" y="19413"/>
                </a:cubicBezTo>
                <a:cubicBezTo>
                  <a:pt x="7568" y="20126"/>
                  <a:pt x="9180" y="20254"/>
                  <a:pt x="10807" y="20254"/>
                </a:cubicBezTo>
                <a:cubicBezTo>
                  <a:pt x="11718" y="20254"/>
                  <a:pt x="12633" y="20214"/>
                  <a:pt x="13504" y="20214"/>
                </a:cubicBezTo>
                <a:cubicBezTo>
                  <a:pt x="15113" y="20214"/>
                  <a:pt x="16569" y="20350"/>
                  <a:pt x="17560" y="21130"/>
                </a:cubicBezTo>
                <a:cubicBezTo>
                  <a:pt x="20888" y="23798"/>
                  <a:pt x="14020" y="32884"/>
                  <a:pt x="21522" y="37137"/>
                </a:cubicBezTo>
                <a:cubicBezTo>
                  <a:pt x="22579" y="37730"/>
                  <a:pt x="23568" y="37941"/>
                  <a:pt x="24512" y="37941"/>
                </a:cubicBezTo>
                <a:cubicBezTo>
                  <a:pt x="26858" y="37941"/>
                  <a:pt x="28923" y="36634"/>
                  <a:pt x="31063" y="36634"/>
                </a:cubicBezTo>
                <a:cubicBezTo>
                  <a:pt x="31437" y="36634"/>
                  <a:pt x="31813" y="36673"/>
                  <a:pt x="32193" y="36767"/>
                </a:cubicBezTo>
                <a:cubicBezTo>
                  <a:pt x="39695" y="38590"/>
                  <a:pt x="34993" y="43106"/>
                  <a:pt x="36868" y="48284"/>
                </a:cubicBezTo>
                <a:cubicBezTo>
                  <a:pt x="38347" y="52451"/>
                  <a:pt x="41622" y="54331"/>
                  <a:pt x="45210" y="54331"/>
                </a:cubicBezTo>
                <a:cubicBezTo>
                  <a:pt x="47262" y="54331"/>
                  <a:pt x="49417" y="53716"/>
                  <a:pt x="51396" y="52563"/>
                </a:cubicBezTo>
                <a:cubicBezTo>
                  <a:pt x="55381" y="50242"/>
                  <a:pt x="57622" y="46755"/>
                  <a:pt x="59930" y="46755"/>
                </a:cubicBezTo>
                <a:cubicBezTo>
                  <a:pt x="61248" y="46755"/>
                  <a:pt x="62587" y="47892"/>
                  <a:pt x="64286" y="51031"/>
                </a:cubicBezTo>
                <a:cubicBezTo>
                  <a:pt x="66056" y="54280"/>
                  <a:pt x="67694" y="57925"/>
                  <a:pt x="71947" y="59642"/>
                </a:cubicBezTo>
                <a:cubicBezTo>
                  <a:pt x="73154" y="60141"/>
                  <a:pt x="74434" y="60393"/>
                  <a:pt x="75714" y="60393"/>
                </a:cubicBezTo>
                <a:cubicBezTo>
                  <a:pt x="76871" y="60393"/>
                  <a:pt x="78028" y="60188"/>
                  <a:pt x="79131" y="59774"/>
                </a:cubicBezTo>
                <a:cubicBezTo>
                  <a:pt x="83410" y="58110"/>
                  <a:pt x="83226" y="53091"/>
                  <a:pt x="86263" y="51295"/>
                </a:cubicBezTo>
                <a:cubicBezTo>
                  <a:pt x="87089" y="50807"/>
                  <a:pt x="87903" y="50603"/>
                  <a:pt x="88716" y="50603"/>
                </a:cubicBezTo>
                <a:cubicBezTo>
                  <a:pt x="92980" y="50603"/>
                  <a:pt x="97213" y="56233"/>
                  <a:pt x="102836" y="56233"/>
                </a:cubicBezTo>
                <a:cubicBezTo>
                  <a:pt x="104275" y="56233"/>
                  <a:pt x="105804" y="55865"/>
                  <a:pt x="107447" y="54940"/>
                </a:cubicBezTo>
                <a:cubicBezTo>
                  <a:pt x="111792" y="52508"/>
                  <a:pt x="110353" y="47395"/>
                  <a:pt x="105262" y="47395"/>
                </a:cubicBezTo>
                <a:cubicBezTo>
                  <a:pt x="104658" y="47395"/>
                  <a:pt x="104003" y="47466"/>
                  <a:pt x="103300" y="47623"/>
                </a:cubicBezTo>
                <a:cubicBezTo>
                  <a:pt x="103062" y="47676"/>
                  <a:pt x="102823" y="47701"/>
                  <a:pt x="102581" y="47701"/>
                </a:cubicBezTo>
                <a:cubicBezTo>
                  <a:pt x="97946" y="47701"/>
                  <a:pt x="92740" y="38516"/>
                  <a:pt x="87692" y="38516"/>
                </a:cubicBezTo>
                <a:cubicBezTo>
                  <a:pt x="87436" y="38516"/>
                  <a:pt x="87179" y="38540"/>
                  <a:pt x="86924" y="38590"/>
                </a:cubicBezTo>
                <a:cubicBezTo>
                  <a:pt x="81086" y="39752"/>
                  <a:pt x="81667" y="46699"/>
                  <a:pt x="78075" y="48231"/>
                </a:cubicBezTo>
                <a:cubicBezTo>
                  <a:pt x="77543" y="48459"/>
                  <a:pt x="77028" y="48564"/>
                  <a:pt x="76527" y="48564"/>
                </a:cubicBezTo>
                <a:cubicBezTo>
                  <a:pt x="71231" y="48564"/>
                  <a:pt x="67466" y="36883"/>
                  <a:pt x="61143" y="36160"/>
                </a:cubicBezTo>
                <a:cubicBezTo>
                  <a:pt x="60981" y="36141"/>
                  <a:pt x="60814" y="36131"/>
                  <a:pt x="60644" y="36131"/>
                </a:cubicBezTo>
                <a:cubicBezTo>
                  <a:pt x="56178" y="36131"/>
                  <a:pt x="49201" y="42428"/>
                  <a:pt x="47310" y="42428"/>
                </a:cubicBezTo>
                <a:cubicBezTo>
                  <a:pt x="47270" y="42428"/>
                  <a:pt x="47232" y="42426"/>
                  <a:pt x="47196" y="42420"/>
                </a:cubicBezTo>
                <a:cubicBezTo>
                  <a:pt x="43525" y="41759"/>
                  <a:pt x="47910" y="32145"/>
                  <a:pt x="43049" y="28209"/>
                </a:cubicBezTo>
                <a:cubicBezTo>
                  <a:pt x="41560" y="27001"/>
                  <a:pt x="39828" y="26643"/>
                  <a:pt x="38073" y="26643"/>
                </a:cubicBezTo>
                <a:cubicBezTo>
                  <a:pt x="35513" y="26643"/>
                  <a:pt x="32902" y="27405"/>
                  <a:pt x="30918" y="27405"/>
                </a:cubicBezTo>
                <a:cubicBezTo>
                  <a:pt x="29295" y="27405"/>
                  <a:pt x="28091" y="26895"/>
                  <a:pt x="27676" y="25039"/>
                </a:cubicBezTo>
                <a:cubicBezTo>
                  <a:pt x="26725" y="20786"/>
                  <a:pt x="32246" y="16455"/>
                  <a:pt x="27888" y="11806"/>
                </a:cubicBezTo>
                <a:cubicBezTo>
                  <a:pt x="26918" y="10783"/>
                  <a:pt x="24323" y="9360"/>
                  <a:pt x="21315" y="9360"/>
                </a:cubicBezTo>
                <a:cubicBezTo>
                  <a:pt x="19816" y="9360"/>
                  <a:pt x="18216" y="9713"/>
                  <a:pt x="16661" y="10643"/>
                </a:cubicBezTo>
                <a:cubicBezTo>
                  <a:pt x="15545" y="11179"/>
                  <a:pt x="14670" y="11412"/>
                  <a:pt x="13987" y="11412"/>
                </a:cubicBezTo>
                <a:cubicBezTo>
                  <a:pt x="9614" y="11412"/>
                  <a:pt x="13131" y="1856"/>
                  <a:pt x="11669" y="897"/>
                </a:cubicBezTo>
                <a:cubicBezTo>
                  <a:pt x="10739" y="280"/>
                  <a:pt x="9725" y="0"/>
                  <a:pt x="8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14"/>
          <p:cNvGrpSpPr/>
          <p:nvPr/>
        </p:nvGrpSpPr>
        <p:grpSpPr>
          <a:xfrm rot="-5844721">
            <a:off x="-769253" y="-616611"/>
            <a:ext cx="1906140" cy="1686409"/>
            <a:chOff x="1749700" y="889800"/>
            <a:chExt cx="4276500" cy="3783525"/>
          </a:xfrm>
        </p:grpSpPr>
        <p:sp>
          <p:nvSpPr>
            <p:cNvPr id="567" name="Google Shape;567;p14"/>
            <p:cNvSpPr/>
            <p:nvPr/>
          </p:nvSpPr>
          <p:spPr>
            <a:xfrm>
              <a:off x="2226200" y="889800"/>
              <a:ext cx="183125" cy="226500"/>
            </a:xfrm>
            <a:custGeom>
              <a:avLst/>
              <a:gdLst/>
              <a:ahLst/>
              <a:cxnLst/>
              <a:rect l="l" t="t" r="r" b="b"/>
              <a:pathLst>
                <a:path w="7325" h="9060" extrusionOk="0">
                  <a:moveTo>
                    <a:pt x="3299" y="1"/>
                  </a:moveTo>
                  <a:cubicBezTo>
                    <a:pt x="2841" y="1"/>
                    <a:pt x="2390" y="173"/>
                    <a:pt x="2047" y="502"/>
                  </a:cubicBezTo>
                  <a:cubicBezTo>
                    <a:pt x="1753" y="835"/>
                    <a:pt x="1510" y="1203"/>
                    <a:pt x="1317" y="1604"/>
                  </a:cubicBezTo>
                  <a:lnTo>
                    <a:pt x="1317" y="1604"/>
                  </a:lnTo>
                  <a:cubicBezTo>
                    <a:pt x="1359" y="1507"/>
                    <a:pt x="1373" y="1467"/>
                    <a:pt x="1366" y="1467"/>
                  </a:cubicBezTo>
                  <a:cubicBezTo>
                    <a:pt x="1336" y="1467"/>
                    <a:pt x="865" y="2344"/>
                    <a:pt x="796" y="2481"/>
                  </a:cubicBezTo>
                  <a:cubicBezTo>
                    <a:pt x="0" y="3937"/>
                    <a:pt x="137" y="5234"/>
                    <a:pt x="728" y="6689"/>
                  </a:cubicBezTo>
                  <a:cubicBezTo>
                    <a:pt x="1345" y="8277"/>
                    <a:pt x="2705" y="9059"/>
                    <a:pt x="4024" y="9059"/>
                  </a:cubicBezTo>
                  <a:cubicBezTo>
                    <a:pt x="5577" y="9059"/>
                    <a:pt x="7074" y="7976"/>
                    <a:pt x="7234" y="5848"/>
                  </a:cubicBezTo>
                  <a:cubicBezTo>
                    <a:pt x="7325" y="4255"/>
                    <a:pt x="7097" y="2982"/>
                    <a:pt x="5960" y="1776"/>
                  </a:cubicBezTo>
                  <a:cubicBezTo>
                    <a:pt x="5664" y="1503"/>
                    <a:pt x="5346" y="1230"/>
                    <a:pt x="5027" y="980"/>
                  </a:cubicBezTo>
                  <a:cubicBezTo>
                    <a:pt x="4777" y="684"/>
                    <a:pt x="4504" y="434"/>
                    <a:pt x="4186" y="229"/>
                  </a:cubicBezTo>
                  <a:cubicBezTo>
                    <a:pt x="3906" y="76"/>
                    <a:pt x="3601" y="1"/>
                    <a:pt x="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4"/>
            <p:cNvSpPr/>
            <p:nvPr/>
          </p:nvSpPr>
          <p:spPr>
            <a:xfrm>
              <a:off x="2327350" y="1533200"/>
              <a:ext cx="283725" cy="185850"/>
            </a:xfrm>
            <a:custGeom>
              <a:avLst/>
              <a:gdLst/>
              <a:ahLst/>
              <a:cxnLst/>
              <a:rect l="l" t="t" r="r" b="b"/>
              <a:pathLst>
                <a:path w="11349" h="7434" extrusionOk="0">
                  <a:moveTo>
                    <a:pt x="6546" y="1"/>
                  </a:moveTo>
                  <a:cubicBezTo>
                    <a:pt x="6377" y="1"/>
                    <a:pt x="6205" y="13"/>
                    <a:pt x="6031" y="39"/>
                  </a:cubicBezTo>
                  <a:cubicBezTo>
                    <a:pt x="4030" y="334"/>
                    <a:pt x="2392" y="2040"/>
                    <a:pt x="1163" y="3542"/>
                  </a:cubicBezTo>
                  <a:cubicBezTo>
                    <a:pt x="1" y="4928"/>
                    <a:pt x="618" y="7434"/>
                    <a:pt x="2647" y="7434"/>
                  </a:cubicBezTo>
                  <a:cubicBezTo>
                    <a:pt x="2683" y="7434"/>
                    <a:pt x="2719" y="7433"/>
                    <a:pt x="2756" y="7432"/>
                  </a:cubicBezTo>
                  <a:cubicBezTo>
                    <a:pt x="5008" y="7318"/>
                    <a:pt x="7419" y="7022"/>
                    <a:pt x="9080" y="5361"/>
                  </a:cubicBezTo>
                  <a:cubicBezTo>
                    <a:pt x="11348" y="3114"/>
                    <a:pt x="9247" y="1"/>
                    <a:pt x="6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4"/>
            <p:cNvSpPr/>
            <p:nvPr/>
          </p:nvSpPr>
          <p:spPr>
            <a:xfrm>
              <a:off x="2677400" y="1195275"/>
              <a:ext cx="265350" cy="220825"/>
            </a:xfrm>
            <a:custGeom>
              <a:avLst/>
              <a:gdLst/>
              <a:ahLst/>
              <a:cxnLst/>
              <a:rect l="l" t="t" r="r" b="b"/>
              <a:pathLst>
                <a:path w="10614" h="8833" extrusionOk="0">
                  <a:moveTo>
                    <a:pt x="5747" y="0"/>
                  </a:moveTo>
                  <a:cubicBezTo>
                    <a:pt x="5142" y="0"/>
                    <a:pt x="4503" y="134"/>
                    <a:pt x="3858" y="430"/>
                  </a:cubicBezTo>
                  <a:cubicBezTo>
                    <a:pt x="2493" y="1067"/>
                    <a:pt x="1765" y="2045"/>
                    <a:pt x="1219" y="3387"/>
                  </a:cubicBezTo>
                  <a:cubicBezTo>
                    <a:pt x="0" y="6257"/>
                    <a:pt x="1858" y="8832"/>
                    <a:pt x="4511" y="8832"/>
                  </a:cubicBezTo>
                  <a:cubicBezTo>
                    <a:pt x="5076" y="8832"/>
                    <a:pt x="5677" y="8716"/>
                    <a:pt x="6292" y="8460"/>
                  </a:cubicBezTo>
                  <a:cubicBezTo>
                    <a:pt x="7634" y="7891"/>
                    <a:pt x="8612" y="7164"/>
                    <a:pt x="9249" y="5821"/>
                  </a:cubicBezTo>
                  <a:cubicBezTo>
                    <a:pt x="10614" y="2849"/>
                    <a:pt x="8538" y="0"/>
                    <a:pt x="5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4"/>
            <p:cNvSpPr/>
            <p:nvPr/>
          </p:nvSpPr>
          <p:spPr>
            <a:xfrm>
              <a:off x="1795700" y="1310500"/>
              <a:ext cx="278100" cy="217600"/>
            </a:xfrm>
            <a:custGeom>
              <a:avLst/>
              <a:gdLst/>
              <a:ahLst/>
              <a:cxnLst/>
              <a:rect l="l" t="t" r="r" b="b"/>
              <a:pathLst>
                <a:path w="11124" h="8704" extrusionOk="0">
                  <a:moveTo>
                    <a:pt x="5323" y="1"/>
                  </a:moveTo>
                  <a:cubicBezTo>
                    <a:pt x="4021" y="1"/>
                    <a:pt x="2717" y="518"/>
                    <a:pt x="1524" y="1554"/>
                  </a:cubicBezTo>
                  <a:cubicBezTo>
                    <a:pt x="410" y="2509"/>
                    <a:pt x="0" y="4807"/>
                    <a:pt x="910" y="6058"/>
                  </a:cubicBezTo>
                  <a:cubicBezTo>
                    <a:pt x="2137" y="7723"/>
                    <a:pt x="3746" y="8703"/>
                    <a:pt x="5530" y="8703"/>
                  </a:cubicBezTo>
                  <a:cubicBezTo>
                    <a:pt x="6426" y="8703"/>
                    <a:pt x="7367" y="8456"/>
                    <a:pt x="8326" y="7923"/>
                  </a:cubicBezTo>
                  <a:cubicBezTo>
                    <a:pt x="10510" y="6717"/>
                    <a:pt x="11124" y="3351"/>
                    <a:pt x="9190" y="1622"/>
                  </a:cubicBezTo>
                  <a:cubicBezTo>
                    <a:pt x="7983" y="541"/>
                    <a:pt x="6654" y="1"/>
                    <a:pt x="5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4"/>
            <p:cNvSpPr/>
            <p:nvPr/>
          </p:nvSpPr>
          <p:spPr>
            <a:xfrm>
              <a:off x="2706175" y="2238800"/>
              <a:ext cx="236600" cy="344700"/>
            </a:xfrm>
            <a:custGeom>
              <a:avLst/>
              <a:gdLst/>
              <a:ahLst/>
              <a:cxnLst/>
              <a:rect l="l" t="t" r="r" b="b"/>
              <a:pathLst>
                <a:path w="9464" h="13788" extrusionOk="0">
                  <a:moveTo>
                    <a:pt x="4399" y="1"/>
                  </a:moveTo>
                  <a:cubicBezTo>
                    <a:pt x="3113" y="1"/>
                    <a:pt x="1775" y="902"/>
                    <a:pt x="1524" y="2433"/>
                  </a:cubicBezTo>
                  <a:cubicBezTo>
                    <a:pt x="0" y="5253"/>
                    <a:pt x="0" y="9371"/>
                    <a:pt x="1661" y="11964"/>
                  </a:cubicBezTo>
                  <a:cubicBezTo>
                    <a:pt x="2447" y="13225"/>
                    <a:pt x="3581" y="13787"/>
                    <a:pt x="4714" y="13787"/>
                  </a:cubicBezTo>
                  <a:cubicBezTo>
                    <a:pt x="6238" y="13787"/>
                    <a:pt x="7761" y="12772"/>
                    <a:pt x="8439" y="11077"/>
                  </a:cubicBezTo>
                  <a:cubicBezTo>
                    <a:pt x="9463" y="8529"/>
                    <a:pt x="8758" y="4207"/>
                    <a:pt x="6824" y="1932"/>
                  </a:cubicBezTo>
                  <a:cubicBezTo>
                    <a:pt x="6457" y="596"/>
                    <a:pt x="544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4"/>
            <p:cNvSpPr/>
            <p:nvPr/>
          </p:nvSpPr>
          <p:spPr>
            <a:xfrm>
              <a:off x="2003275" y="2384950"/>
              <a:ext cx="313925" cy="216875"/>
            </a:xfrm>
            <a:custGeom>
              <a:avLst/>
              <a:gdLst/>
              <a:ahLst/>
              <a:cxnLst/>
              <a:rect l="l" t="t" r="r" b="b"/>
              <a:pathLst>
                <a:path w="12557" h="8675" extrusionOk="0">
                  <a:moveTo>
                    <a:pt x="8629" y="0"/>
                  </a:moveTo>
                  <a:cubicBezTo>
                    <a:pt x="8514" y="0"/>
                    <a:pt x="8398" y="7"/>
                    <a:pt x="8280" y="22"/>
                  </a:cubicBezTo>
                  <a:cubicBezTo>
                    <a:pt x="5937" y="295"/>
                    <a:pt x="3776" y="749"/>
                    <a:pt x="2002" y="2456"/>
                  </a:cubicBezTo>
                  <a:cubicBezTo>
                    <a:pt x="0" y="4389"/>
                    <a:pt x="1115" y="7574"/>
                    <a:pt x="3594" y="8370"/>
                  </a:cubicBezTo>
                  <a:cubicBezTo>
                    <a:pt x="4282" y="8583"/>
                    <a:pt x="4978" y="8675"/>
                    <a:pt x="5672" y="8675"/>
                  </a:cubicBezTo>
                  <a:cubicBezTo>
                    <a:pt x="6908" y="8675"/>
                    <a:pt x="8139" y="8383"/>
                    <a:pt x="9304" y="7960"/>
                  </a:cubicBezTo>
                  <a:cubicBezTo>
                    <a:pt x="11215" y="7301"/>
                    <a:pt x="12557" y="5640"/>
                    <a:pt x="12261" y="3547"/>
                  </a:cubicBezTo>
                  <a:cubicBezTo>
                    <a:pt x="12025" y="1855"/>
                    <a:pt x="10498" y="0"/>
                    <a:pt x="8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4"/>
            <p:cNvSpPr/>
            <p:nvPr/>
          </p:nvSpPr>
          <p:spPr>
            <a:xfrm>
              <a:off x="1749700" y="1859925"/>
              <a:ext cx="205825" cy="179750"/>
            </a:xfrm>
            <a:custGeom>
              <a:avLst/>
              <a:gdLst/>
              <a:ahLst/>
              <a:cxnLst/>
              <a:rect l="l" t="t" r="r" b="b"/>
              <a:pathLst>
                <a:path w="8233" h="7190" extrusionOk="0">
                  <a:moveTo>
                    <a:pt x="4008" y="0"/>
                  </a:moveTo>
                  <a:cubicBezTo>
                    <a:pt x="1924" y="0"/>
                    <a:pt x="0" y="1624"/>
                    <a:pt x="339" y="4030"/>
                  </a:cubicBezTo>
                  <a:cubicBezTo>
                    <a:pt x="611" y="5922"/>
                    <a:pt x="2314" y="7190"/>
                    <a:pt x="4046" y="7190"/>
                  </a:cubicBezTo>
                  <a:cubicBezTo>
                    <a:pt x="4917" y="7190"/>
                    <a:pt x="5796" y="6869"/>
                    <a:pt x="6504" y="6146"/>
                  </a:cubicBezTo>
                  <a:lnTo>
                    <a:pt x="6799" y="5827"/>
                  </a:lnTo>
                  <a:cubicBezTo>
                    <a:pt x="8232" y="4371"/>
                    <a:pt x="8096" y="1528"/>
                    <a:pt x="6094" y="573"/>
                  </a:cubicBezTo>
                  <a:lnTo>
                    <a:pt x="5730" y="391"/>
                  </a:lnTo>
                  <a:cubicBezTo>
                    <a:pt x="5173" y="125"/>
                    <a:pt x="4585" y="0"/>
                    <a:pt x="4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4"/>
            <p:cNvSpPr/>
            <p:nvPr/>
          </p:nvSpPr>
          <p:spPr>
            <a:xfrm>
              <a:off x="2389975" y="2023950"/>
              <a:ext cx="197925" cy="153525"/>
            </a:xfrm>
            <a:custGeom>
              <a:avLst/>
              <a:gdLst/>
              <a:ahLst/>
              <a:cxnLst/>
              <a:rect l="l" t="t" r="r" b="b"/>
              <a:pathLst>
                <a:path w="7917" h="6141" extrusionOk="0">
                  <a:moveTo>
                    <a:pt x="3454" y="1"/>
                  </a:moveTo>
                  <a:cubicBezTo>
                    <a:pt x="3076" y="1"/>
                    <a:pt x="2699" y="30"/>
                    <a:pt x="2321" y="85"/>
                  </a:cubicBezTo>
                  <a:cubicBezTo>
                    <a:pt x="728" y="313"/>
                    <a:pt x="0" y="2474"/>
                    <a:pt x="774" y="3725"/>
                  </a:cubicBezTo>
                  <a:cubicBezTo>
                    <a:pt x="1138" y="4339"/>
                    <a:pt x="1616" y="4862"/>
                    <a:pt x="2184" y="5294"/>
                  </a:cubicBezTo>
                  <a:cubicBezTo>
                    <a:pt x="2853" y="5842"/>
                    <a:pt x="3672" y="6141"/>
                    <a:pt x="4466" y="6141"/>
                  </a:cubicBezTo>
                  <a:cubicBezTo>
                    <a:pt x="5454" y="6141"/>
                    <a:pt x="6404" y="5679"/>
                    <a:pt x="6984" y="4657"/>
                  </a:cubicBezTo>
                  <a:cubicBezTo>
                    <a:pt x="7917" y="3020"/>
                    <a:pt x="7052" y="586"/>
                    <a:pt x="5119" y="199"/>
                  </a:cubicBezTo>
                  <a:cubicBezTo>
                    <a:pt x="4564" y="64"/>
                    <a:pt x="4009"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4"/>
            <p:cNvSpPr/>
            <p:nvPr/>
          </p:nvSpPr>
          <p:spPr>
            <a:xfrm>
              <a:off x="3245425" y="1472775"/>
              <a:ext cx="196275" cy="197875"/>
            </a:xfrm>
            <a:custGeom>
              <a:avLst/>
              <a:gdLst/>
              <a:ahLst/>
              <a:cxnLst/>
              <a:rect l="l" t="t" r="r" b="b"/>
              <a:pathLst>
                <a:path w="7851" h="7915" extrusionOk="0">
                  <a:moveTo>
                    <a:pt x="4513" y="0"/>
                  </a:moveTo>
                  <a:cubicBezTo>
                    <a:pt x="3580" y="0"/>
                    <a:pt x="2631" y="393"/>
                    <a:pt x="2042" y="1273"/>
                  </a:cubicBezTo>
                  <a:cubicBezTo>
                    <a:pt x="1382" y="2205"/>
                    <a:pt x="1314" y="3115"/>
                    <a:pt x="905" y="4116"/>
                  </a:cubicBezTo>
                  <a:cubicBezTo>
                    <a:pt x="0" y="6112"/>
                    <a:pt x="1639" y="7915"/>
                    <a:pt x="3287" y="7915"/>
                  </a:cubicBezTo>
                  <a:cubicBezTo>
                    <a:pt x="4044" y="7915"/>
                    <a:pt x="4802" y="7535"/>
                    <a:pt x="5318" y="6618"/>
                  </a:cubicBezTo>
                  <a:cubicBezTo>
                    <a:pt x="5977" y="5458"/>
                    <a:pt x="6705" y="4662"/>
                    <a:pt x="7160" y="3343"/>
                  </a:cubicBezTo>
                  <a:cubicBezTo>
                    <a:pt x="7850" y="1302"/>
                    <a:pt x="6209" y="0"/>
                    <a:pt x="4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4"/>
            <p:cNvSpPr/>
            <p:nvPr/>
          </p:nvSpPr>
          <p:spPr>
            <a:xfrm>
              <a:off x="3247675" y="933050"/>
              <a:ext cx="233625" cy="177075"/>
            </a:xfrm>
            <a:custGeom>
              <a:avLst/>
              <a:gdLst/>
              <a:ahLst/>
              <a:cxnLst/>
              <a:rect l="l" t="t" r="r" b="b"/>
              <a:pathLst>
                <a:path w="9345" h="7083" extrusionOk="0">
                  <a:moveTo>
                    <a:pt x="4773" y="0"/>
                  </a:moveTo>
                  <a:cubicBezTo>
                    <a:pt x="1" y="0"/>
                    <a:pt x="650" y="7082"/>
                    <a:pt x="4517" y="7082"/>
                  </a:cubicBezTo>
                  <a:cubicBezTo>
                    <a:pt x="4872" y="7082"/>
                    <a:pt x="5253" y="7023"/>
                    <a:pt x="5660" y="6893"/>
                  </a:cubicBezTo>
                  <a:cubicBezTo>
                    <a:pt x="9345" y="5710"/>
                    <a:pt x="8890"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4"/>
            <p:cNvSpPr/>
            <p:nvPr/>
          </p:nvSpPr>
          <p:spPr>
            <a:xfrm>
              <a:off x="2950925" y="1955475"/>
              <a:ext cx="288750" cy="274600"/>
            </a:xfrm>
            <a:custGeom>
              <a:avLst/>
              <a:gdLst/>
              <a:ahLst/>
              <a:cxnLst/>
              <a:rect l="l" t="t" r="r" b="b"/>
              <a:pathLst>
                <a:path w="11550" h="10984" extrusionOk="0">
                  <a:moveTo>
                    <a:pt x="2898" y="0"/>
                  </a:moveTo>
                  <a:cubicBezTo>
                    <a:pt x="1277" y="0"/>
                    <a:pt x="0" y="2136"/>
                    <a:pt x="788" y="3711"/>
                  </a:cubicBezTo>
                  <a:cubicBezTo>
                    <a:pt x="1402" y="4917"/>
                    <a:pt x="1834" y="6168"/>
                    <a:pt x="2403" y="7374"/>
                  </a:cubicBezTo>
                  <a:cubicBezTo>
                    <a:pt x="3131" y="8852"/>
                    <a:pt x="4245" y="9785"/>
                    <a:pt x="5633" y="10604"/>
                  </a:cubicBezTo>
                  <a:cubicBezTo>
                    <a:pt x="6092" y="10865"/>
                    <a:pt x="6611" y="10984"/>
                    <a:pt x="7138" y="10984"/>
                  </a:cubicBezTo>
                  <a:cubicBezTo>
                    <a:pt x="9272" y="10984"/>
                    <a:pt x="11549" y="9040"/>
                    <a:pt x="10637" y="6759"/>
                  </a:cubicBezTo>
                  <a:cubicBezTo>
                    <a:pt x="9932" y="5008"/>
                    <a:pt x="9250" y="3689"/>
                    <a:pt x="7612" y="2619"/>
                  </a:cubicBezTo>
                  <a:cubicBezTo>
                    <a:pt x="6452" y="1846"/>
                    <a:pt x="5246" y="1209"/>
                    <a:pt x="4109" y="413"/>
                  </a:cubicBezTo>
                  <a:cubicBezTo>
                    <a:pt x="3701" y="125"/>
                    <a:pt x="3289" y="0"/>
                    <a:pt x="2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4"/>
            <p:cNvSpPr/>
            <p:nvPr/>
          </p:nvSpPr>
          <p:spPr>
            <a:xfrm>
              <a:off x="3434650" y="2244700"/>
              <a:ext cx="193450" cy="190850"/>
            </a:xfrm>
            <a:custGeom>
              <a:avLst/>
              <a:gdLst/>
              <a:ahLst/>
              <a:cxnLst/>
              <a:rect l="l" t="t" r="r" b="b"/>
              <a:pathLst>
                <a:path w="7738" h="7634" extrusionOk="0">
                  <a:moveTo>
                    <a:pt x="4717" y="0"/>
                  </a:moveTo>
                  <a:cubicBezTo>
                    <a:pt x="4251" y="0"/>
                    <a:pt x="3785" y="100"/>
                    <a:pt x="3367" y="309"/>
                  </a:cubicBezTo>
                  <a:cubicBezTo>
                    <a:pt x="2617" y="695"/>
                    <a:pt x="1934" y="1241"/>
                    <a:pt x="1366" y="1901"/>
                  </a:cubicBezTo>
                  <a:cubicBezTo>
                    <a:pt x="1" y="3402"/>
                    <a:pt x="46" y="5677"/>
                    <a:pt x="1729" y="6951"/>
                  </a:cubicBezTo>
                  <a:cubicBezTo>
                    <a:pt x="2324" y="7401"/>
                    <a:pt x="3089" y="7634"/>
                    <a:pt x="3850" y="7634"/>
                  </a:cubicBezTo>
                  <a:cubicBezTo>
                    <a:pt x="5012" y="7634"/>
                    <a:pt x="6166" y="7091"/>
                    <a:pt x="6688" y="5950"/>
                  </a:cubicBezTo>
                  <a:cubicBezTo>
                    <a:pt x="7189" y="4972"/>
                    <a:pt x="7507" y="3880"/>
                    <a:pt x="7598" y="2765"/>
                  </a:cubicBezTo>
                  <a:cubicBezTo>
                    <a:pt x="7737" y="1044"/>
                    <a:pt x="6228" y="0"/>
                    <a:pt x="4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4"/>
            <p:cNvSpPr/>
            <p:nvPr/>
          </p:nvSpPr>
          <p:spPr>
            <a:xfrm>
              <a:off x="3624350" y="1588700"/>
              <a:ext cx="234575" cy="157375"/>
            </a:xfrm>
            <a:custGeom>
              <a:avLst/>
              <a:gdLst/>
              <a:ahLst/>
              <a:cxnLst/>
              <a:rect l="l" t="t" r="r" b="b"/>
              <a:pathLst>
                <a:path w="9383" h="6295" extrusionOk="0">
                  <a:moveTo>
                    <a:pt x="5571" y="1"/>
                  </a:moveTo>
                  <a:cubicBezTo>
                    <a:pt x="3880" y="1"/>
                    <a:pt x="3007" y="894"/>
                    <a:pt x="1853" y="2004"/>
                  </a:cubicBezTo>
                  <a:cubicBezTo>
                    <a:pt x="1" y="3771"/>
                    <a:pt x="1695" y="6295"/>
                    <a:pt x="3840" y="6295"/>
                  </a:cubicBezTo>
                  <a:cubicBezTo>
                    <a:pt x="3987" y="6295"/>
                    <a:pt x="4136" y="6283"/>
                    <a:pt x="4287" y="6258"/>
                  </a:cubicBezTo>
                  <a:cubicBezTo>
                    <a:pt x="6084" y="5985"/>
                    <a:pt x="7017" y="5689"/>
                    <a:pt x="8108" y="4142"/>
                  </a:cubicBezTo>
                  <a:cubicBezTo>
                    <a:pt x="9382" y="2368"/>
                    <a:pt x="7608" y="71"/>
                    <a:pt x="5697" y="2"/>
                  </a:cubicBezTo>
                  <a:cubicBezTo>
                    <a:pt x="5655" y="1"/>
                    <a:pt x="5612" y="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4"/>
            <p:cNvSpPr/>
            <p:nvPr/>
          </p:nvSpPr>
          <p:spPr>
            <a:xfrm>
              <a:off x="3196375" y="2966875"/>
              <a:ext cx="193950" cy="304450"/>
            </a:xfrm>
            <a:custGeom>
              <a:avLst/>
              <a:gdLst/>
              <a:ahLst/>
              <a:cxnLst/>
              <a:rect l="l" t="t" r="r" b="b"/>
              <a:pathLst>
                <a:path w="7758" h="12178" extrusionOk="0">
                  <a:moveTo>
                    <a:pt x="3248" y="0"/>
                  </a:moveTo>
                  <a:cubicBezTo>
                    <a:pt x="1824" y="0"/>
                    <a:pt x="296" y="1239"/>
                    <a:pt x="569" y="3109"/>
                  </a:cubicBezTo>
                  <a:cubicBezTo>
                    <a:pt x="683" y="3973"/>
                    <a:pt x="114" y="5247"/>
                    <a:pt x="69" y="6134"/>
                  </a:cubicBezTo>
                  <a:cubicBezTo>
                    <a:pt x="0" y="7272"/>
                    <a:pt x="182" y="8432"/>
                    <a:pt x="615" y="9501"/>
                  </a:cubicBezTo>
                  <a:cubicBezTo>
                    <a:pt x="1193" y="11008"/>
                    <a:pt x="2407" y="12177"/>
                    <a:pt x="4054" y="12177"/>
                  </a:cubicBezTo>
                  <a:cubicBezTo>
                    <a:pt x="4223" y="12177"/>
                    <a:pt x="4396" y="12165"/>
                    <a:pt x="4573" y="12140"/>
                  </a:cubicBezTo>
                  <a:cubicBezTo>
                    <a:pt x="6370" y="11889"/>
                    <a:pt x="7712" y="10388"/>
                    <a:pt x="7735" y="8568"/>
                  </a:cubicBezTo>
                  <a:cubicBezTo>
                    <a:pt x="7757" y="7272"/>
                    <a:pt x="7507" y="5975"/>
                    <a:pt x="6961" y="4792"/>
                  </a:cubicBezTo>
                  <a:cubicBezTo>
                    <a:pt x="6506" y="3769"/>
                    <a:pt x="5642" y="2927"/>
                    <a:pt x="5392" y="1835"/>
                  </a:cubicBezTo>
                  <a:cubicBezTo>
                    <a:pt x="5100" y="552"/>
                    <a:pt x="4197" y="0"/>
                    <a:pt x="3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4"/>
            <p:cNvSpPr/>
            <p:nvPr/>
          </p:nvSpPr>
          <p:spPr>
            <a:xfrm>
              <a:off x="2532150" y="3339825"/>
              <a:ext cx="221250" cy="225125"/>
            </a:xfrm>
            <a:custGeom>
              <a:avLst/>
              <a:gdLst/>
              <a:ahLst/>
              <a:cxnLst/>
              <a:rect l="l" t="t" r="r" b="b"/>
              <a:pathLst>
                <a:path w="8850" h="9005" extrusionOk="0">
                  <a:moveTo>
                    <a:pt x="4832" y="1"/>
                  </a:moveTo>
                  <a:cubicBezTo>
                    <a:pt x="3906" y="1"/>
                    <a:pt x="2946" y="324"/>
                    <a:pt x="2161" y="952"/>
                  </a:cubicBezTo>
                  <a:cubicBezTo>
                    <a:pt x="0" y="2704"/>
                    <a:pt x="23" y="4888"/>
                    <a:pt x="979" y="7253"/>
                  </a:cubicBezTo>
                  <a:cubicBezTo>
                    <a:pt x="1449" y="8423"/>
                    <a:pt x="2772" y="9004"/>
                    <a:pt x="4032" y="9004"/>
                  </a:cubicBezTo>
                  <a:cubicBezTo>
                    <a:pt x="4660" y="9004"/>
                    <a:pt x="5272" y="8860"/>
                    <a:pt x="5755" y="8573"/>
                  </a:cubicBezTo>
                  <a:cubicBezTo>
                    <a:pt x="8053" y="7208"/>
                    <a:pt x="8849" y="5161"/>
                    <a:pt x="8189" y="2590"/>
                  </a:cubicBezTo>
                  <a:cubicBezTo>
                    <a:pt x="7727" y="837"/>
                    <a:pt x="6321" y="1"/>
                    <a:pt x="48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4"/>
            <p:cNvSpPr/>
            <p:nvPr/>
          </p:nvSpPr>
          <p:spPr>
            <a:xfrm>
              <a:off x="1958625" y="3174175"/>
              <a:ext cx="242000" cy="191000"/>
            </a:xfrm>
            <a:custGeom>
              <a:avLst/>
              <a:gdLst/>
              <a:ahLst/>
              <a:cxnLst/>
              <a:rect l="l" t="t" r="r" b="b"/>
              <a:pathLst>
                <a:path w="9680" h="7640" extrusionOk="0">
                  <a:moveTo>
                    <a:pt x="4775" y="1"/>
                  </a:moveTo>
                  <a:cubicBezTo>
                    <a:pt x="4719" y="1"/>
                    <a:pt x="4663" y="1"/>
                    <a:pt x="4607" y="3"/>
                  </a:cubicBezTo>
                  <a:cubicBezTo>
                    <a:pt x="4588" y="3"/>
                    <a:pt x="4569" y="3"/>
                    <a:pt x="4550" y="3"/>
                  </a:cubicBezTo>
                  <a:cubicBezTo>
                    <a:pt x="1226" y="3"/>
                    <a:pt x="0" y="3975"/>
                    <a:pt x="1991" y="6282"/>
                  </a:cubicBezTo>
                  <a:cubicBezTo>
                    <a:pt x="2754" y="7148"/>
                    <a:pt x="3834" y="7640"/>
                    <a:pt x="4978" y="7640"/>
                  </a:cubicBezTo>
                  <a:cubicBezTo>
                    <a:pt x="5096" y="7640"/>
                    <a:pt x="5215" y="7634"/>
                    <a:pt x="5335" y="7624"/>
                  </a:cubicBezTo>
                  <a:cubicBezTo>
                    <a:pt x="7678" y="7419"/>
                    <a:pt x="9680" y="5440"/>
                    <a:pt x="8974" y="2915"/>
                  </a:cubicBezTo>
                  <a:cubicBezTo>
                    <a:pt x="8838" y="2369"/>
                    <a:pt x="8565" y="1846"/>
                    <a:pt x="8178" y="1414"/>
                  </a:cubicBezTo>
                  <a:cubicBezTo>
                    <a:pt x="7285" y="498"/>
                    <a:pt x="6057" y="1"/>
                    <a:pt x="4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4"/>
            <p:cNvSpPr/>
            <p:nvPr/>
          </p:nvSpPr>
          <p:spPr>
            <a:xfrm>
              <a:off x="2539550" y="2853075"/>
              <a:ext cx="256500" cy="211525"/>
            </a:xfrm>
            <a:custGeom>
              <a:avLst/>
              <a:gdLst/>
              <a:ahLst/>
              <a:cxnLst/>
              <a:rect l="l" t="t" r="r" b="b"/>
              <a:pathLst>
                <a:path w="10260" h="8461" extrusionOk="0">
                  <a:moveTo>
                    <a:pt x="4757" y="0"/>
                  </a:moveTo>
                  <a:cubicBezTo>
                    <a:pt x="4293" y="0"/>
                    <a:pt x="3827" y="51"/>
                    <a:pt x="3367" y="154"/>
                  </a:cubicBezTo>
                  <a:cubicBezTo>
                    <a:pt x="1069" y="609"/>
                    <a:pt x="0" y="3498"/>
                    <a:pt x="1137" y="5432"/>
                  </a:cubicBezTo>
                  <a:cubicBezTo>
                    <a:pt x="2002" y="6933"/>
                    <a:pt x="3207" y="7661"/>
                    <a:pt x="4800" y="8275"/>
                  </a:cubicBezTo>
                  <a:cubicBezTo>
                    <a:pt x="5137" y="8403"/>
                    <a:pt x="5486" y="8461"/>
                    <a:pt x="5835" y="8461"/>
                  </a:cubicBezTo>
                  <a:cubicBezTo>
                    <a:pt x="7420" y="8461"/>
                    <a:pt x="9014" y="7262"/>
                    <a:pt x="9554" y="5864"/>
                  </a:cubicBezTo>
                  <a:cubicBezTo>
                    <a:pt x="10259" y="4044"/>
                    <a:pt x="9668" y="1769"/>
                    <a:pt x="7848" y="814"/>
                  </a:cubicBezTo>
                  <a:cubicBezTo>
                    <a:pt x="6895" y="274"/>
                    <a:pt x="5831" y="0"/>
                    <a:pt x="4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4"/>
            <p:cNvSpPr/>
            <p:nvPr/>
          </p:nvSpPr>
          <p:spPr>
            <a:xfrm>
              <a:off x="3151475" y="2647950"/>
              <a:ext cx="320175" cy="314225"/>
            </a:xfrm>
            <a:custGeom>
              <a:avLst/>
              <a:gdLst/>
              <a:ahLst/>
              <a:cxnLst/>
              <a:rect l="l" t="t" r="r" b="b"/>
              <a:pathLst>
                <a:path w="12807" h="12569" extrusionOk="0">
                  <a:moveTo>
                    <a:pt x="6778" y="1"/>
                  </a:moveTo>
                  <a:cubicBezTo>
                    <a:pt x="5404" y="1"/>
                    <a:pt x="4128" y="608"/>
                    <a:pt x="3412" y="1808"/>
                  </a:cubicBezTo>
                  <a:cubicBezTo>
                    <a:pt x="1683" y="2923"/>
                    <a:pt x="227" y="4788"/>
                    <a:pt x="136" y="6812"/>
                  </a:cubicBezTo>
                  <a:cubicBezTo>
                    <a:pt x="1" y="10193"/>
                    <a:pt x="3214" y="12568"/>
                    <a:pt x="6370" y="12568"/>
                  </a:cubicBezTo>
                  <a:cubicBezTo>
                    <a:pt x="6400" y="12568"/>
                    <a:pt x="6430" y="12568"/>
                    <a:pt x="6460" y="12568"/>
                  </a:cubicBezTo>
                  <a:cubicBezTo>
                    <a:pt x="9758" y="12545"/>
                    <a:pt x="12602" y="9861"/>
                    <a:pt x="12715" y="6539"/>
                  </a:cubicBezTo>
                  <a:cubicBezTo>
                    <a:pt x="12806" y="3560"/>
                    <a:pt x="10531" y="489"/>
                    <a:pt x="7506" y="56"/>
                  </a:cubicBezTo>
                  <a:cubicBezTo>
                    <a:pt x="7262" y="19"/>
                    <a:pt x="7019" y="1"/>
                    <a:pt x="6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4"/>
            <p:cNvSpPr/>
            <p:nvPr/>
          </p:nvSpPr>
          <p:spPr>
            <a:xfrm>
              <a:off x="3489825" y="1861150"/>
              <a:ext cx="179150" cy="139350"/>
            </a:xfrm>
            <a:custGeom>
              <a:avLst/>
              <a:gdLst/>
              <a:ahLst/>
              <a:cxnLst/>
              <a:rect l="l" t="t" r="r" b="b"/>
              <a:pathLst>
                <a:path w="7166" h="5574" extrusionOk="0">
                  <a:moveTo>
                    <a:pt x="3594" y="0"/>
                  </a:moveTo>
                  <a:cubicBezTo>
                    <a:pt x="0" y="0"/>
                    <a:pt x="0" y="5574"/>
                    <a:pt x="3594" y="5574"/>
                  </a:cubicBezTo>
                  <a:cubicBezTo>
                    <a:pt x="7166" y="5574"/>
                    <a:pt x="7166" y="0"/>
                    <a:pt x="3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4"/>
            <p:cNvSpPr/>
            <p:nvPr/>
          </p:nvSpPr>
          <p:spPr>
            <a:xfrm>
              <a:off x="3652450" y="2995700"/>
              <a:ext cx="192300" cy="155750"/>
            </a:xfrm>
            <a:custGeom>
              <a:avLst/>
              <a:gdLst/>
              <a:ahLst/>
              <a:cxnLst/>
              <a:rect l="l" t="t" r="r" b="b"/>
              <a:pathLst>
                <a:path w="7692" h="6230" extrusionOk="0">
                  <a:moveTo>
                    <a:pt x="3570" y="0"/>
                  </a:moveTo>
                  <a:cubicBezTo>
                    <a:pt x="3443" y="0"/>
                    <a:pt x="3314" y="8"/>
                    <a:pt x="3186" y="22"/>
                  </a:cubicBezTo>
                  <a:cubicBezTo>
                    <a:pt x="1616" y="113"/>
                    <a:pt x="1" y="1660"/>
                    <a:pt x="615" y="3366"/>
                  </a:cubicBezTo>
                  <a:cubicBezTo>
                    <a:pt x="1161" y="4890"/>
                    <a:pt x="1889" y="5687"/>
                    <a:pt x="3504" y="6119"/>
                  </a:cubicBezTo>
                  <a:cubicBezTo>
                    <a:pt x="3793" y="6194"/>
                    <a:pt x="4067" y="6229"/>
                    <a:pt x="4325" y="6229"/>
                  </a:cubicBezTo>
                  <a:cubicBezTo>
                    <a:pt x="6704" y="6229"/>
                    <a:pt x="7691" y="3230"/>
                    <a:pt x="6234" y="1342"/>
                  </a:cubicBezTo>
                  <a:cubicBezTo>
                    <a:pt x="5605" y="490"/>
                    <a:pt x="4616" y="0"/>
                    <a:pt x="3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4"/>
            <p:cNvSpPr/>
            <p:nvPr/>
          </p:nvSpPr>
          <p:spPr>
            <a:xfrm>
              <a:off x="2518350" y="3867100"/>
              <a:ext cx="206050" cy="166900"/>
            </a:xfrm>
            <a:custGeom>
              <a:avLst/>
              <a:gdLst/>
              <a:ahLst/>
              <a:cxnLst/>
              <a:rect l="l" t="t" r="r" b="b"/>
              <a:pathLst>
                <a:path w="8242" h="6676" extrusionOk="0">
                  <a:moveTo>
                    <a:pt x="4399" y="1"/>
                  </a:moveTo>
                  <a:cubicBezTo>
                    <a:pt x="3869" y="1"/>
                    <a:pt x="3336" y="133"/>
                    <a:pt x="2850" y="425"/>
                  </a:cubicBezTo>
                  <a:lnTo>
                    <a:pt x="2395" y="721"/>
                  </a:lnTo>
                  <a:cubicBezTo>
                    <a:pt x="0" y="2171"/>
                    <a:pt x="576" y="6675"/>
                    <a:pt x="3630" y="6675"/>
                  </a:cubicBezTo>
                  <a:cubicBezTo>
                    <a:pt x="3738" y="6675"/>
                    <a:pt x="3850" y="6670"/>
                    <a:pt x="3964" y="6658"/>
                  </a:cubicBezTo>
                  <a:lnTo>
                    <a:pt x="4488" y="6590"/>
                  </a:lnTo>
                  <a:cubicBezTo>
                    <a:pt x="6558" y="6362"/>
                    <a:pt x="8241" y="4656"/>
                    <a:pt x="7672" y="2450"/>
                  </a:cubicBezTo>
                  <a:cubicBezTo>
                    <a:pt x="7289" y="999"/>
                    <a:pt x="585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4"/>
            <p:cNvSpPr/>
            <p:nvPr/>
          </p:nvSpPr>
          <p:spPr>
            <a:xfrm>
              <a:off x="2267150" y="3707100"/>
              <a:ext cx="242850" cy="211025"/>
            </a:xfrm>
            <a:custGeom>
              <a:avLst/>
              <a:gdLst/>
              <a:ahLst/>
              <a:cxnLst/>
              <a:rect l="l" t="t" r="r" b="b"/>
              <a:pathLst>
                <a:path w="9714" h="8441" extrusionOk="0">
                  <a:moveTo>
                    <a:pt x="4845" y="1"/>
                  </a:moveTo>
                  <a:cubicBezTo>
                    <a:pt x="2320" y="1"/>
                    <a:pt x="0" y="2639"/>
                    <a:pt x="842" y="5210"/>
                  </a:cubicBezTo>
                  <a:lnTo>
                    <a:pt x="955" y="5506"/>
                  </a:lnTo>
                  <a:cubicBezTo>
                    <a:pt x="1524" y="7462"/>
                    <a:pt x="3190" y="8440"/>
                    <a:pt x="4857" y="8440"/>
                  </a:cubicBezTo>
                  <a:cubicBezTo>
                    <a:pt x="6523" y="8440"/>
                    <a:pt x="8189" y="7462"/>
                    <a:pt x="8758" y="5506"/>
                  </a:cubicBezTo>
                  <a:lnTo>
                    <a:pt x="8872" y="5210"/>
                  </a:lnTo>
                  <a:cubicBezTo>
                    <a:pt x="9713" y="2639"/>
                    <a:pt x="7393" y="1"/>
                    <a:pt x="4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4"/>
            <p:cNvSpPr/>
            <p:nvPr/>
          </p:nvSpPr>
          <p:spPr>
            <a:xfrm>
              <a:off x="3253800" y="3352875"/>
              <a:ext cx="176325" cy="238050"/>
            </a:xfrm>
            <a:custGeom>
              <a:avLst/>
              <a:gdLst/>
              <a:ahLst/>
              <a:cxnLst/>
              <a:rect l="l" t="t" r="r" b="b"/>
              <a:pathLst>
                <a:path w="7053" h="9522" extrusionOk="0">
                  <a:moveTo>
                    <a:pt x="3063" y="0"/>
                  </a:moveTo>
                  <a:cubicBezTo>
                    <a:pt x="1572" y="0"/>
                    <a:pt x="60" y="958"/>
                    <a:pt x="274" y="2682"/>
                  </a:cubicBezTo>
                  <a:cubicBezTo>
                    <a:pt x="410" y="3592"/>
                    <a:pt x="1" y="4275"/>
                    <a:pt x="1" y="5185"/>
                  </a:cubicBezTo>
                  <a:cubicBezTo>
                    <a:pt x="1" y="6185"/>
                    <a:pt x="410" y="7141"/>
                    <a:pt x="888" y="7982"/>
                  </a:cubicBezTo>
                  <a:cubicBezTo>
                    <a:pt x="1480" y="9012"/>
                    <a:pt x="2587" y="9521"/>
                    <a:pt x="3683" y="9521"/>
                  </a:cubicBezTo>
                  <a:cubicBezTo>
                    <a:pt x="5032" y="9521"/>
                    <a:pt x="6362" y="8750"/>
                    <a:pt x="6689" y="7232"/>
                  </a:cubicBezTo>
                  <a:cubicBezTo>
                    <a:pt x="7053" y="5457"/>
                    <a:pt x="6757" y="4229"/>
                    <a:pt x="5938" y="2887"/>
                  </a:cubicBezTo>
                  <a:cubicBezTo>
                    <a:pt x="5824" y="2591"/>
                    <a:pt x="5756" y="2296"/>
                    <a:pt x="5711" y="1977"/>
                  </a:cubicBezTo>
                  <a:cubicBezTo>
                    <a:pt x="5456" y="625"/>
                    <a:pt x="4267" y="0"/>
                    <a:pt x="3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4"/>
            <p:cNvSpPr/>
            <p:nvPr/>
          </p:nvSpPr>
          <p:spPr>
            <a:xfrm>
              <a:off x="3582775" y="2711750"/>
              <a:ext cx="129700" cy="113975"/>
            </a:xfrm>
            <a:custGeom>
              <a:avLst/>
              <a:gdLst/>
              <a:ahLst/>
              <a:cxnLst/>
              <a:rect l="l" t="t" r="r" b="b"/>
              <a:pathLst>
                <a:path w="5188" h="4559" extrusionOk="0">
                  <a:moveTo>
                    <a:pt x="2595" y="1"/>
                  </a:moveTo>
                  <a:cubicBezTo>
                    <a:pt x="1679" y="1"/>
                    <a:pt x="763" y="518"/>
                    <a:pt x="513" y="1553"/>
                  </a:cubicBezTo>
                  <a:lnTo>
                    <a:pt x="422" y="1872"/>
                  </a:lnTo>
                  <a:cubicBezTo>
                    <a:pt x="1" y="3660"/>
                    <a:pt x="1308" y="4559"/>
                    <a:pt x="2606" y="4559"/>
                  </a:cubicBezTo>
                  <a:cubicBezTo>
                    <a:pt x="3901" y="4559"/>
                    <a:pt x="5187" y="3666"/>
                    <a:pt x="4744" y="1872"/>
                  </a:cubicBezTo>
                  <a:lnTo>
                    <a:pt x="4676" y="1553"/>
                  </a:lnTo>
                  <a:cubicBezTo>
                    <a:pt x="4426" y="518"/>
                    <a:pt x="3510" y="1"/>
                    <a:pt x="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4"/>
            <p:cNvSpPr/>
            <p:nvPr/>
          </p:nvSpPr>
          <p:spPr>
            <a:xfrm>
              <a:off x="3683175" y="3719650"/>
              <a:ext cx="191950" cy="166825"/>
            </a:xfrm>
            <a:custGeom>
              <a:avLst/>
              <a:gdLst/>
              <a:ahLst/>
              <a:cxnLst/>
              <a:rect l="l" t="t" r="r" b="b"/>
              <a:pathLst>
                <a:path w="7678" h="6673" extrusionOk="0">
                  <a:moveTo>
                    <a:pt x="4056" y="1"/>
                  </a:moveTo>
                  <a:cubicBezTo>
                    <a:pt x="3160" y="1"/>
                    <a:pt x="2263" y="307"/>
                    <a:pt x="1638" y="932"/>
                  </a:cubicBezTo>
                  <a:cubicBezTo>
                    <a:pt x="0" y="2592"/>
                    <a:pt x="569" y="6164"/>
                    <a:pt x="3162" y="6551"/>
                  </a:cubicBezTo>
                  <a:lnTo>
                    <a:pt x="3572" y="6619"/>
                  </a:lnTo>
                  <a:cubicBezTo>
                    <a:pt x="3799" y="6655"/>
                    <a:pt x="4021" y="6673"/>
                    <a:pt x="4235" y="6673"/>
                  </a:cubicBezTo>
                  <a:cubicBezTo>
                    <a:pt x="6291" y="6673"/>
                    <a:pt x="7677" y="5049"/>
                    <a:pt x="7348" y="2865"/>
                  </a:cubicBezTo>
                  <a:cubicBezTo>
                    <a:pt x="7325" y="2729"/>
                    <a:pt x="7302" y="2592"/>
                    <a:pt x="7280" y="2456"/>
                  </a:cubicBezTo>
                  <a:cubicBezTo>
                    <a:pt x="7024" y="839"/>
                    <a:pt x="5540" y="1"/>
                    <a:pt x="4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4"/>
            <p:cNvSpPr/>
            <p:nvPr/>
          </p:nvSpPr>
          <p:spPr>
            <a:xfrm>
              <a:off x="3697825" y="4246275"/>
              <a:ext cx="218100" cy="175300"/>
            </a:xfrm>
            <a:custGeom>
              <a:avLst/>
              <a:gdLst/>
              <a:ahLst/>
              <a:cxnLst/>
              <a:rect l="l" t="t" r="r" b="b"/>
              <a:pathLst>
                <a:path w="8724" h="7012" extrusionOk="0">
                  <a:moveTo>
                    <a:pt x="5929" y="1"/>
                  </a:moveTo>
                  <a:cubicBezTo>
                    <a:pt x="5713" y="1"/>
                    <a:pt x="5489" y="36"/>
                    <a:pt x="5260" y="112"/>
                  </a:cubicBezTo>
                  <a:cubicBezTo>
                    <a:pt x="3918" y="567"/>
                    <a:pt x="2826" y="1022"/>
                    <a:pt x="1803" y="2068"/>
                  </a:cubicBezTo>
                  <a:cubicBezTo>
                    <a:pt x="1" y="3889"/>
                    <a:pt x="1638" y="7012"/>
                    <a:pt x="3812" y="7012"/>
                  </a:cubicBezTo>
                  <a:cubicBezTo>
                    <a:pt x="4272" y="7012"/>
                    <a:pt x="4757" y="6872"/>
                    <a:pt x="5238" y="6550"/>
                  </a:cubicBezTo>
                  <a:cubicBezTo>
                    <a:pt x="6352" y="5799"/>
                    <a:pt x="7285" y="4753"/>
                    <a:pt x="7899" y="3524"/>
                  </a:cubicBezTo>
                  <a:cubicBezTo>
                    <a:pt x="8724" y="2056"/>
                    <a:pt x="7574" y="1"/>
                    <a:pt x="5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4"/>
            <p:cNvSpPr/>
            <p:nvPr/>
          </p:nvSpPr>
          <p:spPr>
            <a:xfrm>
              <a:off x="2856525" y="4282625"/>
              <a:ext cx="175475" cy="138900"/>
            </a:xfrm>
            <a:custGeom>
              <a:avLst/>
              <a:gdLst/>
              <a:ahLst/>
              <a:cxnLst/>
              <a:rect l="l" t="t" r="r" b="b"/>
              <a:pathLst>
                <a:path w="7019" h="5556" extrusionOk="0">
                  <a:moveTo>
                    <a:pt x="3735" y="1"/>
                  </a:moveTo>
                  <a:cubicBezTo>
                    <a:pt x="3211" y="1"/>
                    <a:pt x="2661" y="190"/>
                    <a:pt x="2152" y="637"/>
                  </a:cubicBezTo>
                  <a:cubicBezTo>
                    <a:pt x="1447" y="1274"/>
                    <a:pt x="1197" y="1888"/>
                    <a:pt x="765" y="2684"/>
                  </a:cubicBezTo>
                  <a:cubicBezTo>
                    <a:pt x="1" y="4082"/>
                    <a:pt x="1129" y="5556"/>
                    <a:pt x="2475" y="5556"/>
                  </a:cubicBezTo>
                  <a:cubicBezTo>
                    <a:pt x="2773" y="5556"/>
                    <a:pt x="3080" y="5484"/>
                    <a:pt x="3381" y="5323"/>
                  </a:cubicBezTo>
                  <a:cubicBezTo>
                    <a:pt x="4200" y="4891"/>
                    <a:pt x="4814" y="4641"/>
                    <a:pt x="5451" y="3936"/>
                  </a:cubicBezTo>
                  <a:cubicBezTo>
                    <a:pt x="7018" y="2227"/>
                    <a:pt x="5531" y="1"/>
                    <a:pt x="3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4"/>
            <p:cNvSpPr/>
            <p:nvPr/>
          </p:nvSpPr>
          <p:spPr>
            <a:xfrm>
              <a:off x="3037700" y="3743500"/>
              <a:ext cx="209300" cy="162100"/>
            </a:xfrm>
            <a:custGeom>
              <a:avLst/>
              <a:gdLst/>
              <a:ahLst/>
              <a:cxnLst/>
              <a:rect l="l" t="t" r="r" b="b"/>
              <a:pathLst>
                <a:path w="8372" h="6484" extrusionOk="0">
                  <a:moveTo>
                    <a:pt x="4186" y="1"/>
                  </a:moveTo>
                  <a:cubicBezTo>
                    <a:pt x="1" y="1"/>
                    <a:pt x="1" y="6484"/>
                    <a:pt x="4186" y="6484"/>
                  </a:cubicBezTo>
                  <a:cubicBezTo>
                    <a:pt x="8372" y="6484"/>
                    <a:pt x="8372" y="1"/>
                    <a:pt x="4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4"/>
            <p:cNvSpPr/>
            <p:nvPr/>
          </p:nvSpPr>
          <p:spPr>
            <a:xfrm>
              <a:off x="3500625" y="4075050"/>
              <a:ext cx="174600" cy="134800"/>
            </a:xfrm>
            <a:custGeom>
              <a:avLst/>
              <a:gdLst/>
              <a:ahLst/>
              <a:cxnLst/>
              <a:rect l="l" t="t" r="r" b="b"/>
              <a:pathLst>
                <a:path w="6984" h="5392" extrusionOk="0">
                  <a:moveTo>
                    <a:pt x="3503" y="0"/>
                  </a:moveTo>
                  <a:cubicBezTo>
                    <a:pt x="0" y="0"/>
                    <a:pt x="0" y="5392"/>
                    <a:pt x="3503" y="5392"/>
                  </a:cubicBezTo>
                  <a:cubicBezTo>
                    <a:pt x="6984" y="5392"/>
                    <a:pt x="6984" y="0"/>
                    <a:pt x="3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4"/>
            <p:cNvSpPr/>
            <p:nvPr/>
          </p:nvSpPr>
          <p:spPr>
            <a:xfrm>
              <a:off x="2911450" y="3001375"/>
              <a:ext cx="178600" cy="138775"/>
            </a:xfrm>
            <a:custGeom>
              <a:avLst/>
              <a:gdLst/>
              <a:ahLst/>
              <a:cxnLst/>
              <a:rect l="l" t="t" r="r" b="b"/>
              <a:pathLst>
                <a:path w="7144" h="5551" extrusionOk="0">
                  <a:moveTo>
                    <a:pt x="3572" y="0"/>
                  </a:moveTo>
                  <a:cubicBezTo>
                    <a:pt x="1" y="0"/>
                    <a:pt x="1" y="5551"/>
                    <a:pt x="3572" y="5551"/>
                  </a:cubicBezTo>
                  <a:cubicBezTo>
                    <a:pt x="7144" y="5551"/>
                    <a:pt x="7144" y="0"/>
                    <a:pt x="3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4"/>
            <p:cNvSpPr/>
            <p:nvPr/>
          </p:nvSpPr>
          <p:spPr>
            <a:xfrm>
              <a:off x="3544425" y="3350275"/>
              <a:ext cx="166075" cy="121125"/>
            </a:xfrm>
            <a:custGeom>
              <a:avLst/>
              <a:gdLst/>
              <a:ahLst/>
              <a:cxnLst/>
              <a:rect l="l" t="t" r="r" b="b"/>
              <a:pathLst>
                <a:path w="6643" h="4845" extrusionOk="0">
                  <a:moveTo>
                    <a:pt x="3126" y="0"/>
                  </a:moveTo>
                  <a:cubicBezTo>
                    <a:pt x="17" y="0"/>
                    <a:pt x="0" y="4845"/>
                    <a:pt x="3123" y="4845"/>
                  </a:cubicBezTo>
                  <a:cubicBezTo>
                    <a:pt x="3314" y="4845"/>
                    <a:pt x="3516" y="4826"/>
                    <a:pt x="3731" y="4788"/>
                  </a:cubicBezTo>
                  <a:lnTo>
                    <a:pt x="4367" y="4674"/>
                  </a:lnTo>
                  <a:cubicBezTo>
                    <a:pt x="6642" y="4265"/>
                    <a:pt x="6642" y="580"/>
                    <a:pt x="4367" y="170"/>
                  </a:cubicBezTo>
                  <a:lnTo>
                    <a:pt x="3731" y="57"/>
                  </a:lnTo>
                  <a:cubicBezTo>
                    <a:pt x="3517" y="18"/>
                    <a:pt x="3316" y="0"/>
                    <a:pt x="3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4"/>
            <p:cNvSpPr/>
            <p:nvPr/>
          </p:nvSpPr>
          <p:spPr>
            <a:xfrm>
              <a:off x="4353075" y="3522925"/>
              <a:ext cx="187700" cy="347900"/>
            </a:xfrm>
            <a:custGeom>
              <a:avLst/>
              <a:gdLst/>
              <a:ahLst/>
              <a:cxnLst/>
              <a:rect l="l" t="t" r="r" b="b"/>
              <a:pathLst>
                <a:path w="7508" h="13916" extrusionOk="0">
                  <a:moveTo>
                    <a:pt x="4508" y="0"/>
                  </a:moveTo>
                  <a:cubicBezTo>
                    <a:pt x="3298" y="0"/>
                    <a:pt x="2002" y="742"/>
                    <a:pt x="1570" y="1977"/>
                  </a:cubicBezTo>
                  <a:cubicBezTo>
                    <a:pt x="501" y="5139"/>
                    <a:pt x="1" y="8937"/>
                    <a:pt x="1206" y="12145"/>
                  </a:cubicBezTo>
                  <a:cubicBezTo>
                    <a:pt x="1614" y="13235"/>
                    <a:pt x="2657" y="13915"/>
                    <a:pt x="3686" y="13915"/>
                  </a:cubicBezTo>
                  <a:cubicBezTo>
                    <a:pt x="4439" y="13915"/>
                    <a:pt x="5184" y="13550"/>
                    <a:pt x="5665" y="12713"/>
                  </a:cubicBezTo>
                  <a:cubicBezTo>
                    <a:pt x="7485" y="9483"/>
                    <a:pt x="7508" y="5548"/>
                    <a:pt x="6871" y="1977"/>
                  </a:cubicBezTo>
                  <a:cubicBezTo>
                    <a:pt x="6612" y="599"/>
                    <a:pt x="5595" y="0"/>
                    <a:pt x="4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4"/>
            <p:cNvSpPr/>
            <p:nvPr/>
          </p:nvSpPr>
          <p:spPr>
            <a:xfrm>
              <a:off x="3884475" y="3526250"/>
              <a:ext cx="200775" cy="135950"/>
            </a:xfrm>
            <a:custGeom>
              <a:avLst/>
              <a:gdLst/>
              <a:ahLst/>
              <a:cxnLst/>
              <a:rect l="l" t="t" r="r" b="b"/>
              <a:pathLst>
                <a:path w="8031" h="5438" extrusionOk="0">
                  <a:moveTo>
                    <a:pt x="3385" y="1"/>
                  </a:moveTo>
                  <a:cubicBezTo>
                    <a:pt x="3083" y="1"/>
                    <a:pt x="2780" y="31"/>
                    <a:pt x="2480" y="92"/>
                  </a:cubicBezTo>
                  <a:cubicBezTo>
                    <a:pt x="1" y="479"/>
                    <a:pt x="319" y="3572"/>
                    <a:pt x="1866" y="4733"/>
                  </a:cubicBezTo>
                  <a:cubicBezTo>
                    <a:pt x="2640" y="5324"/>
                    <a:pt x="3527" y="5438"/>
                    <a:pt x="4482" y="5438"/>
                  </a:cubicBezTo>
                  <a:cubicBezTo>
                    <a:pt x="6984" y="5438"/>
                    <a:pt x="8031" y="1866"/>
                    <a:pt x="5733" y="638"/>
                  </a:cubicBezTo>
                  <a:cubicBezTo>
                    <a:pt x="5018" y="222"/>
                    <a:pt x="4206" y="1"/>
                    <a:pt x="3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4"/>
            <p:cNvSpPr/>
            <p:nvPr/>
          </p:nvSpPr>
          <p:spPr>
            <a:xfrm>
              <a:off x="4163150" y="4152950"/>
              <a:ext cx="244225" cy="149975"/>
            </a:xfrm>
            <a:custGeom>
              <a:avLst/>
              <a:gdLst/>
              <a:ahLst/>
              <a:cxnLst/>
              <a:rect l="l" t="t" r="r" b="b"/>
              <a:pathLst>
                <a:path w="9769" h="5999" extrusionOk="0">
                  <a:moveTo>
                    <a:pt x="3737" y="0"/>
                  </a:moveTo>
                  <a:cubicBezTo>
                    <a:pt x="3354" y="0"/>
                    <a:pt x="2960" y="54"/>
                    <a:pt x="2548" y="183"/>
                  </a:cubicBezTo>
                  <a:cubicBezTo>
                    <a:pt x="728" y="751"/>
                    <a:pt x="0" y="3026"/>
                    <a:pt x="1388" y="4459"/>
                  </a:cubicBezTo>
                  <a:cubicBezTo>
                    <a:pt x="2502" y="5597"/>
                    <a:pt x="3731" y="5733"/>
                    <a:pt x="5232" y="5961"/>
                  </a:cubicBezTo>
                  <a:cubicBezTo>
                    <a:pt x="5409" y="5986"/>
                    <a:pt x="5580" y="5999"/>
                    <a:pt x="5746" y="5999"/>
                  </a:cubicBezTo>
                  <a:cubicBezTo>
                    <a:pt x="8786" y="5999"/>
                    <a:pt x="9769" y="1828"/>
                    <a:pt x="6597" y="706"/>
                  </a:cubicBezTo>
                  <a:cubicBezTo>
                    <a:pt x="5618" y="347"/>
                    <a:pt x="4710" y="0"/>
                    <a:pt x="3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4"/>
            <p:cNvSpPr/>
            <p:nvPr/>
          </p:nvSpPr>
          <p:spPr>
            <a:xfrm>
              <a:off x="4896125" y="3932625"/>
              <a:ext cx="246525" cy="186950"/>
            </a:xfrm>
            <a:custGeom>
              <a:avLst/>
              <a:gdLst/>
              <a:ahLst/>
              <a:cxnLst/>
              <a:rect l="l" t="t" r="r" b="b"/>
              <a:pathLst>
                <a:path w="9861" h="7478" extrusionOk="0">
                  <a:moveTo>
                    <a:pt x="6107" y="1"/>
                  </a:moveTo>
                  <a:cubicBezTo>
                    <a:pt x="6029" y="1"/>
                    <a:pt x="5951" y="4"/>
                    <a:pt x="5872" y="11"/>
                  </a:cubicBezTo>
                  <a:cubicBezTo>
                    <a:pt x="4689" y="79"/>
                    <a:pt x="3665" y="215"/>
                    <a:pt x="2778" y="1102"/>
                  </a:cubicBezTo>
                  <a:cubicBezTo>
                    <a:pt x="2164" y="1717"/>
                    <a:pt x="1936" y="2445"/>
                    <a:pt x="1595" y="3195"/>
                  </a:cubicBezTo>
                  <a:cubicBezTo>
                    <a:pt x="1" y="4790"/>
                    <a:pt x="1099" y="7477"/>
                    <a:pt x="3079" y="7477"/>
                  </a:cubicBezTo>
                  <a:cubicBezTo>
                    <a:pt x="3472" y="7477"/>
                    <a:pt x="3899" y="7371"/>
                    <a:pt x="4348" y="7131"/>
                  </a:cubicBezTo>
                  <a:lnTo>
                    <a:pt x="4348" y="7131"/>
                  </a:lnTo>
                  <a:cubicBezTo>
                    <a:pt x="4283" y="7171"/>
                    <a:pt x="4476" y="7185"/>
                    <a:pt x="4761" y="7185"/>
                  </a:cubicBezTo>
                  <a:cubicBezTo>
                    <a:pt x="5280" y="7185"/>
                    <a:pt x="6103" y="7137"/>
                    <a:pt x="6236" y="7108"/>
                  </a:cubicBezTo>
                  <a:cubicBezTo>
                    <a:pt x="7441" y="6789"/>
                    <a:pt x="8124" y="5948"/>
                    <a:pt x="8715" y="4924"/>
                  </a:cubicBezTo>
                  <a:cubicBezTo>
                    <a:pt x="9860" y="2964"/>
                    <a:pt x="8468" y="1"/>
                    <a:pt x="6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a:off x="4843300" y="3335850"/>
              <a:ext cx="214425" cy="225575"/>
            </a:xfrm>
            <a:custGeom>
              <a:avLst/>
              <a:gdLst/>
              <a:ahLst/>
              <a:cxnLst/>
              <a:rect l="l" t="t" r="r" b="b"/>
              <a:pathLst>
                <a:path w="8577" h="9023" extrusionOk="0">
                  <a:moveTo>
                    <a:pt x="4479" y="0"/>
                  </a:moveTo>
                  <a:cubicBezTo>
                    <a:pt x="4181" y="0"/>
                    <a:pt x="3883" y="43"/>
                    <a:pt x="3594" y="133"/>
                  </a:cubicBezTo>
                  <a:lnTo>
                    <a:pt x="3253" y="247"/>
                  </a:lnTo>
                  <a:cubicBezTo>
                    <a:pt x="1911" y="656"/>
                    <a:pt x="614" y="1703"/>
                    <a:pt x="341" y="3159"/>
                  </a:cubicBezTo>
                  <a:cubicBezTo>
                    <a:pt x="0" y="4592"/>
                    <a:pt x="182" y="6116"/>
                    <a:pt x="819" y="7435"/>
                  </a:cubicBezTo>
                  <a:cubicBezTo>
                    <a:pt x="1339" y="8563"/>
                    <a:pt x="2439" y="9023"/>
                    <a:pt x="3559" y="9023"/>
                  </a:cubicBezTo>
                  <a:cubicBezTo>
                    <a:pt x="4155" y="9023"/>
                    <a:pt x="4756" y="8893"/>
                    <a:pt x="5278" y="8663"/>
                  </a:cubicBezTo>
                  <a:cubicBezTo>
                    <a:pt x="6438" y="8163"/>
                    <a:pt x="7211" y="7276"/>
                    <a:pt x="7871" y="6229"/>
                  </a:cubicBezTo>
                  <a:cubicBezTo>
                    <a:pt x="8576" y="4978"/>
                    <a:pt x="8576" y="3432"/>
                    <a:pt x="7871" y="2180"/>
                  </a:cubicBezTo>
                  <a:lnTo>
                    <a:pt x="7666" y="1862"/>
                  </a:lnTo>
                  <a:cubicBezTo>
                    <a:pt x="7039" y="774"/>
                    <a:pt x="5755" y="0"/>
                    <a:pt x="4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a:off x="4666925" y="3855150"/>
              <a:ext cx="191050" cy="163825"/>
            </a:xfrm>
            <a:custGeom>
              <a:avLst/>
              <a:gdLst/>
              <a:ahLst/>
              <a:cxnLst/>
              <a:rect l="l" t="t" r="r" b="b"/>
              <a:pathLst>
                <a:path w="7642" h="6553" extrusionOk="0">
                  <a:moveTo>
                    <a:pt x="3839" y="1"/>
                  </a:moveTo>
                  <a:cubicBezTo>
                    <a:pt x="1082" y="1"/>
                    <a:pt x="0" y="3857"/>
                    <a:pt x="1801" y="5657"/>
                  </a:cubicBezTo>
                  <a:cubicBezTo>
                    <a:pt x="2414" y="6271"/>
                    <a:pt x="3255" y="6553"/>
                    <a:pt x="4101" y="6553"/>
                  </a:cubicBezTo>
                  <a:cubicBezTo>
                    <a:pt x="5861" y="6553"/>
                    <a:pt x="7642" y="5334"/>
                    <a:pt x="7442" y="3337"/>
                  </a:cubicBezTo>
                  <a:lnTo>
                    <a:pt x="7419" y="2996"/>
                  </a:lnTo>
                  <a:cubicBezTo>
                    <a:pt x="7237" y="1290"/>
                    <a:pt x="6191" y="243"/>
                    <a:pt x="4485" y="61"/>
                  </a:cubicBezTo>
                  <a:lnTo>
                    <a:pt x="4144" y="16"/>
                  </a:lnTo>
                  <a:cubicBezTo>
                    <a:pt x="4040" y="6"/>
                    <a:pt x="3938" y="1"/>
                    <a:pt x="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a:off x="5385250" y="3407400"/>
              <a:ext cx="250825" cy="194525"/>
            </a:xfrm>
            <a:custGeom>
              <a:avLst/>
              <a:gdLst/>
              <a:ahLst/>
              <a:cxnLst/>
              <a:rect l="l" t="t" r="r" b="b"/>
              <a:pathLst>
                <a:path w="10033" h="7781" extrusionOk="0">
                  <a:moveTo>
                    <a:pt x="5005" y="1"/>
                  </a:moveTo>
                  <a:cubicBezTo>
                    <a:pt x="1" y="1"/>
                    <a:pt x="1" y="7780"/>
                    <a:pt x="5005" y="7780"/>
                  </a:cubicBezTo>
                  <a:cubicBezTo>
                    <a:pt x="10032" y="7780"/>
                    <a:pt x="10032" y="1"/>
                    <a:pt x="5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a:off x="5173125" y="3149225"/>
              <a:ext cx="186550" cy="328425"/>
            </a:xfrm>
            <a:custGeom>
              <a:avLst/>
              <a:gdLst/>
              <a:ahLst/>
              <a:cxnLst/>
              <a:rect l="l" t="t" r="r" b="b"/>
              <a:pathLst>
                <a:path w="7462" h="13137" extrusionOk="0">
                  <a:moveTo>
                    <a:pt x="3292" y="0"/>
                  </a:moveTo>
                  <a:cubicBezTo>
                    <a:pt x="2290" y="0"/>
                    <a:pt x="1320" y="655"/>
                    <a:pt x="1343" y="1980"/>
                  </a:cubicBezTo>
                  <a:cubicBezTo>
                    <a:pt x="1388" y="3663"/>
                    <a:pt x="1388" y="4891"/>
                    <a:pt x="751" y="6438"/>
                  </a:cubicBezTo>
                  <a:cubicBezTo>
                    <a:pt x="1" y="8121"/>
                    <a:pt x="137" y="10078"/>
                    <a:pt x="1138" y="11624"/>
                  </a:cubicBezTo>
                  <a:cubicBezTo>
                    <a:pt x="1716" y="12591"/>
                    <a:pt x="2825" y="13136"/>
                    <a:pt x="3906" y="13136"/>
                  </a:cubicBezTo>
                  <a:cubicBezTo>
                    <a:pt x="4910" y="13136"/>
                    <a:pt x="5889" y="12665"/>
                    <a:pt x="6393" y="11624"/>
                  </a:cubicBezTo>
                  <a:cubicBezTo>
                    <a:pt x="7234" y="9918"/>
                    <a:pt x="7462" y="8190"/>
                    <a:pt x="6598" y="6438"/>
                  </a:cubicBezTo>
                  <a:cubicBezTo>
                    <a:pt x="6347" y="5892"/>
                    <a:pt x="5915" y="5414"/>
                    <a:pt x="5733" y="4846"/>
                  </a:cubicBezTo>
                  <a:cubicBezTo>
                    <a:pt x="5437" y="3959"/>
                    <a:pt x="5506" y="2889"/>
                    <a:pt x="5437" y="1980"/>
                  </a:cubicBezTo>
                  <a:cubicBezTo>
                    <a:pt x="5346" y="666"/>
                    <a:pt x="4302" y="0"/>
                    <a:pt x="3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a:off x="5200825" y="3921075"/>
              <a:ext cx="353350" cy="199425"/>
            </a:xfrm>
            <a:custGeom>
              <a:avLst/>
              <a:gdLst/>
              <a:ahLst/>
              <a:cxnLst/>
              <a:rect l="l" t="t" r="r" b="b"/>
              <a:pathLst>
                <a:path w="14134" h="7977" extrusionOk="0">
                  <a:moveTo>
                    <a:pt x="7050" y="0"/>
                  </a:moveTo>
                  <a:cubicBezTo>
                    <a:pt x="6033" y="0"/>
                    <a:pt x="5004" y="189"/>
                    <a:pt x="3988" y="518"/>
                  </a:cubicBezTo>
                  <a:cubicBezTo>
                    <a:pt x="3880" y="506"/>
                    <a:pt x="3774" y="501"/>
                    <a:pt x="3670" y="501"/>
                  </a:cubicBezTo>
                  <a:cubicBezTo>
                    <a:pt x="953" y="501"/>
                    <a:pt x="0" y="4398"/>
                    <a:pt x="2805" y="5341"/>
                  </a:cubicBezTo>
                  <a:cubicBezTo>
                    <a:pt x="4303" y="6922"/>
                    <a:pt x="6348" y="7976"/>
                    <a:pt x="8523" y="7976"/>
                  </a:cubicBezTo>
                  <a:cubicBezTo>
                    <a:pt x="8694" y="7976"/>
                    <a:pt x="8866" y="7970"/>
                    <a:pt x="9038" y="7956"/>
                  </a:cubicBezTo>
                  <a:cubicBezTo>
                    <a:pt x="12632" y="7683"/>
                    <a:pt x="14134" y="3066"/>
                    <a:pt x="10858" y="1041"/>
                  </a:cubicBezTo>
                  <a:cubicBezTo>
                    <a:pt x="9643" y="312"/>
                    <a:pt x="8356" y="0"/>
                    <a:pt x="7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a:off x="5754325" y="3980375"/>
              <a:ext cx="271875" cy="188325"/>
            </a:xfrm>
            <a:custGeom>
              <a:avLst/>
              <a:gdLst/>
              <a:ahLst/>
              <a:cxnLst/>
              <a:rect l="l" t="t" r="r" b="b"/>
              <a:pathLst>
                <a:path w="10875" h="7533" extrusionOk="0">
                  <a:moveTo>
                    <a:pt x="5448" y="1"/>
                  </a:moveTo>
                  <a:cubicBezTo>
                    <a:pt x="4353" y="1"/>
                    <a:pt x="3268" y="334"/>
                    <a:pt x="2457" y="1058"/>
                  </a:cubicBezTo>
                  <a:cubicBezTo>
                    <a:pt x="410" y="1649"/>
                    <a:pt x="1" y="4834"/>
                    <a:pt x="1980" y="5744"/>
                  </a:cubicBezTo>
                  <a:cubicBezTo>
                    <a:pt x="2860" y="6900"/>
                    <a:pt x="4341" y="7532"/>
                    <a:pt x="5800" y="7532"/>
                  </a:cubicBezTo>
                  <a:cubicBezTo>
                    <a:pt x="6264" y="7532"/>
                    <a:pt x="6727" y="7468"/>
                    <a:pt x="7166" y="7336"/>
                  </a:cubicBezTo>
                  <a:cubicBezTo>
                    <a:pt x="10146" y="6449"/>
                    <a:pt x="10874" y="2263"/>
                    <a:pt x="8031" y="648"/>
                  </a:cubicBezTo>
                  <a:cubicBezTo>
                    <a:pt x="7260" y="227"/>
                    <a:pt x="6350" y="1"/>
                    <a:pt x="5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4"/>
            <p:cNvSpPr/>
            <p:nvPr/>
          </p:nvSpPr>
          <p:spPr>
            <a:xfrm>
              <a:off x="5580875" y="4411875"/>
              <a:ext cx="216700" cy="236975"/>
            </a:xfrm>
            <a:custGeom>
              <a:avLst/>
              <a:gdLst/>
              <a:ahLst/>
              <a:cxnLst/>
              <a:rect l="l" t="t" r="r" b="b"/>
              <a:pathLst>
                <a:path w="8668" h="9479" extrusionOk="0">
                  <a:moveTo>
                    <a:pt x="4482" y="0"/>
                  </a:moveTo>
                  <a:cubicBezTo>
                    <a:pt x="2851" y="0"/>
                    <a:pt x="1240" y="1214"/>
                    <a:pt x="615" y="2837"/>
                  </a:cubicBezTo>
                  <a:cubicBezTo>
                    <a:pt x="1" y="4452"/>
                    <a:pt x="456" y="6022"/>
                    <a:pt x="1184" y="7501"/>
                  </a:cubicBezTo>
                  <a:cubicBezTo>
                    <a:pt x="1814" y="8762"/>
                    <a:pt x="3276" y="9478"/>
                    <a:pt x="4670" y="9478"/>
                  </a:cubicBezTo>
                  <a:cubicBezTo>
                    <a:pt x="4986" y="9478"/>
                    <a:pt x="5298" y="9442"/>
                    <a:pt x="5597" y="9366"/>
                  </a:cubicBezTo>
                  <a:cubicBezTo>
                    <a:pt x="7371" y="8888"/>
                    <a:pt x="8372" y="7319"/>
                    <a:pt x="8508" y="5567"/>
                  </a:cubicBezTo>
                  <a:cubicBezTo>
                    <a:pt x="8668" y="3816"/>
                    <a:pt x="8099" y="2428"/>
                    <a:pt x="6939" y="1131"/>
                  </a:cubicBezTo>
                  <a:cubicBezTo>
                    <a:pt x="6208" y="338"/>
                    <a:pt x="5342" y="0"/>
                    <a:pt x="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4"/>
            <p:cNvSpPr/>
            <p:nvPr/>
          </p:nvSpPr>
          <p:spPr>
            <a:xfrm>
              <a:off x="5731675" y="3595750"/>
              <a:ext cx="242750" cy="181425"/>
            </a:xfrm>
            <a:custGeom>
              <a:avLst/>
              <a:gdLst/>
              <a:ahLst/>
              <a:cxnLst/>
              <a:rect l="l" t="t" r="r" b="b"/>
              <a:pathLst>
                <a:path w="9710" h="7257" extrusionOk="0">
                  <a:moveTo>
                    <a:pt x="5615" y="0"/>
                  </a:moveTo>
                  <a:cubicBezTo>
                    <a:pt x="5329" y="0"/>
                    <a:pt x="5025" y="35"/>
                    <a:pt x="4706" y="110"/>
                  </a:cubicBezTo>
                  <a:cubicBezTo>
                    <a:pt x="3068" y="474"/>
                    <a:pt x="2249" y="1407"/>
                    <a:pt x="1293" y="2726"/>
                  </a:cubicBezTo>
                  <a:cubicBezTo>
                    <a:pt x="0" y="4532"/>
                    <a:pt x="1723" y="7256"/>
                    <a:pt x="3806" y="7256"/>
                  </a:cubicBezTo>
                  <a:cubicBezTo>
                    <a:pt x="3848" y="7256"/>
                    <a:pt x="3890" y="7255"/>
                    <a:pt x="3932" y="7253"/>
                  </a:cubicBezTo>
                  <a:cubicBezTo>
                    <a:pt x="5570" y="7184"/>
                    <a:pt x="6707" y="6889"/>
                    <a:pt x="7913" y="5729"/>
                  </a:cubicBezTo>
                  <a:lnTo>
                    <a:pt x="7845" y="5638"/>
                  </a:lnTo>
                  <a:cubicBezTo>
                    <a:pt x="9710" y="3669"/>
                    <a:pt x="8554" y="0"/>
                    <a:pt x="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4"/>
            <p:cNvSpPr/>
            <p:nvPr/>
          </p:nvSpPr>
          <p:spPr>
            <a:xfrm>
              <a:off x="5104900" y="3659900"/>
              <a:ext cx="147875" cy="114325"/>
            </a:xfrm>
            <a:custGeom>
              <a:avLst/>
              <a:gdLst/>
              <a:ahLst/>
              <a:cxnLst/>
              <a:rect l="l" t="t" r="r" b="b"/>
              <a:pathLst>
                <a:path w="5915" h="4573" extrusionOk="0">
                  <a:moveTo>
                    <a:pt x="2957" y="1"/>
                  </a:moveTo>
                  <a:cubicBezTo>
                    <a:pt x="0" y="1"/>
                    <a:pt x="0" y="4573"/>
                    <a:pt x="2957" y="4573"/>
                  </a:cubicBezTo>
                  <a:cubicBezTo>
                    <a:pt x="5892" y="4573"/>
                    <a:pt x="5914" y="1"/>
                    <a:pt x="2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4"/>
            <p:cNvSpPr/>
            <p:nvPr/>
          </p:nvSpPr>
          <p:spPr>
            <a:xfrm>
              <a:off x="5576900" y="3102725"/>
              <a:ext cx="223525" cy="187425"/>
            </a:xfrm>
            <a:custGeom>
              <a:avLst/>
              <a:gdLst/>
              <a:ahLst/>
              <a:cxnLst/>
              <a:rect l="l" t="t" r="r" b="b"/>
              <a:pathLst>
                <a:path w="8941" h="7497" extrusionOk="0">
                  <a:moveTo>
                    <a:pt x="5085" y="1"/>
                  </a:moveTo>
                  <a:cubicBezTo>
                    <a:pt x="4214" y="1"/>
                    <a:pt x="3344" y="325"/>
                    <a:pt x="2662" y="973"/>
                  </a:cubicBezTo>
                  <a:cubicBezTo>
                    <a:pt x="1092" y="2452"/>
                    <a:pt x="1" y="6342"/>
                    <a:pt x="2798" y="7252"/>
                  </a:cubicBezTo>
                  <a:cubicBezTo>
                    <a:pt x="3263" y="7417"/>
                    <a:pt x="3740" y="7496"/>
                    <a:pt x="4211" y="7496"/>
                  </a:cubicBezTo>
                  <a:cubicBezTo>
                    <a:pt x="5493" y="7496"/>
                    <a:pt x="6725" y="6906"/>
                    <a:pt x="7507" y="5841"/>
                  </a:cubicBezTo>
                  <a:cubicBezTo>
                    <a:pt x="8622" y="4363"/>
                    <a:pt x="8940" y="2406"/>
                    <a:pt x="7507" y="973"/>
                  </a:cubicBezTo>
                  <a:cubicBezTo>
                    <a:pt x="6825" y="325"/>
                    <a:pt x="5955" y="1"/>
                    <a:pt x="5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4"/>
            <p:cNvSpPr/>
            <p:nvPr/>
          </p:nvSpPr>
          <p:spPr>
            <a:xfrm>
              <a:off x="4744225" y="4350900"/>
              <a:ext cx="212850" cy="272900"/>
            </a:xfrm>
            <a:custGeom>
              <a:avLst/>
              <a:gdLst/>
              <a:ahLst/>
              <a:cxnLst/>
              <a:rect l="l" t="t" r="r" b="b"/>
              <a:pathLst>
                <a:path w="8514" h="10916" extrusionOk="0">
                  <a:moveTo>
                    <a:pt x="2737" y="0"/>
                  </a:moveTo>
                  <a:cubicBezTo>
                    <a:pt x="1353" y="0"/>
                    <a:pt x="0" y="1479"/>
                    <a:pt x="779" y="3161"/>
                  </a:cubicBezTo>
                  <a:cubicBezTo>
                    <a:pt x="1325" y="4366"/>
                    <a:pt x="1916" y="5572"/>
                    <a:pt x="2439" y="6800"/>
                  </a:cubicBezTo>
                  <a:cubicBezTo>
                    <a:pt x="2985" y="8097"/>
                    <a:pt x="3304" y="9257"/>
                    <a:pt x="4350" y="10235"/>
                  </a:cubicBezTo>
                  <a:cubicBezTo>
                    <a:pt x="4857" y="10710"/>
                    <a:pt x="5416" y="10915"/>
                    <a:pt x="5950" y="10915"/>
                  </a:cubicBezTo>
                  <a:cubicBezTo>
                    <a:pt x="7312" y="10915"/>
                    <a:pt x="8514" y="9584"/>
                    <a:pt x="8285" y="7983"/>
                  </a:cubicBezTo>
                  <a:cubicBezTo>
                    <a:pt x="8081" y="6618"/>
                    <a:pt x="7216" y="5618"/>
                    <a:pt x="6511" y="4480"/>
                  </a:cubicBezTo>
                  <a:cubicBezTo>
                    <a:pt x="5806" y="3320"/>
                    <a:pt x="5146" y="2205"/>
                    <a:pt x="4464" y="1068"/>
                  </a:cubicBezTo>
                  <a:cubicBezTo>
                    <a:pt x="4019" y="314"/>
                    <a:pt x="3374" y="0"/>
                    <a:pt x="2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4"/>
            <p:cNvSpPr/>
            <p:nvPr/>
          </p:nvSpPr>
          <p:spPr>
            <a:xfrm>
              <a:off x="3826475" y="4462325"/>
              <a:ext cx="271850" cy="211000"/>
            </a:xfrm>
            <a:custGeom>
              <a:avLst/>
              <a:gdLst/>
              <a:ahLst/>
              <a:cxnLst/>
              <a:rect l="l" t="t" r="r" b="b"/>
              <a:pathLst>
                <a:path w="10874" h="8440" extrusionOk="0">
                  <a:moveTo>
                    <a:pt x="5437" y="0"/>
                  </a:moveTo>
                  <a:cubicBezTo>
                    <a:pt x="1" y="0"/>
                    <a:pt x="1" y="8440"/>
                    <a:pt x="5437" y="8440"/>
                  </a:cubicBezTo>
                  <a:cubicBezTo>
                    <a:pt x="10874" y="8440"/>
                    <a:pt x="10874" y="0"/>
                    <a:pt x="5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4"/>
            <p:cNvSpPr/>
            <p:nvPr/>
          </p:nvSpPr>
          <p:spPr>
            <a:xfrm>
              <a:off x="2341075" y="4212675"/>
              <a:ext cx="229775" cy="177450"/>
            </a:xfrm>
            <a:custGeom>
              <a:avLst/>
              <a:gdLst/>
              <a:ahLst/>
              <a:cxnLst/>
              <a:rect l="l" t="t" r="r" b="b"/>
              <a:pathLst>
                <a:path w="9191" h="7098" extrusionOk="0">
                  <a:moveTo>
                    <a:pt x="4595" y="0"/>
                  </a:moveTo>
                  <a:cubicBezTo>
                    <a:pt x="0" y="0"/>
                    <a:pt x="0" y="7098"/>
                    <a:pt x="4595" y="7098"/>
                  </a:cubicBezTo>
                  <a:cubicBezTo>
                    <a:pt x="9190" y="7098"/>
                    <a:pt x="9167" y="0"/>
                    <a:pt x="4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a:off x="3104825" y="4105200"/>
              <a:ext cx="183700" cy="142750"/>
            </a:xfrm>
            <a:custGeom>
              <a:avLst/>
              <a:gdLst/>
              <a:ahLst/>
              <a:cxnLst/>
              <a:rect l="l" t="t" r="r" b="b"/>
              <a:pathLst>
                <a:path w="7348" h="5710" extrusionOk="0">
                  <a:moveTo>
                    <a:pt x="3685" y="0"/>
                  </a:moveTo>
                  <a:cubicBezTo>
                    <a:pt x="0" y="0"/>
                    <a:pt x="0" y="5710"/>
                    <a:pt x="3685" y="5710"/>
                  </a:cubicBezTo>
                  <a:cubicBezTo>
                    <a:pt x="7348" y="5710"/>
                    <a:pt x="7348" y="0"/>
                    <a:pt x="3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 name="Google Shape;616;p14"/>
          <p:cNvSpPr/>
          <p:nvPr/>
        </p:nvSpPr>
        <p:spPr>
          <a:xfrm rot="-1877272" flipH="1">
            <a:off x="7840282" y="-396451"/>
            <a:ext cx="1650126" cy="2099055"/>
          </a:xfrm>
          <a:custGeom>
            <a:avLst/>
            <a:gdLst/>
            <a:ahLst/>
            <a:cxnLst/>
            <a:rect l="l" t="t" r="r" b="b"/>
            <a:pathLst>
              <a:path w="68462" h="87097" extrusionOk="0">
                <a:moveTo>
                  <a:pt x="38749" y="20088"/>
                </a:moveTo>
                <a:lnTo>
                  <a:pt x="38749" y="20088"/>
                </a:lnTo>
                <a:cubicBezTo>
                  <a:pt x="38711" y="20104"/>
                  <a:pt x="38665" y="20121"/>
                  <a:pt x="38598" y="20138"/>
                </a:cubicBezTo>
                <a:lnTo>
                  <a:pt x="38082" y="20300"/>
                </a:lnTo>
                <a:cubicBezTo>
                  <a:pt x="38137" y="20273"/>
                  <a:pt x="38191" y="20246"/>
                  <a:pt x="38245" y="20219"/>
                </a:cubicBezTo>
                <a:lnTo>
                  <a:pt x="38749" y="20088"/>
                </a:lnTo>
                <a:close/>
                <a:moveTo>
                  <a:pt x="10986" y="19595"/>
                </a:moveTo>
                <a:cubicBezTo>
                  <a:pt x="10199" y="20273"/>
                  <a:pt x="9928" y="20517"/>
                  <a:pt x="8517" y="21792"/>
                </a:cubicBezTo>
                <a:cubicBezTo>
                  <a:pt x="9304" y="21006"/>
                  <a:pt x="10118" y="20273"/>
                  <a:pt x="10986" y="19595"/>
                </a:cubicBezTo>
                <a:close/>
                <a:moveTo>
                  <a:pt x="8409" y="22172"/>
                </a:moveTo>
                <a:lnTo>
                  <a:pt x="8273" y="22308"/>
                </a:lnTo>
                <a:lnTo>
                  <a:pt x="7679" y="22848"/>
                </a:lnTo>
                <a:lnTo>
                  <a:pt x="7679" y="22848"/>
                </a:lnTo>
                <a:cubicBezTo>
                  <a:pt x="7859" y="22670"/>
                  <a:pt x="8039" y="22515"/>
                  <a:pt x="8219" y="22335"/>
                </a:cubicBezTo>
                <a:lnTo>
                  <a:pt x="8409" y="22172"/>
                </a:lnTo>
                <a:close/>
                <a:moveTo>
                  <a:pt x="8626" y="21819"/>
                </a:moveTo>
                <a:cubicBezTo>
                  <a:pt x="8138" y="22253"/>
                  <a:pt x="7649" y="22687"/>
                  <a:pt x="6754" y="23582"/>
                </a:cubicBezTo>
                <a:cubicBezTo>
                  <a:pt x="7487" y="22823"/>
                  <a:pt x="7921" y="22389"/>
                  <a:pt x="8192" y="22145"/>
                </a:cubicBezTo>
                <a:cubicBezTo>
                  <a:pt x="8327" y="22036"/>
                  <a:pt x="8463" y="21928"/>
                  <a:pt x="8626" y="21819"/>
                </a:cubicBezTo>
                <a:close/>
                <a:moveTo>
                  <a:pt x="7677" y="22796"/>
                </a:moveTo>
                <a:lnTo>
                  <a:pt x="7677" y="22796"/>
                </a:lnTo>
                <a:lnTo>
                  <a:pt x="7677" y="22796"/>
                </a:lnTo>
                <a:cubicBezTo>
                  <a:pt x="7323" y="23149"/>
                  <a:pt x="6971" y="23502"/>
                  <a:pt x="6641" y="23855"/>
                </a:cubicBezTo>
                <a:lnTo>
                  <a:pt x="6641" y="23855"/>
                </a:lnTo>
                <a:cubicBezTo>
                  <a:pt x="6960" y="23485"/>
                  <a:pt x="7305" y="23140"/>
                  <a:pt x="7677" y="22796"/>
                </a:cubicBezTo>
                <a:close/>
                <a:moveTo>
                  <a:pt x="6076" y="24288"/>
                </a:moveTo>
                <a:lnTo>
                  <a:pt x="6022" y="24342"/>
                </a:lnTo>
                <a:lnTo>
                  <a:pt x="6022" y="24342"/>
                </a:lnTo>
                <a:lnTo>
                  <a:pt x="6022" y="24342"/>
                </a:lnTo>
                <a:lnTo>
                  <a:pt x="6076" y="24288"/>
                </a:lnTo>
                <a:close/>
                <a:moveTo>
                  <a:pt x="5975" y="24396"/>
                </a:moveTo>
                <a:lnTo>
                  <a:pt x="5859" y="24559"/>
                </a:lnTo>
                <a:lnTo>
                  <a:pt x="5859" y="24532"/>
                </a:lnTo>
                <a:lnTo>
                  <a:pt x="5975" y="24396"/>
                </a:lnTo>
                <a:close/>
                <a:moveTo>
                  <a:pt x="5267" y="25585"/>
                </a:moveTo>
                <a:lnTo>
                  <a:pt x="5235" y="25617"/>
                </a:lnTo>
                <a:lnTo>
                  <a:pt x="5235" y="25617"/>
                </a:lnTo>
                <a:lnTo>
                  <a:pt x="5267" y="25585"/>
                </a:lnTo>
                <a:close/>
                <a:moveTo>
                  <a:pt x="5515" y="25090"/>
                </a:moveTo>
                <a:cubicBezTo>
                  <a:pt x="5526" y="25090"/>
                  <a:pt x="5497" y="25132"/>
                  <a:pt x="5398" y="25264"/>
                </a:cubicBezTo>
                <a:cubicBezTo>
                  <a:pt x="5290" y="25372"/>
                  <a:pt x="5154" y="25535"/>
                  <a:pt x="4964" y="25834"/>
                </a:cubicBezTo>
                <a:cubicBezTo>
                  <a:pt x="4747" y="26105"/>
                  <a:pt x="4476" y="26457"/>
                  <a:pt x="4123" y="26973"/>
                </a:cubicBezTo>
                <a:cubicBezTo>
                  <a:pt x="4747" y="26023"/>
                  <a:pt x="5073" y="25617"/>
                  <a:pt x="5452" y="25128"/>
                </a:cubicBezTo>
                <a:cubicBezTo>
                  <a:pt x="5484" y="25107"/>
                  <a:pt x="5508" y="25090"/>
                  <a:pt x="5515" y="25090"/>
                </a:cubicBezTo>
                <a:close/>
                <a:moveTo>
                  <a:pt x="54791" y="29197"/>
                </a:moveTo>
                <a:lnTo>
                  <a:pt x="54953" y="29251"/>
                </a:lnTo>
                <a:lnTo>
                  <a:pt x="55089" y="29305"/>
                </a:lnTo>
                <a:lnTo>
                  <a:pt x="54791" y="29197"/>
                </a:lnTo>
                <a:close/>
                <a:moveTo>
                  <a:pt x="45650" y="30146"/>
                </a:moveTo>
                <a:cubicBezTo>
                  <a:pt x="45507" y="30187"/>
                  <a:pt x="45364" y="30228"/>
                  <a:pt x="45222" y="30280"/>
                </a:cubicBezTo>
                <a:lnTo>
                  <a:pt x="45222" y="30280"/>
                </a:lnTo>
                <a:cubicBezTo>
                  <a:pt x="45363" y="30234"/>
                  <a:pt x="45506" y="30189"/>
                  <a:pt x="45650" y="30146"/>
                </a:cubicBezTo>
                <a:close/>
                <a:moveTo>
                  <a:pt x="3310" y="28220"/>
                </a:moveTo>
                <a:lnTo>
                  <a:pt x="3310" y="28220"/>
                </a:lnTo>
                <a:cubicBezTo>
                  <a:pt x="3120" y="28573"/>
                  <a:pt x="2930" y="28899"/>
                  <a:pt x="2767" y="29278"/>
                </a:cubicBezTo>
                <a:cubicBezTo>
                  <a:pt x="2577" y="29631"/>
                  <a:pt x="2414" y="29984"/>
                  <a:pt x="2279" y="30336"/>
                </a:cubicBezTo>
                <a:lnTo>
                  <a:pt x="2197" y="30526"/>
                </a:lnTo>
                <a:cubicBezTo>
                  <a:pt x="2306" y="30173"/>
                  <a:pt x="2442" y="29875"/>
                  <a:pt x="2631" y="29495"/>
                </a:cubicBezTo>
                <a:cubicBezTo>
                  <a:pt x="2713" y="29305"/>
                  <a:pt x="2821" y="29116"/>
                  <a:pt x="2930" y="28899"/>
                </a:cubicBezTo>
                <a:cubicBezTo>
                  <a:pt x="3038" y="28709"/>
                  <a:pt x="3174" y="28465"/>
                  <a:pt x="3310" y="28220"/>
                </a:cubicBezTo>
                <a:close/>
                <a:moveTo>
                  <a:pt x="50625" y="28637"/>
                </a:moveTo>
                <a:cubicBezTo>
                  <a:pt x="51222" y="28637"/>
                  <a:pt x="51819" y="28670"/>
                  <a:pt x="52414" y="28735"/>
                </a:cubicBezTo>
                <a:lnTo>
                  <a:pt x="52414" y="28735"/>
                </a:lnTo>
                <a:cubicBezTo>
                  <a:pt x="51885" y="28680"/>
                  <a:pt x="51352" y="28656"/>
                  <a:pt x="50821" y="28656"/>
                </a:cubicBezTo>
                <a:cubicBezTo>
                  <a:pt x="50497" y="28656"/>
                  <a:pt x="50174" y="28665"/>
                  <a:pt x="49854" y="28682"/>
                </a:cubicBezTo>
                <a:cubicBezTo>
                  <a:pt x="49529" y="28709"/>
                  <a:pt x="49230" y="28736"/>
                  <a:pt x="48905" y="28790"/>
                </a:cubicBezTo>
                <a:lnTo>
                  <a:pt x="48335" y="28817"/>
                </a:lnTo>
                <a:cubicBezTo>
                  <a:pt x="46328" y="29116"/>
                  <a:pt x="44375" y="29712"/>
                  <a:pt x="42531" y="30580"/>
                </a:cubicBezTo>
                <a:lnTo>
                  <a:pt x="42531" y="30580"/>
                </a:lnTo>
                <a:lnTo>
                  <a:pt x="42585" y="30553"/>
                </a:lnTo>
                <a:cubicBezTo>
                  <a:pt x="42992" y="30336"/>
                  <a:pt x="43372" y="30173"/>
                  <a:pt x="43860" y="29984"/>
                </a:cubicBezTo>
                <a:cubicBezTo>
                  <a:pt x="44538" y="29712"/>
                  <a:pt x="45216" y="29495"/>
                  <a:pt x="45894" y="29305"/>
                </a:cubicBezTo>
                <a:cubicBezTo>
                  <a:pt x="46599" y="29116"/>
                  <a:pt x="47332" y="28953"/>
                  <a:pt x="48064" y="28844"/>
                </a:cubicBezTo>
                <a:cubicBezTo>
                  <a:pt x="48913" y="28705"/>
                  <a:pt x="49769" y="28637"/>
                  <a:pt x="50625" y="28637"/>
                </a:cubicBezTo>
                <a:close/>
                <a:moveTo>
                  <a:pt x="43387" y="30988"/>
                </a:moveTo>
                <a:lnTo>
                  <a:pt x="43387" y="30988"/>
                </a:lnTo>
                <a:cubicBezTo>
                  <a:pt x="43224" y="31063"/>
                  <a:pt x="43051" y="31133"/>
                  <a:pt x="42878" y="31205"/>
                </a:cubicBezTo>
                <a:lnTo>
                  <a:pt x="42878" y="31205"/>
                </a:lnTo>
                <a:cubicBezTo>
                  <a:pt x="43048" y="31128"/>
                  <a:pt x="43217" y="31055"/>
                  <a:pt x="43387" y="30988"/>
                </a:cubicBezTo>
                <a:close/>
                <a:moveTo>
                  <a:pt x="41093" y="32072"/>
                </a:moveTo>
                <a:lnTo>
                  <a:pt x="40985" y="32153"/>
                </a:lnTo>
                <a:lnTo>
                  <a:pt x="40713" y="32289"/>
                </a:lnTo>
                <a:lnTo>
                  <a:pt x="40849" y="32208"/>
                </a:lnTo>
                <a:lnTo>
                  <a:pt x="41093" y="32072"/>
                </a:lnTo>
                <a:close/>
                <a:moveTo>
                  <a:pt x="1411" y="32696"/>
                </a:moveTo>
                <a:lnTo>
                  <a:pt x="1357" y="32940"/>
                </a:lnTo>
                <a:cubicBezTo>
                  <a:pt x="1357" y="32962"/>
                  <a:pt x="1339" y="33002"/>
                  <a:pt x="1332" y="33002"/>
                </a:cubicBezTo>
                <a:cubicBezTo>
                  <a:pt x="1331" y="33002"/>
                  <a:pt x="1330" y="32999"/>
                  <a:pt x="1330" y="32994"/>
                </a:cubicBezTo>
                <a:lnTo>
                  <a:pt x="1384" y="32777"/>
                </a:lnTo>
                <a:lnTo>
                  <a:pt x="1411" y="32696"/>
                </a:lnTo>
                <a:close/>
                <a:moveTo>
                  <a:pt x="39303" y="33076"/>
                </a:moveTo>
                <a:lnTo>
                  <a:pt x="38950" y="33320"/>
                </a:lnTo>
                <a:lnTo>
                  <a:pt x="39167" y="33157"/>
                </a:lnTo>
                <a:lnTo>
                  <a:pt x="39303" y="33076"/>
                </a:lnTo>
                <a:close/>
                <a:moveTo>
                  <a:pt x="60769" y="33587"/>
                </a:moveTo>
                <a:lnTo>
                  <a:pt x="60769" y="33587"/>
                </a:lnTo>
                <a:cubicBezTo>
                  <a:pt x="60838" y="33697"/>
                  <a:pt x="60906" y="33807"/>
                  <a:pt x="60975" y="33916"/>
                </a:cubicBezTo>
                <a:cubicBezTo>
                  <a:pt x="60901" y="33813"/>
                  <a:pt x="60835" y="33702"/>
                  <a:pt x="60769" y="33587"/>
                </a:cubicBezTo>
                <a:close/>
                <a:moveTo>
                  <a:pt x="60975" y="33916"/>
                </a:moveTo>
                <a:cubicBezTo>
                  <a:pt x="61068" y="34040"/>
                  <a:pt x="61134" y="34173"/>
                  <a:pt x="61194" y="34304"/>
                </a:cubicBezTo>
                <a:lnTo>
                  <a:pt x="61194" y="34304"/>
                </a:lnTo>
                <a:cubicBezTo>
                  <a:pt x="61127" y="34175"/>
                  <a:pt x="61056" y="34046"/>
                  <a:pt x="60975" y="33916"/>
                </a:cubicBezTo>
                <a:close/>
                <a:moveTo>
                  <a:pt x="651" y="36303"/>
                </a:moveTo>
                <a:lnTo>
                  <a:pt x="651" y="36358"/>
                </a:lnTo>
                <a:lnTo>
                  <a:pt x="543" y="37090"/>
                </a:lnTo>
                <a:lnTo>
                  <a:pt x="543" y="37063"/>
                </a:lnTo>
                <a:lnTo>
                  <a:pt x="651" y="36303"/>
                </a:lnTo>
                <a:close/>
                <a:moveTo>
                  <a:pt x="597" y="37470"/>
                </a:moveTo>
                <a:lnTo>
                  <a:pt x="570" y="37741"/>
                </a:lnTo>
                <a:cubicBezTo>
                  <a:pt x="570" y="37814"/>
                  <a:pt x="548" y="37822"/>
                  <a:pt x="544" y="37842"/>
                </a:cubicBezTo>
                <a:lnTo>
                  <a:pt x="544" y="37842"/>
                </a:lnTo>
                <a:lnTo>
                  <a:pt x="570" y="37578"/>
                </a:lnTo>
                <a:cubicBezTo>
                  <a:pt x="570" y="37524"/>
                  <a:pt x="570" y="37497"/>
                  <a:pt x="597" y="37470"/>
                </a:cubicBezTo>
                <a:close/>
                <a:moveTo>
                  <a:pt x="33146" y="36276"/>
                </a:moveTo>
                <a:lnTo>
                  <a:pt x="30298" y="38283"/>
                </a:lnTo>
                <a:cubicBezTo>
                  <a:pt x="30786" y="37877"/>
                  <a:pt x="30786" y="37877"/>
                  <a:pt x="33146" y="36276"/>
                </a:cubicBezTo>
                <a:close/>
                <a:moveTo>
                  <a:pt x="28481" y="40399"/>
                </a:moveTo>
                <a:lnTo>
                  <a:pt x="28426" y="40426"/>
                </a:lnTo>
                <a:cubicBezTo>
                  <a:pt x="28400" y="40449"/>
                  <a:pt x="28367" y="40476"/>
                  <a:pt x="28328" y="40507"/>
                </a:cubicBezTo>
                <a:lnTo>
                  <a:pt x="28328" y="40507"/>
                </a:lnTo>
                <a:lnTo>
                  <a:pt x="28481" y="40399"/>
                </a:lnTo>
                <a:close/>
                <a:moveTo>
                  <a:pt x="245" y="41536"/>
                </a:moveTo>
                <a:cubicBezTo>
                  <a:pt x="245" y="41537"/>
                  <a:pt x="245" y="41538"/>
                  <a:pt x="245" y="41538"/>
                </a:cubicBezTo>
                <a:lnTo>
                  <a:pt x="245" y="41593"/>
                </a:lnTo>
                <a:cubicBezTo>
                  <a:pt x="245" y="41574"/>
                  <a:pt x="245" y="41555"/>
                  <a:pt x="245" y="41536"/>
                </a:cubicBezTo>
                <a:close/>
                <a:moveTo>
                  <a:pt x="43652" y="46854"/>
                </a:moveTo>
                <a:cubicBezTo>
                  <a:pt x="43910" y="46881"/>
                  <a:pt x="44169" y="46908"/>
                  <a:pt x="44429" y="46936"/>
                </a:cubicBezTo>
                <a:lnTo>
                  <a:pt x="45894" y="47072"/>
                </a:lnTo>
                <a:lnTo>
                  <a:pt x="45840" y="47072"/>
                </a:lnTo>
                <a:lnTo>
                  <a:pt x="46708" y="47126"/>
                </a:lnTo>
                <a:cubicBezTo>
                  <a:pt x="47440" y="47234"/>
                  <a:pt x="48064" y="47289"/>
                  <a:pt x="48606" y="47343"/>
                </a:cubicBezTo>
                <a:cubicBezTo>
                  <a:pt x="47494" y="47316"/>
                  <a:pt x="46220" y="47153"/>
                  <a:pt x="45107" y="47017"/>
                </a:cubicBezTo>
                <a:lnTo>
                  <a:pt x="44619" y="46990"/>
                </a:lnTo>
                <a:lnTo>
                  <a:pt x="44402" y="46936"/>
                </a:lnTo>
                <a:lnTo>
                  <a:pt x="43652" y="46854"/>
                </a:lnTo>
                <a:close/>
                <a:moveTo>
                  <a:pt x="62277" y="39016"/>
                </a:moveTo>
                <a:lnTo>
                  <a:pt x="62304" y="39070"/>
                </a:lnTo>
                <a:cubicBezTo>
                  <a:pt x="62304" y="39206"/>
                  <a:pt x="62304" y="39341"/>
                  <a:pt x="62277" y="39450"/>
                </a:cubicBezTo>
                <a:lnTo>
                  <a:pt x="62223" y="39829"/>
                </a:lnTo>
                <a:lnTo>
                  <a:pt x="62168" y="40209"/>
                </a:lnTo>
                <a:lnTo>
                  <a:pt x="62060" y="40589"/>
                </a:lnTo>
                <a:cubicBezTo>
                  <a:pt x="61762" y="41728"/>
                  <a:pt x="61219" y="42759"/>
                  <a:pt x="60460" y="43627"/>
                </a:cubicBezTo>
                <a:cubicBezTo>
                  <a:pt x="59700" y="44495"/>
                  <a:pt x="58805" y="45200"/>
                  <a:pt x="57774" y="45742"/>
                </a:cubicBezTo>
                <a:cubicBezTo>
                  <a:pt x="57340" y="45987"/>
                  <a:pt x="56879" y="46176"/>
                  <a:pt x="56418" y="46366"/>
                </a:cubicBezTo>
                <a:cubicBezTo>
                  <a:pt x="55550" y="46665"/>
                  <a:pt x="54682" y="46909"/>
                  <a:pt x="53787" y="47072"/>
                </a:cubicBezTo>
                <a:cubicBezTo>
                  <a:pt x="52865" y="47234"/>
                  <a:pt x="51970" y="47316"/>
                  <a:pt x="51075" y="47343"/>
                </a:cubicBezTo>
                <a:lnTo>
                  <a:pt x="50342" y="47343"/>
                </a:lnTo>
                <a:cubicBezTo>
                  <a:pt x="51319" y="47343"/>
                  <a:pt x="52322" y="47261"/>
                  <a:pt x="53272" y="47099"/>
                </a:cubicBezTo>
                <a:cubicBezTo>
                  <a:pt x="54248" y="46963"/>
                  <a:pt x="55225" y="46719"/>
                  <a:pt x="56147" y="46366"/>
                </a:cubicBezTo>
                <a:cubicBezTo>
                  <a:pt x="57096" y="46041"/>
                  <a:pt x="57991" y="45580"/>
                  <a:pt x="58805" y="45010"/>
                </a:cubicBezTo>
                <a:cubicBezTo>
                  <a:pt x="59646" y="44441"/>
                  <a:pt x="60351" y="43735"/>
                  <a:pt x="60948" y="42894"/>
                </a:cubicBezTo>
                <a:cubicBezTo>
                  <a:pt x="61192" y="42542"/>
                  <a:pt x="61409" y="42189"/>
                  <a:pt x="61599" y="41810"/>
                </a:cubicBezTo>
                <a:cubicBezTo>
                  <a:pt x="61680" y="41620"/>
                  <a:pt x="61734" y="41430"/>
                  <a:pt x="61816" y="41240"/>
                </a:cubicBezTo>
                <a:cubicBezTo>
                  <a:pt x="61897" y="41023"/>
                  <a:pt x="61979" y="40833"/>
                  <a:pt x="62033" y="40643"/>
                </a:cubicBezTo>
                <a:lnTo>
                  <a:pt x="62114" y="40236"/>
                </a:lnTo>
                <a:cubicBezTo>
                  <a:pt x="62141" y="40101"/>
                  <a:pt x="62168" y="39965"/>
                  <a:pt x="62195" y="39829"/>
                </a:cubicBezTo>
                <a:lnTo>
                  <a:pt x="62250" y="39423"/>
                </a:lnTo>
                <a:lnTo>
                  <a:pt x="62277" y="39016"/>
                </a:lnTo>
                <a:close/>
                <a:moveTo>
                  <a:pt x="46681" y="54639"/>
                </a:moveTo>
                <a:cubicBezTo>
                  <a:pt x="47277" y="54639"/>
                  <a:pt x="47901" y="54639"/>
                  <a:pt x="48498" y="54693"/>
                </a:cubicBezTo>
                <a:lnTo>
                  <a:pt x="48498" y="54720"/>
                </a:lnTo>
                <a:cubicBezTo>
                  <a:pt x="47847" y="54693"/>
                  <a:pt x="47196" y="54693"/>
                  <a:pt x="46545" y="54666"/>
                </a:cubicBezTo>
                <a:lnTo>
                  <a:pt x="46572" y="54666"/>
                </a:lnTo>
                <a:cubicBezTo>
                  <a:pt x="46599" y="54639"/>
                  <a:pt x="46654" y="54639"/>
                  <a:pt x="46681" y="54639"/>
                </a:cubicBezTo>
                <a:close/>
                <a:moveTo>
                  <a:pt x="43760" y="54729"/>
                </a:moveTo>
                <a:lnTo>
                  <a:pt x="43760" y="54729"/>
                </a:lnTo>
                <a:cubicBezTo>
                  <a:pt x="43401" y="54753"/>
                  <a:pt x="43058" y="54778"/>
                  <a:pt x="42693" y="54802"/>
                </a:cubicBezTo>
                <a:lnTo>
                  <a:pt x="42395" y="54802"/>
                </a:lnTo>
                <a:cubicBezTo>
                  <a:pt x="42857" y="54778"/>
                  <a:pt x="43318" y="54753"/>
                  <a:pt x="43760" y="54729"/>
                </a:cubicBezTo>
                <a:close/>
                <a:moveTo>
                  <a:pt x="39503" y="46546"/>
                </a:moveTo>
                <a:cubicBezTo>
                  <a:pt x="39524" y="46546"/>
                  <a:pt x="39545" y="46546"/>
                  <a:pt x="39566" y="46546"/>
                </a:cubicBezTo>
                <a:lnTo>
                  <a:pt x="39566" y="46546"/>
                </a:lnTo>
                <a:cubicBezTo>
                  <a:pt x="38788" y="46552"/>
                  <a:pt x="38015" y="46601"/>
                  <a:pt x="37242" y="46692"/>
                </a:cubicBezTo>
                <a:cubicBezTo>
                  <a:pt x="36536" y="46773"/>
                  <a:pt x="35831" y="46909"/>
                  <a:pt x="35126" y="47072"/>
                </a:cubicBezTo>
                <a:cubicBezTo>
                  <a:pt x="34394" y="47289"/>
                  <a:pt x="33688" y="47560"/>
                  <a:pt x="33037" y="47939"/>
                </a:cubicBezTo>
                <a:cubicBezTo>
                  <a:pt x="31383" y="48835"/>
                  <a:pt x="29999" y="50191"/>
                  <a:pt x="29104" y="51845"/>
                </a:cubicBezTo>
                <a:cubicBezTo>
                  <a:pt x="28670" y="52605"/>
                  <a:pt x="28426" y="53446"/>
                  <a:pt x="28318" y="54286"/>
                </a:cubicBezTo>
                <a:cubicBezTo>
                  <a:pt x="28291" y="54720"/>
                  <a:pt x="28291" y="55154"/>
                  <a:pt x="28345" y="55561"/>
                </a:cubicBezTo>
                <a:cubicBezTo>
                  <a:pt x="28372" y="55778"/>
                  <a:pt x="28426" y="55968"/>
                  <a:pt x="28481" y="56185"/>
                </a:cubicBezTo>
                <a:cubicBezTo>
                  <a:pt x="28508" y="56294"/>
                  <a:pt x="28535" y="56402"/>
                  <a:pt x="28562" y="56483"/>
                </a:cubicBezTo>
                <a:cubicBezTo>
                  <a:pt x="28589" y="56565"/>
                  <a:pt x="28616" y="56619"/>
                  <a:pt x="28643" y="56673"/>
                </a:cubicBezTo>
                <a:lnTo>
                  <a:pt x="28725" y="56863"/>
                </a:lnTo>
                <a:cubicBezTo>
                  <a:pt x="28725" y="56872"/>
                  <a:pt x="28728" y="56875"/>
                  <a:pt x="28732" y="56875"/>
                </a:cubicBezTo>
                <a:cubicBezTo>
                  <a:pt x="28740" y="56875"/>
                  <a:pt x="28752" y="56863"/>
                  <a:pt x="28752" y="56863"/>
                </a:cubicBezTo>
                <a:lnTo>
                  <a:pt x="28806" y="56863"/>
                </a:lnTo>
                <a:lnTo>
                  <a:pt x="28915" y="56836"/>
                </a:lnTo>
                <a:lnTo>
                  <a:pt x="29430" y="56673"/>
                </a:lnTo>
                <a:cubicBezTo>
                  <a:pt x="29864" y="56565"/>
                  <a:pt x="30298" y="56429"/>
                  <a:pt x="30732" y="56321"/>
                </a:cubicBezTo>
                <a:lnTo>
                  <a:pt x="32007" y="55968"/>
                </a:lnTo>
                <a:lnTo>
                  <a:pt x="33309" y="55670"/>
                </a:lnTo>
                <a:cubicBezTo>
                  <a:pt x="36374" y="54965"/>
                  <a:pt x="39493" y="54531"/>
                  <a:pt x="42612" y="54341"/>
                </a:cubicBezTo>
                <a:cubicBezTo>
                  <a:pt x="43792" y="54280"/>
                  <a:pt x="44957" y="54249"/>
                  <a:pt x="46129" y="54249"/>
                </a:cubicBezTo>
                <a:cubicBezTo>
                  <a:pt x="46520" y="54249"/>
                  <a:pt x="46911" y="54253"/>
                  <a:pt x="47304" y="54259"/>
                </a:cubicBezTo>
                <a:cubicBezTo>
                  <a:pt x="48878" y="54259"/>
                  <a:pt x="50451" y="54449"/>
                  <a:pt x="51970" y="54829"/>
                </a:cubicBezTo>
                <a:cubicBezTo>
                  <a:pt x="53326" y="55127"/>
                  <a:pt x="54601" y="55697"/>
                  <a:pt x="55767" y="56429"/>
                </a:cubicBezTo>
                <a:cubicBezTo>
                  <a:pt x="56364" y="56836"/>
                  <a:pt x="56879" y="57297"/>
                  <a:pt x="57340" y="57840"/>
                </a:cubicBezTo>
                <a:cubicBezTo>
                  <a:pt x="57557" y="58111"/>
                  <a:pt x="57747" y="58409"/>
                  <a:pt x="57910" y="58708"/>
                </a:cubicBezTo>
                <a:cubicBezTo>
                  <a:pt x="57991" y="58870"/>
                  <a:pt x="58073" y="59033"/>
                  <a:pt x="58154" y="59196"/>
                </a:cubicBezTo>
                <a:lnTo>
                  <a:pt x="58317" y="59711"/>
                </a:lnTo>
                <a:cubicBezTo>
                  <a:pt x="58805" y="61257"/>
                  <a:pt x="58561" y="63047"/>
                  <a:pt x="57367" y="64702"/>
                </a:cubicBezTo>
                <a:cubicBezTo>
                  <a:pt x="57937" y="63834"/>
                  <a:pt x="58344" y="62858"/>
                  <a:pt x="58480" y="61854"/>
                </a:cubicBezTo>
                <a:cubicBezTo>
                  <a:pt x="58588" y="60796"/>
                  <a:pt x="58371" y="59765"/>
                  <a:pt x="57883" y="58843"/>
                </a:cubicBezTo>
                <a:cubicBezTo>
                  <a:pt x="57422" y="57975"/>
                  <a:pt x="56744" y="57216"/>
                  <a:pt x="55930" y="56646"/>
                </a:cubicBezTo>
                <a:cubicBezTo>
                  <a:pt x="55198" y="56131"/>
                  <a:pt x="54384" y="55670"/>
                  <a:pt x="53516" y="55344"/>
                </a:cubicBezTo>
                <a:cubicBezTo>
                  <a:pt x="53299" y="55290"/>
                  <a:pt x="53055" y="55209"/>
                  <a:pt x="52838" y="55182"/>
                </a:cubicBezTo>
                <a:cubicBezTo>
                  <a:pt x="51482" y="54775"/>
                  <a:pt x="50071" y="54503"/>
                  <a:pt x="48661" y="54422"/>
                </a:cubicBezTo>
                <a:cubicBezTo>
                  <a:pt x="48335" y="54395"/>
                  <a:pt x="47928" y="54368"/>
                  <a:pt x="47494" y="54368"/>
                </a:cubicBezTo>
                <a:cubicBezTo>
                  <a:pt x="47205" y="54368"/>
                  <a:pt x="46904" y="54356"/>
                  <a:pt x="46606" y="54356"/>
                </a:cubicBezTo>
                <a:cubicBezTo>
                  <a:pt x="46458" y="54356"/>
                  <a:pt x="46310" y="54359"/>
                  <a:pt x="46165" y="54368"/>
                </a:cubicBezTo>
                <a:lnTo>
                  <a:pt x="45867" y="54368"/>
                </a:lnTo>
                <a:cubicBezTo>
                  <a:pt x="42558" y="54422"/>
                  <a:pt x="39276" y="54693"/>
                  <a:pt x="36021" y="55236"/>
                </a:cubicBezTo>
                <a:cubicBezTo>
                  <a:pt x="35506" y="55344"/>
                  <a:pt x="35126" y="55426"/>
                  <a:pt x="34746" y="55507"/>
                </a:cubicBezTo>
                <a:cubicBezTo>
                  <a:pt x="33905" y="55670"/>
                  <a:pt x="33064" y="55833"/>
                  <a:pt x="32196" y="56050"/>
                </a:cubicBezTo>
                <a:cubicBezTo>
                  <a:pt x="31410" y="56239"/>
                  <a:pt x="30542" y="56483"/>
                  <a:pt x="29782" y="56700"/>
                </a:cubicBezTo>
                <a:lnTo>
                  <a:pt x="29077" y="56917"/>
                </a:lnTo>
                <a:lnTo>
                  <a:pt x="28779" y="56999"/>
                </a:lnTo>
                <a:lnTo>
                  <a:pt x="28725" y="57026"/>
                </a:lnTo>
                <a:cubicBezTo>
                  <a:pt x="28707" y="57026"/>
                  <a:pt x="28688" y="57038"/>
                  <a:pt x="28670" y="57038"/>
                </a:cubicBezTo>
                <a:cubicBezTo>
                  <a:pt x="28661" y="57038"/>
                  <a:pt x="28652" y="57035"/>
                  <a:pt x="28643" y="57026"/>
                </a:cubicBezTo>
                <a:lnTo>
                  <a:pt x="28589" y="56890"/>
                </a:lnTo>
                <a:cubicBezTo>
                  <a:pt x="28562" y="56782"/>
                  <a:pt x="28508" y="56700"/>
                  <a:pt x="28481" y="56619"/>
                </a:cubicBezTo>
                <a:cubicBezTo>
                  <a:pt x="28453" y="56511"/>
                  <a:pt x="28399" y="56375"/>
                  <a:pt x="28372" y="56267"/>
                </a:cubicBezTo>
                <a:cubicBezTo>
                  <a:pt x="28318" y="56022"/>
                  <a:pt x="28264" y="55778"/>
                  <a:pt x="28236" y="55534"/>
                </a:cubicBezTo>
                <a:cubicBezTo>
                  <a:pt x="28128" y="54503"/>
                  <a:pt x="28264" y="53473"/>
                  <a:pt x="28698" y="52523"/>
                </a:cubicBezTo>
                <a:cubicBezTo>
                  <a:pt x="29837" y="49974"/>
                  <a:pt x="32007" y="48021"/>
                  <a:pt x="34692" y="47153"/>
                </a:cubicBezTo>
                <a:cubicBezTo>
                  <a:pt x="34990" y="47044"/>
                  <a:pt x="35343" y="46963"/>
                  <a:pt x="35668" y="46909"/>
                </a:cubicBezTo>
                <a:cubicBezTo>
                  <a:pt x="36021" y="46827"/>
                  <a:pt x="36346" y="46773"/>
                  <a:pt x="36699" y="46719"/>
                </a:cubicBezTo>
                <a:cubicBezTo>
                  <a:pt x="37617" y="46607"/>
                  <a:pt x="38560" y="46546"/>
                  <a:pt x="39503" y="46546"/>
                </a:cubicBezTo>
                <a:close/>
                <a:moveTo>
                  <a:pt x="52772" y="1"/>
                </a:moveTo>
                <a:cubicBezTo>
                  <a:pt x="52016" y="1"/>
                  <a:pt x="51261" y="55"/>
                  <a:pt x="50505" y="147"/>
                </a:cubicBezTo>
                <a:cubicBezTo>
                  <a:pt x="50261" y="174"/>
                  <a:pt x="49637" y="202"/>
                  <a:pt x="49203" y="283"/>
                </a:cubicBezTo>
                <a:lnTo>
                  <a:pt x="48959" y="283"/>
                </a:lnTo>
                <a:cubicBezTo>
                  <a:pt x="48145" y="419"/>
                  <a:pt x="47684" y="500"/>
                  <a:pt x="47223" y="608"/>
                </a:cubicBezTo>
                <a:cubicBezTo>
                  <a:pt x="46572" y="717"/>
                  <a:pt x="46247" y="798"/>
                  <a:pt x="45894" y="880"/>
                </a:cubicBezTo>
                <a:cubicBezTo>
                  <a:pt x="45541" y="934"/>
                  <a:pt x="45162" y="1042"/>
                  <a:pt x="44456" y="1205"/>
                </a:cubicBezTo>
                <a:cubicBezTo>
                  <a:pt x="42639" y="1666"/>
                  <a:pt x="40768" y="2263"/>
                  <a:pt x="38977" y="2887"/>
                </a:cubicBezTo>
                <a:cubicBezTo>
                  <a:pt x="38543" y="3050"/>
                  <a:pt x="37893" y="3267"/>
                  <a:pt x="37214" y="3538"/>
                </a:cubicBezTo>
                <a:cubicBezTo>
                  <a:pt x="36536" y="3782"/>
                  <a:pt x="35804" y="4107"/>
                  <a:pt x="35153" y="4352"/>
                </a:cubicBezTo>
                <a:cubicBezTo>
                  <a:pt x="35158" y="4351"/>
                  <a:pt x="35161" y="4350"/>
                  <a:pt x="35164" y="4350"/>
                </a:cubicBezTo>
                <a:cubicBezTo>
                  <a:pt x="35256" y="4350"/>
                  <a:pt x="34236" y="4795"/>
                  <a:pt x="33471" y="5111"/>
                </a:cubicBezTo>
                <a:cubicBezTo>
                  <a:pt x="32495" y="5572"/>
                  <a:pt x="31491" y="6006"/>
                  <a:pt x="30569" y="6467"/>
                </a:cubicBezTo>
                <a:cubicBezTo>
                  <a:pt x="29159" y="7145"/>
                  <a:pt x="28236" y="7661"/>
                  <a:pt x="27396" y="8149"/>
                </a:cubicBezTo>
                <a:lnTo>
                  <a:pt x="27423" y="8122"/>
                </a:lnTo>
                <a:lnTo>
                  <a:pt x="26690" y="8529"/>
                </a:lnTo>
                <a:lnTo>
                  <a:pt x="26745" y="8501"/>
                </a:lnTo>
                <a:lnTo>
                  <a:pt x="26745" y="8501"/>
                </a:lnTo>
                <a:lnTo>
                  <a:pt x="24114" y="9993"/>
                </a:lnTo>
                <a:cubicBezTo>
                  <a:pt x="22459" y="10916"/>
                  <a:pt x="20750" y="12000"/>
                  <a:pt x="19041" y="13167"/>
                </a:cubicBezTo>
                <a:lnTo>
                  <a:pt x="17387" y="14333"/>
                </a:lnTo>
                <a:cubicBezTo>
                  <a:pt x="15461" y="15662"/>
                  <a:pt x="14457" y="16449"/>
                  <a:pt x="13590" y="17154"/>
                </a:cubicBezTo>
                <a:lnTo>
                  <a:pt x="13617" y="17127"/>
                </a:lnTo>
                <a:lnTo>
                  <a:pt x="13617" y="17127"/>
                </a:lnTo>
                <a:cubicBezTo>
                  <a:pt x="13454" y="17235"/>
                  <a:pt x="13698" y="16991"/>
                  <a:pt x="12423" y="17941"/>
                </a:cubicBezTo>
                <a:cubicBezTo>
                  <a:pt x="11745" y="18483"/>
                  <a:pt x="10958" y="19107"/>
                  <a:pt x="10145" y="19812"/>
                </a:cubicBezTo>
                <a:lnTo>
                  <a:pt x="10823" y="19297"/>
                </a:lnTo>
                <a:lnTo>
                  <a:pt x="10823" y="19297"/>
                </a:lnTo>
                <a:cubicBezTo>
                  <a:pt x="9792" y="20165"/>
                  <a:pt x="8517" y="21250"/>
                  <a:pt x="7270" y="22470"/>
                </a:cubicBezTo>
                <a:lnTo>
                  <a:pt x="7297" y="22443"/>
                </a:lnTo>
                <a:lnTo>
                  <a:pt x="6700" y="23040"/>
                </a:lnTo>
                <a:lnTo>
                  <a:pt x="6754" y="23013"/>
                </a:lnTo>
                <a:lnTo>
                  <a:pt x="6754" y="23013"/>
                </a:lnTo>
                <a:cubicBezTo>
                  <a:pt x="5127" y="24613"/>
                  <a:pt x="3744" y="26430"/>
                  <a:pt x="2659" y="28410"/>
                </a:cubicBezTo>
                <a:lnTo>
                  <a:pt x="2740" y="28248"/>
                </a:lnTo>
                <a:lnTo>
                  <a:pt x="2659" y="28356"/>
                </a:lnTo>
                <a:cubicBezTo>
                  <a:pt x="2279" y="29143"/>
                  <a:pt x="1926" y="29929"/>
                  <a:pt x="1628" y="30743"/>
                </a:cubicBezTo>
                <a:cubicBezTo>
                  <a:pt x="1465" y="31177"/>
                  <a:pt x="1330" y="31530"/>
                  <a:pt x="1248" y="31801"/>
                </a:cubicBezTo>
                <a:cubicBezTo>
                  <a:pt x="1140" y="32072"/>
                  <a:pt x="1113" y="32289"/>
                  <a:pt x="1058" y="32452"/>
                </a:cubicBezTo>
                <a:cubicBezTo>
                  <a:pt x="950" y="32777"/>
                  <a:pt x="923" y="32994"/>
                  <a:pt x="841" y="33347"/>
                </a:cubicBezTo>
                <a:lnTo>
                  <a:pt x="868" y="33347"/>
                </a:lnTo>
                <a:lnTo>
                  <a:pt x="868" y="33401"/>
                </a:lnTo>
                <a:lnTo>
                  <a:pt x="1085" y="32642"/>
                </a:lnTo>
                <a:lnTo>
                  <a:pt x="1085" y="32669"/>
                </a:lnTo>
                <a:lnTo>
                  <a:pt x="1113" y="32669"/>
                </a:lnTo>
                <a:cubicBezTo>
                  <a:pt x="1113" y="32662"/>
                  <a:pt x="1114" y="32662"/>
                  <a:pt x="1118" y="32662"/>
                </a:cubicBezTo>
                <a:lnTo>
                  <a:pt x="1118" y="32662"/>
                </a:lnTo>
                <a:cubicBezTo>
                  <a:pt x="1129" y="32662"/>
                  <a:pt x="1160" y="32662"/>
                  <a:pt x="1221" y="32479"/>
                </a:cubicBezTo>
                <a:cubicBezTo>
                  <a:pt x="1330" y="32262"/>
                  <a:pt x="1465" y="31692"/>
                  <a:pt x="2008" y="30390"/>
                </a:cubicBezTo>
                <a:cubicBezTo>
                  <a:pt x="2116" y="30146"/>
                  <a:pt x="2252" y="29902"/>
                  <a:pt x="2360" y="29685"/>
                </a:cubicBezTo>
                <a:cubicBezTo>
                  <a:pt x="2523" y="29305"/>
                  <a:pt x="2686" y="29007"/>
                  <a:pt x="2821" y="28736"/>
                </a:cubicBezTo>
                <a:cubicBezTo>
                  <a:pt x="2984" y="28437"/>
                  <a:pt x="3120" y="28166"/>
                  <a:pt x="3282" y="27895"/>
                </a:cubicBezTo>
                <a:cubicBezTo>
                  <a:pt x="3499" y="27515"/>
                  <a:pt x="3798" y="27081"/>
                  <a:pt x="4069" y="26674"/>
                </a:cubicBezTo>
                <a:lnTo>
                  <a:pt x="4096" y="26647"/>
                </a:lnTo>
                <a:lnTo>
                  <a:pt x="4096" y="26647"/>
                </a:lnTo>
                <a:cubicBezTo>
                  <a:pt x="3337" y="27759"/>
                  <a:pt x="2713" y="28926"/>
                  <a:pt x="2170" y="30173"/>
                </a:cubicBezTo>
                <a:cubicBezTo>
                  <a:pt x="1655" y="31448"/>
                  <a:pt x="1248" y="32750"/>
                  <a:pt x="950" y="34079"/>
                </a:cubicBezTo>
                <a:lnTo>
                  <a:pt x="1085" y="33727"/>
                </a:lnTo>
                <a:lnTo>
                  <a:pt x="1085" y="33727"/>
                </a:lnTo>
                <a:cubicBezTo>
                  <a:pt x="760" y="35083"/>
                  <a:pt x="543" y="36439"/>
                  <a:pt x="407" y="37822"/>
                </a:cubicBezTo>
                <a:lnTo>
                  <a:pt x="407" y="37795"/>
                </a:lnTo>
                <a:cubicBezTo>
                  <a:pt x="353" y="38365"/>
                  <a:pt x="299" y="38989"/>
                  <a:pt x="190" y="40101"/>
                </a:cubicBezTo>
                <a:lnTo>
                  <a:pt x="190" y="40046"/>
                </a:lnTo>
                <a:cubicBezTo>
                  <a:pt x="109" y="41321"/>
                  <a:pt x="55" y="42569"/>
                  <a:pt x="0" y="43952"/>
                </a:cubicBezTo>
                <a:cubicBezTo>
                  <a:pt x="82" y="42677"/>
                  <a:pt x="163" y="41647"/>
                  <a:pt x="272" y="40426"/>
                </a:cubicBezTo>
                <a:lnTo>
                  <a:pt x="272" y="40426"/>
                </a:lnTo>
                <a:cubicBezTo>
                  <a:pt x="272" y="40609"/>
                  <a:pt x="247" y="41067"/>
                  <a:pt x="245" y="41536"/>
                </a:cubicBezTo>
                <a:lnTo>
                  <a:pt x="245" y="41536"/>
                </a:lnTo>
                <a:cubicBezTo>
                  <a:pt x="299" y="40560"/>
                  <a:pt x="380" y="39612"/>
                  <a:pt x="489" y="38555"/>
                </a:cubicBezTo>
                <a:cubicBezTo>
                  <a:pt x="597" y="37524"/>
                  <a:pt x="706" y="36792"/>
                  <a:pt x="814" y="36141"/>
                </a:cubicBezTo>
                <a:cubicBezTo>
                  <a:pt x="896" y="35517"/>
                  <a:pt x="1004" y="34947"/>
                  <a:pt x="1140" y="34242"/>
                </a:cubicBezTo>
                <a:lnTo>
                  <a:pt x="1140" y="34188"/>
                </a:lnTo>
                <a:cubicBezTo>
                  <a:pt x="1031" y="34676"/>
                  <a:pt x="923" y="35164"/>
                  <a:pt x="841" y="35652"/>
                </a:cubicBezTo>
                <a:lnTo>
                  <a:pt x="841" y="35625"/>
                </a:lnTo>
                <a:lnTo>
                  <a:pt x="819" y="35625"/>
                </a:lnTo>
                <a:cubicBezTo>
                  <a:pt x="952" y="34830"/>
                  <a:pt x="1032" y="34428"/>
                  <a:pt x="1113" y="34079"/>
                </a:cubicBezTo>
                <a:cubicBezTo>
                  <a:pt x="1194" y="33700"/>
                  <a:pt x="1302" y="33401"/>
                  <a:pt x="1492" y="32750"/>
                </a:cubicBezTo>
                <a:lnTo>
                  <a:pt x="1492" y="32804"/>
                </a:lnTo>
                <a:cubicBezTo>
                  <a:pt x="1872" y="31475"/>
                  <a:pt x="2360" y="30201"/>
                  <a:pt x="3011" y="28980"/>
                </a:cubicBezTo>
                <a:cubicBezTo>
                  <a:pt x="3635" y="27814"/>
                  <a:pt x="4367" y="26702"/>
                  <a:pt x="5208" y="25644"/>
                </a:cubicBezTo>
                <a:lnTo>
                  <a:pt x="5235" y="25617"/>
                </a:lnTo>
                <a:lnTo>
                  <a:pt x="5235" y="25617"/>
                </a:lnTo>
                <a:cubicBezTo>
                  <a:pt x="4422" y="26647"/>
                  <a:pt x="3716" y="27732"/>
                  <a:pt x="3147" y="28899"/>
                </a:cubicBezTo>
                <a:cubicBezTo>
                  <a:pt x="3608" y="28058"/>
                  <a:pt x="4150" y="27244"/>
                  <a:pt x="4747" y="26485"/>
                </a:cubicBezTo>
                <a:cubicBezTo>
                  <a:pt x="5127" y="25942"/>
                  <a:pt x="5425" y="25535"/>
                  <a:pt x="5751" y="25156"/>
                </a:cubicBezTo>
                <a:lnTo>
                  <a:pt x="5751" y="25156"/>
                </a:lnTo>
                <a:lnTo>
                  <a:pt x="5724" y="25183"/>
                </a:lnTo>
                <a:cubicBezTo>
                  <a:pt x="5886" y="24966"/>
                  <a:pt x="6076" y="24776"/>
                  <a:pt x="6239" y="24586"/>
                </a:cubicBezTo>
                <a:cubicBezTo>
                  <a:pt x="6402" y="24396"/>
                  <a:pt x="6564" y="24206"/>
                  <a:pt x="6754" y="24017"/>
                </a:cubicBezTo>
                <a:lnTo>
                  <a:pt x="6754" y="24017"/>
                </a:lnTo>
                <a:lnTo>
                  <a:pt x="6727" y="24043"/>
                </a:lnTo>
                <a:lnTo>
                  <a:pt x="7243" y="23474"/>
                </a:lnTo>
                <a:lnTo>
                  <a:pt x="7188" y="23501"/>
                </a:lnTo>
                <a:cubicBezTo>
                  <a:pt x="7915" y="22794"/>
                  <a:pt x="8210" y="22544"/>
                  <a:pt x="8245" y="22544"/>
                </a:cubicBezTo>
                <a:cubicBezTo>
                  <a:pt x="8260" y="22544"/>
                  <a:pt x="8229" y="22588"/>
                  <a:pt x="8165" y="22660"/>
                </a:cubicBezTo>
                <a:cubicBezTo>
                  <a:pt x="7921" y="22904"/>
                  <a:pt x="7785" y="23094"/>
                  <a:pt x="7649" y="23257"/>
                </a:cubicBezTo>
                <a:cubicBezTo>
                  <a:pt x="8327" y="22606"/>
                  <a:pt x="8951" y="22091"/>
                  <a:pt x="9494" y="21629"/>
                </a:cubicBezTo>
                <a:cubicBezTo>
                  <a:pt x="10389" y="20897"/>
                  <a:pt x="11637" y="19866"/>
                  <a:pt x="13183" y="18673"/>
                </a:cubicBezTo>
                <a:cubicBezTo>
                  <a:pt x="14376" y="17778"/>
                  <a:pt x="15597" y="16856"/>
                  <a:pt x="16763" y="16015"/>
                </a:cubicBezTo>
                <a:cubicBezTo>
                  <a:pt x="22106" y="12109"/>
                  <a:pt x="27857" y="8746"/>
                  <a:pt x="33878" y="6006"/>
                </a:cubicBezTo>
                <a:lnTo>
                  <a:pt x="33878" y="6006"/>
                </a:lnTo>
                <a:lnTo>
                  <a:pt x="33851" y="6033"/>
                </a:lnTo>
                <a:cubicBezTo>
                  <a:pt x="37459" y="4379"/>
                  <a:pt x="41229" y="3050"/>
                  <a:pt x="45080" y="2046"/>
                </a:cubicBezTo>
                <a:cubicBezTo>
                  <a:pt x="45758" y="1883"/>
                  <a:pt x="46464" y="1748"/>
                  <a:pt x="47196" y="1585"/>
                </a:cubicBezTo>
                <a:cubicBezTo>
                  <a:pt x="48823" y="1287"/>
                  <a:pt x="50505" y="1097"/>
                  <a:pt x="52187" y="1042"/>
                </a:cubicBezTo>
                <a:cubicBezTo>
                  <a:pt x="52463" y="1033"/>
                  <a:pt x="52739" y="1029"/>
                  <a:pt x="53016" y="1029"/>
                </a:cubicBezTo>
                <a:cubicBezTo>
                  <a:pt x="54401" y="1029"/>
                  <a:pt x="55799" y="1142"/>
                  <a:pt x="57178" y="1368"/>
                </a:cubicBezTo>
                <a:cubicBezTo>
                  <a:pt x="57584" y="1422"/>
                  <a:pt x="57937" y="1531"/>
                  <a:pt x="58344" y="1612"/>
                </a:cubicBezTo>
                <a:cubicBezTo>
                  <a:pt x="58724" y="1693"/>
                  <a:pt x="59103" y="1802"/>
                  <a:pt x="59483" y="1910"/>
                </a:cubicBezTo>
                <a:cubicBezTo>
                  <a:pt x="60215" y="2100"/>
                  <a:pt x="60948" y="2372"/>
                  <a:pt x="61680" y="2697"/>
                </a:cubicBezTo>
                <a:cubicBezTo>
                  <a:pt x="63091" y="3294"/>
                  <a:pt x="64365" y="4162"/>
                  <a:pt x="65423" y="5274"/>
                </a:cubicBezTo>
                <a:cubicBezTo>
                  <a:pt x="66291" y="6142"/>
                  <a:pt x="66888" y="7227"/>
                  <a:pt x="67241" y="8420"/>
                </a:cubicBezTo>
                <a:cubicBezTo>
                  <a:pt x="67566" y="9559"/>
                  <a:pt x="67566" y="10780"/>
                  <a:pt x="67213" y="11919"/>
                </a:cubicBezTo>
                <a:cubicBezTo>
                  <a:pt x="67078" y="12353"/>
                  <a:pt x="66861" y="12787"/>
                  <a:pt x="66590" y="13167"/>
                </a:cubicBezTo>
                <a:cubicBezTo>
                  <a:pt x="66318" y="13601"/>
                  <a:pt x="65966" y="14008"/>
                  <a:pt x="65559" y="14333"/>
                </a:cubicBezTo>
                <a:cubicBezTo>
                  <a:pt x="65152" y="14686"/>
                  <a:pt x="64691" y="14984"/>
                  <a:pt x="64230" y="15228"/>
                </a:cubicBezTo>
                <a:cubicBezTo>
                  <a:pt x="63742" y="15472"/>
                  <a:pt x="63226" y="15689"/>
                  <a:pt x="62684" y="15879"/>
                </a:cubicBezTo>
                <a:cubicBezTo>
                  <a:pt x="62114" y="16069"/>
                  <a:pt x="61572" y="16232"/>
                  <a:pt x="60975" y="16340"/>
                </a:cubicBezTo>
                <a:lnTo>
                  <a:pt x="61002" y="16340"/>
                </a:lnTo>
                <a:cubicBezTo>
                  <a:pt x="60243" y="16530"/>
                  <a:pt x="59456" y="16666"/>
                  <a:pt x="58642" y="16774"/>
                </a:cubicBezTo>
                <a:cubicBezTo>
                  <a:pt x="54953" y="17344"/>
                  <a:pt x="51237" y="17751"/>
                  <a:pt x="47521" y="18320"/>
                </a:cubicBezTo>
                <a:cubicBezTo>
                  <a:pt x="45813" y="18592"/>
                  <a:pt x="43887" y="18917"/>
                  <a:pt x="42476" y="19243"/>
                </a:cubicBezTo>
                <a:cubicBezTo>
                  <a:pt x="41581" y="19378"/>
                  <a:pt x="39954" y="19785"/>
                  <a:pt x="38815" y="20056"/>
                </a:cubicBezTo>
                <a:cubicBezTo>
                  <a:pt x="38796" y="20066"/>
                  <a:pt x="38777" y="20075"/>
                  <a:pt x="38756" y="20084"/>
                </a:cubicBezTo>
                <a:lnTo>
                  <a:pt x="38756" y="20084"/>
                </a:lnTo>
                <a:lnTo>
                  <a:pt x="37567" y="20382"/>
                </a:lnTo>
                <a:cubicBezTo>
                  <a:pt x="37133" y="20517"/>
                  <a:pt x="36672" y="20653"/>
                  <a:pt x="36211" y="20816"/>
                </a:cubicBezTo>
                <a:cubicBezTo>
                  <a:pt x="35234" y="21168"/>
                  <a:pt x="34177" y="21521"/>
                  <a:pt x="33173" y="21955"/>
                </a:cubicBezTo>
                <a:cubicBezTo>
                  <a:pt x="32956" y="21982"/>
                  <a:pt x="32956" y="21982"/>
                  <a:pt x="31871" y="22416"/>
                </a:cubicBezTo>
                <a:cubicBezTo>
                  <a:pt x="31871" y="22470"/>
                  <a:pt x="31681" y="22552"/>
                  <a:pt x="31139" y="22823"/>
                </a:cubicBezTo>
                <a:lnTo>
                  <a:pt x="30027" y="23392"/>
                </a:lnTo>
                <a:lnTo>
                  <a:pt x="29213" y="23826"/>
                </a:lnTo>
                <a:cubicBezTo>
                  <a:pt x="28915" y="23989"/>
                  <a:pt x="28589" y="24179"/>
                  <a:pt x="28236" y="24396"/>
                </a:cubicBezTo>
                <a:lnTo>
                  <a:pt x="27450" y="24857"/>
                </a:lnTo>
                <a:cubicBezTo>
                  <a:pt x="27179" y="25020"/>
                  <a:pt x="26934" y="25210"/>
                  <a:pt x="26663" y="25372"/>
                </a:cubicBezTo>
                <a:cubicBezTo>
                  <a:pt x="26419" y="25535"/>
                  <a:pt x="26148" y="25725"/>
                  <a:pt x="25904" y="25888"/>
                </a:cubicBezTo>
                <a:lnTo>
                  <a:pt x="25171" y="26430"/>
                </a:lnTo>
                <a:lnTo>
                  <a:pt x="25199" y="26430"/>
                </a:lnTo>
                <a:cubicBezTo>
                  <a:pt x="24683" y="26810"/>
                  <a:pt x="24249" y="27190"/>
                  <a:pt x="23734" y="27651"/>
                </a:cubicBezTo>
                <a:cubicBezTo>
                  <a:pt x="22323" y="28871"/>
                  <a:pt x="21049" y="30228"/>
                  <a:pt x="19909" y="31692"/>
                </a:cubicBezTo>
                <a:lnTo>
                  <a:pt x="19421" y="32370"/>
                </a:lnTo>
                <a:cubicBezTo>
                  <a:pt x="19258" y="32642"/>
                  <a:pt x="19096" y="32940"/>
                  <a:pt x="18879" y="33266"/>
                </a:cubicBezTo>
                <a:lnTo>
                  <a:pt x="18553" y="33808"/>
                </a:lnTo>
                <a:cubicBezTo>
                  <a:pt x="18445" y="33971"/>
                  <a:pt x="18336" y="34188"/>
                  <a:pt x="18228" y="34378"/>
                </a:cubicBezTo>
                <a:cubicBezTo>
                  <a:pt x="17984" y="34812"/>
                  <a:pt x="17767" y="35246"/>
                  <a:pt x="17577" y="35707"/>
                </a:cubicBezTo>
                <a:lnTo>
                  <a:pt x="17197" y="36602"/>
                </a:lnTo>
                <a:cubicBezTo>
                  <a:pt x="17088" y="36900"/>
                  <a:pt x="16980" y="37198"/>
                  <a:pt x="16872" y="37497"/>
                </a:cubicBezTo>
                <a:cubicBezTo>
                  <a:pt x="16627" y="38121"/>
                  <a:pt x="16465" y="38772"/>
                  <a:pt x="16356" y="39450"/>
                </a:cubicBezTo>
                <a:cubicBezTo>
                  <a:pt x="16166" y="40806"/>
                  <a:pt x="16329" y="42189"/>
                  <a:pt x="16899" y="43437"/>
                </a:cubicBezTo>
                <a:cubicBezTo>
                  <a:pt x="17197" y="44115"/>
                  <a:pt x="17739" y="44685"/>
                  <a:pt x="18390" y="45064"/>
                </a:cubicBezTo>
                <a:cubicBezTo>
                  <a:pt x="18847" y="45302"/>
                  <a:pt x="19352" y="45416"/>
                  <a:pt x="19865" y="45416"/>
                </a:cubicBezTo>
                <a:cubicBezTo>
                  <a:pt x="20114" y="45416"/>
                  <a:pt x="20366" y="45389"/>
                  <a:pt x="20615" y="45336"/>
                </a:cubicBezTo>
                <a:cubicBezTo>
                  <a:pt x="21266" y="45173"/>
                  <a:pt x="21917" y="44875"/>
                  <a:pt x="22486" y="44495"/>
                </a:cubicBezTo>
                <a:cubicBezTo>
                  <a:pt x="23056" y="44142"/>
                  <a:pt x="23544" y="43762"/>
                  <a:pt x="24086" y="43410"/>
                </a:cubicBezTo>
                <a:cubicBezTo>
                  <a:pt x="25226" y="42623"/>
                  <a:pt x="26148" y="41972"/>
                  <a:pt x="27124" y="41348"/>
                </a:cubicBezTo>
                <a:cubicBezTo>
                  <a:pt x="27638" y="41022"/>
                  <a:pt x="28091" y="40695"/>
                  <a:pt x="28328" y="40507"/>
                </a:cubicBezTo>
                <a:lnTo>
                  <a:pt x="28328" y="40507"/>
                </a:lnTo>
                <a:lnTo>
                  <a:pt x="28019" y="40725"/>
                </a:lnTo>
                <a:lnTo>
                  <a:pt x="28481" y="40372"/>
                </a:lnTo>
                <a:lnTo>
                  <a:pt x="28399" y="40426"/>
                </a:lnTo>
                <a:lnTo>
                  <a:pt x="29104" y="39938"/>
                </a:lnTo>
                <a:lnTo>
                  <a:pt x="29104" y="39938"/>
                </a:lnTo>
                <a:lnTo>
                  <a:pt x="29077" y="39965"/>
                </a:lnTo>
                <a:lnTo>
                  <a:pt x="30461" y="39043"/>
                </a:lnTo>
                <a:lnTo>
                  <a:pt x="31112" y="38555"/>
                </a:lnTo>
                <a:cubicBezTo>
                  <a:pt x="33037" y="37198"/>
                  <a:pt x="35099" y="35761"/>
                  <a:pt x="37160" y="34432"/>
                </a:cubicBezTo>
                <a:cubicBezTo>
                  <a:pt x="38571" y="33564"/>
                  <a:pt x="40849" y="32126"/>
                  <a:pt x="42856" y="31258"/>
                </a:cubicBezTo>
                <a:cubicBezTo>
                  <a:pt x="43477" y="30980"/>
                  <a:pt x="43692" y="30888"/>
                  <a:pt x="43649" y="30888"/>
                </a:cubicBezTo>
                <a:cubicBezTo>
                  <a:pt x="43645" y="30888"/>
                  <a:pt x="43640" y="30888"/>
                  <a:pt x="43634" y="30889"/>
                </a:cubicBezTo>
                <a:lnTo>
                  <a:pt x="43634" y="30889"/>
                </a:lnTo>
                <a:cubicBezTo>
                  <a:pt x="44122" y="30677"/>
                  <a:pt x="44625" y="30480"/>
                  <a:pt x="45142" y="30307"/>
                </a:cubicBezTo>
                <a:lnTo>
                  <a:pt x="45142" y="30307"/>
                </a:lnTo>
                <a:cubicBezTo>
                  <a:pt x="45121" y="30316"/>
                  <a:pt x="45101" y="30326"/>
                  <a:pt x="45080" y="30336"/>
                </a:cubicBezTo>
                <a:cubicBezTo>
                  <a:pt x="45127" y="30316"/>
                  <a:pt x="45175" y="30297"/>
                  <a:pt x="45222" y="30280"/>
                </a:cubicBezTo>
                <a:lnTo>
                  <a:pt x="45222" y="30280"/>
                </a:lnTo>
                <a:cubicBezTo>
                  <a:pt x="45195" y="30289"/>
                  <a:pt x="45168" y="30298"/>
                  <a:pt x="45142" y="30307"/>
                </a:cubicBezTo>
                <a:lnTo>
                  <a:pt x="45142" y="30307"/>
                </a:lnTo>
                <a:cubicBezTo>
                  <a:pt x="45284" y="30241"/>
                  <a:pt x="45430" y="30194"/>
                  <a:pt x="45596" y="30146"/>
                </a:cubicBezTo>
                <a:cubicBezTo>
                  <a:pt x="47265" y="29628"/>
                  <a:pt x="48990" y="29353"/>
                  <a:pt x="50740" y="29353"/>
                </a:cubicBezTo>
                <a:cubicBezTo>
                  <a:pt x="51095" y="29353"/>
                  <a:pt x="51450" y="29364"/>
                  <a:pt x="51807" y="29387"/>
                </a:cubicBezTo>
                <a:cubicBezTo>
                  <a:pt x="53028" y="29441"/>
                  <a:pt x="54248" y="29712"/>
                  <a:pt x="55415" y="30146"/>
                </a:cubicBezTo>
                <a:cubicBezTo>
                  <a:pt x="56581" y="30580"/>
                  <a:pt x="57639" y="31231"/>
                  <a:pt x="58561" y="32072"/>
                </a:cubicBezTo>
                <a:cubicBezTo>
                  <a:pt x="58968" y="32425"/>
                  <a:pt x="59347" y="32859"/>
                  <a:pt x="59673" y="33293"/>
                </a:cubicBezTo>
                <a:cubicBezTo>
                  <a:pt x="60161" y="33944"/>
                  <a:pt x="60568" y="34649"/>
                  <a:pt x="60894" y="35408"/>
                </a:cubicBezTo>
                <a:cubicBezTo>
                  <a:pt x="61219" y="36168"/>
                  <a:pt x="61463" y="36981"/>
                  <a:pt x="61545" y="37795"/>
                </a:cubicBezTo>
                <a:cubicBezTo>
                  <a:pt x="61707" y="39124"/>
                  <a:pt x="61490" y="40453"/>
                  <a:pt x="60894" y="41647"/>
                </a:cubicBezTo>
                <a:cubicBezTo>
                  <a:pt x="60812" y="41810"/>
                  <a:pt x="60731" y="41999"/>
                  <a:pt x="60622" y="42162"/>
                </a:cubicBezTo>
                <a:cubicBezTo>
                  <a:pt x="60541" y="42325"/>
                  <a:pt x="60432" y="42460"/>
                  <a:pt x="60324" y="42596"/>
                </a:cubicBezTo>
                <a:lnTo>
                  <a:pt x="60161" y="42840"/>
                </a:lnTo>
                <a:lnTo>
                  <a:pt x="59971" y="43030"/>
                </a:lnTo>
                <a:cubicBezTo>
                  <a:pt x="59844" y="43158"/>
                  <a:pt x="59740" y="43310"/>
                  <a:pt x="59615" y="43440"/>
                </a:cubicBezTo>
                <a:lnTo>
                  <a:pt x="59615" y="43440"/>
                </a:lnTo>
                <a:lnTo>
                  <a:pt x="59239" y="43762"/>
                </a:lnTo>
                <a:cubicBezTo>
                  <a:pt x="59158" y="43844"/>
                  <a:pt x="59076" y="43925"/>
                  <a:pt x="58968" y="44007"/>
                </a:cubicBezTo>
                <a:lnTo>
                  <a:pt x="58615" y="44278"/>
                </a:lnTo>
                <a:cubicBezTo>
                  <a:pt x="58100" y="44685"/>
                  <a:pt x="57530" y="45010"/>
                  <a:pt x="56961" y="45308"/>
                </a:cubicBezTo>
                <a:cubicBezTo>
                  <a:pt x="55198" y="46068"/>
                  <a:pt x="53299" y="46529"/>
                  <a:pt x="51400" y="46610"/>
                </a:cubicBezTo>
                <a:cubicBezTo>
                  <a:pt x="50997" y="46628"/>
                  <a:pt x="50593" y="46637"/>
                  <a:pt x="50189" y="46637"/>
                </a:cubicBezTo>
                <a:cubicBezTo>
                  <a:pt x="49318" y="46637"/>
                  <a:pt x="48447" y="46595"/>
                  <a:pt x="47576" y="46502"/>
                </a:cubicBezTo>
                <a:cubicBezTo>
                  <a:pt x="46301" y="46393"/>
                  <a:pt x="45026" y="46231"/>
                  <a:pt x="43724" y="46095"/>
                </a:cubicBezTo>
                <a:cubicBezTo>
                  <a:pt x="42328" y="45948"/>
                  <a:pt x="40908" y="45825"/>
                  <a:pt x="39486" y="45825"/>
                </a:cubicBezTo>
                <a:cubicBezTo>
                  <a:pt x="38283" y="45825"/>
                  <a:pt x="37079" y="45913"/>
                  <a:pt x="35885" y="46149"/>
                </a:cubicBezTo>
                <a:cubicBezTo>
                  <a:pt x="35560" y="46204"/>
                  <a:pt x="35261" y="46258"/>
                  <a:pt x="34963" y="46339"/>
                </a:cubicBezTo>
                <a:cubicBezTo>
                  <a:pt x="34665" y="46421"/>
                  <a:pt x="34339" y="46529"/>
                  <a:pt x="34041" y="46638"/>
                </a:cubicBezTo>
                <a:cubicBezTo>
                  <a:pt x="33444" y="46855"/>
                  <a:pt x="32875" y="47126"/>
                  <a:pt x="32332" y="47478"/>
                </a:cubicBezTo>
                <a:cubicBezTo>
                  <a:pt x="31220" y="48129"/>
                  <a:pt x="30244" y="48970"/>
                  <a:pt x="29430" y="49974"/>
                </a:cubicBezTo>
                <a:cubicBezTo>
                  <a:pt x="28589" y="50977"/>
                  <a:pt x="28019" y="52144"/>
                  <a:pt x="27694" y="53419"/>
                </a:cubicBezTo>
                <a:cubicBezTo>
                  <a:pt x="27558" y="54042"/>
                  <a:pt x="27504" y="54693"/>
                  <a:pt x="27585" y="55371"/>
                </a:cubicBezTo>
                <a:cubicBezTo>
                  <a:pt x="27613" y="55697"/>
                  <a:pt x="27667" y="56022"/>
                  <a:pt x="27748" y="56321"/>
                </a:cubicBezTo>
                <a:lnTo>
                  <a:pt x="27802" y="56565"/>
                </a:lnTo>
                <a:lnTo>
                  <a:pt x="27911" y="56836"/>
                </a:lnTo>
                <a:cubicBezTo>
                  <a:pt x="27992" y="57080"/>
                  <a:pt x="28101" y="57270"/>
                  <a:pt x="28209" y="57514"/>
                </a:cubicBezTo>
                <a:cubicBezTo>
                  <a:pt x="28236" y="57596"/>
                  <a:pt x="28264" y="57677"/>
                  <a:pt x="28318" y="57758"/>
                </a:cubicBezTo>
                <a:cubicBezTo>
                  <a:pt x="28399" y="57758"/>
                  <a:pt x="28508" y="57704"/>
                  <a:pt x="28589" y="57704"/>
                </a:cubicBezTo>
                <a:lnTo>
                  <a:pt x="29159" y="57514"/>
                </a:lnTo>
                <a:lnTo>
                  <a:pt x="29728" y="57351"/>
                </a:lnTo>
                <a:cubicBezTo>
                  <a:pt x="29918" y="57297"/>
                  <a:pt x="30081" y="57243"/>
                  <a:pt x="30244" y="57189"/>
                </a:cubicBezTo>
                <a:cubicBezTo>
                  <a:pt x="30596" y="57107"/>
                  <a:pt x="30922" y="56999"/>
                  <a:pt x="31274" y="56917"/>
                </a:cubicBezTo>
                <a:cubicBezTo>
                  <a:pt x="31952" y="56728"/>
                  <a:pt x="32630" y="56565"/>
                  <a:pt x="33336" y="56402"/>
                </a:cubicBezTo>
                <a:cubicBezTo>
                  <a:pt x="34692" y="56077"/>
                  <a:pt x="36102" y="55805"/>
                  <a:pt x="37486" y="55616"/>
                </a:cubicBezTo>
                <a:cubicBezTo>
                  <a:pt x="39764" y="55263"/>
                  <a:pt x="42070" y="55046"/>
                  <a:pt x="44375" y="54992"/>
                </a:cubicBezTo>
                <a:lnTo>
                  <a:pt x="45569" y="54965"/>
                </a:lnTo>
                <a:lnTo>
                  <a:pt x="46871" y="54965"/>
                </a:lnTo>
                <a:lnTo>
                  <a:pt x="47521" y="54992"/>
                </a:lnTo>
                <a:cubicBezTo>
                  <a:pt x="49393" y="55019"/>
                  <a:pt x="51237" y="55317"/>
                  <a:pt x="53001" y="55914"/>
                </a:cubicBezTo>
                <a:cubicBezTo>
                  <a:pt x="53868" y="56212"/>
                  <a:pt x="54682" y="56619"/>
                  <a:pt x="55442" y="57134"/>
                </a:cubicBezTo>
                <a:cubicBezTo>
                  <a:pt x="56174" y="57623"/>
                  <a:pt x="56798" y="58274"/>
                  <a:pt x="57232" y="59033"/>
                </a:cubicBezTo>
                <a:cubicBezTo>
                  <a:pt x="57530" y="59576"/>
                  <a:pt x="57720" y="60172"/>
                  <a:pt x="57801" y="60796"/>
                </a:cubicBezTo>
                <a:cubicBezTo>
                  <a:pt x="57856" y="61393"/>
                  <a:pt x="57774" y="62017"/>
                  <a:pt x="57612" y="62613"/>
                </a:cubicBezTo>
                <a:cubicBezTo>
                  <a:pt x="57422" y="63210"/>
                  <a:pt x="57123" y="63780"/>
                  <a:pt x="56744" y="64268"/>
                </a:cubicBezTo>
                <a:cubicBezTo>
                  <a:pt x="56364" y="64783"/>
                  <a:pt x="55930" y="65244"/>
                  <a:pt x="55442" y="65624"/>
                </a:cubicBezTo>
                <a:cubicBezTo>
                  <a:pt x="54628" y="66275"/>
                  <a:pt x="53706" y="66791"/>
                  <a:pt x="52729" y="67116"/>
                </a:cubicBezTo>
                <a:cubicBezTo>
                  <a:pt x="51726" y="67414"/>
                  <a:pt x="50695" y="67631"/>
                  <a:pt x="49664" y="67713"/>
                </a:cubicBezTo>
                <a:cubicBezTo>
                  <a:pt x="48968" y="67767"/>
                  <a:pt x="48266" y="67785"/>
                  <a:pt x="47559" y="67785"/>
                </a:cubicBezTo>
                <a:cubicBezTo>
                  <a:pt x="46144" y="67785"/>
                  <a:pt x="44710" y="67713"/>
                  <a:pt x="43263" y="67713"/>
                </a:cubicBezTo>
                <a:cubicBezTo>
                  <a:pt x="43139" y="67710"/>
                  <a:pt x="43015" y="67709"/>
                  <a:pt x="42891" y="67709"/>
                </a:cubicBezTo>
                <a:cubicBezTo>
                  <a:pt x="41527" y="67709"/>
                  <a:pt x="40187" y="67846"/>
                  <a:pt x="38869" y="68120"/>
                </a:cubicBezTo>
                <a:cubicBezTo>
                  <a:pt x="37431" y="68418"/>
                  <a:pt x="36048" y="68988"/>
                  <a:pt x="34882" y="69856"/>
                </a:cubicBezTo>
                <a:cubicBezTo>
                  <a:pt x="33661" y="70723"/>
                  <a:pt x="32766" y="71944"/>
                  <a:pt x="32278" y="73354"/>
                </a:cubicBezTo>
                <a:cubicBezTo>
                  <a:pt x="31763" y="74765"/>
                  <a:pt x="31627" y="76311"/>
                  <a:pt x="31871" y="77803"/>
                </a:cubicBezTo>
                <a:cubicBezTo>
                  <a:pt x="31871" y="77911"/>
                  <a:pt x="31925" y="78020"/>
                  <a:pt x="31925" y="78128"/>
                </a:cubicBezTo>
                <a:cubicBezTo>
                  <a:pt x="31979" y="78345"/>
                  <a:pt x="32034" y="78562"/>
                  <a:pt x="32088" y="78752"/>
                </a:cubicBezTo>
                <a:cubicBezTo>
                  <a:pt x="32115" y="78969"/>
                  <a:pt x="32169" y="79186"/>
                  <a:pt x="32251" y="79376"/>
                </a:cubicBezTo>
                <a:lnTo>
                  <a:pt x="32468" y="80000"/>
                </a:lnTo>
                <a:lnTo>
                  <a:pt x="32712" y="80569"/>
                </a:lnTo>
                <a:cubicBezTo>
                  <a:pt x="32793" y="80786"/>
                  <a:pt x="32902" y="80976"/>
                  <a:pt x="33010" y="81166"/>
                </a:cubicBezTo>
                <a:cubicBezTo>
                  <a:pt x="33092" y="81356"/>
                  <a:pt x="33200" y="81546"/>
                  <a:pt x="33309" y="81736"/>
                </a:cubicBezTo>
                <a:cubicBezTo>
                  <a:pt x="34204" y="83173"/>
                  <a:pt x="35451" y="84367"/>
                  <a:pt x="36943" y="85208"/>
                </a:cubicBezTo>
                <a:cubicBezTo>
                  <a:pt x="37920" y="85777"/>
                  <a:pt x="38950" y="86211"/>
                  <a:pt x="40035" y="86510"/>
                </a:cubicBezTo>
                <a:cubicBezTo>
                  <a:pt x="41450" y="86894"/>
                  <a:pt x="42911" y="87097"/>
                  <a:pt x="44383" y="87097"/>
                </a:cubicBezTo>
                <a:cubicBezTo>
                  <a:pt x="44886" y="87097"/>
                  <a:pt x="45390" y="87073"/>
                  <a:pt x="45894" y="87025"/>
                </a:cubicBezTo>
                <a:cubicBezTo>
                  <a:pt x="46165" y="87025"/>
                  <a:pt x="46382" y="86998"/>
                  <a:pt x="46545" y="86971"/>
                </a:cubicBezTo>
                <a:cubicBezTo>
                  <a:pt x="46823" y="86931"/>
                  <a:pt x="46912" y="86906"/>
                  <a:pt x="46855" y="86906"/>
                </a:cubicBezTo>
                <a:cubicBezTo>
                  <a:pt x="46834" y="86906"/>
                  <a:pt x="46793" y="86909"/>
                  <a:pt x="46735" y="86916"/>
                </a:cubicBezTo>
                <a:cubicBezTo>
                  <a:pt x="46491" y="86916"/>
                  <a:pt x="45948" y="86971"/>
                  <a:pt x="45189" y="86971"/>
                </a:cubicBezTo>
                <a:cubicBezTo>
                  <a:pt x="44983" y="86978"/>
                  <a:pt x="44779" y="86982"/>
                  <a:pt x="44574" y="86982"/>
                </a:cubicBezTo>
                <a:cubicBezTo>
                  <a:pt x="43349" y="86982"/>
                  <a:pt x="42143" y="86843"/>
                  <a:pt x="40958" y="86564"/>
                </a:cubicBezTo>
                <a:cubicBezTo>
                  <a:pt x="40252" y="86401"/>
                  <a:pt x="39574" y="86184"/>
                  <a:pt x="38923" y="85940"/>
                </a:cubicBezTo>
                <a:cubicBezTo>
                  <a:pt x="38293" y="85688"/>
                  <a:pt x="37687" y="85389"/>
                  <a:pt x="37125" y="85043"/>
                </a:cubicBezTo>
                <a:lnTo>
                  <a:pt x="37125" y="85043"/>
                </a:lnTo>
                <a:cubicBezTo>
                  <a:pt x="38018" y="85508"/>
                  <a:pt x="38960" y="85898"/>
                  <a:pt x="39927" y="86211"/>
                </a:cubicBezTo>
                <a:cubicBezTo>
                  <a:pt x="40849" y="86482"/>
                  <a:pt x="41798" y="86672"/>
                  <a:pt x="42775" y="86754"/>
                </a:cubicBezTo>
                <a:cubicBezTo>
                  <a:pt x="43408" y="86816"/>
                  <a:pt x="44042" y="86849"/>
                  <a:pt x="44676" y="86849"/>
                </a:cubicBezTo>
                <a:cubicBezTo>
                  <a:pt x="45425" y="86849"/>
                  <a:pt x="46175" y="86802"/>
                  <a:pt x="46925" y="86699"/>
                </a:cubicBezTo>
                <a:cubicBezTo>
                  <a:pt x="47494" y="86645"/>
                  <a:pt x="48037" y="86564"/>
                  <a:pt x="48579" y="86401"/>
                </a:cubicBezTo>
                <a:cubicBezTo>
                  <a:pt x="48634" y="86374"/>
                  <a:pt x="48579" y="86374"/>
                  <a:pt x="48579" y="86347"/>
                </a:cubicBezTo>
                <a:cubicBezTo>
                  <a:pt x="47576" y="86537"/>
                  <a:pt x="46545" y="86645"/>
                  <a:pt x="45514" y="86672"/>
                </a:cubicBezTo>
                <a:cubicBezTo>
                  <a:pt x="44646" y="86672"/>
                  <a:pt x="43778" y="86645"/>
                  <a:pt x="42910" y="86537"/>
                </a:cubicBezTo>
                <a:cubicBezTo>
                  <a:pt x="42015" y="86428"/>
                  <a:pt x="41120" y="86238"/>
                  <a:pt x="40252" y="85994"/>
                </a:cubicBezTo>
                <a:cubicBezTo>
                  <a:pt x="38408" y="85479"/>
                  <a:pt x="36699" y="84529"/>
                  <a:pt x="35316" y="83255"/>
                </a:cubicBezTo>
                <a:cubicBezTo>
                  <a:pt x="34692" y="82658"/>
                  <a:pt x="34149" y="81953"/>
                  <a:pt x="33715" y="81220"/>
                </a:cubicBezTo>
                <a:cubicBezTo>
                  <a:pt x="33281" y="80461"/>
                  <a:pt x="32956" y="79674"/>
                  <a:pt x="32739" y="78834"/>
                </a:cubicBezTo>
                <a:cubicBezTo>
                  <a:pt x="32386" y="77532"/>
                  <a:pt x="32332" y="76175"/>
                  <a:pt x="32549" y="74873"/>
                </a:cubicBezTo>
                <a:cubicBezTo>
                  <a:pt x="32739" y="73571"/>
                  <a:pt x="33309" y="72351"/>
                  <a:pt x="34177" y="71374"/>
                </a:cubicBezTo>
                <a:cubicBezTo>
                  <a:pt x="34421" y="71049"/>
                  <a:pt x="34719" y="70778"/>
                  <a:pt x="35044" y="70534"/>
                </a:cubicBezTo>
                <a:cubicBezTo>
                  <a:pt x="35560" y="70127"/>
                  <a:pt x="36102" y="69801"/>
                  <a:pt x="36699" y="69530"/>
                </a:cubicBezTo>
                <a:lnTo>
                  <a:pt x="36699" y="69530"/>
                </a:lnTo>
                <a:cubicBezTo>
                  <a:pt x="35885" y="69910"/>
                  <a:pt x="35126" y="70425"/>
                  <a:pt x="34475" y="71049"/>
                </a:cubicBezTo>
                <a:cubicBezTo>
                  <a:pt x="33797" y="71781"/>
                  <a:pt x="33281" y="72622"/>
                  <a:pt x="32929" y="73544"/>
                </a:cubicBezTo>
                <a:cubicBezTo>
                  <a:pt x="32576" y="74602"/>
                  <a:pt x="32413" y="75687"/>
                  <a:pt x="32468" y="76799"/>
                </a:cubicBezTo>
                <a:cubicBezTo>
                  <a:pt x="32495" y="77233"/>
                  <a:pt x="32549" y="77640"/>
                  <a:pt x="32630" y="78074"/>
                </a:cubicBezTo>
                <a:cubicBezTo>
                  <a:pt x="32712" y="78508"/>
                  <a:pt x="32820" y="78915"/>
                  <a:pt x="32956" y="79349"/>
                </a:cubicBezTo>
                <a:cubicBezTo>
                  <a:pt x="33092" y="79756"/>
                  <a:pt x="33254" y="80135"/>
                  <a:pt x="33444" y="80542"/>
                </a:cubicBezTo>
                <a:cubicBezTo>
                  <a:pt x="33634" y="80922"/>
                  <a:pt x="33851" y="81275"/>
                  <a:pt x="34068" y="81654"/>
                </a:cubicBezTo>
                <a:cubicBezTo>
                  <a:pt x="34502" y="82278"/>
                  <a:pt x="34990" y="82875"/>
                  <a:pt x="35560" y="83390"/>
                </a:cubicBezTo>
                <a:cubicBezTo>
                  <a:pt x="35831" y="83634"/>
                  <a:pt x="36129" y="83851"/>
                  <a:pt x="36455" y="84096"/>
                </a:cubicBezTo>
                <a:cubicBezTo>
                  <a:pt x="36591" y="84177"/>
                  <a:pt x="36753" y="84313"/>
                  <a:pt x="36916" y="84394"/>
                </a:cubicBezTo>
                <a:lnTo>
                  <a:pt x="37377" y="84692"/>
                </a:lnTo>
                <a:cubicBezTo>
                  <a:pt x="38679" y="85425"/>
                  <a:pt x="40117" y="85940"/>
                  <a:pt x="41581" y="86184"/>
                </a:cubicBezTo>
                <a:cubicBezTo>
                  <a:pt x="42247" y="86313"/>
                  <a:pt x="43065" y="86391"/>
                  <a:pt x="43216" y="86391"/>
                </a:cubicBezTo>
                <a:cubicBezTo>
                  <a:pt x="43256" y="86391"/>
                  <a:pt x="43250" y="86385"/>
                  <a:pt x="43182" y="86374"/>
                </a:cubicBezTo>
                <a:cubicBezTo>
                  <a:pt x="42856" y="86320"/>
                  <a:pt x="41690" y="86184"/>
                  <a:pt x="40822" y="85940"/>
                </a:cubicBezTo>
                <a:lnTo>
                  <a:pt x="40008" y="85723"/>
                </a:lnTo>
                <a:cubicBezTo>
                  <a:pt x="39737" y="85642"/>
                  <a:pt x="39493" y="85533"/>
                  <a:pt x="39222" y="85452"/>
                </a:cubicBezTo>
                <a:cubicBezTo>
                  <a:pt x="38326" y="85099"/>
                  <a:pt x="37486" y="84665"/>
                  <a:pt x="36699" y="84123"/>
                </a:cubicBezTo>
                <a:cubicBezTo>
                  <a:pt x="36509" y="83987"/>
                  <a:pt x="36319" y="83851"/>
                  <a:pt x="36129" y="83716"/>
                </a:cubicBezTo>
                <a:lnTo>
                  <a:pt x="35587" y="83255"/>
                </a:lnTo>
                <a:cubicBezTo>
                  <a:pt x="35234" y="82929"/>
                  <a:pt x="34936" y="82577"/>
                  <a:pt x="34638" y="82224"/>
                </a:cubicBezTo>
                <a:cubicBezTo>
                  <a:pt x="34041" y="81465"/>
                  <a:pt x="33580" y="80651"/>
                  <a:pt x="33227" y="79756"/>
                </a:cubicBezTo>
                <a:cubicBezTo>
                  <a:pt x="32902" y="78861"/>
                  <a:pt x="32685" y="77938"/>
                  <a:pt x="32630" y="76989"/>
                </a:cubicBezTo>
                <a:cubicBezTo>
                  <a:pt x="32549" y="76094"/>
                  <a:pt x="32630" y="75226"/>
                  <a:pt x="32847" y="74358"/>
                </a:cubicBezTo>
                <a:cubicBezTo>
                  <a:pt x="33037" y="73490"/>
                  <a:pt x="33390" y="72704"/>
                  <a:pt x="33905" y="71971"/>
                </a:cubicBezTo>
                <a:cubicBezTo>
                  <a:pt x="34936" y="70561"/>
                  <a:pt x="36509" y="69639"/>
                  <a:pt x="38218" y="69150"/>
                </a:cubicBezTo>
                <a:cubicBezTo>
                  <a:pt x="39439" y="68798"/>
                  <a:pt x="40686" y="68608"/>
                  <a:pt x="41934" y="68581"/>
                </a:cubicBezTo>
                <a:cubicBezTo>
                  <a:pt x="42329" y="68564"/>
                  <a:pt x="42727" y="68557"/>
                  <a:pt x="43126" y="68557"/>
                </a:cubicBezTo>
                <a:cubicBezTo>
                  <a:pt x="44014" y="68557"/>
                  <a:pt x="44906" y="68589"/>
                  <a:pt x="45786" y="68608"/>
                </a:cubicBezTo>
                <a:cubicBezTo>
                  <a:pt x="46314" y="68623"/>
                  <a:pt x="46846" y="68634"/>
                  <a:pt x="47380" y="68634"/>
                </a:cubicBezTo>
                <a:cubicBezTo>
                  <a:pt x="48793" y="68634"/>
                  <a:pt x="50220" y="68558"/>
                  <a:pt x="51617" y="68282"/>
                </a:cubicBezTo>
                <a:cubicBezTo>
                  <a:pt x="53624" y="67930"/>
                  <a:pt x="55442" y="66953"/>
                  <a:pt x="56852" y="65516"/>
                </a:cubicBezTo>
                <a:cubicBezTo>
                  <a:pt x="57232" y="65109"/>
                  <a:pt x="57584" y="64648"/>
                  <a:pt x="57856" y="64160"/>
                </a:cubicBezTo>
                <a:cubicBezTo>
                  <a:pt x="58154" y="63671"/>
                  <a:pt x="58371" y="63129"/>
                  <a:pt x="58534" y="62559"/>
                </a:cubicBezTo>
                <a:cubicBezTo>
                  <a:pt x="58561" y="62424"/>
                  <a:pt x="58588" y="62288"/>
                  <a:pt x="58615" y="62125"/>
                </a:cubicBezTo>
                <a:cubicBezTo>
                  <a:pt x="58642" y="61990"/>
                  <a:pt x="58669" y="61854"/>
                  <a:pt x="58669" y="61718"/>
                </a:cubicBezTo>
                <a:lnTo>
                  <a:pt x="58697" y="61284"/>
                </a:lnTo>
                <a:lnTo>
                  <a:pt x="58697" y="60878"/>
                </a:lnTo>
                <a:cubicBezTo>
                  <a:pt x="58669" y="60606"/>
                  <a:pt x="58642" y="60335"/>
                  <a:pt x="58561" y="60091"/>
                </a:cubicBezTo>
                <a:cubicBezTo>
                  <a:pt x="58534" y="59847"/>
                  <a:pt x="58452" y="59603"/>
                  <a:pt x="58344" y="59359"/>
                </a:cubicBezTo>
                <a:cubicBezTo>
                  <a:pt x="57910" y="58192"/>
                  <a:pt x="57123" y="57189"/>
                  <a:pt x="56093" y="56511"/>
                </a:cubicBezTo>
                <a:cubicBezTo>
                  <a:pt x="55089" y="55805"/>
                  <a:pt x="54004" y="55290"/>
                  <a:pt x="52865" y="54937"/>
                </a:cubicBezTo>
                <a:cubicBezTo>
                  <a:pt x="51726" y="54612"/>
                  <a:pt x="50559" y="54368"/>
                  <a:pt x="49366" y="54232"/>
                </a:cubicBezTo>
                <a:cubicBezTo>
                  <a:pt x="49068" y="54205"/>
                  <a:pt x="48796" y="54178"/>
                  <a:pt x="48498" y="54178"/>
                </a:cubicBezTo>
                <a:cubicBezTo>
                  <a:pt x="48200" y="54151"/>
                  <a:pt x="47901" y="54151"/>
                  <a:pt x="47603" y="54124"/>
                </a:cubicBezTo>
                <a:cubicBezTo>
                  <a:pt x="47223" y="54124"/>
                  <a:pt x="46831" y="54112"/>
                  <a:pt x="46444" y="54112"/>
                </a:cubicBezTo>
                <a:cubicBezTo>
                  <a:pt x="46250" y="54112"/>
                  <a:pt x="46057" y="54115"/>
                  <a:pt x="45867" y="54124"/>
                </a:cubicBezTo>
                <a:cubicBezTo>
                  <a:pt x="42015" y="54124"/>
                  <a:pt x="38191" y="54531"/>
                  <a:pt x="34421" y="55290"/>
                </a:cubicBezTo>
                <a:cubicBezTo>
                  <a:pt x="33498" y="55480"/>
                  <a:pt x="32576" y="55697"/>
                  <a:pt x="31708" y="55914"/>
                </a:cubicBezTo>
                <a:cubicBezTo>
                  <a:pt x="31247" y="56050"/>
                  <a:pt x="30786" y="56158"/>
                  <a:pt x="30352" y="56294"/>
                </a:cubicBezTo>
                <a:lnTo>
                  <a:pt x="29674" y="56483"/>
                </a:lnTo>
                <a:lnTo>
                  <a:pt x="29050" y="56673"/>
                </a:lnTo>
                <a:lnTo>
                  <a:pt x="28806" y="56755"/>
                </a:lnTo>
                <a:cubicBezTo>
                  <a:pt x="28752" y="56673"/>
                  <a:pt x="28725" y="56592"/>
                  <a:pt x="28698" y="56511"/>
                </a:cubicBezTo>
                <a:lnTo>
                  <a:pt x="28643" y="56375"/>
                </a:lnTo>
                <a:cubicBezTo>
                  <a:pt x="28616" y="56294"/>
                  <a:pt x="28589" y="56212"/>
                  <a:pt x="28589" y="56131"/>
                </a:cubicBezTo>
                <a:cubicBezTo>
                  <a:pt x="28535" y="55995"/>
                  <a:pt x="28508" y="55833"/>
                  <a:pt x="28481" y="55670"/>
                </a:cubicBezTo>
                <a:cubicBezTo>
                  <a:pt x="28291" y="54503"/>
                  <a:pt x="28508" y="53310"/>
                  <a:pt x="29023" y="52225"/>
                </a:cubicBezTo>
                <a:lnTo>
                  <a:pt x="29023" y="52279"/>
                </a:lnTo>
                <a:cubicBezTo>
                  <a:pt x="29294" y="51601"/>
                  <a:pt x="29674" y="51004"/>
                  <a:pt x="30135" y="50462"/>
                </a:cubicBezTo>
                <a:cubicBezTo>
                  <a:pt x="30976" y="49458"/>
                  <a:pt x="31952" y="48645"/>
                  <a:pt x="33092" y="48021"/>
                </a:cubicBezTo>
                <a:cubicBezTo>
                  <a:pt x="33688" y="47695"/>
                  <a:pt x="34285" y="47424"/>
                  <a:pt x="34936" y="47234"/>
                </a:cubicBezTo>
                <a:cubicBezTo>
                  <a:pt x="35587" y="47072"/>
                  <a:pt x="36238" y="46909"/>
                  <a:pt x="36916" y="46827"/>
                </a:cubicBezTo>
                <a:cubicBezTo>
                  <a:pt x="37786" y="46723"/>
                  <a:pt x="38655" y="46674"/>
                  <a:pt x="39532" y="46674"/>
                </a:cubicBezTo>
                <a:cubicBezTo>
                  <a:pt x="40022" y="46674"/>
                  <a:pt x="40515" y="46690"/>
                  <a:pt x="41012" y="46719"/>
                </a:cubicBezTo>
                <a:cubicBezTo>
                  <a:pt x="43751" y="46882"/>
                  <a:pt x="46518" y="47343"/>
                  <a:pt x="49339" y="47478"/>
                </a:cubicBezTo>
                <a:cubicBezTo>
                  <a:pt x="49650" y="47499"/>
                  <a:pt x="49960" y="47508"/>
                  <a:pt x="50271" y="47508"/>
                </a:cubicBezTo>
                <a:cubicBezTo>
                  <a:pt x="50774" y="47508"/>
                  <a:pt x="51277" y="47485"/>
                  <a:pt x="51780" y="47451"/>
                </a:cubicBezTo>
                <a:cubicBezTo>
                  <a:pt x="52187" y="47424"/>
                  <a:pt x="52567" y="47370"/>
                  <a:pt x="52919" y="47343"/>
                </a:cubicBezTo>
                <a:lnTo>
                  <a:pt x="53868" y="47180"/>
                </a:lnTo>
                <a:cubicBezTo>
                  <a:pt x="55496" y="46882"/>
                  <a:pt x="57069" y="46285"/>
                  <a:pt x="58480" y="45471"/>
                </a:cubicBezTo>
                <a:cubicBezTo>
                  <a:pt x="60351" y="44413"/>
                  <a:pt x="61707" y="42650"/>
                  <a:pt x="62250" y="40589"/>
                </a:cubicBezTo>
                <a:cubicBezTo>
                  <a:pt x="62494" y="39640"/>
                  <a:pt x="62548" y="38636"/>
                  <a:pt x="62440" y="37660"/>
                </a:cubicBezTo>
                <a:cubicBezTo>
                  <a:pt x="62304" y="36710"/>
                  <a:pt x="62060" y="35761"/>
                  <a:pt x="61653" y="34866"/>
                </a:cubicBezTo>
                <a:cubicBezTo>
                  <a:pt x="61300" y="34052"/>
                  <a:pt x="60812" y="33266"/>
                  <a:pt x="60270" y="32560"/>
                </a:cubicBezTo>
                <a:cubicBezTo>
                  <a:pt x="59727" y="31909"/>
                  <a:pt x="59103" y="31313"/>
                  <a:pt x="58425" y="30797"/>
                </a:cubicBezTo>
                <a:cubicBezTo>
                  <a:pt x="56933" y="29712"/>
                  <a:pt x="55198" y="29007"/>
                  <a:pt x="53380" y="28682"/>
                </a:cubicBezTo>
                <a:cubicBezTo>
                  <a:pt x="52485" y="28532"/>
                  <a:pt x="51576" y="28458"/>
                  <a:pt x="50664" y="28458"/>
                </a:cubicBezTo>
                <a:cubicBezTo>
                  <a:pt x="49752" y="28458"/>
                  <a:pt x="48837" y="28532"/>
                  <a:pt x="47928" y="28682"/>
                </a:cubicBezTo>
                <a:cubicBezTo>
                  <a:pt x="46545" y="28926"/>
                  <a:pt x="45189" y="29278"/>
                  <a:pt x="43887" y="29767"/>
                </a:cubicBezTo>
                <a:cubicBezTo>
                  <a:pt x="43209" y="30038"/>
                  <a:pt x="42504" y="30363"/>
                  <a:pt x="41798" y="30716"/>
                </a:cubicBezTo>
                <a:lnTo>
                  <a:pt x="41853" y="30689"/>
                </a:lnTo>
                <a:lnTo>
                  <a:pt x="41853" y="30689"/>
                </a:lnTo>
                <a:cubicBezTo>
                  <a:pt x="40307" y="31448"/>
                  <a:pt x="38815" y="32289"/>
                  <a:pt x="37377" y="33211"/>
                </a:cubicBezTo>
                <a:cubicBezTo>
                  <a:pt x="35858" y="34188"/>
                  <a:pt x="34529" y="35083"/>
                  <a:pt x="32929" y="36222"/>
                </a:cubicBezTo>
                <a:cubicBezTo>
                  <a:pt x="31844" y="36981"/>
                  <a:pt x="30244" y="38066"/>
                  <a:pt x="28942" y="38934"/>
                </a:cubicBezTo>
                <a:lnTo>
                  <a:pt x="26392" y="40697"/>
                </a:lnTo>
                <a:lnTo>
                  <a:pt x="22432" y="43437"/>
                </a:lnTo>
                <a:cubicBezTo>
                  <a:pt x="21808" y="43898"/>
                  <a:pt x="21103" y="44224"/>
                  <a:pt x="20370" y="44441"/>
                </a:cubicBezTo>
                <a:cubicBezTo>
                  <a:pt x="20200" y="44478"/>
                  <a:pt x="20028" y="44497"/>
                  <a:pt x="19858" y="44497"/>
                </a:cubicBezTo>
                <a:cubicBezTo>
                  <a:pt x="19296" y="44497"/>
                  <a:pt x="18752" y="44293"/>
                  <a:pt x="18336" y="43898"/>
                </a:cubicBezTo>
                <a:cubicBezTo>
                  <a:pt x="18038" y="43627"/>
                  <a:pt x="17794" y="43301"/>
                  <a:pt x="17658" y="42922"/>
                </a:cubicBezTo>
                <a:cubicBezTo>
                  <a:pt x="17550" y="42732"/>
                  <a:pt x="17495" y="42542"/>
                  <a:pt x="17441" y="42352"/>
                </a:cubicBezTo>
                <a:cubicBezTo>
                  <a:pt x="17387" y="42135"/>
                  <a:pt x="17333" y="41945"/>
                  <a:pt x="17305" y="41728"/>
                </a:cubicBezTo>
                <a:cubicBezTo>
                  <a:pt x="17143" y="40887"/>
                  <a:pt x="17170" y="40046"/>
                  <a:pt x="17305" y="39206"/>
                </a:cubicBezTo>
                <a:cubicBezTo>
                  <a:pt x="17387" y="38772"/>
                  <a:pt x="17495" y="38365"/>
                  <a:pt x="17658" y="37958"/>
                </a:cubicBezTo>
                <a:lnTo>
                  <a:pt x="17875" y="37334"/>
                </a:lnTo>
                <a:lnTo>
                  <a:pt x="17984" y="37009"/>
                </a:lnTo>
                <a:cubicBezTo>
                  <a:pt x="18011" y="36900"/>
                  <a:pt x="18065" y="36792"/>
                  <a:pt x="18119" y="36710"/>
                </a:cubicBezTo>
                <a:cubicBezTo>
                  <a:pt x="18309" y="36303"/>
                  <a:pt x="18445" y="35869"/>
                  <a:pt x="18662" y="35490"/>
                </a:cubicBezTo>
                <a:lnTo>
                  <a:pt x="19313" y="34296"/>
                </a:lnTo>
                <a:cubicBezTo>
                  <a:pt x="19448" y="34052"/>
                  <a:pt x="19638" y="33754"/>
                  <a:pt x="19828" y="33455"/>
                </a:cubicBezTo>
                <a:cubicBezTo>
                  <a:pt x="19936" y="33293"/>
                  <a:pt x="20018" y="33130"/>
                  <a:pt x="20126" y="32994"/>
                </a:cubicBezTo>
                <a:lnTo>
                  <a:pt x="20452" y="32533"/>
                </a:lnTo>
                <a:lnTo>
                  <a:pt x="20994" y="31774"/>
                </a:lnTo>
                <a:lnTo>
                  <a:pt x="21591" y="31068"/>
                </a:lnTo>
                <a:cubicBezTo>
                  <a:pt x="21990" y="30563"/>
                  <a:pt x="22441" y="30084"/>
                  <a:pt x="22893" y="29631"/>
                </a:cubicBezTo>
                <a:lnTo>
                  <a:pt x="22893" y="29631"/>
                </a:lnTo>
                <a:lnTo>
                  <a:pt x="22947" y="29604"/>
                </a:lnTo>
                <a:cubicBezTo>
                  <a:pt x="24168" y="28410"/>
                  <a:pt x="25497" y="27325"/>
                  <a:pt x="26907" y="26349"/>
                </a:cubicBezTo>
                <a:lnTo>
                  <a:pt x="26907" y="26349"/>
                </a:lnTo>
                <a:lnTo>
                  <a:pt x="26880" y="26376"/>
                </a:lnTo>
                <a:lnTo>
                  <a:pt x="27558" y="25915"/>
                </a:lnTo>
                <a:lnTo>
                  <a:pt x="27504" y="25942"/>
                </a:lnTo>
                <a:cubicBezTo>
                  <a:pt x="27721" y="25806"/>
                  <a:pt x="27965" y="25644"/>
                  <a:pt x="28182" y="25508"/>
                </a:cubicBezTo>
                <a:lnTo>
                  <a:pt x="28182" y="25508"/>
                </a:lnTo>
                <a:lnTo>
                  <a:pt x="28128" y="25535"/>
                </a:lnTo>
                <a:lnTo>
                  <a:pt x="28779" y="25128"/>
                </a:lnTo>
                <a:lnTo>
                  <a:pt x="28752" y="25156"/>
                </a:lnTo>
                <a:cubicBezTo>
                  <a:pt x="29131" y="24911"/>
                  <a:pt x="29538" y="24694"/>
                  <a:pt x="29945" y="24450"/>
                </a:cubicBezTo>
                <a:cubicBezTo>
                  <a:pt x="30840" y="23989"/>
                  <a:pt x="32332" y="23284"/>
                  <a:pt x="33444" y="22823"/>
                </a:cubicBezTo>
                <a:lnTo>
                  <a:pt x="33444" y="22823"/>
                </a:lnTo>
                <a:lnTo>
                  <a:pt x="33390" y="22850"/>
                </a:lnTo>
                <a:cubicBezTo>
                  <a:pt x="34041" y="22579"/>
                  <a:pt x="34665" y="22335"/>
                  <a:pt x="35316" y="22118"/>
                </a:cubicBezTo>
                <a:cubicBezTo>
                  <a:pt x="35777" y="21982"/>
                  <a:pt x="36129" y="21874"/>
                  <a:pt x="36753" y="21684"/>
                </a:cubicBezTo>
                <a:cubicBezTo>
                  <a:pt x="38462" y="21087"/>
                  <a:pt x="40225" y="20626"/>
                  <a:pt x="41988" y="20273"/>
                </a:cubicBezTo>
                <a:lnTo>
                  <a:pt x="41961" y="20273"/>
                </a:lnTo>
                <a:cubicBezTo>
                  <a:pt x="43372" y="20002"/>
                  <a:pt x="44673" y="19758"/>
                  <a:pt x="46138" y="19487"/>
                </a:cubicBezTo>
                <a:cubicBezTo>
                  <a:pt x="47304" y="19297"/>
                  <a:pt x="48742" y="19080"/>
                  <a:pt x="50044" y="18890"/>
                </a:cubicBezTo>
                <a:lnTo>
                  <a:pt x="50121" y="18877"/>
                </a:lnTo>
                <a:lnTo>
                  <a:pt x="50121" y="18877"/>
                </a:lnTo>
                <a:lnTo>
                  <a:pt x="51102" y="18781"/>
                </a:lnTo>
                <a:cubicBezTo>
                  <a:pt x="52133" y="18646"/>
                  <a:pt x="53462" y="18456"/>
                  <a:pt x="53814" y="18402"/>
                </a:cubicBezTo>
                <a:cubicBezTo>
                  <a:pt x="55849" y="18185"/>
                  <a:pt x="57774" y="17859"/>
                  <a:pt x="59727" y="17561"/>
                </a:cubicBezTo>
                <a:lnTo>
                  <a:pt x="59998" y="17561"/>
                </a:lnTo>
                <a:cubicBezTo>
                  <a:pt x="60859" y="17434"/>
                  <a:pt x="61720" y="17213"/>
                  <a:pt x="62537" y="16919"/>
                </a:cubicBezTo>
                <a:lnTo>
                  <a:pt x="62537" y="16919"/>
                </a:lnTo>
                <a:lnTo>
                  <a:pt x="62684" y="16883"/>
                </a:lnTo>
                <a:lnTo>
                  <a:pt x="63308" y="16693"/>
                </a:lnTo>
                <a:lnTo>
                  <a:pt x="63714" y="16530"/>
                </a:lnTo>
                <a:cubicBezTo>
                  <a:pt x="63959" y="16449"/>
                  <a:pt x="63742" y="16557"/>
                  <a:pt x="64148" y="16395"/>
                </a:cubicBezTo>
                <a:cubicBezTo>
                  <a:pt x="64664" y="16178"/>
                  <a:pt x="65179" y="15906"/>
                  <a:pt x="65640" y="15635"/>
                </a:cubicBezTo>
                <a:cubicBezTo>
                  <a:pt x="65855" y="15485"/>
                  <a:pt x="65951" y="15436"/>
                  <a:pt x="65995" y="15436"/>
                </a:cubicBezTo>
                <a:cubicBezTo>
                  <a:pt x="66006" y="15436"/>
                  <a:pt x="66014" y="15440"/>
                  <a:pt x="66020" y="15445"/>
                </a:cubicBezTo>
                <a:cubicBezTo>
                  <a:pt x="66590" y="14984"/>
                  <a:pt x="67078" y="14442"/>
                  <a:pt x="67512" y="13845"/>
                </a:cubicBezTo>
                <a:lnTo>
                  <a:pt x="67729" y="13465"/>
                </a:lnTo>
                <a:cubicBezTo>
                  <a:pt x="67810" y="13357"/>
                  <a:pt x="67837" y="13248"/>
                  <a:pt x="67892" y="13140"/>
                </a:cubicBezTo>
                <a:cubicBezTo>
                  <a:pt x="67946" y="13004"/>
                  <a:pt x="68000" y="12868"/>
                  <a:pt x="68027" y="12760"/>
                </a:cubicBezTo>
                <a:lnTo>
                  <a:pt x="68027" y="12706"/>
                </a:lnTo>
                <a:cubicBezTo>
                  <a:pt x="67892" y="13031"/>
                  <a:pt x="67702" y="13357"/>
                  <a:pt x="67512" y="13628"/>
                </a:cubicBezTo>
                <a:lnTo>
                  <a:pt x="67322" y="13899"/>
                </a:lnTo>
                <a:lnTo>
                  <a:pt x="67186" y="14062"/>
                </a:lnTo>
                <a:cubicBezTo>
                  <a:pt x="67129" y="14119"/>
                  <a:pt x="67101" y="14142"/>
                  <a:pt x="67093" y="14142"/>
                </a:cubicBezTo>
                <a:cubicBezTo>
                  <a:pt x="67083" y="14142"/>
                  <a:pt x="67112" y="14098"/>
                  <a:pt x="67159" y="14035"/>
                </a:cubicBezTo>
                <a:cubicBezTo>
                  <a:pt x="67512" y="13574"/>
                  <a:pt x="67783" y="13058"/>
                  <a:pt x="68000" y="12543"/>
                </a:cubicBezTo>
                <a:cubicBezTo>
                  <a:pt x="68163" y="12136"/>
                  <a:pt x="68271" y="11702"/>
                  <a:pt x="68325" y="11268"/>
                </a:cubicBezTo>
                <a:cubicBezTo>
                  <a:pt x="68431" y="10743"/>
                  <a:pt x="68459" y="10192"/>
                  <a:pt x="68461" y="9640"/>
                </a:cubicBezTo>
                <a:lnTo>
                  <a:pt x="68461" y="9640"/>
                </a:lnTo>
                <a:cubicBezTo>
                  <a:pt x="68461" y="9640"/>
                  <a:pt x="68461" y="9640"/>
                  <a:pt x="68461" y="9641"/>
                </a:cubicBezTo>
                <a:lnTo>
                  <a:pt x="68461" y="9586"/>
                </a:lnTo>
                <a:cubicBezTo>
                  <a:pt x="68461" y="9604"/>
                  <a:pt x="68461" y="9622"/>
                  <a:pt x="68461" y="9640"/>
                </a:cubicBezTo>
                <a:lnTo>
                  <a:pt x="68461" y="9640"/>
                </a:lnTo>
                <a:cubicBezTo>
                  <a:pt x="68407" y="9206"/>
                  <a:pt x="68325" y="8800"/>
                  <a:pt x="68190" y="8366"/>
                </a:cubicBezTo>
                <a:cubicBezTo>
                  <a:pt x="67973" y="7525"/>
                  <a:pt x="67647" y="6738"/>
                  <a:pt x="67186" y="6006"/>
                </a:cubicBezTo>
                <a:cubicBezTo>
                  <a:pt x="66698" y="5220"/>
                  <a:pt x="66074" y="4541"/>
                  <a:pt x="65396" y="3918"/>
                </a:cubicBezTo>
                <a:cubicBezTo>
                  <a:pt x="65071" y="3619"/>
                  <a:pt x="64718" y="3294"/>
                  <a:pt x="64365" y="3022"/>
                </a:cubicBezTo>
                <a:cubicBezTo>
                  <a:pt x="63702" y="2606"/>
                  <a:pt x="63499" y="2483"/>
                  <a:pt x="63486" y="2483"/>
                </a:cubicBezTo>
                <a:lnTo>
                  <a:pt x="63486" y="2483"/>
                </a:lnTo>
                <a:cubicBezTo>
                  <a:pt x="63469" y="2483"/>
                  <a:pt x="63835" y="2730"/>
                  <a:pt x="63815" y="2730"/>
                </a:cubicBezTo>
                <a:cubicBezTo>
                  <a:pt x="63809" y="2730"/>
                  <a:pt x="63765" y="2706"/>
                  <a:pt x="63660" y="2643"/>
                </a:cubicBezTo>
                <a:cubicBezTo>
                  <a:pt x="62856" y="2160"/>
                  <a:pt x="62024" y="1757"/>
                  <a:pt x="61140" y="1433"/>
                </a:cubicBezTo>
                <a:lnTo>
                  <a:pt x="61140" y="1433"/>
                </a:lnTo>
                <a:lnTo>
                  <a:pt x="61002" y="1341"/>
                </a:lnTo>
                <a:cubicBezTo>
                  <a:pt x="60487" y="1151"/>
                  <a:pt x="59944" y="1015"/>
                  <a:pt x="59429" y="907"/>
                </a:cubicBezTo>
                <a:cubicBezTo>
                  <a:pt x="59212" y="853"/>
                  <a:pt x="58941" y="771"/>
                  <a:pt x="58534" y="690"/>
                </a:cubicBezTo>
                <a:cubicBezTo>
                  <a:pt x="58154" y="608"/>
                  <a:pt x="57639" y="473"/>
                  <a:pt x="56879" y="364"/>
                </a:cubicBezTo>
                <a:lnTo>
                  <a:pt x="56879" y="364"/>
                </a:lnTo>
                <a:lnTo>
                  <a:pt x="57639" y="473"/>
                </a:lnTo>
                <a:lnTo>
                  <a:pt x="58154" y="581"/>
                </a:lnTo>
                <a:cubicBezTo>
                  <a:pt x="58452" y="636"/>
                  <a:pt x="58642" y="690"/>
                  <a:pt x="58751" y="690"/>
                </a:cubicBezTo>
                <a:cubicBezTo>
                  <a:pt x="58791" y="703"/>
                  <a:pt x="58832" y="710"/>
                  <a:pt x="58873" y="710"/>
                </a:cubicBezTo>
                <a:cubicBezTo>
                  <a:pt x="58914" y="710"/>
                  <a:pt x="58954" y="703"/>
                  <a:pt x="58995" y="690"/>
                </a:cubicBezTo>
                <a:lnTo>
                  <a:pt x="59049" y="690"/>
                </a:lnTo>
                <a:cubicBezTo>
                  <a:pt x="58751" y="608"/>
                  <a:pt x="58344" y="554"/>
                  <a:pt x="58154" y="527"/>
                </a:cubicBezTo>
                <a:cubicBezTo>
                  <a:pt x="57883" y="473"/>
                  <a:pt x="57720" y="446"/>
                  <a:pt x="57503" y="419"/>
                </a:cubicBezTo>
                <a:lnTo>
                  <a:pt x="57557" y="419"/>
                </a:lnTo>
                <a:cubicBezTo>
                  <a:pt x="56933" y="337"/>
                  <a:pt x="56337" y="229"/>
                  <a:pt x="55713" y="174"/>
                </a:cubicBezTo>
                <a:cubicBezTo>
                  <a:pt x="55415" y="147"/>
                  <a:pt x="55116" y="120"/>
                  <a:pt x="54791" y="93"/>
                </a:cubicBezTo>
                <a:lnTo>
                  <a:pt x="53841" y="39"/>
                </a:lnTo>
                <a:cubicBezTo>
                  <a:pt x="53485" y="13"/>
                  <a:pt x="53128" y="1"/>
                  <a:pt x="52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3128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Numbers and text ">
  <p:cSld name="Numbers and text ">
    <p:spTree>
      <p:nvGrpSpPr>
        <p:cNvPr id="1" name="Shape 617"/>
        <p:cNvGrpSpPr/>
        <p:nvPr/>
      </p:nvGrpSpPr>
      <p:grpSpPr>
        <a:xfrm>
          <a:off x="0" y="0"/>
          <a:ext cx="0" cy="0"/>
          <a:chOff x="0" y="0"/>
          <a:chExt cx="0" cy="0"/>
        </a:xfrm>
      </p:grpSpPr>
      <p:sp>
        <p:nvSpPr>
          <p:cNvPr id="618" name="Google Shape;618;p15"/>
          <p:cNvSpPr txBox="1">
            <a:spLocks noGrp="1"/>
          </p:cNvSpPr>
          <p:nvPr>
            <p:ph type="subTitle" idx="1"/>
          </p:nvPr>
        </p:nvSpPr>
        <p:spPr>
          <a:xfrm>
            <a:off x="1946100" y="1185175"/>
            <a:ext cx="5251800" cy="5451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400"/>
              <a:buNone/>
              <a:defRPr sz="1600">
                <a:solidFill>
                  <a:schemeClr val="dk2"/>
                </a:solidFill>
                <a:latin typeface="Montserrat"/>
                <a:ea typeface="Montserrat"/>
                <a:cs typeface="Montserrat"/>
                <a:sym typeface="Montserrat"/>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19" name="Google Shape;619;p15"/>
          <p:cNvSpPr txBox="1">
            <a:spLocks noGrp="1"/>
          </p:cNvSpPr>
          <p:nvPr>
            <p:ph type="subTitle" idx="2"/>
          </p:nvPr>
        </p:nvSpPr>
        <p:spPr>
          <a:xfrm>
            <a:off x="1946100" y="2533650"/>
            <a:ext cx="5251800" cy="5451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400"/>
              <a:buNone/>
              <a:defRPr sz="1600">
                <a:solidFill>
                  <a:schemeClr val="dk2"/>
                </a:solidFill>
                <a:latin typeface="Montserrat"/>
                <a:ea typeface="Montserrat"/>
                <a:cs typeface="Montserrat"/>
                <a:sym typeface="Montserrat"/>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20" name="Google Shape;620;p15"/>
          <p:cNvSpPr txBox="1">
            <a:spLocks noGrp="1"/>
          </p:cNvSpPr>
          <p:nvPr>
            <p:ph type="subTitle" idx="3"/>
          </p:nvPr>
        </p:nvSpPr>
        <p:spPr>
          <a:xfrm>
            <a:off x="1946100" y="3882125"/>
            <a:ext cx="5251800" cy="5451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400"/>
              <a:buNone/>
              <a:defRPr sz="1600">
                <a:solidFill>
                  <a:schemeClr val="dk2"/>
                </a:solidFill>
                <a:latin typeface="Montserrat"/>
                <a:ea typeface="Montserrat"/>
                <a:cs typeface="Montserrat"/>
                <a:sym typeface="Montserrat"/>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21" name="Google Shape;621;p15"/>
          <p:cNvSpPr/>
          <p:nvPr/>
        </p:nvSpPr>
        <p:spPr>
          <a:xfrm rot="-5547235">
            <a:off x="-246231" y="-172419"/>
            <a:ext cx="2178860" cy="2114445"/>
          </a:xfrm>
          <a:custGeom>
            <a:avLst/>
            <a:gdLst/>
            <a:ahLst/>
            <a:cxnLst/>
            <a:rect l="l" t="t" r="r" b="b"/>
            <a:pathLst>
              <a:path w="126067" h="122340" extrusionOk="0">
                <a:moveTo>
                  <a:pt x="53372" y="0"/>
                </a:moveTo>
                <a:cubicBezTo>
                  <a:pt x="50944" y="0"/>
                  <a:pt x="48529" y="321"/>
                  <a:pt x="46155" y="1029"/>
                </a:cubicBezTo>
                <a:cubicBezTo>
                  <a:pt x="45541" y="1189"/>
                  <a:pt x="45040" y="1575"/>
                  <a:pt x="44722" y="2121"/>
                </a:cubicBezTo>
                <a:cubicBezTo>
                  <a:pt x="44123" y="2102"/>
                  <a:pt x="43525" y="2092"/>
                  <a:pt x="42927" y="2092"/>
                </a:cubicBezTo>
                <a:cubicBezTo>
                  <a:pt x="33632" y="2092"/>
                  <a:pt x="24385" y="4433"/>
                  <a:pt x="16242" y="9605"/>
                </a:cubicBezTo>
                <a:cubicBezTo>
                  <a:pt x="6984" y="15520"/>
                  <a:pt x="0" y="27075"/>
                  <a:pt x="5414" y="37903"/>
                </a:cubicBezTo>
                <a:cubicBezTo>
                  <a:pt x="12124" y="51347"/>
                  <a:pt x="28912" y="51893"/>
                  <a:pt x="41651" y="54759"/>
                </a:cubicBezTo>
                <a:cubicBezTo>
                  <a:pt x="58143" y="58490"/>
                  <a:pt x="72155" y="69272"/>
                  <a:pt x="79980" y="84285"/>
                </a:cubicBezTo>
                <a:cubicBezTo>
                  <a:pt x="83688" y="91291"/>
                  <a:pt x="84894" y="98320"/>
                  <a:pt x="86190" y="106009"/>
                </a:cubicBezTo>
                <a:cubicBezTo>
                  <a:pt x="87191" y="111901"/>
                  <a:pt x="89079" y="117906"/>
                  <a:pt x="94812" y="120727"/>
                </a:cubicBezTo>
                <a:cubicBezTo>
                  <a:pt x="97076" y="121841"/>
                  <a:pt x="99369" y="122340"/>
                  <a:pt x="101613" y="122340"/>
                </a:cubicBezTo>
                <a:cubicBezTo>
                  <a:pt x="109626" y="122340"/>
                  <a:pt x="117002" y="115982"/>
                  <a:pt x="120130" y="108625"/>
                </a:cubicBezTo>
                <a:cubicBezTo>
                  <a:pt x="126067" y="94749"/>
                  <a:pt x="123291" y="76346"/>
                  <a:pt x="119038" y="62379"/>
                </a:cubicBezTo>
                <a:cubicBezTo>
                  <a:pt x="113920" y="45455"/>
                  <a:pt x="104138" y="30305"/>
                  <a:pt x="90854" y="18659"/>
                </a:cubicBezTo>
                <a:cubicBezTo>
                  <a:pt x="81210" y="10233"/>
                  <a:pt x="67084" y="0"/>
                  <a:pt x="53372"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5"/>
          <p:cNvSpPr/>
          <p:nvPr/>
        </p:nvSpPr>
        <p:spPr>
          <a:xfrm rot="-4456950">
            <a:off x="7076402" y="3571555"/>
            <a:ext cx="2764788" cy="1493595"/>
          </a:xfrm>
          <a:custGeom>
            <a:avLst/>
            <a:gdLst/>
            <a:ahLst/>
            <a:cxnLst/>
            <a:rect l="l" t="t" r="r" b="b"/>
            <a:pathLst>
              <a:path w="172176" h="93013" extrusionOk="0">
                <a:moveTo>
                  <a:pt x="13424" y="1"/>
                </a:moveTo>
                <a:cubicBezTo>
                  <a:pt x="6875" y="1"/>
                  <a:pt x="1" y="7379"/>
                  <a:pt x="918" y="15924"/>
                </a:cubicBezTo>
                <a:cubicBezTo>
                  <a:pt x="1532" y="21520"/>
                  <a:pt x="4876" y="27298"/>
                  <a:pt x="9653" y="29891"/>
                </a:cubicBezTo>
                <a:cubicBezTo>
                  <a:pt x="11675" y="30994"/>
                  <a:pt x="14155" y="31195"/>
                  <a:pt x="16658" y="31195"/>
                </a:cubicBezTo>
                <a:cubicBezTo>
                  <a:pt x="18084" y="31195"/>
                  <a:pt x="19518" y="31130"/>
                  <a:pt x="20878" y="31130"/>
                </a:cubicBezTo>
                <a:cubicBezTo>
                  <a:pt x="23334" y="31130"/>
                  <a:pt x="25551" y="31341"/>
                  <a:pt x="27055" y="32530"/>
                </a:cubicBezTo>
                <a:cubicBezTo>
                  <a:pt x="32196" y="36647"/>
                  <a:pt x="21641" y="50637"/>
                  <a:pt x="33174" y="57166"/>
                </a:cubicBezTo>
                <a:cubicBezTo>
                  <a:pt x="34809" y="58091"/>
                  <a:pt x="36338" y="58421"/>
                  <a:pt x="37796" y="58421"/>
                </a:cubicBezTo>
                <a:cubicBezTo>
                  <a:pt x="41411" y="58421"/>
                  <a:pt x="44594" y="56394"/>
                  <a:pt x="47908" y="56394"/>
                </a:cubicBezTo>
                <a:cubicBezTo>
                  <a:pt x="48482" y="56394"/>
                  <a:pt x="49059" y="56455"/>
                  <a:pt x="49643" y="56597"/>
                </a:cubicBezTo>
                <a:cubicBezTo>
                  <a:pt x="61199" y="59418"/>
                  <a:pt x="53942" y="66356"/>
                  <a:pt x="56808" y="74363"/>
                </a:cubicBezTo>
                <a:cubicBezTo>
                  <a:pt x="59096" y="80762"/>
                  <a:pt x="64139" y="83660"/>
                  <a:pt x="69661" y="83660"/>
                </a:cubicBezTo>
                <a:cubicBezTo>
                  <a:pt x="72816" y="83660"/>
                  <a:pt x="76126" y="82715"/>
                  <a:pt x="79169" y="80937"/>
                </a:cubicBezTo>
                <a:cubicBezTo>
                  <a:pt x="85309" y="77360"/>
                  <a:pt x="88766" y="71995"/>
                  <a:pt x="92323" y="71995"/>
                </a:cubicBezTo>
                <a:cubicBezTo>
                  <a:pt x="94353" y="71995"/>
                  <a:pt x="96416" y="73743"/>
                  <a:pt x="99028" y="78571"/>
                </a:cubicBezTo>
                <a:cubicBezTo>
                  <a:pt x="101757" y="83598"/>
                  <a:pt x="104282" y="89194"/>
                  <a:pt x="110856" y="91856"/>
                </a:cubicBezTo>
                <a:cubicBezTo>
                  <a:pt x="112729" y="92609"/>
                  <a:pt x="114750" y="93012"/>
                  <a:pt x="116765" y="93012"/>
                </a:cubicBezTo>
                <a:cubicBezTo>
                  <a:pt x="118520" y="93012"/>
                  <a:pt x="120270" y="92706"/>
                  <a:pt x="121912" y="92060"/>
                </a:cubicBezTo>
                <a:cubicBezTo>
                  <a:pt x="128486" y="89467"/>
                  <a:pt x="128213" y="81733"/>
                  <a:pt x="132876" y="79003"/>
                </a:cubicBezTo>
                <a:cubicBezTo>
                  <a:pt x="134160" y="78244"/>
                  <a:pt x="135425" y="77925"/>
                  <a:pt x="136686" y="77925"/>
                </a:cubicBezTo>
                <a:cubicBezTo>
                  <a:pt x="143268" y="77925"/>
                  <a:pt x="149760" y="86601"/>
                  <a:pt x="158416" y="86601"/>
                </a:cubicBezTo>
                <a:cubicBezTo>
                  <a:pt x="160623" y="86601"/>
                  <a:pt x="162970" y="86037"/>
                  <a:pt x="165496" y="84622"/>
                </a:cubicBezTo>
                <a:cubicBezTo>
                  <a:pt x="172175" y="80875"/>
                  <a:pt x="169959" y="72972"/>
                  <a:pt x="162077" y="72972"/>
                </a:cubicBezTo>
                <a:cubicBezTo>
                  <a:pt x="161155" y="72972"/>
                  <a:pt x="160154" y="73080"/>
                  <a:pt x="159081" y="73316"/>
                </a:cubicBezTo>
                <a:cubicBezTo>
                  <a:pt x="158715" y="73397"/>
                  <a:pt x="158347" y="73435"/>
                  <a:pt x="157976" y="73435"/>
                </a:cubicBezTo>
                <a:cubicBezTo>
                  <a:pt x="150852" y="73435"/>
                  <a:pt x="142851" y="59325"/>
                  <a:pt x="135074" y="59325"/>
                </a:cubicBezTo>
                <a:cubicBezTo>
                  <a:pt x="134675" y="59325"/>
                  <a:pt x="134275" y="59362"/>
                  <a:pt x="133877" y="59440"/>
                </a:cubicBezTo>
                <a:cubicBezTo>
                  <a:pt x="124869" y="61192"/>
                  <a:pt x="125779" y="71906"/>
                  <a:pt x="120251" y="74295"/>
                </a:cubicBezTo>
                <a:cubicBezTo>
                  <a:pt x="119428" y="74650"/>
                  <a:pt x="118631" y="74813"/>
                  <a:pt x="117855" y="74813"/>
                </a:cubicBezTo>
                <a:cubicBezTo>
                  <a:pt x="109695" y="74813"/>
                  <a:pt x="103883" y="56807"/>
                  <a:pt x="94183" y="55664"/>
                </a:cubicBezTo>
                <a:cubicBezTo>
                  <a:pt x="93938" y="55636"/>
                  <a:pt x="93686" y="55623"/>
                  <a:pt x="93430" y="55623"/>
                </a:cubicBezTo>
                <a:cubicBezTo>
                  <a:pt x="86556" y="55623"/>
                  <a:pt x="75789" y="65324"/>
                  <a:pt x="72873" y="65324"/>
                </a:cubicBezTo>
                <a:cubicBezTo>
                  <a:pt x="72806" y="65324"/>
                  <a:pt x="72744" y="65319"/>
                  <a:pt x="72686" y="65309"/>
                </a:cubicBezTo>
                <a:cubicBezTo>
                  <a:pt x="67022" y="64308"/>
                  <a:pt x="73824" y="49522"/>
                  <a:pt x="66294" y="43449"/>
                </a:cubicBezTo>
                <a:cubicBezTo>
                  <a:pt x="63998" y="41595"/>
                  <a:pt x="61334" y="41044"/>
                  <a:pt x="58636" y="41044"/>
                </a:cubicBezTo>
                <a:cubicBezTo>
                  <a:pt x="54692" y="41044"/>
                  <a:pt x="50674" y="42220"/>
                  <a:pt x="47621" y="42220"/>
                </a:cubicBezTo>
                <a:cubicBezTo>
                  <a:pt x="45126" y="42220"/>
                  <a:pt x="43276" y="41435"/>
                  <a:pt x="42637" y="38581"/>
                </a:cubicBezTo>
                <a:cubicBezTo>
                  <a:pt x="41181" y="32007"/>
                  <a:pt x="49643" y="25342"/>
                  <a:pt x="42955" y="18199"/>
                </a:cubicBezTo>
                <a:cubicBezTo>
                  <a:pt x="41467" y="16620"/>
                  <a:pt x="37463" y="14421"/>
                  <a:pt x="32834" y="14421"/>
                </a:cubicBezTo>
                <a:cubicBezTo>
                  <a:pt x="30530" y="14421"/>
                  <a:pt x="28071" y="14966"/>
                  <a:pt x="25690" y="16402"/>
                </a:cubicBezTo>
                <a:cubicBezTo>
                  <a:pt x="23977" y="17225"/>
                  <a:pt x="22634" y="17583"/>
                  <a:pt x="21586" y="17583"/>
                </a:cubicBezTo>
                <a:cubicBezTo>
                  <a:pt x="14867" y="17583"/>
                  <a:pt x="20261" y="2862"/>
                  <a:pt x="17978" y="1366"/>
                </a:cubicBezTo>
                <a:cubicBezTo>
                  <a:pt x="16554" y="427"/>
                  <a:pt x="14999" y="1"/>
                  <a:pt x="13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5"/>
          <p:cNvSpPr txBox="1">
            <a:spLocks noGrp="1"/>
          </p:cNvSpPr>
          <p:nvPr>
            <p:ph type="title" hasCustomPrompt="1"/>
          </p:nvPr>
        </p:nvSpPr>
        <p:spPr>
          <a:xfrm>
            <a:off x="1946100" y="716275"/>
            <a:ext cx="5251800" cy="545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Font typeface="Merriweather"/>
              <a:buNone/>
              <a:defRPr sz="3200">
                <a:latin typeface="Merriweather"/>
                <a:ea typeface="Merriweather"/>
                <a:cs typeface="Merriweather"/>
                <a:sym typeface="Merriweather"/>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24" name="Google Shape;624;p15"/>
          <p:cNvSpPr txBox="1">
            <a:spLocks noGrp="1"/>
          </p:cNvSpPr>
          <p:nvPr>
            <p:ph type="title" idx="4" hasCustomPrompt="1"/>
          </p:nvPr>
        </p:nvSpPr>
        <p:spPr>
          <a:xfrm>
            <a:off x="1946100" y="2064750"/>
            <a:ext cx="5251800" cy="545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Font typeface="Merriweather"/>
              <a:buNone/>
              <a:defRPr sz="3200">
                <a:latin typeface="Merriweather"/>
                <a:ea typeface="Merriweather"/>
                <a:cs typeface="Merriweather"/>
                <a:sym typeface="Merriweather"/>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25" name="Google Shape;625;p15"/>
          <p:cNvSpPr txBox="1">
            <a:spLocks noGrp="1"/>
          </p:cNvSpPr>
          <p:nvPr>
            <p:ph type="title" idx="5" hasCustomPrompt="1"/>
          </p:nvPr>
        </p:nvSpPr>
        <p:spPr>
          <a:xfrm>
            <a:off x="1946100" y="3413225"/>
            <a:ext cx="5251800" cy="545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Font typeface="Merriweather"/>
              <a:buNone/>
              <a:defRPr sz="3200">
                <a:latin typeface="Merriweather"/>
                <a:ea typeface="Merriweather"/>
                <a:cs typeface="Merriweather"/>
                <a:sym typeface="Merriweather"/>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26" name="Google Shape;626;p15"/>
          <p:cNvSpPr/>
          <p:nvPr/>
        </p:nvSpPr>
        <p:spPr>
          <a:xfrm rot="-5400000">
            <a:off x="-292069" y="-784860"/>
            <a:ext cx="2953517" cy="3423661"/>
          </a:xfrm>
          <a:custGeom>
            <a:avLst/>
            <a:gdLst/>
            <a:ahLst/>
            <a:cxnLst/>
            <a:rect l="l" t="t" r="r" b="b"/>
            <a:pathLst>
              <a:path w="132415" h="153493" extrusionOk="0">
                <a:moveTo>
                  <a:pt x="65330" y="1"/>
                </a:moveTo>
                <a:cubicBezTo>
                  <a:pt x="60091" y="1"/>
                  <a:pt x="54855" y="737"/>
                  <a:pt x="49841" y="2215"/>
                </a:cubicBezTo>
                <a:cubicBezTo>
                  <a:pt x="32507" y="7333"/>
                  <a:pt x="20815" y="24531"/>
                  <a:pt x="2753" y="27237"/>
                </a:cubicBezTo>
                <a:cubicBezTo>
                  <a:pt x="2685" y="27195"/>
                  <a:pt x="2609" y="27174"/>
                  <a:pt x="2536" y="27174"/>
                </a:cubicBezTo>
                <a:cubicBezTo>
                  <a:pt x="2416" y="27174"/>
                  <a:pt x="2301" y="27229"/>
                  <a:pt x="2230" y="27328"/>
                </a:cubicBezTo>
                <a:cubicBezTo>
                  <a:pt x="1661" y="27465"/>
                  <a:pt x="1320" y="27988"/>
                  <a:pt x="1411" y="28534"/>
                </a:cubicBezTo>
                <a:cubicBezTo>
                  <a:pt x="183" y="30923"/>
                  <a:pt x="274" y="34153"/>
                  <a:pt x="137" y="36700"/>
                </a:cubicBezTo>
                <a:cubicBezTo>
                  <a:pt x="1" y="40386"/>
                  <a:pt x="206" y="44093"/>
                  <a:pt x="774" y="47733"/>
                </a:cubicBezTo>
                <a:cubicBezTo>
                  <a:pt x="774" y="47847"/>
                  <a:pt x="820" y="47938"/>
                  <a:pt x="865" y="48051"/>
                </a:cubicBezTo>
                <a:cubicBezTo>
                  <a:pt x="865" y="48727"/>
                  <a:pt x="1499" y="49293"/>
                  <a:pt x="2133" y="49293"/>
                </a:cubicBezTo>
                <a:cubicBezTo>
                  <a:pt x="2460" y="49293"/>
                  <a:pt x="2786" y="49143"/>
                  <a:pt x="3026" y="48779"/>
                </a:cubicBezTo>
                <a:cubicBezTo>
                  <a:pt x="14302" y="31159"/>
                  <a:pt x="34018" y="21045"/>
                  <a:pt x="53956" y="21045"/>
                </a:cubicBezTo>
                <a:cubicBezTo>
                  <a:pt x="64829" y="21045"/>
                  <a:pt x="75768" y="24053"/>
                  <a:pt x="85440" y="30490"/>
                </a:cubicBezTo>
                <a:cubicBezTo>
                  <a:pt x="99134" y="39589"/>
                  <a:pt x="106323" y="53738"/>
                  <a:pt x="105481" y="70162"/>
                </a:cubicBezTo>
                <a:cubicBezTo>
                  <a:pt x="104594" y="87018"/>
                  <a:pt x="97451" y="102941"/>
                  <a:pt x="97519" y="119888"/>
                </a:cubicBezTo>
                <a:cubicBezTo>
                  <a:pt x="97565" y="133013"/>
                  <a:pt x="103115" y="148823"/>
                  <a:pt x="116673" y="153463"/>
                </a:cubicBezTo>
                <a:cubicBezTo>
                  <a:pt x="116745" y="153483"/>
                  <a:pt x="116817" y="153492"/>
                  <a:pt x="116888" y="153492"/>
                </a:cubicBezTo>
                <a:cubicBezTo>
                  <a:pt x="117313" y="153492"/>
                  <a:pt x="117703" y="153161"/>
                  <a:pt x="117742" y="152713"/>
                </a:cubicBezTo>
                <a:lnTo>
                  <a:pt x="125817" y="149346"/>
                </a:lnTo>
                <a:cubicBezTo>
                  <a:pt x="127319" y="148709"/>
                  <a:pt x="129389" y="148231"/>
                  <a:pt x="130844" y="147231"/>
                </a:cubicBezTo>
                <a:cubicBezTo>
                  <a:pt x="131208" y="147208"/>
                  <a:pt x="131504" y="146958"/>
                  <a:pt x="131618" y="146616"/>
                </a:cubicBezTo>
                <a:cubicBezTo>
                  <a:pt x="131868" y="146366"/>
                  <a:pt x="132096" y="146070"/>
                  <a:pt x="132255" y="145775"/>
                </a:cubicBezTo>
                <a:cubicBezTo>
                  <a:pt x="132414" y="145547"/>
                  <a:pt x="132323" y="145229"/>
                  <a:pt x="132050" y="145138"/>
                </a:cubicBezTo>
                <a:cubicBezTo>
                  <a:pt x="131686" y="145016"/>
                  <a:pt x="131302" y="144966"/>
                  <a:pt x="130911" y="144966"/>
                </a:cubicBezTo>
                <a:cubicBezTo>
                  <a:pt x="130716" y="144966"/>
                  <a:pt x="130518" y="144979"/>
                  <a:pt x="130321" y="145001"/>
                </a:cubicBezTo>
                <a:cubicBezTo>
                  <a:pt x="116855" y="133923"/>
                  <a:pt x="108256" y="118864"/>
                  <a:pt x="109758" y="100871"/>
                </a:cubicBezTo>
                <a:cubicBezTo>
                  <a:pt x="111282" y="82309"/>
                  <a:pt x="121086" y="64976"/>
                  <a:pt x="118311" y="46004"/>
                </a:cubicBezTo>
                <a:cubicBezTo>
                  <a:pt x="116150" y="31241"/>
                  <a:pt x="107710" y="17479"/>
                  <a:pt x="95404" y="9039"/>
                </a:cubicBezTo>
                <a:cubicBezTo>
                  <a:pt x="86609" y="3034"/>
                  <a:pt x="75967" y="1"/>
                  <a:pt x="65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 name="Google Shape;627;p15"/>
          <p:cNvGrpSpPr/>
          <p:nvPr/>
        </p:nvGrpSpPr>
        <p:grpSpPr>
          <a:xfrm rot="4674393">
            <a:off x="7488154" y="-578119"/>
            <a:ext cx="1421533" cy="2262533"/>
            <a:chOff x="2665800" y="994925"/>
            <a:chExt cx="2326725" cy="3703250"/>
          </a:xfrm>
        </p:grpSpPr>
        <p:sp>
          <p:nvSpPr>
            <p:cNvPr id="628" name="Google Shape;628;p15"/>
            <p:cNvSpPr/>
            <p:nvPr/>
          </p:nvSpPr>
          <p:spPr>
            <a:xfrm>
              <a:off x="2922825" y="994925"/>
              <a:ext cx="2069700" cy="2082450"/>
            </a:xfrm>
            <a:custGeom>
              <a:avLst/>
              <a:gdLst/>
              <a:ahLst/>
              <a:cxnLst/>
              <a:rect l="l" t="t" r="r" b="b"/>
              <a:pathLst>
                <a:path w="82788" h="83298" extrusionOk="0">
                  <a:moveTo>
                    <a:pt x="31490" y="0"/>
                  </a:moveTo>
                  <a:cubicBezTo>
                    <a:pt x="31252" y="0"/>
                    <a:pt x="31015" y="2"/>
                    <a:pt x="30778" y="5"/>
                  </a:cubicBezTo>
                  <a:cubicBezTo>
                    <a:pt x="22771" y="73"/>
                    <a:pt x="14286" y="1665"/>
                    <a:pt x="8326" y="6988"/>
                  </a:cubicBezTo>
                  <a:cubicBezTo>
                    <a:pt x="2344" y="12334"/>
                    <a:pt x="1" y="22297"/>
                    <a:pt x="5028" y="28553"/>
                  </a:cubicBezTo>
                  <a:cubicBezTo>
                    <a:pt x="6734" y="30669"/>
                    <a:pt x="9077" y="32147"/>
                    <a:pt x="11329" y="33694"/>
                  </a:cubicBezTo>
                  <a:cubicBezTo>
                    <a:pt x="20155" y="39745"/>
                    <a:pt x="28094" y="46979"/>
                    <a:pt x="34918" y="55236"/>
                  </a:cubicBezTo>
                  <a:cubicBezTo>
                    <a:pt x="40901" y="62470"/>
                    <a:pt x="46087" y="70545"/>
                    <a:pt x="53389" y="76459"/>
                  </a:cubicBezTo>
                  <a:cubicBezTo>
                    <a:pt x="59159" y="81130"/>
                    <a:pt x="64764" y="83298"/>
                    <a:pt x="69314" y="83298"/>
                  </a:cubicBezTo>
                  <a:cubicBezTo>
                    <a:pt x="77949" y="83298"/>
                    <a:pt x="82787" y="75492"/>
                    <a:pt x="77752" y="62174"/>
                  </a:cubicBezTo>
                  <a:cubicBezTo>
                    <a:pt x="70859" y="43999"/>
                    <a:pt x="60987" y="26574"/>
                    <a:pt x="49977" y="10583"/>
                  </a:cubicBezTo>
                  <a:cubicBezTo>
                    <a:pt x="47680" y="7239"/>
                    <a:pt x="45177" y="3827"/>
                    <a:pt x="41561" y="1938"/>
                  </a:cubicBezTo>
                  <a:cubicBezTo>
                    <a:pt x="38495" y="342"/>
                    <a:pt x="34952" y="0"/>
                    <a:pt x="314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5"/>
            <p:cNvSpPr/>
            <p:nvPr/>
          </p:nvSpPr>
          <p:spPr>
            <a:xfrm>
              <a:off x="2665800" y="3446975"/>
              <a:ext cx="1078250" cy="1251200"/>
            </a:xfrm>
            <a:custGeom>
              <a:avLst/>
              <a:gdLst/>
              <a:ahLst/>
              <a:cxnLst/>
              <a:rect l="l" t="t" r="r" b="b"/>
              <a:pathLst>
                <a:path w="43130" h="50048" extrusionOk="0">
                  <a:moveTo>
                    <a:pt x="24048" y="0"/>
                  </a:moveTo>
                  <a:cubicBezTo>
                    <a:pt x="16617" y="0"/>
                    <a:pt x="8393" y="4303"/>
                    <a:pt x="5027" y="9837"/>
                  </a:cubicBezTo>
                  <a:cubicBezTo>
                    <a:pt x="3139" y="12953"/>
                    <a:pt x="2161" y="16525"/>
                    <a:pt x="1479" y="20096"/>
                  </a:cubicBezTo>
                  <a:cubicBezTo>
                    <a:pt x="114" y="27307"/>
                    <a:pt x="0" y="35178"/>
                    <a:pt x="3617" y="41570"/>
                  </a:cubicBezTo>
                  <a:cubicBezTo>
                    <a:pt x="6418" y="46489"/>
                    <a:pt x="11980" y="50047"/>
                    <a:pt x="17443" y="50047"/>
                  </a:cubicBezTo>
                  <a:cubicBezTo>
                    <a:pt x="19079" y="50047"/>
                    <a:pt x="20706" y="49728"/>
                    <a:pt x="22247" y="49031"/>
                  </a:cubicBezTo>
                  <a:cubicBezTo>
                    <a:pt x="27593" y="46597"/>
                    <a:pt x="30300" y="40728"/>
                    <a:pt x="32597" y="35337"/>
                  </a:cubicBezTo>
                  <a:cubicBezTo>
                    <a:pt x="36578" y="25897"/>
                    <a:pt x="43129" y="9655"/>
                    <a:pt x="32324" y="2330"/>
                  </a:cubicBezTo>
                  <a:cubicBezTo>
                    <a:pt x="29947" y="709"/>
                    <a:pt x="27063" y="0"/>
                    <a:pt x="240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15"/>
          <p:cNvSpPr/>
          <p:nvPr/>
        </p:nvSpPr>
        <p:spPr>
          <a:xfrm rot="2539277">
            <a:off x="-717054" y="3542666"/>
            <a:ext cx="2874108" cy="2253948"/>
          </a:xfrm>
          <a:custGeom>
            <a:avLst/>
            <a:gdLst/>
            <a:ahLst/>
            <a:cxnLst/>
            <a:rect l="l" t="t" r="r" b="b"/>
            <a:pathLst>
              <a:path w="116362" h="91254" extrusionOk="0">
                <a:moveTo>
                  <a:pt x="76003" y="1"/>
                </a:moveTo>
                <a:cubicBezTo>
                  <a:pt x="75144" y="1"/>
                  <a:pt x="74284" y="39"/>
                  <a:pt x="73425" y="120"/>
                </a:cubicBezTo>
                <a:cubicBezTo>
                  <a:pt x="66074" y="798"/>
                  <a:pt x="59402" y="4514"/>
                  <a:pt x="52377" y="6874"/>
                </a:cubicBezTo>
                <a:cubicBezTo>
                  <a:pt x="45053" y="9342"/>
                  <a:pt x="37296" y="10346"/>
                  <a:pt x="29647" y="11404"/>
                </a:cubicBezTo>
                <a:cubicBezTo>
                  <a:pt x="26365" y="11865"/>
                  <a:pt x="22757" y="12489"/>
                  <a:pt x="20587" y="15011"/>
                </a:cubicBezTo>
                <a:cubicBezTo>
                  <a:pt x="19746" y="16096"/>
                  <a:pt x="19123" y="17317"/>
                  <a:pt x="18716" y="18619"/>
                </a:cubicBezTo>
                <a:cubicBezTo>
                  <a:pt x="16275" y="25671"/>
                  <a:pt x="543" y="40589"/>
                  <a:pt x="353" y="48048"/>
                </a:cubicBezTo>
                <a:cubicBezTo>
                  <a:pt x="0" y="60959"/>
                  <a:pt x="13155" y="66329"/>
                  <a:pt x="12043" y="79213"/>
                </a:cubicBezTo>
                <a:lnTo>
                  <a:pt x="12043" y="79240"/>
                </a:lnTo>
                <a:cubicBezTo>
                  <a:pt x="11859" y="81578"/>
                  <a:pt x="13710" y="83559"/>
                  <a:pt x="16044" y="83559"/>
                </a:cubicBezTo>
                <a:cubicBezTo>
                  <a:pt x="16121" y="83559"/>
                  <a:pt x="16197" y="83557"/>
                  <a:pt x="16275" y="83553"/>
                </a:cubicBezTo>
                <a:lnTo>
                  <a:pt x="38408" y="89222"/>
                </a:lnTo>
                <a:cubicBezTo>
                  <a:pt x="43731" y="90584"/>
                  <a:pt x="49152" y="91253"/>
                  <a:pt x="54545" y="91253"/>
                </a:cubicBezTo>
                <a:cubicBezTo>
                  <a:pt x="67952" y="91253"/>
                  <a:pt x="81189" y="87116"/>
                  <a:pt x="92330" y="79186"/>
                </a:cubicBezTo>
                <a:lnTo>
                  <a:pt x="92547" y="79023"/>
                </a:lnTo>
                <a:cubicBezTo>
                  <a:pt x="98351" y="73571"/>
                  <a:pt x="103451" y="67414"/>
                  <a:pt x="108523" y="61284"/>
                </a:cubicBezTo>
                <a:lnTo>
                  <a:pt x="108604" y="61176"/>
                </a:lnTo>
                <a:cubicBezTo>
                  <a:pt x="113758" y="54965"/>
                  <a:pt x="116362" y="47017"/>
                  <a:pt x="115928" y="38961"/>
                </a:cubicBezTo>
                <a:lnTo>
                  <a:pt x="115819" y="36981"/>
                </a:lnTo>
                <a:cubicBezTo>
                  <a:pt x="115060" y="22253"/>
                  <a:pt x="105838" y="9261"/>
                  <a:pt x="92194" y="3701"/>
                </a:cubicBezTo>
                <a:lnTo>
                  <a:pt x="91923" y="3592"/>
                </a:lnTo>
                <a:cubicBezTo>
                  <a:pt x="86861" y="1553"/>
                  <a:pt x="81456" y="1"/>
                  <a:pt x="760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5"/>
          <p:cNvSpPr/>
          <p:nvPr/>
        </p:nvSpPr>
        <p:spPr>
          <a:xfrm rot="1547775">
            <a:off x="-1084907" y="4425537"/>
            <a:ext cx="4126416" cy="1079382"/>
          </a:xfrm>
          <a:custGeom>
            <a:avLst/>
            <a:gdLst/>
            <a:ahLst/>
            <a:cxnLst/>
            <a:rect l="l" t="t" r="r" b="b"/>
            <a:pathLst>
              <a:path w="82675" h="21626" extrusionOk="0">
                <a:moveTo>
                  <a:pt x="51100" y="1"/>
                </a:moveTo>
                <a:cubicBezTo>
                  <a:pt x="49331" y="1"/>
                  <a:pt x="47612" y="84"/>
                  <a:pt x="45978" y="239"/>
                </a:cubicBezTo>
                <a:cubicBezTo>
                  <a:pt x="37786" y="999"/>
                  <a:pt x="29839" y="3657"/>
                  <a:pt x="22461" y="7156"/>
                </a:cubicBezTo>
                <a:cubicBezTo>
                  <a:pt x="15002" y="10682"/>
                  <a:pt x="7191" y="14940"/>
                  <a:pt x="762" y="20121"/>
                </a:cubicBezTo>
                <a:cubicBezTo>
                  <a:pt x="0" y="20614"/>
                  <a:pt x="497" y="21625"/>
                  <a:pt x="1213" y="21625"/>
                </a:cubicBezTo>
                <a:cubicBezTo>
                  <a:pt x="1364" y="21625"/>
                  <a:pt x="1524" y="21581"/>
                  <a:pt x="1684" y="21477"/>
                </a:cubicBezTo>
                <a:cubicBezTo>
                  <a:pt x="8899" y="17381"/>
                  <a:pt x="15518" y="12445"/>
                  <a:pt x="23058" y="8864"/>
                </a:cubicBezTo>
                <a:cubicBezTo>
                  <a:pt x="29920" y="5610"/>
                  <a:pt x="37244" y="3087"/>
                  <a:pt x="44784" y="2192"/>
                </a:cubicBezTo>
                <a:cubicBezTo>
                  <a:pt x="46849" y="1930"/>
                  <a:pt x="48924" y="1799"/>
                  <a:pt x="50997" y="1799"/>
                </a:cubicBezTo>
                <a:cubicBezTo>
                  <a:pt x="55570" y="1799"/>
                  <a:pt x="60134" y="2433"/>
                  <a:pt x="64558" y="3684"/>
                </a:cubicBezTo>
                <a:cubicBezTo>
                  <a:pt x="71311" y="5637"/>
                  <a:pt x="76492" y="9461"/>
                  <a:pt x="81944" y="13692"/>
                </a:cubicBezTo>
                <a:cubicBezTo>
                  <a:pt x="82018" y="13754"/>
                  <a:pt x="82099" y="13781"/>
                  <a:pt x="82178" y="13781"/>
                </a:cubicBezTo>
                <a:cubicBezTo>
                  <a:pt x="82443" y="13781"/>
                  <a:pt x="82675" y="13476"/>
                  <a:pt x="82486" y="13204"/>
                </a:cubicBezTo>
                <a:cubicBezTo>
                  <a:pt x="76210" y="3496"/>
                  <a:pt x="62599" y="1"/>
                  <a:pt x="51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7930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text ">
  <p:cSld name="Title and text ">
    <p:bg>
      <p:bgPr>
        <a:solidFill>
          <a:schemeClr val="lt1"/>
        </a:solidFill>
        <a:effectLst/>
      </p:bgPr>
    </p:bg>
    <p:spTree>
      <p:nvGrpSpPr>
        <p:cNvPr id="1" name="Shape 632"/>
        <p:cNvGrpSpPr/>
        <p:nvPr/>
      </p:nvGrpSpPr>
      <p:grpSpPr>
        <a:xfrm>
          <a:off x="0" y="0"/>
          <a:ext cx="0" cy="0"/>
          <a:chOff x="0" y="0"/>
          <a:chExt cx="0" cy="0"/>
        </a:xfrm>
      </p:grpSpPr>
      <p:sp>
        <p:nvSpPr>
          <p:cNvPr id="633" name="Google Shape;633;p16"/>
          <p:cNvSpPr/>
          <p:nvPr/>
        </p:nvSpPr>
        <p:spPr>
          <a:xfrm rot="-5779059" flipH="1">
            <a:off x="7724790" y="-1901615"/>
            <a:ext cx="2602199" cy="3015276"/>
          </a:xfrm>
          <a:custGeom>
            <a:avLst/>
            <a:gdLst/>
            <a:ahLst/>
            <a:cxnLst/>
            <a:rect l="l" t="t" r="r" b="b"/>
            <a:pathLst>
              <a:path w="132415" h="153493" extrusionOk="0">
                <a:moveTo>
                  <a:pt x="65330" y="1"/>
                </a:moveTo>
                <a:cubicBezTo>
                  <a:pt x="60091" y="1"/>
                  <a:pt x="54855" y="737"/>
                  <a:pt x="49841" y="2215"/>
                </a:cubicBezTo>
                <a:cubicBezTo>
                  <a:pt x="32507" y="7333"/>
                  <a:pt x="20815" y="24531"/>
                  <a:pt x="2753" y="27237"/>
                </a:cubicBezTo>
                <a:cubicBezTo>
                  <a:pt x="2685" y="27195"/>
                  <a:pt x="2609" y="27174"/>
                  <a:pt x="2536" y="27174"/>
                </a:cubicBezTo>
                <a:cubicBezTo>
                  <a:pt x="2416" y="27174"/>
                  <a:pt x="2301" y="27229"/>
                  <a:pt x="2230" y="27328"/>
                </a:cubicBezTo>
                <a:cubicBezTo>
                  <a:pt x="1661" y="27465"/>
                  <a:pt x="1320" y="27988"/>
                  <a:pt x="1411" y="28534"/>
                </a:cubicBezTo>
                <a:cubicBezTo>
                  <a:pt x="183" y="30923"/>
                  <a:pt x="274" y="34153"/>
                  <a:pt x="137" y="36700"/>
                </a:cubicBezTo>
                <a:cubicBezTo>
                  <a:pt x="1" y="40386"/>
                  <a:pt x="206" y="44093"/>
                  <a:pt x="774" y="47733"/>
                </a:cubicBezTo>
                <a:cubicBezTo>
                  <a:pt x="774" y="47847"/>
                  <a:pt x="820" y="47938"/>
                  <a:pt x="865" y="48051"/>
                </a:cubicBezTo>
                <a:cubicBezTo>
                  <a:pt x="865" y="48727"/>
                  <a:pt x="1499" y="49293"/>
                  <a:pt x="2133" y="49293"/>
                </a:cubicBezTo>
                <a:cubicBezTo>
                  <a:pt x="2460" y="49293"/>
                  <a:pt x="2786" y="49143"/>
                  <a:pt x="3026" y="48779"/>
                </a:cubicBezTo>
                <a:cubicBezTo>
                  <a:pt x="14302" y="31159"/>
                  <a:pt x="34018" y="21045"/>
                  <a:pt x="53956" y="21045"/>
                </a:cubicBezTo>
                <a:cubicBezTo>
                  <a:pt x="64829" y="21045"/>
                  <a:pt x="75768" y="24053"/>
                  <a:pt x="85440" y="30490"/>
                </a:cubicBezTo>
                <a:cubicBezTo>
                  <a:pt x="99134" y="39589"/>
                  <a:pt x="106323" y="53738"/>
                  <a:pt x="105481" y="70162"/>
                </a:cubicBezTo>
                <a:cubicBezTo>
                  <a:pt x="104594" y="87018"/>
                  <a:pt x="97451" y="102941"/>
                  <a:pt x="97519" y="119888"/>
                </a:cubicBezTo>
                <a:cubicBezTo>
                  <a:pt x="97565" y="133013"/>
                  <a:pt x="103115" y="148823"/>
                  <a:pt x="116673" y="153463"/>
                </a:cubicBezTo>
                <a:cubicBezTo>
                  <a:pt x="116745" y="153483"/>
                  <a:pt x="116817" y="153492"/>
                  <a:pt x="116888" y="153492"/>
                </a:cubicBezTo>
                <a:cubicBezTo>
                  <a:pt x="117313" y="153492"/>
                  <a:pt x="117703" y="153161"/>
                  <a:pt x="117742" y="152713"/>
                </a:cubicBezTo>
                <a:lnTo>
                  <a:pt x="125817" y="149346"/>
                </a:lnTo>
                <a:cubicBezTo>
                  <a:pt x="127319" y="148709"/>
                  <a:pt x="129389" y="148231"/>
                  <a:pt x="130844" y="147231"/>
                </a:cubicBezTo>
                <a:cubicBezTo>
                  <a:pt x="131208" y="147208"/>
                  <a:pt x="131504" y="146958"/>
                  <a:pt x="131618" y="146616"/>
                </a:cubicBezTo>
                <a:cubicBezTo>
                  <a:pt x="131868" y="146366"/>
                  <a:pt x="132096" y="146070"/>
                  <a:pt x="132255" y="145775"/>
                </a:cubicBezTo>
                <a:cubicBezTo>
                  <a:pt x="132414" y="145547"/>
                  <a:pt x="132323" y="145229"/>
                  <a:pt x="132050" y="145138"/>
                </a:cubicBezTo>
                <a:cubicBezTo>
                  <a:pt x="131686" y="145016"/>
                  <a:pt x="131302" y="144966"/>
                  <a:pt x="130911" y="144966"/>
                </a:cubicBezTo>
                <a:cubicBezTo>
                  <a:pt x="130716" y="144966"/>
                  <a:pt x="130518" y="144979"/>
                  <a:pt x="130321" y="145001"/>
                </a:cubicBezTo>
                <a:cubicBezTo>
                  <a:pt x="116855" y="133923"/>
                  <a:pt x="108256" y="118864"/>
                  <a:pt x="109758" y="100871"/>
                </a:cubicBezTo>
                <a:cubicBezTo>
                  <a:pt x="111282" y="82309"/>
                  <a:pt x="121086" y="64976"/>
                  <a:pt x="118311" y="46004"/>
                </a:cubicBezTo>
                <a:cubicBezTo>
                  <a:pt x="116150" y="31241"/>
                  <a:pt x="107710" y="17479"/>
                  <a:pt x="95404" y="9039"/>
                </a:cubicBezTo>
                <a:cubicBezTo>
                  <a:pt x="86609" y="3034"/>
                  <a:pt x="75967" y="1"/>
                  <a:pt x="65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6"/>
          <p:cNvSpPr txBox="1">
            <a:spLocks noGrp="1"/>
          </p:cNvSpPr>
          <p:nvPr>
            <p:ph type="title"/>
          </p:nvPr>
        </p:nvSpPr>
        <p:spPr>
          <a:xfrm>
            <a:off x="685800" y="1801725"/>
            <a:ext cx="43683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Merriweather"/>
              <a:buNone/>
              <a:defRPr sz="3000">
                <a:latin typeface="Merriweather"/>
                <a:ea typeface="Merriweather"/>
                <a:cs typeface="Merriweather"/>
                <a:sym typeface="Merriweather"/>
              </a:defRPr>
            </a:lvl1pPr>
            <a:lvl2pPr lvl="1" rtl="0">
              <a:spcBef>
                <a:spcPts val="0"/>
              </a:spcBef>
              <a:spcAft>
                <a:spcPts val="0"/>
              </a:spcAft>
              <a:buSzPts val="2800"/>
              <a:buNone/>
              <a:defRPr>
                <a:latin typeface="Montserrat Medium"/>
                <a:ea typeface="Montserrat Medium"/>
                <a:cs typeface="Montserrat Medium"/>
                <a:sym typeface="Montserrat Medium"/>
              </a:defRPr>
            </a:lvl2pPr>
            <a:lvl3pPr lvl="2" rtl="0">
              <a:spcBef>
                <a:spcPts val="0"/>
              </a:spcBef>
              <a:spcAft>
                <a:spcPts val="0"/>
              </a:spcAft>
              <a:buSzPts val="2800"/>
              <a:buNone/>
              <a:defRPr>
                <a:latin typeface="Montserrat Medium"/>
                <a:ea typeface="Montserrat Medium"/>
                <a:cs typeface="Montserrat Medium"/>
                <a:sym typeface="Montserrat Medium"/>
              </a:defRPr>
            </a:lvl3pPr>
            <a:lvl4pPr lvl="3" rtl="0">
              <a:spcBef>
                <a:spcPts val="0"/>
              </a:spcBef>
              <a:spcAft>
                <a:spcPts val="0"/>
              </a:spcAft>
              <a:buSzPts val="2800"/>
              <a:buNone/>
              <a:defRPr>
                <a:latin typeface="Montserrat Medium"/>
                <a:ea typeface="Montserrat Medium"/>
                <a:cs typeface="Montserrat Medium"/>
                <a:sym typeface="Montserrat Medium"/>
              </a:defRPr>
            </a:lvl4pPr>
            <a:lvl5pPr lvl="4" rtl="0">
              <a:spcBef>
                <a:spcPts val="0"/>
              </a:spcBef>
              <a:spcAft>
                <a:spcPts val="0"/>
              </a:spcAft>
              <a:buSzPts val="2800"/>
              <a:buNone/>
              <a:defRPr>
                <a:latin typeface="Montserrat Medium"/>
                <a:ea typeface="Montserrat Medium"/>
                <a:cs typeface="Montserrat Medium"/>
                <a:sym typeface="Montserrat Medium"/>
              </a:defRPr>
            </a:lvl5pPr>
            <a:lvl6pPr lvl="5" rtl="0">
              <a:spcBef>
                <a:spcPts val="0"/>
              </a:spcBef>
              <a:spcAft>
                <a:spcPts val="0"/>
              </a:spcAft>
              <a:buSzPts val="2800"/>
              <a:buNone/>
              <a:defRPr>
                <a:latin typeface="Montserrat Medium"/>
                <a:ea typeface="Montserrat Medium"/>
                <a:cs typeface="Montserrat Medium"/>
                <a:sym typeface="Montserrat Medium"/>
              </a:defRPr>
            </a:lvl6pPr>
            <a:lvl7pPr lvl="6" rtl="0">
              <a:spcBef>
                <a:spcPts val="0"/>
              </a:spcBef>
              <a:spcAft>
                <a:spcPts val="0"/>
              </a:spcAft>
              <a:buSzPts val="2800"/>
              <a:buNone/>
              <a:defRPr>
                <a:latin typeface="Montserrat Medium"/>
                <a:ea typeface="Montserrat Medium"/>
                <a:cs typeface="Montserrat Medium"/>
                <a:sym typeface="Montserrat Medium"/>
              </a:defRPr>
            </a:lvl7pPr>
            <a:lvl8pPr lvl="7" rtl="0">
              <a:spcBef>
                <a:spcPts val="0"/>
              </a:spcBef>
              <a:spcAft>
                <a:spcPts val="0"/>
              </a:spcAft>
              <a:buSzPts val="2800"/>
              <a:buNone/>
              <a:defRPr>
                <a:latin typeface="Montserrat Medium"/>
                <a:ea typeface="Montserrat Medium"/>
                <a:cs typeface="Montserrat Medium"/>
                <a:sym typeface="Montserrat Medium"/>
              </a:defRPr>
            </a:lvl8pPr>
            <a:lvl9pPr lvl="8" rtl="0">
              <a:spcBef>
                <a:spcPts val="0"/>
              </a:spcBef>
              <a:spcAft>
                <a:spcPts val="0"/>
              </a:spcAft>
              <a:buSzPts val="2800"/>
              <a:buNone/>
              <a:defRPr>
                <a:latin typeface="Montserrat Medium"/>
                <a:ea typeface="Montserrat Medium"/>
                <a:cs typeface="Montserrat Medium"/>
                <a:sym typeface="Montserrat Medium"/>
              </a:defRPr>
            </a:lvl9pPr>
          </a:lstStyle>
          <a:p>
            <a:endParaRPr/>
          </a:p>
        </p:txBody>
      </p:sp>
      <p:sp>
        <p:nvSpPr>
          <p:cNvPr id="635" name="Google Shape;635;p16"/>
          <p:cNvSpPr txBox="1">
            <a:spLocks noGrp="1"/>
          </p:cNvSpPr>
          <p:nvPr>
            <p:ph type="subTitle" idx="1"/>
          </p:nvPr>
        </p:nvSpPr>
        <p:spPr>
          <a:xfrm>
            <a:off x="685800" y="2281875"/>
            <a:ext cx="3886200" cy="969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400">
                <a:solidFill>
                  <a:schemeClr val="dk2"/>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6" name="Google Shape;636;p16"/>
          <p:cNvSpPr/>
          <p:nvPr/>
        </p:nvSpPr>
        <p:spPr>
          <a:xfrm>
            <a:off x="-534585" y="-449878"/>
            <a:ext cx="2212160" cy="1807616"/>
          </a:xfrm>
          <a:custGeom>
            <a:avLst/>
            <a:gdLst/>
            <a:ahLst/>
            <a:cxnLst/>
            <a:rect l="l" t="t" r="r" b="b"/>
            <a:pathLst>
              <a:path w="139239" h="113776" extrusionOk="0">
                <a:moveTo>
                  <a:pt x="73529" y="1"/>
                </a:moveTo>
                <a:cubicBezTo>
                  <a:pt x="72268" y="1"/>
                  <a:pt x="71006" y="19"/>
                  <a:pt x="69744" y="59"/>
                </a:cubicBezTo>
                <a:lnTo>
                  <a:pt x="69426" y="104"/>
                </a:lnTo>
                <a:cubicBezTo>
                  <a:pt x="47065" y="3880"/>
                  <a:pt x="27480" y="17301"/>
                  <a:pt x="15924" y="36819"/>
                </a:cubicBezTo>
                <a:lnTo>
                  <a:pt x="2139" y="60044"/>
                </a:lnTo>
                <a:cubicBezTo>
                  <a:pt x="1" y="61955"/>
                  <a:pt x="23" y="65344"/>
                  <a:pt x="2230" y="67209"/>
                </a:cubicBezTo>
                <a:lnTo>
                  <a:pt x="2275" y="67232"/>
                </a:lnTo>
                <a:cubicBezTo>
                  <a:pt x="13945" y="77082"/>
                  <a:pt x="7439" y="92573"/>
                  <a:pt x="18517" y="103082"/>
                </a:cubicBezTo>
                <a:cubicBezTo>
                  <a:pt x="24932" y="109133"/>
                  <a:pt x="50568" y="108451"/>
                  <a:pt x="58507" y="112318"/>
                </a:cubicBezTo>
                <a:cubicBezTo>
                  <a:pt x="59940" y="113023"/>
                  <a:pt x="61464" y="113637"/>
                  <a:pt x="63079" y="113751"/>
                </a:cubicBezTo>
                <a:cubicBezTo>
                  <a:pt x="63296" y="113767"/>
                  <a:pt x="63511" y="113775"/>
                  <a:pt x="63725" y="113775"/>
                </a:cubicBezTo>
                <a:cubicBezTo>
                  <a:pt x="67381" y="113775"/>
                  <a:pt x="70691" y="111458"/>
                  <a:pt x="73657" y="109201"/>
                </a:cubicBezTo>
                <a:cubicBezTo>
                  <a:pt x="80959" y="103674"/>
                  <a:pt x="88261" y="98032"/>
                  <a:pt x="96473" y="93960"/>
                </a:cubicBezTo>
                <a:cubicBezTo>
                  <a:pt x="104321" y="90071"/>
                  <a:pt x="113010" y="87591"/>
                  <a:pt x="119743" y="82018"/>
                </a:cubicBezTo>
                <a:cubicBezTo>
                  <a:pt x="125499" y="77241"/>
                  <a:pt x="129366" y="70531"/>
                  <a:pt x="132300" y="63638"/>
                </a:cubicBezTo>
                <a:cubicBezTo>
                  <a:pt x="132346" y="63547"/>
                  <a:pt x="132391" y="63456"/>
                  <a:pt x="132437" y="63365"/>
                </a:cubicBezTo>
                <a:cubicBezTo>
                  <a:pt x="139238" y="47305"/>
                  <a:pt x="136008" y="28743"/>
                  <a:pt x="124361" y="15755"/>
                </a:cubicBezTo>
                <a:lnTo>
                  <a:pt x="122792" y="14003"/>
                </a:lnTo>
                <a:cubicBezTo>
                  <a:pt x="116400" y="6906"/>
                  <a:pt x="107596" y="2447"/>
                  <a:pt x="98088" y="1560"/>
                </a:cubicBezTo>
                <a:lnTo>
                  <a:pt x="97951" y="1537"/>
                </a:lnTo>
                <a:cubicBezTo>
                  <a:pt x="89835" y="769"/>
                  <a:pt x="81684" y="1"/>
                  <a:pt x="735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 name="Google Shape;637;p16"/>
          <p:cNvGrpSpPr/>
          <p:nvPr/>
        </p:nvGrpSpPr>
        <p:grpSpPr>
          <a:xfrm rot="3863719">
            <a:off x="7912739" y="4127582"/>
            <a:ext cx="1005722" cy="1600722"/>
            <a:chOff x="2665800" y="994925"/>
            <a:chExt cx="2326725" cy="3703250"/>
          </a:xfrm>
        </p:grpSpPr>
        <p:sp>
          <p:nvSpPr>
            <p:cNvPr id="638" name="Google Shape;638;p16"/>
            <p:cNvSpPr/>
            <p:nvPr/>
          </p:nvSpPr>
          <p:spPr>
            <a:xfrm>
              <a:off x="2922825" y="994925"/>
              <a:ext cx="2069700" cy="2082450"/>
            </a:xfrm>
            <a:custGeom>
              <a:avLst/>
              <a:gdLst/>
              <a:ahLst/>
              <a:cxnLst/>
              <a:rect l="l" t="t" r="r" b="b"/>
              <a:pathLst>
                <a:path w="82788" h="83298" extrusionOk="0">
                  <a:moveTo>
                    <a:pt x="31490" y="0"/>
                  </a:moveTo>
                  <a:cubicBezTo>
                    <a:pt x="31252" y="0"/>
                    <a:pt x="31015" y="2"/>
                    <a:pt x="30778" y="5"/>
                  </a:cubicBezTo>
                  <a:cubicBezTo>
                    <a:pt x="22771" y="73"/>
                    <a:pt x="14286" y="1665"/>
                    <a:pt x="8326" y="6988"/>
                  </a:cubicBezTo>
                  <a:cubicBezTo>
                    <a:pt x="2344" y="12334"/>
                    <a:pt x="1" y="22297"/>
                    <a:pt x="5028" y="28553"/>
                  </a:cubicBezTo>
                  <a:cubicBezTo>
                    <a:pt x="6734" y="30669"/>
                    <a:pt x="9077" y="32147"/>
                    <a:pt x="11329" y="33694"/>
                  </a:cubicBezTo>
                  <a:cubicBezTo>
                    <a:pt x="20155" y="39745"/>
                    <a:pt x="28094" y="46979"/>
                    <a:pt x="34918" y="55236"/>
                  </a:cubicBezTo>
                  <a:cubicBezTo>
                    <a:pt x="40901" y="62470"/>
                    <a:pt x="46087" y="70545"/>
                    <a:pt x="53389" y="76459"/>
                  </a:cubicBezTo>
                  <a:cubicBezTo>
                    <a:pt x="59159" y="81130"/>
                    <a:pt x="64764" y="83298"/>
                    <a:pt x="69314" y="83298"/>
                  </a:cubicBezTo>
                  <a:cubicBezTo>
                    <a:pt x="77949" y="83298"/>
                    <a:pt x="82787" y="75492"/>
                    <a:pt x="77752" y="62174"/>
                  </a:cubicBezTo>
                  <a:cubicBezTo>
                    <a:pt x="70859" y="43999"/>
                    <a:pt x="60987" y="26574"/>
                    <a:pt x="49977" y="10583"/>
                  </a:cubicBezTo>
                  <a:cubicBezTo>
                    <a:pt x="47680" y="7239"/>
                    <a:pt x="45177" y="3827"/>
                    <a:pt x="41561" y="1938"/>
                  </a:cubicBezTo>
                  <a:cubicBezTo>
                    <a:pt x="38495" y="342"/>
                    <a:pt x="34952" y="0"/>
                    <a:pt x="314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6"/>
            <p:cNvSpPr/>
            <p:nvPr/>
          </p:nvSpPr>
          <p:spPr>
            <a:xfrm>
              <a:off x="2665800" y="3446975"/>
              <a:ext cx="1078250" cy="1251200"/>
            </a:xfrm>
            <a:custGeom>
              <a:avLst/>
              <a:gdLst/>
              <a:ahLst/>
              <a:cxnLst/>
              <a:rect l="l" t="t" r="r" b="b"/>
              <a:pathLst>
                <a:path w="43130" h="50048" extrusionOk="0">
                  <a:moveTo>
                    <a:pt x="24048" y="0"/>
                  </a:moveTo>
                  <a:cubicBezTo>
                    <a:pt x="16617" y="0"/>
                    <a:pt x="8393" y="4303"/>
                    <a:pt x="5027" y="9837"/>
                  </a:cubicBezTo>
                  <a:cubicBezTo>
                    <a:pt x="3139" y="12953"/>
                    <a:pt x="2161" y="16525"/>
                    <a:pt x="1479" y="20096"/>
                  </a:cubicBezTo>
                  <a:cubicBezTo>
                    <a:pt x="114" y="27307"/>
                    <a:pt x="0" y="35178"/>
                    <a:pt x="3617" y="41570"/>
                  </a:cubicBezTo>
                  <a:cubicBezTo>
                    <a:pt x="6418" y="46489"/>
                    <a:pt x="11980" y="50047"/>
                    <a:pt x="17443" y="50047"/>
                  </a:cubicBezTo>
                  <a:cubicBezTo>
                    <a:pt x="19079" y="50047"/>
                    <a:pt x="20706" y="49728"/>
                    <a:pt x="22247" y="49031"/>
                  </a:cubicBezTo>
                  <a:cubicBezTo>
                    <a:pt x="27593" y="46597"/>
                    <a:pt x="30300" y="40728"/>
                    <a:pt x="32597" y="35337"/>
                  </a:cubicBezTo>
                  <a:cubicBezTo>
                    <a:pt x="36578" y="25897"/>
                    <a:pt x="43129" y="9655"/>
                    <a:pt x="32324" y="2330"/>
                  </a:cubicBezTo>
                  <a:cubicBezTo>
                    <a:pt x="29947" y="709"/>
                    <a:pt x="27063" y="0"/>
                    <a:pt x="240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16"/>
          <p:cNvSpPr/>
          <p:nvPr/>
        </p:nvSpPr>
        <p:spPr>
          <a:xfrm rot="9599322">
            <a:off x="-398768" y="3593485"/>
            <a:ext cx="2544660" cy="2668889"/>
          </a:xfrm>
          <a:custGeom>
            <a:avLst/>
            <a:gdLst/>
            <a:ahLst/>
            <a:cxnLst/>
            <a:rect l="l" t="t" r="r" b="b"/>
            <a:pathLst>
              <a:path w="104663" h="109762" extrusionOk="0">
                <a:moveTo>
                  <a:pt x="61492" y="0"/>
                </a:moveTo>
                <a:cubicBezTo>
                  <a:pt x="50465" y="0"/>
                  <a:pt x="40621" y="9146"/>
                  <a:pt x="32052" y="15324"/>
                </a:cubicBezTo>
                <a:cubicBezTo>
                  <a:pt x="19882" y="24104"/>
                  <a:pt x="10169" y="35842"/>
                  <a:pt x="3800" y="49422"/>
                </a:cubicBezTo>
                <a:cubicBezTo>
                  <a:pt x="1639" y="54040"/>
                  <a:pt x="1" y="59795"/>
                  <a:pt x="2913" y="63981"/>
                </a:cubicBezTo>
                <a:cubicBezTo>
                  <a:pt x="5239" y="67321"/>
                  <a:pt x="9616" y="68315"/>
                  <a:pt x="13780" y="68315"/>
                </a:cubicBezTo>
                <a:cubicBezTo>
                  <a:pt x="14380" y="68315"/>
                  <a:pt x="14976" y="68295"/>
                  <a:pt x="15560" y="68257"/>
                </a:cubicBezTo>
                <a:cubicBezTo>
                  <a:pt x="18177" y="68104"/>
                  <a:pt x="20852" y="67736"/>
                  <a:pt x="23463" y="67736"/>
                </a:cubicBezTo>
                <a:cubicBezTo>
                  <a:pt x="25504" y="67736"/>
                  <a:pt x="27507" y="67961"/>
                  <a:pt x="29413" y="68690"/>
                </a:cubicBezTo>
                <a:cubicBezTo>
                  <a:pt x="35510" y="71055"/>
                  <a:pt x="38626" y="77789"/>
                  <a:pt x="40287" y="84112"/>
                </a:cubicBezTo>
                <a:cubicBezTo>
                  <a:pt x="41925" y="90413"/>
                  <a:pt x="42857" y="97260"/>
                  <a:pt x="46883" y="102401"/>
                </a:cubicBezTo>
                <a:cubicBezTo>
                  <a:pt x="50905" y="107554"/>
                  <a:pt x="57119" y="109761"/>
                  <a:pt x="63668" y="109761"/>
                </a:cubicBezTo>
                <a:cubicBezTo>
                  <a:pt x="69898" y="109761"/>
                  <a:pt x="76430" y="107763"/>
                  <a:pt x="81664" y="104403"/>
                </a:cubicBezTo>
                <a:cubicBezTo>
                  <a:pt x="95882" y="95236"/>
                  <a:pt x="104139" y="78198"/>
                  <a:pt x="104412" y="61274"/>
                </a:cubicBezTo>
                <a:cubicBezTo>
                  <a:pt x="104662" y="44327"/>
                  <a:pt x="97588" y="27767"/>
                  <a:pt x="86623" y="14846"/>
                </a:cubicBezTo>
                <a:cubicBezTo>
                  <a:pt x="81164" y="8431"/>
                  <a:pt x="74431" y="2608"/>
                  <a:pt x="66242" y="584"/>
                </a:cubicBezTo>
                <a:cubicBezTo>
                  <a:pt x="64635" y="183"/>
                  <a:pt x="63051" y="0"/>
                  <a:pt x="614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 name="Google Shape;641;p16"/>
          <p:cNvGrpSpPr/>
          <p:nvPr/>
        </p:nvGrpSpPr>
        <p:grpSpPr>
          <a:xfrm rot="-1944002">
            <a:off x="7716070" y="-869340"/>
            <a:ext cx="2086264" cy="1845769"/>
            <a:chOff x="1749700" y="889800"/>
            <a:chExt cx="4276500" cy="3783525"/>
          </a:xfrm>
        </p:grpSpPr>
        <p:sp>
          <p:nvSpPr>
            <p:cNvPr id="642" name="Google Shape;642;p16"/>
            <p:cNvSpPr/>
            <p:nvPr/>
          </p:nvSpPr>
          <p:spPr>
            <a:xfrm>
              <a:off x="2226200" y="889800"/>
              <a:ext cx="183125" cy="226500"/>
            </a:xfrm>
            <a:custGeom>
              <a:avLst/>
              <a:gdLst/>
              <a:ahLst/>
              <a:cxnLst/>
              <a:rect l="l" t="t" r="r" b="b"/>
              <a:pathLst>
                <a:path w="7325" h="9060" extrusionOk="0">
                  <a:moveTo>
                    <a:pt x="3299" y="1"/>
                  </a:moveTo>
                  <a:cubicBezTo>
                    <a:pt x="2841" y="1"/>
                    <a:pt x="2390" y="173"/>
                    <a:pt x="2047" y="502"/>
                  </a:cubicBezTo>
                  <a:cubicBezTo>
                    <a:pt x="1753" y="835"/>
                    <a:pt x="1510" y="1203"/>
                    <a:pt x="1317" y="1604"/>
                  </a:cubicBezTo>
                  <a:lnTo>
                    <a:pt x="1317" y="1604"/>
                  </a:lnTo>
                  <a:cubicBezTo>
                    <a:pt x="1359" y="1507"/>
                    <a:pt x="1373" y="1467"/>
                    <a:pt x="1366" y="1467"/>
                  </a:cubicBezTo>
                  <a:cubicBezTo>
                    <a:pt x="1336" y="1467"/>
                    <a:pt x="865" y="2344"/>
                    <a:pt x="796" y="2481"/>
                  </a:cubicBezTo>
                  <a:cubicBezTo>
                    <a:pt x="0" y="3937"/>
                    <a:pt x="137" y="5234"/>
                    <a:pt x="728" y="6689"/>
                  </a:cubicBezTo>
                  <a:cubicBezTo>
                    <a:pt x="1345" y="8277"/>
                    <a:pt x="2705" y="9059"/>
                    <a:pt x="4024" y="9059"/>
                  </a:cubicBezTo>
                  <a:cubicBezTo>
                    <a:pt x="5577" y="9059"/>
                    <a:pt x="7074" y="7976"/>
                    <a:pt x="7234" y="5848"/>
                  </a:cubicBezTo>
                  <a:cubicBezTo>
                    <a:pt x="7325" y="4255"/>
                    <a:pt x="7097" y="2982"/>
                    <a:pt x="5960" y="1776"/>
                  </a:cubicBezTo>
                  <a:cubicBezTo>
                    <a:pt x="5664" y="1503"/>
                    <a:pt x="5346" y="1230"/>
                    <a:pt x="5027" y="980"/>
                  </a:cubicBezTo>
                  <a:cubicBezTo>
                    <a:pt x="4777" y="684"/>
                    <a:pt x="4504" y="434"/>
                    <a:pt x="4186" y="229"/>
                  </a:cubicBezTo>
                  <a:cubicBezTo>
                    <a:pt x="3906" y="76"/>
                    <a:pt x="3601" y="1"/>
                    <a:pt x="3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6"/>
            <p:cNvSpPr/>
            <p:nvPr/>
          </p:nvSpPr>
          <p:spPr>
            <a:xfrm>
              <a:off x="2327350" y="1533200"/>
              <a:ext cx="283725" cy="185850"/>
            </a:xfrm>
            <a:custGeom>
              <a:avLst/>
              <a:gdLst/>
              <a:ahLst/>
              <a:cxnLst/>
              <a:rect l="l" t="t" r="r" b="b"/>
              <a:pathLst>
                <a:path w="11349" h="7434" extrusionOk="0">
                  <a:moveTo>
                    <a:pt x="6546" y="1"/>
                  </a:moveTo>
                  <a:cubicBezTo>
                    <a:pt x="6377" y="1"/>
                    <a:pt x="6205" y="13"/>
                    <a:pt x="6031" y="39"/>
                  </a:cubicBezTo>
                  <a:cubicBezTo>
                    <a:pt x="4030" y="334"/>
                    <a:pt x="2392" y="2040"/>
                    <a:pt x="1163" y="3542"/>
                  </a:cubicBezTo>
                  <a:cubicBezTo>
                    <a:pt x="1" y="4928"/>
                    <a:pt x="618" y="7434"/>
                    <a:pt x="2647" y="7434"/>
                  </a:cubicBezTo>
                  <a:cubicBezTo>
                    <a:pt x="2683" y="7434"/>
                    <a:pt x="2719" y="7433"/>
                    <a:pt x="2756" y="7432"/>
                  </a:cubicBezTo>
                  <a:cubicBezTo>
                    <a:pt x="5008" y="7318"/>
                    <a:pt x="7419" y="7022"/>
                    <a:pt x="9080" y="5361"/>
                  </a:cubicBezTo>
                  <a:cubicBezTo>
                    <a:pt x="11348" y="3114"/>
                    <a:pt x="9247" y="1"/>
                    <a:pt x="65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6"/>
            <p:cNvSpPr/>
            <p:nvPr/>
          </p:nvSpPr>
          <p:spPr>
            <a:xfrm>
              <a:off x="2677400" y="1195275"/>
              <a:ext cx="265350" cy="220825"/>
            </a:xfrm>
            <a:custGeom>
              <a:avLst/>
              <a:gdLst/>
              <a:ahLst/>
              <a:cxnLst/>
              <a:rect l="l" t="t" r="r" b="b"/>
              <a:pathLst>
                <a:path w="10614" h="8833" extrusionOk="0">
                  <a:moveTo>
                    <a:pt x="5747" y="0"/>
                  </a:moveTo>
                  <a:cubicBezTo>
                    <a:pt x="5142" y="0"/>
                    <a:pt x="4503" y="134"/>
                    <a:pt x="3858" y="430"/>
                  </a:cubicBezTo>
                  <a:cubicBezTo>
                    <a:pt x="2493" y="1067"/>
                    <a:pt x="1765" y="2045"/>
                    <a:pt x="1219" y="3387"/>
                  </a:cubicBezTo>
                  <a:cubicBezTo>
                    <a:pt x="0" y="6257"/>
                    <a:pt x="1858" y="8832"/>
                    <a:pt x="4511" y="8832"/>
                  </a:cubicBezTo>
                  <a:cubicBezTo>
                    <a:pt x="5076" y="8832"/>
                    <a:pt x="5677" y="8716"/>
                    <a:pt x="6292" y="8460"/>
                  </a:cubicBezTo>
                  <a:cubicBezTo>
                    <a:pt x="7634" y="7891"/>
                    <a:pt x="8612" y="7164"/>
                    <a:pt x="9249" y="5821"/>
                  </a:cubicBezTo>
                  <a:cubicBezTo>
                    <a:pt x="10614" y="2849"/>
                    <a:pt x="8538" y="0"/>
                    <a:pt x="5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6"/>
            <p:cNvSpPr/>
            <p:nvPr/>
          </p:nvSpPr>
          <p:spPr>
            <a:xfrm>
              <a:off x="1795700" y="1310500"/>
              <a:ext cx="278100" cy="217600"/>
            </a:xfrm>
            <a:custGeom>
              <a:avLst/>
              <a:gdLst/>
              <a:ahLst/>
              <a:cxnLst/>
              <a:rect l="l" t="t" r="r" b="b"/>
              <a:pathLst>
                <a:path w="11124" h="8704" extrusionOk="0">
                  <a:moveTo>
                    <a:pt x="5323" y="1"/>
                  </a:moveTo>
                  <a:cubicBezTo>
                    <a:pt x="4021" y="1"/>
                    <a:pt x="2717" y="518"/>
                    <a:pt x="1524" y="1554"/>
                  </a:cubicBezTo>
                  <a:cubicBezTo>
                    <a:pt x="410" y="2509"/>
                    <a:pt x="0" y="4807"/>
                    <a:pt x="910" y="6058"/>
                  </a:cubicBezTo>
                  <a:cubicBezTo>
                    <a:pt x="2137" y="7723"/>
                    <a:pt x="3746" y="8703"/>
                    <a:pt x="5530" y="8703"/>
                  </a:cubicBezTo>
                  <a:cubicBezTo>
                    <a:pt x="6426" y="8703"/>
                    <a:pt x="7367" y="8456"/>
                    <a:pt x="8326" y="7923"/>
                  </a:cubicBezTo>
                  <a:cubicBezTo>
                    <a:pt x="10510" y="6717"/>
                    <a:pt x="11124" y="3351"/>
                    <a:pt x="9190" y="1622"/>
                  </a:cubicBezTo>
                  <a:cubicBezTo>
                    <a:pt x="7983" y="541"/>
                    <a:pt x="6654" y="1"/>
                    <a:pt x="5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6"/>
            <p:cNvSpPr/>
            <p:nvPr/>
          </p:nvSpPr>
          <p:spPr>
            <a:xfrm>
              <a:off x="2706175" y="2238800"/>
              <a:ext cx="236600" cy="344700"/>
            </a:xfrm>
            <a:custGeom>
              <a:avLst/>
              <a:gdLst/>
              <a:ahLst/>
              <a:cxnLst/>
              <a:rect l="l" t="t" r="r" b="b"/>
              <a:pathLst>
                <a:path w="9464" h="13788" extrusionOk="0">
                  <a:moveTo>
                    <a:pt x="4399" y="1"/>
                  </a:moveTo>
                  <a:cubicBezTo>
                    <a:pt x="3113" y="1"/>
                    <a:pt x="1775" y="902"/>
                    <a:pt x="1524" y="2433"/>
                  </a:cubicBezTo>
                  <a:cubicBezTo>
                    <a:pt x="0" y="5253"/>
                    <a:pt x="0" y="9371"/>
                    <a:pt x="1661" y="11964"/>
                  </a:cubicBezTo>
                  <a:cubicBezTo>
                    <a:pt x="2447" y="13225"/>
                    <a:pt x="3581" y="13787"/>
                    <a:pt x="4714" y="13787"/>
                  </a:cubicBezTo>
                  <a:cubicBezTo>
                    <a:pt x="6238" y="13787"/>
                    <a:pt x="7761" y="12772"/>
                    <a:pt x="8439" y="11077"/>
                  </a:cubicBezTo>
                  <a:cubicBezTo>
                    <a:pt x="9463" y="8529"/>
                    <a:pt x="8758" y="4207"/>
                    <a:pt x="6824" y="1932"/>
                  </a:cubicBezTo>
                  <a:cubicBezTo>
                    <a:pt x="6457" y="596"/>
                    <a:pt x="5445" y="1"/>
                    <a:pt x="4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6"/>
            <p:cNvSpPr/>
            <p:nvPr/>
          </p:nvSpPr>
          <p:spPr>
            <a:xfrm>
              <a:off x="2003275" y="2384950"/>
              <a:ext cx="313925" cy="216875"/>
            </a:xfrm>
            <a:custGeom>
              <a:avLst/>
              <a:gdLst/>
              <a:ahLst/>
              <a:cxnLst/>
              <a:rect l="l" t="t" r="r" b="b"/>
              <a:pathLst>
                <a:path w="12557" h="8675" extrusionOk="0">
                  <a:moveTo>
                    <a:pt x="8629" y="0"/>
                  </a:moveTo>
                  <a:cubicBezTo>
                    <a:pt x="8514" y="0"/>
                    <a:pt x="8398" y="7"/>
                    <a:pt x="8280" y="22"/>
                  </a:cubicBezTo>
                  <a:cubicBezTo>
                    <a:pt x="5937" y="295"/>
                    <a:pt x="3776" y="749"/>
                    <a:pt x="2002" y="2456"/>
                  </a:cubicBezTo>
                  <a:cubicBezTo>
                    <a:pt x="0" y="4389"/>
                    <a:pt x="1115" y="7574"/>
                    <a:pt x="3594" y="8370"/>
                  </a:cubicBezTo>
                  <a:cubicBezTo>
                    <a:pt x="4282" y="8583"/>
                    <a:pt x="4978" y="8675"/>
                    <a:pt x="5672" y="8675"/>
                  </a:cubicBezTo>
                  <a:cubicBezTo>
                    <a:pt x="6908" y="8675"/>
                    <a:pt x="8139" y="8383"/>
                    <a:pt x="9304" y="7960"/>
                  </a:cubicBezTo>
                  <a:cubicBezTo>
                    <a:pt x="11215" y="7301"/>
                    <a:pt x="12557" y="5640"/>
                    <a:pt x="12261" y="3547"/>
                  </a:cubicBezTo>
                  <a:cubicBezTo>
                    <a:pt x="12025" y="1855"/>
                    <a:pt x="10498" y="0"/>
                    <a:pt x="8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6"/>
            <p:cNvSpPr/>
            <p:nvPr/>
          </p:nvSpPr>
          <p:spPr>
            <a:xfrm>
              <a:off x="1749700" y="1859925"/>
              <a:ext cx="205825" cy="179750"/>
            </a:xfrm>
            <a:custGeom>
              <a:avLst/>
              <a:gdLst/>
              <a:ahLst/>
              <a:cxnLst/>
              <a:rect l="l" t="t" r="r" b="b"/>
              <a:pathLst>
                <a:path w="8233" h="7190" extrusionOk="0">
                  <a:moveTo>
                    <a:pt x="4008" y="0"/>
                  </a:moveTo>
                  <a:cubicBezTo>
                    <a:pt x="1924" y="0"/>
                    <a:pt x="0" y="1624"/>
                    <a:pt x="339" y="4030"/>
                  </a:cubicBezTo>
                  <a:cubicBezTo>
                    <a:pt x="611" y="5922"/>
                    <a:pt x="2314" y="7190"/>
                    <a:pt x="4046" y="7190"/>
                  </a:cubicBezTo>
                  <a:cubicBezTo>
                    <a:pt x="4917" y="7190"/>
                    <a:pt x="5796" y="6869"/>
                    <a:pt x="6504" y="6146"/>
                  </a:cubicBezTo>
                  <a:lnTo>
                    <a:pt x="6799" y="5827"/>
                  </a:lnTo>
                  <a:cubicBezTo>
                    <a:pt x="8232" y="4371"/>
                    <a:pt x="8096" y="1528"/>
                    <a:pt x="6094" y="573"/>
                  </a:cubicBezTo>
                  <a:lnTo>
                    <a:pt x="5730" y="391"/>
                  </a:lnTo>
                  <a:cubicBezTo>
                    <a:pt x="5173" y="125"/>
                    <a:pt x="4585" y="0"/>
                    <a:pt x="40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6"/>
            <p:cNvSpPr/>
            <p:nvPr/>
          </p:nvSpPr>
          <p:spPr>
            <a:xfrm>
              <a:off x="2389975" y="2023950"/>
              <a:ext cx="197925" cy="153525"/>
            </a:xfrm>
            <a:custGeom>
              <a:avLst/>
              <a:gdLst/>
              <a:ahLst/>
              <a:cxnLst/>
              <a:rect l="l" t="t" r="r" b="b"/>
              <a:pathLst>
                <a:path w="7917" h="6141" extrusionOk="0">
                  <a:moveTo>
                    <a:pt x="3454" y="1"/>
                  </a:moveTo>
                  <a:cubicBezTo>
                    <a:pt x="3076" y="1"/>
                    <a:pt x="2699" y="30"/>
                    <a:pt x="2321" y="85"/>
                  </a:cubicBezTo>
                  <a:cubicBezTo>
                    <a:pt x="728" y="313"/>
                    <a:pt x="0" y="2474"/>
                    <a:pt x="774" y="3725"/>
                  </a:cubicBezTo>
                  <a:cubicBezTo>
                    <a:pt x="1138" y="4339"/>
                    <a:pt x="1616" y="4862"/>
                    <a:pt x="2184" y="5294"/>
                  </a:cubicBezTo>
                  <a:cubicBezTo>
                    <a:pt x="2853" y="5842"/>
                    <a:pt x="3672" y="6141"/>
                    <a:pt x="4466" y="6141"/>
                  </a:cubicBezTo>
                  <a:cubicBezTo>
                    <a:pt x="5454" y="6141"/>
                    <a:pt x="6404" y="5679"/>
                    <a:pt x="6984" y="4657"/>
                  </a:cubicBezTo>
                  <a:cubicBezTo>
                    <a:pt x="7917" y="3020"/>
                    <a:pt x="7052" y="586"/>
                    <a:pt x="5119" y="199"/>
                  </a:cubicBezTo>
                  <a:cubicBezTo>
                    <a:pt x="4564" y="64"/>
                    <a:pt x="4009" y="1"/>
                    <a:pt x="34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6"/>
            <p:cNvSpPr/>
            <p:nvPr/>
          </p:nvSpPr>
          <p:spPr>
            <a:xfrm>
              <a:off x="3245425" y="1472775"/>
              <a:ext cx="196275" cy="197875"/>
            </a:xfrm>
            <a:custGeom>
              <a:avLst/>
              <a:gdLst/>
              <a:ahLst/>
              <a:cxnLst/>
              <a:rect l="l" t="t" r="r" b="b"/>
              <a:pathLst>
                <a:path w="7851" h="7915" extrusionOk="0">
                  <a:moveTo>
                    <a:pt x="4513" y="0"/>
                  </a:moveTo>
                  <a:cubicBezTo>
                    <a:pt x="3580" y="0"/>
                    <a:pt x="2631" y="393"/>
                    <a:pt x="2042" y="1273"/>
                  </a:cubicBezTo>
                  <a:cubicBezTo>
                    <a:pt x="1382" y="2205"/>
                    <a:pt x="1314" y="3115"/>
                    <a:pt x="905" y="4116"/>
                  </a:cubicBezTo>
                  <a:cubicBezTo>
                    <a:pt x="0" y="6112"/>
                    <a:pt x="1639" y="7915"/>
                    <a:pt x="3287" y="7915"/>
                  </a:cubicBezTo>
                  <a:cubicBezTo>
                    <a:pt x="4044" y="7915"/>
                    <a:pt x="4802" y="7535"/>
                    <a:pt x="5318" y="6618"/>
                  </a:cubicBezTo>
                  <a:cubicBezTo>
                    <a:pt x="5977" y="5458"/>
                    <a:pt x="6705" y="4662"/>
                    <a:pt x="7160" y="3343"/>
                  </a:cubicBezTo>
                  <a:cubicBezTo>
                    <a:pt x="7850" y="1302"/>
                    <a:pt x="6209" y="0"/>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6"/>
            <p:cNvSpPr/>
            <p:nvPr/>
          </p:nvSpPr>
          <p:spPr>
            <a:xfrm>
              <a:off x="3247675" y="933050"/>
              <a:ext cx="233625" cy="177075"/>
            </a:xfrm>
            <a:custGeom>
              <a:avLst/>
              <a:gdLst/>
              <a:ahLst/>
              <a:cxnLst/>
              <a:rect l="l" t="t" r="r" b="b"/>
              <a:pathLst>
                <a:path w="9345" h="7083" extrusionOk="0">
                  <a:moveTo>
                    <a:pt x="4773" y="0"/>
                  </a:moveTo>
                  <a:cubicBezTo>
                    <a:pt x="1" y="0"/>
                    <a:pt x="650" y="7082"/>
                    <a:pt x="4517" y="7082"/>
                  </a:cubicBezTo>
                  <a:cubicBezTo>
                    <a:pt x="4872" y="7082"/>
                    <a:pt x="5253" y="7023"/>
                    <a:pt x="5660" y="6893"/>
                  </a:cubicBezTo>
                  <a:cubicBezTo>
                    <a:pt x="9345" y="5710"/>
                    <a:pt x="8890" y="0"/>
                    <a:pt x="4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6"/>
            <p:cNvSpPr/>
            <p:nvPr/>
          </p:nvSpPr>
          <p:spPr>
            <a:xfrm>
              <a:off x="2950925" y="1955475"/>
              <a:ext cx="288750" cy="274600"/>
            </a:xfrm>
            <a:custGeom>
              <a:avLst/>
              <a:gdLst/>
              <a:ahLst/>
              <a:cxnLst/>
              <a:rect l="l" t="t" r="r" b="b"/>
              <a:pathLst>
                <a:path w="11550" h="10984" extrusionOk="0">
                  <a:moveTo>
                    <a:pt x="2898" y="0"/>
                  </a:moveTo>
                  <a:cubicBezTo>
                    <a:pt x="1277" y="0"/>
                    <a:pt x="0" y="2136"/>
                    <a:pt x="788" y="3711"/>
                  </a:cubicBezTo>
                  <a:cubicBezTo>
                    <a:pt x="1402" y="4917"/>
                    <a:pt x="1834" y="6168"/>
                    <a:pt x="2403" y="7374"/>
                  </a:cubicBezTo>
                  <a:cubicBezTo>
                    <a:pt x="3131" y="8852"/>
                    <a:pt x="4245" y="9785"/>
                    <a:pt x="5633" y="10604"/>
                  </a:cubicBezTo>
                  <a:cubicBezTo>
                    <a:pt x="6092" y="10865"/>
                    <a:pt x="6611" y="10984"/>
                    <a:pt x="7138" y="10984"/>
                  </a:cubicBezTo>
                  <a:cubicBezTo>
                    <a:pt x="9272" y="10984"/>
                    <a:pt x="11549" y="9040"/>
                    <a:pt x="10637" y="6759"/>
                  </a:cubicBezTo>
                  <a:cubicBezTo>
                    <a:pt x="9932" y="5008"/>
                    <a:pt x="9250" y="3689"/>
                    <a:pt x="7612" y="2619"/>
                  </a:cubicBezTo>
                  <a:cubicBezTo>
                    <a:pt x="6452" y="1846"/>
                    <a:pt x="5246" y="1209"/>
                    <a:pt x="4109" y="413"/>
                  </a:cubicBezTo>
                  <a:cubicBezTo>
                    <a:pt x="3701" y="125"/>
                    <a:pt x="3289" y="0"/>
                    <a:pt x="28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a:off x="3434650" y="2244700"/>
              <a:ext cx="193450" cy="190850"/>
            </a:xfrm>
            <a:custGeom>
              <a:avLst/>
              <a:gdLst/>
              <a:ahLst/>
              <a:cxnLst/>
              <a:rect l="l" t="t" r="r" b="b"/>
              <a:pathLst>
                <a:path w="7738" h="7634" extrusionOk="0">
                  <a:moveTo>
                    <a:pt x="4717" y="0"/>
                  </a:moveTo>
                  <a:cubicBezTo>
                    <a:pt x="4251" y="0"/>
                    <a:pt x="3785" y="100"/>
                    <a:pt x="3367" y="309"/>
                  </a:cubicBezTo>
                  <a:cubicBezTo>
                    <a:pt x="2617" y="695"/>
                    <a:pt x="1934" y="1241"/>
                    <a:pt x="1366" y="1901"/>
                  </a:cubicBezTo>
                  <a:cubicBezTo>
                    <a:pt x="1" y="3402"/>
                    <a:pt x="46" y="5677"/>
                    <a:pt x="1729" y="6951"/>
                  </a:cubicBezTo>
                  <a:cubicBezTo>
                    <a:pt x="2324" y="7401"/>
                    <a:pt x="3089" y="7634"/>
                    <a:pt x="3850" y="7634"/>
                  </a:cubicBezTo>
                  <a:cubicBezTo>
                    <a:pt x="5012" y="7634"/>
                    <a:pt x="6166" y="7091"/>
                    <a:pt x="6688" y="5950"/>
                  </a:cubicBezTo>
                  <a:cubicBezTo>
                    <a:pt x="7189" y="4972"/>
                    <a:pt x="7507" y="3880"/>
                    <a:pt x="7598" y="2765"/>
                  </a:cubicBezTo>
                  <a:cubicBezTo>
                    <a:pt x="7737" y="1044"/>
                    <a:pt x="6228" y="0"/>
                    <a:pt x="4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a:off x="3624350" y="1588700"/>
              <a:ext cx="234575" cy="157375"/>
            </a:xfrm>
            <a:custGeom>
              <a:avLst/>
              <a:gdLst/>
              <a:ahLst/>
              <a:cxnLst/>
              <a:rect l="l" t="t" r="r" b="b"/>
              <a:pathLst>
                <a:path w="9383" h="6295" extrusionOk="0">
                  <a:moveTo>
                    <a:pt x="5571" y="1"/>
                  </a:moveTo>
                  <a:cubicBezTo>
                    <a:pt x="3880" y="1"/>
                    <a:pt x="3007" y="894"/>
                    <a:pt x="1853" y="2004"/>
                  </a:cubicBezTo>
                  <a:cubicBezTo>
                    <a:pt x="1" y="3771"/>
                    <a:pt x="1695" y="6295"/>
                    <a:pt x="3840" y="6295"/>
                  </a:cubicBezTo>
                  <a:cubicBezTo>
                    <a:pt x="3987" y="6295"/>
                    <a:pt x="4136" y="6283"/>
                    <a:pt x="4287" y="6258"/>
                  </a:cubicBezTo>
                  <a:cubicBezTo>
                    <a:pt x="6084" y="5985"/>
                    <a:pt x="7017" y="5689"/>
                    <a:pt x="8108" y="4142"/>
                  </a:cubicBezTo>
                  <a:cubicBezTo>
                    <a:pt x="9382" y="2368"/>
                    <a:pt x="7608" y="71"/>
                    <a:pt x="5697" y="2"/>
                  </a:cubicBezTo>
                  <a:cubicBezTo>
                    <a:pt x="5655" y="1"/>
                    <a:pt x="5612" y="1"/>
                    <a:pt x="5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a:off x="3196375" y="2966875"/>
              <a:ext cx="193950" cy="304450"/>
            </a:xfrm>
            <a:custGeom>
              <a:avLst/>
              <a:gdLst/>
              <a:ahLst/>
              <a:cxnLst/>
              <a:rect l="l" t="t" r="r" b="b"/>
              <a:pathLst>
                <a:path w="7758" h="12178" extrusionOk="0">
                  <a:moveTo>
                    <a:pt x="3248" y="0"/>
                  </a:moveTo>
                  <a:cubicBezTo>
                    <a:pt x="1824" y="0"/>
                    <a:pt x="296" y="1239"/>
                    <a:pt x="569" y="3109"/>
                  </a:cubicBezTo>
                  <a:cubicBezTo>
                    <a:pt x="683" y="3973"/>
                    <a:pt x="114" y="5247"/>
                    <a:pt x="69" y="6134"/>
                  </a:cubicBezTo>
                  <a:cubicBezTo>
                    <a:pt x="0" y="7272"/>
                    <a:pt x="182" y="8432"/>
                    <a:pt x="615" y="9501"/>
                  </a:cubicBezTo>
                  <a:cubicBezTo>
                    <a:pt x="1193" y="11008"/>
                    <a:pt x="2407" y="12177"/>
                    <a:pt x="4054" y="12177"/>
                  </a:cubicBezTo>
                  <a:cubicBezTo>
                    <a:pt x="4223" y="12177"/>
                    <a:pt x="4396" y="12165"/>
                    <a:pt x="4573" y="12140"/>
                  </a:cubicBezTo>
                  <a:cubicBezTo>
                    <a:pt x="6370" y="11889"/>
                    <a:pt x="7712" y="10388"/>
                    <a:pt x="7735" y="8568"/>
                  </a:cubicBezTo>
                  <a:cubicBezTo>
                    <a:pt x="7757" y="7272"/>
                    <a:pt x="7507" y="5975"/>
                    <a:pt x="6961" y="4792"/>
                  </a:cubicBezTo>
                  <a:cubicBezTo>
                    <a:pt x="6506" y="3769"/>
                    <a:pt x="5642" y="2927"/>
                    <a:pt x="5392" y="1835"/>
                  </a:cubicBezTo>
                  <a:cubicBezTo>
                    <a:pt x="5100" y="552"/>
                    <a:pt x="4197" y="0"/>
                    <a:pt x="3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a:off x="2532150" y="3339825"/>
              <a:ext cx="221250" cy="225125"/>
            </a:xfrm>
            <a:custGeom>
              <a:avLst/>
              <a:gdLst/>
              <a:ahLst/>
              <a:cxnLst/>
              <a:rect l="l" t="t" r="r" b="b"/>
              <a:pathLst>
                <a:path w="8850" h="9005" extrusionOk="0">
                  <a:moveTo>
                    <a:pt x="4832" y="1"/>
                  </a:moveTo>
                  <a:cubicBezTo>
                    <a:pt x="3906" y="1"/>
                    <a:pt x="2946" y="324"/>
                    <a:pt x="2161" y="952"/>
                  </a:cubicBezTo>
                  <a:cubicBezTo>
                    <a:pt x="0" y="2704"/>
                    <a:pt x="23" y="4888"/>
                    <a:pt x="979" y="7253"/>
                  </a:cubicBezTo>
                  <a:cubicBezTo>
                    <a:pt x="1449" y="8423"/>
                    <a:pt x="2772" y="9004"/>
                    <a:pt x="4032" y="9004"/>
                  </a:cubicBezTo>
                  <a:cubicBezTo>
                    <a:pt x="4660" y="9004"/>
                    <a:pt x="5272" y="8860"/>
                    <a:pt x="5755" y="8573"/>
                  </a:cubicBezTo>
                  <a:cubicBezTo>
                    <a:pt x="8053" y="7208"/>
                    <a:pt x="8849" y="5161"/>
                    <a:pt x="8189" y="2590"/>
                  </a:cubicBezTo>
                  <a:cubicBezTo>
                    <a:pt x="7727" y="837"/>
                    <a:pt x="6321" y="1"/>
                    <a:pt x="4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a:off x="1958625" y="3174175"/>
              <a:ext cx="242000" cy="191000"/>
            </a:xfrm>
            <a:custGeom>
              <a:avLst/>
              <a:gdLst/>
              <a:ahLst/>
              <a:cxnLst/>
              <a:rect l="l" t="t" r="r" b="b"/>
              <a:pathLst>
                <a:path w="9680" h="7640" extrusionOk="0">
                  <a:moveTo>
                    <a:pt x="4775" y="1"/>
                  </a:moveTo>
                  <a:cubicBezTo>
                    <a:pt x="4719" y="1"/>
                    <a:pt x="4663" y="1"/>
                    <a:pt x="4607" y="3"/>
                  </a:cubicBezTo>
                  <a:cubicBezTo>
                    <a:pt x="4588" y="3"/>
                    <a:pt x="4569" y="3"/>
                    <a:pt x="4550" y="3"/>
                  </a:cubicBezTo>
                  <a:cubicBezTo>
                    <a:pt x="1226" y="3"/>
                    <a:pt x="0" y="3975"/>
                    <a:pt x="1991" y="6282"/>
                  </a:cubicBezTo>
                  <a:cubicBezTo>
                    <a:pt x="2754" y="7148"/>
                    <a:pt x="3834" y="7640"/>
                    <a:pt x="4978" y="7640"/>
                  </a:cubicBezTo>
                  <a:cubicBezTo>
                    <a:pt x="5096" y="7640"/>
                    <a:pt x="5215" y="7634"/>
                    <a:pt x="5335" y="7624"/>
                  </a:cubicBezTo>
                  <a:cubicBezTo>
                    <a:pt x="7678" y="7419"/>
                    <a:pt x="9680" y="5440"/>
                    <a:pt x="8974" y="2915"/>
                  </a:cubicBezTo>
                  <a:cubicBezTo>
                    <a:pt x="8838" y="2369"/>
                    <a:pt x="8565" y="1846"/>
                    <a:pt x="8178" y="1414"/>
                  </a:cubicBezTo>
                  <a:cubicBezTo>
                    <a:pt x="7285" y="498"/>
                    <a:pt x="6057" y="1"/>
                    <a:pt x="4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a:off x="2539550" y="2853075"/>
              <a:ext cx="256500" cy="211525"/>
            </a:xfrm>
            <a:custGeom>
              <a:avLst/>
              <a:gdLst/>
              <a:ahLst/>
              <a:cxnLst/>
              <a:rect l="l" t="t" r="r" b="b"/>
              <a:pathLst>
                <a:path w="10260" h="8461" extrusionOk="0">
                  <a:moveTo>
                    <a:pt x="4757" y="0"/>
                  </a:moveTo>
                  <a:cubicBezTo>
                    <a:pt x="4293" y="0"/>
                    <a:pt x="3827" y="51"/>
                    <a:pt x="3367" y="154"/>
                  </a:cubicBezTo>
                  <a:cubicBezTo>
                    <a:pt x="1069" y="609"/>
                    <a:pt x="0" y="3498"/>
                    <a:pt x="1137" y="5432"/>
                  </a:cubicBezTo>
                  <a:cubicBezTo>
                    <a:pt x="2002" y="6933"/>
                    <a:pt x="3207" y="7661"/>
                    <a:pt x="4800" y="8275"/>
                  </a:cubicBezTo>
                  <a:cubicBezTo>
                    <a:pt x="5137" y="8403"/>
                    <a:pt x="5486" y="8461"/>
                    <a:pt x="5835" y="8461"/>
                  </a:cubicBezTo>
                  <a:cubicBezTo>
                    <a:pt x="7420" y="8461"/>
                    <a:pt x="9014" y="7262"/>
                    <a:pt x="9554" y="5864"/>
                  </a:cubicBezTo>
                  <a:cubicBezTo>
                    <a:pt x="10259" y="4044"/>
                    <a:pt x="9668" y="1769"/>
                    <a:pt x="7848" y="814"/>
                  </a:cubicBezTo>
                  <a:cubicBezTo>
                    <a:pt x="6895" y="274"/>
                    <a:pt x="5831" y="0"/>
                    <a:pt x="47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6"/>
            <p:cNvSpPr/>
            <p:nvPr/>
          </p:nvSpPr>
          <p:spPr>
            <a:xfrm>
              <a:off x="3151475" y="2647950"/>
              <a:ext cx="320175" cy="314225"/>
            </a:xfrm>
            <a:custGeom>
              <a:avLst/>
              <a:gdLst/>
              <a:ahLst/>
              <a:cxnLst/>
              <a:rect l="l" t="t" r="r" b="b"/>
              <a:pathLst>
                <a:path w="12807" h="12569" extrusionOk="0">
                  <a:moveTo>
                    <a:pt x="6778" y="1"/>
                  </a:moveTo>
                  <a:cubicBezTo>
                    <a:pt x="5404" y="1"/>
                    <a:pt x="4128" y="608"/>
                    <a:pt x="3412" y="1808"/>
                  </a:cubicBezTo>
                  <a:cubicBezTo>
                    <a:pt x="1683" y="2923"/>
                    <a:pt x="227" y="4788"/>
                    <a:pt x="136" y="6812"/>
                  </a:cubicBezTo>
                  <a:cubicBezTo>
                    <a:pt x="1" y="10193"/>
                    <a:pt x="3214" y="12568"/>
                    <a:pt x="6370" y="12568"/>
                  </a:cubicBezTo>
                  <a:cubicBezTo>
                    <a:pt x="6400" y="12568"/>
                    <a:pt x="6430" y="12568"/>
                    <a:pt x="6460" y="12568"/>
                  </a:cubicBezTo>
                  <a:cubicBezTo>
                    <a:pt x="9758" y="12545"/>
                    <a:pt x="12602" y="9861"/>
                    <a:pt x="12715" y="6539"/>
                  </a:cubicBezTo>
                  <a:cubicBezTo>
                    <a:pt x="12806" y="3560"/>
                    <a:pt x="10531" y="489"/>
                    <a:pt x="7506" y="56"/>
                  </a:cubicBezTo>
                  <a:cubicBezTo>
                    <a:pt x="7262" y="19"/>
                    <a:pt x="7019" y="1"/>
                    <a:pt x="67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6"/>
            <p:cNvSpPr/>
            <p:nvPr/>
          </p:nvSpPr>
          <p:spPr>
            <a:xfrm>
              <a:off x="3489825" y="1861150"/>
              <a:ext cx="179150" cy="139350"/>
            </a:xfrm>
            <a:custGeom>
              <a:avLst/>
              <a:gdLst/>
              <a:ahLst/>
              <a:cxnLst/>
              <a:rect l="l" t="t" r="r" b="b"/>
              <a:pathLst>
                <a:path w="7166" h="5574" extrusionOk="0">
                  <a:moveTo>
                    <a:pt x="3594" y="0"/>
                  </a:moveTo>
                  <a:cubicBezTo>
                    <a:pt x="0" y="0"/>
                    <a:pt x="0" y="5574"/>
                    <a:pt x="3594" y="5574"/>
                  </a:cubicBezTo>
                  <a:cubicBezTo>
                    <a:pt x="7166" y="5574"/>
                    <a:pt x="7166" y="0"/>
                    <a:pt x="3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a:off x="3652450" y="2995700"/>
              <a:ext cx="192300" cy="155750"/>
            </a:xfrm>
            <a:custGeom>
              <a:avLst/>
              <a:gdLst/>
              <a:ahLst/>
              <a:cxnLst/>
              <a:rect l="l" t="t" r="r" b="b"/>
              <a:pathLst>
                <a:path w="7692" h="6230" extrusionOk="0">
                  <a:moveTo>
                    <a:pt x="3570" y="0"/>
                  </a:moveTo>
                  <a:cubicBezTo>
                    <a:pt x="3443" y="0"/>
                    <a:pt x="3314" y="8"/>
                    <a:pt x="3186" y="22"/>
                  </a:cubicBezTo>
                  <a:cubicBezTo>
                    <a:pt x="1616" y="113"/>
                    <a:pt x="1" y="1660"/>
                    <a:pt x="615" y="3366"/>
                  </a:cubicBezTo>
                  <a:cubicBezTo>
                    <a:pt x="1161" y="4890"/>
                    <a:pt x="1889" y="5687"/>
                    <a:pt x="3504" y="6119"/>
                  </a:cubicBezTo>
                  <a:cubicBezTo>
                    <a:pt x="3793" y="6194"/>
                    <a:pt x="4067" y="6229"/>
                    <a:pt x="4325" y="6229"/>
                  </a:cubicBezTo>
                  <a:cubicBezTo>
                    <a:pt x="6704" y="6229"/>
                    <a:pt x="7691" y="3230"/>
                    <a:pt x="6234" y="1342"/>
                  </a:cubicBezTo>
                  <a:cubicBezTo>
                    <a:pt x="5605" y="490"/>
                    <a:pt x="4616" y="0"/>
                    <a:pt x="3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a:off x="2518350" y="3867100"/>
              <a:ext cx="206050" cy="166900"/>
            </a:xfrm>
            <a:custGeom>
              <a:avLst/>
              <a:gdLst/>
              <a:ahLst/>
              <a:cxnLst/>
              <a:rect l="l" t="t" r="r" b="b"/>
              <a:pathLst>
                <a:path w="8242" h="6676" extrusionOk="0">
                  <a:moveTo>
                    <a:pt x="4399" y="1"/>
                  </a:moveTo>
                  <a:cubicBezTo>
                    <a:pt x="3869" y="1"/>
                    <a:pt x="3336" y="133"/>
                    <a:pt x="2850" y="425"/>
                  </a:cubicBezTo>
                  <a:lnTo>
                    <a:pt x="2395" y="721"/>
                  </a:lnTo>
                  <a:cubicBezTo>
                    <a:pt x="0" y="2171"/>
                    <a:pt x="576" y="6675"/>
                    <a:pt x="3630" y="6675"/>
                  </a:cubicBezTo>
                  <a:cubicBezTo>
                    <a:pt x="3738" y="6675"/>
                    <a:pt x="3850" y="6670"/>
                    <a:pt x="3964" y="6658"/>
                  </a:cubicBezTo>
                  <a:lnTo>
                    <a:pt x="4488" y="6590"/>
                  </a:lnTo>
                  <a:cubicBezTo>
                    <a:pt x="6558" y="6362"/>
                    <a:pt x="8241" y="4656"/>
                    <a:pt x="7672" y="2450"/>
                  </a:cubicBezTo>
                  <a:cubicBezTo>
                    <a:pt x="7289" y="999"/>
                    <a:pt x="5855" y="1"/>
                    <a:pt x="4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a:off x="2267150" y="3707100"/>
              <a:ext cx="242850" cy="211025"/>
            </a:xfrm>
            <a:custGeom>
              <a:avLst/>
              <a:gdLst/>
              <a:ahLst/>
              <a:cxnLst/>
              <a:rect l="l" t="t" r="r" b="b"/>
              <a:pathLst>
                <a:path w="9714" h="8441" extrusionOk="0">
                  <a:moveTo>
                    <a:pt x="4845" y="1"/>
                  </a:moveTo>
                  <a:cubicBezTo>
                    <a:pt x="2320" y="1"/>
                    <a:pt x="0" y="2639"/>
                    <a:pt x="842" y="5210"/>
                  </a:cubicBezTo>
                  <a:lnTo>
                    <a:pt x="955" y="5506"/>
                  </a:lnTo>
                  <a:cubicBezTo>
                    <a:pt x="1524" y="7462"/>
                    <a:pt x="3190" y="8440"/>
                    <a:pt x="4857" y="8440"/>
                  </a:cubicBezTo>
                  <a:cubicBezTo>
                    <a:pt x="6523" y="8440"/>
                    <a:pt x="8189" y="7462"/>
                    <a:pt x="8758" y="5506"/>
                  </a:cubicBezTo>
                  <a:lnTo>
                    <a:pt x="8872" y="5210"/>
                  </a:lnTo>
                  <a:cubicBezTo>
                    <a:pt x="9713" y="2639"/>
                    <a:pt x="7393" y="1"/>
                    <a:pt x="4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6"/>
            <p:cNvSpPr/>
            <p:nvPr/>
          </p:nvSpPr>
          <p:spPr>
            <a:xfrm>
              <a:off x="3253800" y="3352875"/>
              <a:ext cx="176325" cy="238050"/>
            </a:xfrm>
            <a:custGeom>
              <a:avLst/>
              <a:gdLst/>
              <a:ahLst/>
              <a:cxnLst/>
              <a:rect l="l" t="t" r="r" b="b"/>
              <a:pathLst>
                <a:path w="7053" h="9522" extrusionOk="0">
                  <a:moveTo>
                    <a:pt x="3063" y="0"/>
                  </a:moveTo>
                  <a:cubicBezTo>
                    <a:pt x="1572" y="0"/>
                    <a:pt x="60" y="958"/>
                    <a:pt x="274" y="2682"/>
                  </a:cubicBezTo>
                  <a:cubicBezTo>
                    <a:pt x="410" y="3592"/>
                    <a:pt x="1" y="4275"/>
                    <a:pt x="1" y="5185"/>
                  </a:cubicBezTo>
                  <a:cubicBezTo>
                    <a:pt x="1" y="6185"/>
                    <a:pt x="410" y="7141"/>
                    <a:pt x="888" y="7982"/>
                  </a:cubicBezTo>
                  <a:cubicBezTo>
                    <a:pt x="1480" y="9012"/>
                    <a:pt x="2587" y="9521"/>
                    <a:pt x="3683" y="9521"/>
                  </a:cubicBezTo>
                  <a:cubicBezTo>
                    <a:pt x="5032" y="9521"/>
                    <a:pt x="6362" y="8750"/>
                    <a:pt x="6689" y="7232"/>
                  </a:cubicBezTo>
                  <a:cubicBezTo>
                    <a:pt x="7053" y="5457"/>
                    <a:pt x="6757" y="4229"/>
                    <a:pt x="5938" y="2887"/>
                  </a:cubicBezTo>
                  <a:cubicBezTo>
                    <a:pt x="5824" y="2591"/>
                    <a:pt x="5756" y="2296"/>
                    <a:pt x="5711" y="1977"/>
                  </a:cubicBezTo>
                  <a:cubicBezTo>
                    <a:pt x="5456" y="625"/>
                    <a:pt x="4267" y="0"/>
                    <a:pt x="3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a:off x="3582775" y="2711750"/>
              <a:ext cx="129700" cy="113975"/>
            </a:xfrm>
            <a:custGeom>
              <a:avLst/>
              <a:gdLst/>
              <a:ahLst/>
              <a:cxnLst/>
              <a:rect l="l" t="t" r="r" b="b"/>
              <a:pathLst>
                <a:path w="5188" h="4559" extrusionOk="0">
                  <a:moveTo>
                    <a:pt x="2595" y="1"/>
                  </a:moveTo>
                  <a:cubicBezTo>
                    <a:pt x="1679" y="1"/>
                    <a:pt x="763" y="518"/>
                    <a:pt x="513" y="1553"/>
                  </a:cubicBezTo>
                  <a:lnTo>
                    <a:pt x="422" y="1872"/>
                  </a:lnTo>
                  <a:cubicBezTo>
                    <a:pt x="1" y="3660"/>
                    <a:pt x="1308" y="4559"/>
                    <a:pt x="2606" y="4559"/>
                  </a:cubicBezTo>
                  <a:cubicBezTo>
                    <a:pt x="3901" y="4559"/>
                    <a:pt x="5187" y="3666"/>
                    <a:pt x="4744" y="1872"/>
                  </a:cubicBezTo>
                  <a:lnTo>
                    <a:pt x="4676" y="1553"/>
                  </a:lnTo>
                  <a:cubicBezTo>
                    <a:pt x="4426" y="518"/>
                    <a:pt x="3510" y="1"/>
                    <a:pt x="2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a:off x="3683175" y="3719650"/>
              <a:ext cx="191950" cy="166825"/>
            </a:xfrm>
            <a:custGeom>
              <a:avLst/>
              <a:gdLst/>
              <a:ahLst/>
              <a:cxnLst/>
              <a:rect l="l" t="t" r="r" b="b"/>
              <a:pathLst>
                <a:path w="7678" h="6673" extrusionOk="0">
                  <a:moveTo>
                    <a:pt x="4056" y="1"/>
                  </a:moveTo>
                  <a:cubicBezTo>
                    <a:pt x="3160" y="1"/>
                    <a:pt x="2263" y="307"/>
                    <a:pt x="1638" y="932"/>
                  </a:cubicBezTo>
                  <a:cubicBezTo>
                    <a:pt x="0" y="2592"/>
                    <a:pt x="569" y="6164"/>
                    <a:pt x="3162" y="6551"/>
                  </a:cubicBezTo>
                  <a:lnTo>
                    <a:pt x="3572" y="6619"/>
                  </a:lnTo>
                  <a:cubicBezTo>
                    <a:pt x="3799" y="6655"/>
                    <a:pt x="4021" y="6673"/>
                    <a:pt x="4235" y="6673"/>
                  </a:cubicBezTo>
                  <a:cubicBezTo>
                    <a:pt x="6291" y="6673"/>
                    <a:pt x="7677" y="5049"/>
                    <a:pt x="7348" y="2865"/>
                  </a:cubicBezTo>
                  <a:cubicBezTo>
                    <a:pt x="7325" y="2729"/>
                    <a:pt x="7302" y="2592"/>
                    <a:pt x="7280" y="2456"/>
                  </a:cubicBezTo>
                  <a:cubicBezTo>
                    <a:pt x="7024" y="839"/>
                    <a:pt x="5540" y="1"/>
                    <a:pt x="4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a:off x="3697825" y="4246275"/>
              <a:ext cx="218100" cy="175300"/>
            </a:xfrm>
            <a:custGeom>
              <a:avLst/>
              <a:gdLst/>
              <a:ahLst/>
              <a:cxnLst/>
              <a:rect l="l" t="t" r="r" b="b"/>
              <a:pathLst>
                <a:path w="8724" h="7012" extrusionOk="0">
                  <a:moveTo>
                    <a:pt x="5929" y="1"/>
                  </a:moveTo>
                  <a:cubicBezTo>
                    <a:pt x="5713" y="1"/>
                    <a:pt x="5489" y="36"/>
                    <a:pt x="5260" y="112"/>
                  </a:cubicBezTo>
                  <a:cubicBezTo>
                    <a:pt x="3918" y="567"/>
                    <a:pt x="2826" y="1022"/>
                    <a:pt x="1803" y="2068"/>
                  </a:cubicBezTo>
                  <a:cubicBezTo>
                    <a:pt x="1" y="3889"/>
                    <a:pt x="1638" y="7012"/>
                    <a:pt x="3812" y="7012"/>
                  </a:cubicBezTo>
                  <a:cubicBezTo>
                    <a:pt x="4272" y="7012"/>
                    <a:pt x="4757" y="6872"/>
                    <a:pt x="5238" y="6550"/>
                  </a:cubicBezTo>
                  <a:cubicBezTo>
                    <a:pt x="6352" y="5799"/>
                    <a:pt x="7285" y="4753"/>
                    <a:pt x="7899" y="3524"/>
                  </a:cubicBezTo>
                  <a:cubicBezTo>
                    <a:pt x="8724" y="2056"/>
                    <a:pt x="7574" y="1"/>
                    <a:pt x="59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6"/>
            <p:cNvSpPr/>
            <p:nvPr/>
          </p:nvSpPr>
          <p:spPr>
            <a:xfrm>
              <a:off x="2856525" y="4282625"/>
              <a:ext cx="175475" cy="138900"/>
            </a:xfrm>
            <a:custGeom>
              <a:avLst/>
              <a:gdLst/>
              <a:ahLst/>
              <a:cxnLst/>
              <a:rect l="l" t="t" r="r" b="b"/>
              <a:pathLst>
                <a:path w="7019" h="5556" extrusionOk="0">
                  <a:moveTo>
                    <a:pt x="3735" y="1"/>
                  </a:moveTo>
                  <a:cubicBezTo>
                    <a:pt x="3211" y="1"/>
                    <a:pt x="2661" y="190"/>
                    <a:pt x="2152" y="637"/>
                  </a:cubicBezTo>
                  <a:cubicBezTo>
                    <a:pt x="1447" y="1274"/>
                    <a:pt x="1197" y="1888"/>
                    <a:pt x="765" y="2684"/>
                  </a:cubicBezTo>
                  <a:cubicBezTo>
                    <a:pt x="1" y="4082"/>
                    <a:pt x="1129" y="5556"/>
                    <a:pt x="2475" y="5556"/>
                  </a:cubicBezTo>
                  <a:cubicBezTo>
                    <a:pt x="2773" y="5556"/>
                    <a:pt x="3080" y="5484"/>
                    <a:pt x="3381" y="5323"/>
                  </a:cubicBezTo>
                  <a:cubicBezTo>
                    <a:pt x="4200" y="4891"/>
                    <a:pt x="4814" y="4641"/>
                    <a:pt x="5451" y="3936"/>
                  </a:cubicBezTo>
                  <a:cubicBezTo>
                    <a:pt x="7018" y="2227"/>
                    <a:pt x="5531" y="1"/>
                    <a:pt x="3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6"/>
            <p:cNvSpPr/>
            <p:nvPr/>
          </p:nvSpPr>
          <p:spPr>
            <a:xfrm>
              <a:off x="3037700" y="3743500"/>
              <a:ext cx="209300" cy="162100"/>
            </a:xfrm>
            <a:custGeom>
              <a:avLst/>
              <a:gdLst/>
              <a:ahLst/>
              <a:cxnLst/>
              <a:rect l="l" t="t" r="r" b="b"/>
              <a:pathLst>
                <a:path w="8372" h="6484" extrusionOk="0">
                  <a:moveTo>
                    <a:pt x="4186" y="1"/>
                  </a:moveTo>
                  <a:cubicBezTo>
                    <a:pt x="1" y="1"/>
                    <a:pt x="1" y="6484"/>
                    <a:pt x="4186" y="6484"/>
                  </a:cubicBezTo>
                  <a:cubicBezTo>
                    <a:pt x="8372" y="6484"/>
                    <a:pt x="8372" y="1"/>
                    <a:pt x="4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6"/>
            <p:cNvSpPr/>
            <p:nvPr/>
          </p:nvSpPr>
          <p:spPr>
            <a:xfrm>
              <a:off x="3500625" y="4075050"/>
              <a:ext cx="174600" cy="134800"/>
            </a:xfrm>
            <a:custGeom>
              <a:avLst/>
              <a:gdLst/>
              <a:ahLst/>
              <a:cxnLst/>
              <a:rect l="l" t="t" r="r" b="b"/>
              <a:pathLst>
                <a:path w="6984" h="5392" extrusionOk="0">
                  <a:moveTo>
                    <a:pt x="3503" y="0"/>
                  </a:moveTo>
                  <a:cubicBezTo>
                    <a:pt x="0" y="0"/>
                    <a:pt x="0" y="5392"/>
                    <a:pt x="3503" y="5392"/>
                  </a:cubicBezTo>
                  <a:cubicBezTo>
                    <a:pt x="6984" y="5392"/>
                    <a:pt x="6984" y="0"/>
                    <a:pt x="3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6"/>
            <p:cNvSpPr/>
            <p:nvPr/>
          </p:nvSpPr>
          <p:spPr>
            <a:xfrm>
              <a:off x="2911450" y="3001375"/>
              <a:ext cx="178600" cy="138775"/>
            </a:xfrm>
            <a:custGeom>
              <a:avLst/>
              <a:gdLst/>
              <a:ahLst/>
              <a:cxnLst/>
              <a:rect l="l" t="t" r="r" b="b"/>
              <a:pathLst>
                <a:path w="7144" h="5551" extrusionOk="0">
                  <a:moveTo>
                    <a:pt x="3572" y="0"/>
                  </a:moveTo>
                  <a:cubicBezTo>
                    <a:pt x="1" y="0"/>
                    <a:pt x="1" y="5551"/>
                    <a:pt x="3572" y="5551"/>
                  </a:cubicBezTo>
                  <a:cubicBezTo>
                    <a:pt x="7144" y="5551"/>
                    <a:pt x="7144" y="0"/>
                    <a:pt x="3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6"/>
            <p:cNvSpPr/>
            <p:nvPr/>
          </p:nvSpPr>
          <p:spPr>
            <a:xfrm>
              <a:off x="3544425" y="3350275"/>
              <a:ext cx="166075" cy="121125"/>
            </a:xfrm>
            <a:custGeom>
              <a:avLst/>
              <a:gdLst/>
              <a:ahLst/>
              <a:cxnLst/>
              <a:rect l="l" t="t" r="r" b="b"/>
              <a:pathLst>
                <a:path w="6643" h="4845" extrusionOk="0">
                  <a:moveTo>
                    <a:pt x="3126" y="0"/>
                  </a:moveTo>
                  <a:cubicBezTo>
                    <a:pt x="17" y="0"/>
                    <a:pt x="0" y="4845"/>
                    <a:pt x="3123" y="4845"/>
                  </a:cubicBezTo>
                  <a:cubicBezTo>
                    <a:pt x="3314" y="4845"/>
                    <a:pt x="3516" y="4826"/>
                    <a:pt x="3731" y="4788"/>
                  </a:cubicBezTo>
                  <a:lnTo>
                    <a:pt x="4367" y="4674"/>
                  </a:lnTo>
                  <a:cubicBezTo>
                    <a:pt x="6642" y="4265"/>
                    <a:pt x="6642" y="580"/>
                    <a:pt x="4367" y="170"/>
                  </a:cubicBezTo>
                  <a:lnTo>
                    <a:pt x="3731" y="57"/>
                  </a:lnTo>
                  <a:cubicBezTo>
                    <a:pt x="3517" y="18"/>
                    <a:pt x="3316" y="0"/>
                    <a:pt x="3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6"/>
            <p:cNvSpPr/>
            <p:nvPr/>
          </p:nvSpPr>
          <p:spPr>
            <a:xfrm>
              <a:off x="4353075" y="3522925"/>
              <a:ext cx="187700" cy="347900"/>
            </a:xfrm>
            <a:custGeom>
              <a:avLst/>
              <a:gdLst/>
              <a:ahLst/>
              <a:cxnLst/>
              <a:rect l="l" t="t" r="r" b="b"/>
              <a:pathLst>
                <a:path w="7508" h="13916" extrusionOk="0">
                  <a:moveTo>
                    <a:pt x="4508" y="0"/>
                  </a:moveTo>
                  <a:cubicBezTo>
                    <a:pt x="3298" y="0"/>
                    <a:pt x="2002" y="742"/>
                    <a:pt x="1570" y="1977"/>
                  </a:cubicBezTo>
                  <a:cubicBezTo>
                    <a:pt x="501" y="5139"/>
                    <a:pt x="1" y="8937"/>
                    <a:pt x="1206" y="12145"/>
                  </a:cubicBezTo>
                  <a:cubicBezTo>
                    <a:pt x="1614" y="13235"/>
                    <a:pt x="2657" y="13915"/>
                    <a:pt x="3686" y="13915"/>
                  </a:cubicBezTo>
                  <a:cubicBezTo>
                    <a:pt x="4439" y="13915"/>
                    <a:pt x="5184" y="13550"/>
                    <a:pt x="5665" y="12713"/>
                  </a:cubicBezTo>
                  <a:cubicBezTo>
                    <a:pt x="7485" y="9483"/>
                    <a:pt x="7508" y="5548"/>
                    <a:pt x="6871" y="1977"/>
                  </a:cubicBezTo>
                  <a:cubicBezTo>
                    <a:pt x="6612" y="599"/>
                    <a:pt x="5595" y="0"/>
                    <a:pt x="45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6"/>
            <p:cNvSpPr/>
            <p:nvPr/>
          </p:nvSpPr>
          <p:spPr>
            <a:xfrm>
              <a:off x="3884475" y="3526250"/>
              <a:ext cx="200775" cy="135950"/>
            </a:xfrm>
            <a:custGeom>
              <a:avLst/>
              <a:gdLst/>
              <a:ahLst/>
              <a:cxnLst/>
              <a:rect l="l" t="t" r="r" b="b"/>
              <a:pathLst>
                <a:path w="8031" h="5438" extrusionOk="0">
                  <a:moveTo>
                    <a:pt x="3385" y="1"/>
                  </a:moveTo>
                  <a:cubicBezTo>
                    <a:pt x="3083" y="1"/>
                    <a:pt x="2780" y="31"/>
                    <a:pt x="2480" y="92"/>
                  </a:cubicBezTo>
                  <a:cubicBezTo>
                    <a:pt x="1" y="479"/>
                    <a:pt x="319" y="3572"/>
                    <a:pt x="1866" y="4733"/>
                  </a:cubicBezTo>
                  <a:cubicBezTo>
                    <a:pt x="2640" y="5324"/>
                    <a:pt x="3527" y="5438"/>
                    <a:pt x="4482" y="5438"/>
                  </a:cubicBezTo>
                  <a:cubicBezTo>
                    <a:pt x="6984" y="5438"/>
                    <a:pt x="8031" y="1866"/>
                    <a:pt x="5733" y="638"/>
                  </a:cubicBezTo>
                  <a:cubicBezTo>
                    <a:pt x="5018" y="222"/>
                    <a:pt x="4206" y="1"/>
                    <a:pt x="3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6"/>
            <p:cNvSpPr/>
            <p:nvPr/>
          </p:nvSpPr>
          <p:spPr>
            <a:xfrm>
              <a:off x="4163150" y="4152950"/>
              <a:ext cx="244225" cy="149975"/>
            </a:xfrm>
            <a:custGeom>
              <a:avLst/>
              <a:gdLst/>
              <a:ahLst/>
              <a:cxnLst/>
              <a:rect l="l" t="t" r="r" b="b"/>
              <a:pathLst>
                <a:path w="9769" h="5999" extrusionOk="0">
                  <a:moveTo>
                    <a:pt x="3737" y="0"/>
                  </a:moveTo>
                  <a:cubicBezTo>
                    <a:pt x="3354" y="0"/>
                    <a:pt x="2960" y="54"/>
                    <a:pt x="2548" y="183"/>
                  </a:cubicBezTo>
                  <a:cubicBezTo>
                    <a:pt x="728" y="751"/>
                    <a:pt x="0" y="3026"/>
                    <a:pt x="1388" y="4459"/>
                  </a:cubicBezTo>
                  <a:cubicBezTo>
                    <a:pt x="2502" y="5597"/>
                    <a:pt x="3731" y="5733"/>
                    <a:pt x="5232" y="5961"/>
                  </a:cubicBezTo>
                  <a:cubicBezTo>
                    <a:pt x="5409" y="5986"/>
                    <a:pt x="5580" y="5999"/>
                    <a:pt x="5746" y="5999"/>
                  </a:cubicBezTo>
                  <a:cubicBezTo>
                    <a:pt x="8786" y="5999"/>
                    <a:pt x="9769" y="1828"/>
                    <a:pt x="6597" y="706"/>
                  </a:cubicBezTo>
                  <a:cubicBezTo>
                    <a:pt x="5618" y="347"/>
                    <a:pt x="4710" y="0"/>
                    <a:pt x="37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6"/>
            <p:cNvSpPr/>
            <p:nvPr/>
          </p:nvSpPr>
          <p:spPr>
            <a:xfrm>
              <a:off x="4896125" y="3932625"/>
              <a:ext cx="246525" cy="186950"/>
            </a:xfrm>
            <a:custGeom>
              <a:avLst/>
              <a:gdLst/>
              <a:ahLst/>
              <a:cxnLst/>
              <a:rect l="l" t="t" r="r" b="b"/>
              <a:pathLst>
                <a:path w="9861" h="7478" extrusionOk="0">
                  <a:moveTo>
                    <a:pt x="6107" y="1"/>
                  </a:moveTo>
                  <a:cubicBezTo>
                    <a:pt x="6029" y="1"/>
                    <a:pt x="5951" y="4"/>
                    <a:pt x="5872" y="11"/>
                  </a:cubicBezTo>
                  <a:cubicBezTo>
                    <a:pt x="4689" y="79"/>
                    <a:pt x="3665" y="215"/>
                    <a:pt x="2778" y="1102"/>
                  </a:cubicBezTo>
                  <a:cubicBezTo>
                    <a:pt x="2164" y="1717"/>
                    <a:pt x="1936" y="2445"/>
                    <a:pt x="1595" y="3195"/>
                  </a:cubicBezTo>
                  <a:cubicBezTo>
                    <a:pt x="1" y="4790"/>
                    <a:pt x="1099" y="7477"/>
                    <a:pt x="3079" y="7477"/>
                  </a:cubicBezTo>
                  <a:cubicBezTo>
                    <a:pt x="3472" y="7477"/>
                    <a:pt x="3899" y="7371"/>
                    <a:pt x="4348" y="7131"/>
                  </a:cubicBezTo>
                  <a:lnTo>
                    <a:pt x="4348" y="7131"/>
                  </a:lnTo>
                  <a:cubicBezTo>
                    <a:pt x="4283" y="7171"/>
                    <a:pt x="4476" y="7185"/>
                    <a:pt x="4761" y="7185"/>
                  </a:cubicBezTo>
                  <a:cubicBezTo>
                    <a:pt x="5280" y="7185"/>
                    <a:pt x="6103" y="7137"/>
                    <a:pt x="6236" y="7108"/>
                  </a:cubicBezTo>
                  <a:cubicBezTo>
                    <a:pt x="7441" y="6789"/>
                    <a:pt x="8124" y="5948"/>
                    <a:pt x="8715" y="4924"/>
                  </a:cubicBezTo>
                  <a:cubicBezTo>
                    <a:pt x="9860" y="2964"/>
                    <a:pt x="8468" y="1"/>
                    <a:pt x="6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6"/>
            <p:cNvSpPr/>
            <p:nvPr/>
          </p:nvSpPr>
          <p:spPr>
            <a:xfrm>
              <a:off x="4843300" y="3335850"/>
              <a:ext cx="214425" cy="225575"/>
            </a:xfrm>
            <a:custGeom>
              <a:avLst/>
              <a:gdLst/>
              <a:ahLst/>
              <a:cxnLst/>
              <a:rect l="l" t="t" r="r" b="b"/>
              <a:pathLst>
                <a:path w="8577" h="9023" extrusionOk="0">
                  <a:moveTo>
                    <a:pt x="4479" y="0"/>
                  </a:moveTo>
                  <a:cubicBezTo>
                    <a:pt x="4181" y="0"/>
                    <a:pt x="3883" y="43"/>
                    <a:pt x="3594" y="133"/>
                  </a:cubicBezTo>
                  <a:lnTo>
                    <a:pt x="3253" y="247"/>
                  </a:lnTo>
                  <a:cubicBezTo>
                    <a:pt x="1911" y="656"/>
                    <a:pt x="614" y="1703"/>
                    <a:pt x="341" y="3159"/>
                  </a:cubicBezTo>
                  <a:cubicBezTo>
                    <a:pt x="0" y="4592"/>
                    <a:pt x="182" y="6116"/>
                    <a:pt x="819" y="7435"/>
                  </a:cubicBezTo>
                  <a:cubicBezTo>
                    <a:pt x="1339" y="8563"/>
                    <a:pt x="2439" y="9023"/>
                    <a:pt x="3559" y="9023"/>
                  </a:cubicBezTo>
                  <a:cubicBezTo>
                    <a:pt x="4155" y="9023"/>
                    <a:pt x="4756" y="8893"/>
                    <a:pt x="5278" y="8663"/>
                  </a:cubicBezTo>
                  <a:cubicBezTo>
                    <a:pt x="6438" y="8163"/>
                    <a:pt x="7211" y="7276"/>
                    <a:pt x="7871" y="6229"/>
                  </a:cubicBezTo>
                  <a:cubicBezTo>
                    <a:pt x="8576" y="4978"/>
                    <a:pt x="8576" y="3432"/>
                    <a:pt x="7871" y="2180"/>
                  </a:cubicBezTo>
                  <a:lnTo>
                    <a:pt x="7666" y="1862"/>
                  </a:lnTo>
                  <a:cubicBezTo>
                    <a:pt x="7039" y="774"/>
                    <a:pt x="5755" y="0"/>
                    <a:pt x="4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a:off x="4666925" y="3855150"/>
              <a:ext cx="191050" cy="163825"/>
            </a:xfrm>
            <a:custGeom>
              <a:avLst/>
              <a:gdLst/>
              <a:ahLst/>
              <a:cxnLst/>
              <a:rect l="l" t="t" r="r" b="b"/>
              <a:pathLst>
                <a:path w="7642" h="6553" extrusionOk="0">
                  <a:moveTo>
                    <a:pt x="3839" y="1"/>
                  </a:moveTo>
                  <a:cubicBezTo>
                    <a:pt x="1082" y="1"/>
                    <a:pt x="0" y="3857"/>
                    <a:pt x="1801" y="5657"/>
                  </a:cubicBezTo>
                  <a:cubicBezTo>
                    <a:pt x="2414" y="6271"/>
                    <a:pt x="3255" y="6553"/>
                    <a:pt x="4101" y="6553"/>
                  </a:cubicBezTo>
                  <a:cubicBezTo>
                    <a:pt x="5861" y="6553"/>
                    <a:pt x="7642" y="5334"/>
                    <a:pt x="7442" y="3337"/>
                  </a:cubicBezTo>
                  <a:lnTo>
                    <a:pt x="7419" y="2996"/>
                  </a:lnTo>
                  <a:cubicBezTo>
                    <a:pt x="7237" y="1290"/>
                    <a:pt x="6191" y="243"/>
                    <a:pt x="4485" y="61"/>
                  </a:cubicBezTo>
                  <a:lnTo>
                    <a:pt x="4144" y="16"/>
                  </a:lnTo>
                  <a:cubicBezTo>
                    <a:pt x="4040" y="6"/>
                    <a:pt x="3938" y="1"/>
                    <a:pt x="38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6"/>
            <p:cNvSpPr/>
            <p:nvPr/>
          </p:nvSpPr>
          <p:spPr>
            <a:xfrm>
              <a:off x="5385250" y="3407400"/>
              <a:ext cx="250825" cy="194525"/>
            </a:xfrm>
            <a:custGeom>
              <a:avLst/>
              <a:gdLst/>
              <a:ahLst/>
              <a:cxnLst/>
              <a:rect l="l" t="t" r="r" b="b"/>
              <a:pathLst>
                <a:path w="10033" h="7781" extrusionOk="0">
                  <a:moveTo>
                    <a:pt x="5005" y="1"/>
                  </a:moveTo>
                  <a:cubicBezTo>
                    <a:pt x="1" y="1"/>
                    <a:pt x="1" y="7780"/>
                    <a:pt x="5005" y="7780"/>
                  </a:cubicBezTo>
                  <a:cubicBezTo>
                    <a:pt x="10032" y="7780"/>
                    <a:pt x="10032" y="1"/>
                    <a:pt x="5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6"/>
            <p:cNvSpPr/>
            <p:nvPr/>
          </p:nvSpPr>
          <p:spPr>
            <a:xfrm>
              <a:off x="5173125" y="3149225"/>
              <a:ext cx="186550" cy="328425"/>
            </a:xfrm>
            <a:custGeom>
              <a:avLst/>
              <a:gdLst/>
              <a:ahLst/>
              <a:cxnLst/>
              <a:rect l="l" t="t" r="r" b="b"/>
              <a:pathLst>
                <a:path w="7462" h="13137" extrusionOk="0">
                  <a:moveTo>
                    <a:pt x="3292" y="0"/>
                  </a:moveTo>
                  <a:cubicBezTo>
                    <a:pt x="2290" y="0"/>
                    <a:pt x="1320" y="655"/>
                    <a:pt x="1343" y="1980"/>
                  </a:cubicBezTo>
                  <a:cubicBezTo>
                    <a:pt x="1388" y="3663"/>
                    <a:pt x="1388" y="4891"/>
                    <a:pt x="751" y="6438"/>
                  </a:cubicBezTo>
                  <a:cubicBezTo>
                    <a:pt x="1" y="8121"/>
                    <a:pt x="137" y="10078"/>
                    <a:pt x="1138" y="11624"/>
                  </a:cubicBezTo>
                  <a:cubicBezTo>
                    <a:pt x="1716" y="12591"/>
                    <a:pt x="2825" y="13136"/>
                    <a:pt x="3906" y="13136"/>
                  </a:cubicBezTo>
                  <a:cubicBezTo>
                    <a:pt x="4910" y="13136"/>
                    <a:pt x="5889" y="12665"/>
                    <a:pt x="6393" y="11624"/>
                  </a:cubicBezTo>
                  <a:cubicBezTo>
                    <a:pt x="7234" y="9918"/>
                    <a:pt x="7462" y="8190"/>
                    <a:pt x="6598" y="6438"/>
                  </a:cubicBezTo>
                  <a:cubicBezTo>
                    <a:pt x="6347" y="5892"/>
                    <a:pt x="5915" y="5414"/>
                    <a:pt x="5733" y="4846"/>
                  </a:cubicBezTo>
                  <a:cubicBezTo>
                    <a:pt x="5437" y="3959"/>
                    <a:pt x="5506" y="2889"/>
                    <a:pt x="5437" y="1980"/>
                  </a:cubicBezTo>
                  <a:cubicBezTo>
                    <a:pt x="5346" y="666"/>
                    <a:pt x="4302" y="0"/>
                    <a:pt x="3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6"/>
            <p:cNvSpPr/>
            <p:nvPr/>
          </p:nvSpPr>
          <p:spPr>
            <a:xfrm>
              <a:off x="5200825" y="3921075"/>
              <a:ext cx="353350" cy="199425"/>
            </a:xfrm>
            <a:custGeom>
              <a:avLst/>
              <a:gdLst/>
              <a:ahLst/>
              <a:cxnLst/>
              <a:rect l="l" t="t" r="r" b="b"/>
              <a:pathLst>
                <a:path w="14134" h="7977" extrusionOk="0">
                  <a:moveTo>
                    <a:pt x="7050" y="0"/>
                  </a:moveTo>
                  <a:cubicBezTo>
                    <a:pt x="6033" y="0"/>
                    <a:pt x="5004" y="189"/>
                    <a:pt x="3988" y="518"/>
                  </a:cubicBezTo>
                  <a:cubicBezTo>
                    <a:pt x="3880" y="506"/>
                    <a:pt x="3774" y="501"/>
                    <a:pt x="3670" y="501"/>
                  </a:cubicBezTo>
                  <a:cubicBezTo>
                    <a:pt x="953" y="501"/>
                    <a:pt x="0" y="4398"/>
                    <a:pt x="2805" y="5341"/>
                  </a:cubicBezTo>
                  <a:cubicBezTo>
                    <a:pt x="4303" y="6922"/>
                    <a:pt x="6348" y="7976"/>
                    <a:pt x="8523" y="7976"/>
                  </a:cubicBezTo>
                  <a:cubicBezTo>
                    <a:pt x="8694" y="7976"/>
                    <a:pt x="8866" y="7970"/>
                    <a:pt x="9038" y="7956"/>
                  </a:cubicBezTo>
                  <a:cubicBezTo>
                    <a:pt x="12632" y="7683"/>
                    <a:pt x="14134" y="3066"/>
                    <a:pt x="10858" y="1041"/>
                  </a:cubicBezTo>
                  <a:cubicBezTo>
                    <a:pt x="9643" y="312"/>
                    <a:pt x="8356" y="0"/>
                    <a:pt x="7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6"/>
            <p:cNvSpPr/>
            <p:nvPr/>
          </p:nvSpPr>
          <p:spPr>
            <a:xfrm>
              <a:off x="5754325" y="3980375"/>
              <a:ext cx="271875" cy="188325"/>
            </a:xfrm>
            <a:custGeom>
              <a:avLst/>
              <a:gdLst/>
              <a:ahLst/>
              <a:cxnLst/>
              <a:rect l="l" t="t" r="r" b="b"/>
              <a:pathLst>
                <a:path w="10875" h="7533" extrusionOk="0">
                  <a:moveTo>
                    <a:pt x="5448" y="1"/>
                  </a:moveTo>
                  <a:cubicBezTo>
                    <a:pt x="4353" y="1"/>
                    <a:pt x="3268" y="334"/>
                    <a:pt x="2457" y="1058"/>
                  </a:cubicBezTo>
                  <a:cubicBezTo>
                    <a:pt x="410" y="1649"/>
                    <a:pt x="1" y="4834"/>
                    <a:pt x="1980" y="5744"/>
                  </a:cubicBezTo>
                  <a:cubicBezTo>
                    <a:pt x="2860" y="6900"/>
                    <a:pt x="4341" y="7532"/>
                    <a:pt x="5800" y="7532"/>
                  </a:cubicBezTo>
                  <a:cubicBezTo>
                    <a:pt x="6264" y="7532"/>
                    <a:pt x="6727" y="7468"/>
                    <a:pt x="7166" y="7336"/>
                  </a:cubicBezTo>
                  <a:cubicBezTo>
                    <a:pt x="10146" y="6449"/>
                    <a:pt x="10874" y="2263"/>
                    <a:pt x="8031" y="648"/>
                  </a:cubicBezTo>
                  <a:cubicBezTo>
                    <a:pt x="7260" y="227"/>
                    <a:pt x="6350" y="1"/>
                    <a:pt x="5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6"/>
            <p:cNvSpPr/>
            <p:nvPr/>
          </p:nvSpPr>
          <p:spPr>
            <a:xfrm>
              <a:off x="5580875" y="4411875"/>
              <a:ext cx="216700" cy="236975"/>
            </a:xfrm>
            <a:custGeom>
              <a:avLst/>
              <a:gdLst/>
              <a:ahLst/>
              <a:cxnLst/>
              <a:rect l="l" t="t" r="r" b="b"/>
              <a:pathLst>
                <a:path w="8668" h="9479" extrusionOk="0">
                  <a:moveTo>
                    <a:pt x="4482" y="0"/>
                  </a:moveTo>
                  <a:cubicBezTo>
                    <a:pt x="2851" y="0"/>
                    <a:pt x="1240" y="1214"/>
                    <a:pt x="615" y="2837"/>
                  </a:cubicBezTo>
                  <a:cubicBezTo>
                    <a:pt x="1" y="4452"/>
                    <a:pt x="456" y="6022"/>
                    <a:pt x="1184" y="7501"/>
                  </a:cubicBezTo>
                  <a:cubicBezTo>
                    <a:pt x="1814" y="8762"/>
                    <a:pt x="3276" y="9478"/>
                    <a:pt x="4670" y="9478"/>
                  </a:cubicBezTo>
                  <a:cubicBezTo>
                    <a:pt x="4986" y="9478"/>
                    <a:pt x="5298" y="9442"/>
                    <a:pt x="5597" y="9366"/>
                  </a:cubicBezTo>
                  <a:cubicBezTo>
                    <a:pt x="7371" y="8888"/>
                    <a:pt x="8372" y="7319"/>
                    <a:pt x="8508" y="5567"/>
                  </a:cubicBezTo>
                  <a:cubicBezTo>
                    <a:pt x="8668" y="3816"/>
                    <a:pt x="8099" y="2428"/>
                    <a:pt x="6939" y="1131"/>
                  </a:cubicBezTo>
                  <a:cubicBezTo>
                    <a:pt x="6208" y="338"/>
                    <a:pt x="5342" y="0"/>
                    <a:pt x="44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6"/>
            <p:cNvSpPr/>
            <p:nvPr/>
          </p:nvSpPr>
          <p:spPr>
            <a:xfrm>
              <a:off x="5731675" y="3595750"/>
              <a:ext cx="242750" cy="181425"/>
            </a:xfrm>
            <a:custGeom>
              <a:avLst/>
              <a:gdLst/>
              <a:ahLst/>
              <a:cxnLst/>
              <a:rect l="l" t="t" r="r" b="b"/>
              <a:pathLst>
                <a:path w="9710" h="7257" extrusionOk="0">
                  <a:moveTo>
                    <a:pt x="5615" y="0"/>
                  </a:moveTo>
                  <a:cubicBezTo>
                    <a:pt x="5329" y="0"/>
                    <a:pt x="5025" y="35"/>
                    <a:pt x="4706" y="110"/>
                  </a:cubicBezTo>
                  <a:cubicBezTo>
                    <a:pt x="3068" y="474"/>
                    <a:pt x="2249" y="1407"/>
                    <a:pt x="1293" y="2726"/>
                  </a:cubicBezTo>
                  <a:cubicBezTo>
                    <a:pt x="0" y="4532"/>
                    <a:pt x="1723" y="7256"/>
                    <a:pt x="3806" y="7256"/>
                  </a:cubicBezTo>
                  <a:cubicBezTo>
                    <a:pt x="3848" y="7256"/>
                    <a:pt x="3890" y="7255"/>
                    <a:pt x="3932" y="7253"/>
                  </a:cubicBezTo>
                  <a:cubicBezTo>
                    <a:pt x="5570" y="7184"/>
                    <a:pt x="6707" y="6889"/>
                    <a:pt x="7913" y="5729"/>
                  </a:cubicBezTo>
                  <a:lnTo>
                    <a:pt x="7845" y="5638"/>
                  </a:lnTo>
                  <a:cubicBezTo>
                    <a:pt x="9710" y="3669"/>
                    <a:pt x="8554" y="0"/>
                    <a:pt x="5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6"/>
            <p:cNvSpPr/>
            <p:nvPr/>
          </p:nvSpPr>
          <p:spPr>
            <a:xfrm>
              <a:off x="5104900" y="3659900"/>
              <a:ext cx="147875" cy="114325"/>
            </a:xfrm>
            <a:custGeom>
              <a:avLst/>
              <a:gdLst/>
              <a:ahLst/>
              <a:cxnLst/>
              <a:rect l="l" t="t" r="r" b="b"/>
              <a:pathLst>
                <a:path w="5915" h="4573" extrusionOk="0">
                  <a:moveTo>
                    <a:pt x="2957" y="1"/>
                  </a:moveTo>
                  <a:cubicBezTo>
                    <a:pt x="0" y="1"/>
                    <a:pt x="0" y="4573"/>
                    <a:pt x="2957" y="4573"/>
                  </a:cubicBezTo>
                  <a:cubicBezTo>
                    <a:pt x="5892" y="4573"/>
                    <a:pt x="5914" y="1"/>
                    <a:pt x="2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6"/>
            <p:cNvSpPr/>
            <p:nvPr/>
          </p:nvSpPr>
          <p:spPr>
            <a:xfrm>
              <a:off x="5576900" y="3102725"/>
              <a:ext cx="223525" cy="187425"/>
            </a:xfrm>
            <a:custGeom>
              <a:avLst/>
              <a:gdLst/>
              <a:ahLst/>
              <a:cxnLst/>
              <a:rect l="l" t="t" r="r" b="b"/>
              <a:pathLst>
                <a:path w="8941" h="7497" extrusionOk="0">
                  <a:moveTo>
                    <a:pt x="5085" y="1"/>
                  </a:moveTo>
                  <a:cubicBezTo>
                    <a:pt x="4214" y="1"/>
                    <a:pt x="3344" y="325"/>
                    <a:pt x="2662" y="973"/>
                  </a:cubicBezTo>
                  <a:cubicBezTo>
                    <a:pt x="1092" y="2452"/>
                    <a:pt x="1" y="6342"/>
                    <a:pt x="2798" y="7252"/>
                  </a:cubicBezTo>
                  <a:cubicBezTo>
                    <a:pt x="3263" y="7417"/>
                    <a:pt x="3740" y="7496"/>
                    <a:pt x="4211" y="7496"/>
                  </a:cubicBezTo>
                  <a:cubicBezTo>
                    <a:pt x="5493" y="7496"/>
                    <a:pt x="6725" y="6906"/>
                    <a:pt x="7507" y="5841"/>
                  </a:cubicBezTo>
                  <a:cubicBezTo>
                    <a:pt x="8622" y="4363"/>
                    <a:pt x="8940" y="2406"/>
                    <a:pt x="7507" y="973"/>
                  </a:cubicBezTo>
                  <a:cubicBezTo>
                    <a:pt x="6825" y="325"/>
                    <a:pt x="5955" y="1"/>
                    <a:pt x="50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6"/>
            <p:cNvSpPr/>
            <p:nvPr/>
          </p:nvSpPr>
          <p:spPr>
            <a:xfrm>
              <a:off x="4744225" y="4350900"/>
              <a:ext cx="212850" cy="272900"/>
            </a:xfrm>
            <a:custGeom>
              <a:avLst/>
              <a:gdLst/>
              <a:ahLst/>
              <a:cxnLst/>
              <a:rect l="l" t="t" r="r" b="b"/>
              <a:pathLst>
                <a:path w="8514" h="10916" extrusionOk="0">
                  <a:moveTo>
                    <a:pt x="2737" y="0"/>
                  </a:moveTo>
                  <a:cubicBezTo>
                    <a:pt x="1353" y="0"/>
                    <a:pt x="0" y="1479"/>
                    <a:pt x="779" y="3161"/>
                  </a:cubicBezTo>
                  <a:cubicBezTo>
                    <a:pt x="1325" y="4366"/>
                    <a:pt x="1916" y="5572"/>
                    <a:pt x="2439" y="6800"/>
                  </a:cubicBezTo>
                  <a:cubicBezTo>
                    <a:pt x="2985" y="8097"/>
                    <a:pt x="3304" y="9257"/>
                    <a:pt x="4350" y="10235"/>
                  </a:cubicBezTo>
                  <a:cubicBezTo>
                    <a:pt x="4857" y="10710"/>
                    <a:pt x="5416" y="10915"/>
                    <a:pt x="5950" y="10915"/>
                  </a:cubicBezTo>
                  <a:cubicBezTo>
                    <a:pt x="7312" y="10915"/>
                    <a:pt x="8514" y="9584"/>
                    <a:pt x="8285" y="7983"/>
                  </a:cubicBezTo>
                  <a:cubicBezTo>
                    <a:pt x="8081" y="6618"/>
                    <a:pt x="7216" y="5618"/>
                    <a:pt x="6511" y="4480"/>
                  </a:cubicBezTo>
                  <a:cubicBezTo>
                    <a:pt x="5806" y="3320"/>
                    <a:pt x="5146" y="2205"/>
                    <a:pt x="4464" y="1068"/>
                  </a:cubicBezTo>
                  <a:cubicBezTo>
                    <a:pt x="4019" y="314"/>
                    <a:pt x="3374" y="0"/>
                    <a:pt x="27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6"/>
            <p:cNvSpPr/>
            <p:nvPr/>
          </p:nvSpPr>
          <p:spPr>
            <a:xfrm>
              <a:off x="3826475" y="4462325"/>
              <a:ext cx="271850" cy="211000"/>
            </a:xfrm>
            <a:custGeom>
              <a:avLst/>
              <a:gdLst/>
              <a:ahLst/>
              <a:cxnLst/>
              <a:rect l="l" t="t" r="r" b="b"/>
              <a:pathLst>
                <a:path w="10874" h="8440" extrusionOk="0">
                  <a:moveTo>
                    <a:pt x="5437" y="0"/>
                  </a:moveTo>
                  <a:cubicBezTo>
                    <a:pt x="1" y="0"/>
                    <a:pt x="1" y="8440"/>
                    <a:pt x="5437" y="8440"/>
                  </a:cubicBezTo>
                  <a:cubicBezTo>
                    <a:pt x="10874" y="8440"/>
                    <a:pt x="10874" y="0"/>
                    <a:pt x="54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6"/>
            <p:cNvSpPr/>
            <p:nvPr/>
          </p:nvSpPr>
          <p:spPr>
            <a:xfrm>
              <a:off x="2341075" y="4212675"/>
              <a:ext cx="229775" cy="177450"/>
            </a:xfrm>
            <a:custGeom>
              <a:avLst/>
              <a:gdLst/>
              <a:ahLst/>
              <a:cxnLst/>
              <a:rect l="l" t="t" r="r" b="b"/>
              <a:pathLst>
                <a:path w="9191" h="7098" extrusionOk="0">
                  <a:moveTo>
                    <a:pt x="4595" y="0"/>
                  </a:moveTo>
                  <a:cubicBezTo>
                    <a:pt x="0" y="0"/>
                    <a:pt x="0" y="7098"/>
                    <a:pt x="4595" y="7098"/>
                  </a:cubicBezTo>
                  <a:cubicBezTo>
                    <a:pt x="9190" y="7098"/>
                    <a:pt x="9167" y="0"/>
                    <a:pt x="4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6"/>
            <p:cNvSpPr/>
            <p:nvPr/>
          </p:nvSpPr>
          <p:spPr>
            <a:xfrm>
              <a:off x="3104825" y="4105200"/>
              <a:ext cx="183700" cy="142750"/>
            </a:xfrm>
            <a:custGeom>
              <a:avLst/>
              <a:gdLst/>
              <a:ahLst/>
              <a:cxnLst/>
              <a:rect l="l" t="t" r="r" b="b"/>
              <a:pathLst>
                <a:path w="7348" h="5710" extrusionOk="0">
                  <a:moveTo>
                    <a:pt x="3685" y="0"/>
                  </a:moveTo>
                  <a:cubicBezTo>
                    <a:pt x="0" y="0"/>
                    <a:pt x="0" y="5710"/>
                    <a:pt x="3685" y="5710"/>
                  </a:cubicBezTo>
                  <a:cubicBezTo>
                    <a:pt x="7348" y="5710"/>
                    <a:pt x="7348" y="0"/>
                    <a:pt x="36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16"/>
          <p:cNvSpPr/>
          <p:nvPr/>
        </p:nvSpPr>
        <p:spPr>
          <a:xfrm rot="3954126">
            <a:off x="-206784" y="-736973"/>
            <a:ext cx="2007513" cy="2553948"/>
          </a:xfrm>
          <a:custGeom>
            <a:avLst/>
            <a:gdLst/>
            <a:ahLst/>
            <a:cxnLst/>
            <a:rect l="l" t="t" r="r" b="b"/>
            <a:pathLst>
              <a:path w="68462" h="87097" extrusionOk="0">
                <a:moveTo>
                  <a:pt x="38749" y="20088"/>
                </a:moveTo>
                <a:lnTo>
                  <a:pt x="38749" y="20088"/>
                </a:lnTo>
                <a:cubicBezTo>
                  <a:pt x="38711" y="20104"/>
                  <a:pt x="38665" y="20121"/>
                  <a:pt x="38598" y="20138"/>
                </a:cubicBezTo>
                <a:lnTo>
                  <a:pt x="38082" y="20300"/>
                </a:lnTo>
                <a:cubicBezTo>
                  <a:pt x="38137" y="20273"/>
                  <a:pt x="38191" y="20246"/>
                  <a:pt x="38245" y="20219"/>
                </a:cubicBezTo>
                <a:lnTo>
                  <a:pt x="38749" y="20088"/>
                </a:lnTo>
                <a:close/>
                <a:moveTo>
                  <a:pt x="10986" y="19595"/>
                </a:moveTo>
                <a:cubicBezTo>
                  <a:pt x="10199" y="20273"/>
                  <a:pt x="9928" y="20517"/>
                  <a:pt x="8517" y="21792"/>
                </a:cubicBezTo>
                <a:cubicBezTo>
                  <a:pt x="9304" y="21006"/>
                  <a:pt x="10118" y="20273"/>
                  <a:pt x="10986" y="19595"/>
                </a:cubicBezTo>
                <a:close/>
                <a:moveTo>
                  <a:pt x="8409" y="22172"/>
                </a:moveTo>
                <a:lnTo>
                  <a:pt x="8273" y="22308"/>
                </a:lnTo>
                <a:lnTo>
                  <a:pt x="7679" y="22848"/>
                </a:lnTo>
                <a:lnTo>
                  <a:pt x="7679" y="22848"/>
                </a:lnTo>
                <a:cubicBezTo>
                  <a:pt x="7859" y="22670"/>
                  <a:pt x="8039" y="22515"/>
                  <a:pt x="8219" y="22335"/>
                </a:cubicBezTo>
                <a:lnTo>
                  <a:pt x="8409" y="22172"/>
                </a:lnTo>
                <a:close/>
                <a:moveTo>
                  <a:pt x="8626" y="21819"/>
                </a:moveTo>
                <a:cubicBezTo>
                  <a:pt x="8138" y="22253"/>
                  <a:pt x="7649" y="22687"/>
                  <a:pt x="6754" y="23582"/>
                </a:cubicBezTo>
                <a:cubicBezTo>
                  <a:pt x="7487" y="22823"/>
                  <a:pt x="7921" y="22389"/>
                  <a:pt x="8192" y="22145"/>
                </a:cubicBezTo>
                <a:cubicBezTo>
                  <a:pt x="8327" y="22036"/>
                  <a:pt x="8463" y="21928"/>
                  <a:pt x="8626" y="21819"/>
                </a:cubicBezTo>
                <a:close/>
                <a:moveTo>
                  <a:pt x="7677" y="22796"/>
                </a:moveTo>
                <a:lnTo>
                  <a:pt x="7677" y="22796"/>
                </a:lnTo>
                <a:lnTo>
                  <a:pt x="7677" y="22796"/>
                </a:lnTo>
                <a:cubicBezTo>
                  <a:pt x="7323" y="23149"/>
                  <a:pt x="6971" y="23502"/>
                  <a:pt x="6641" y="23855"/>
                </a:cubicBezTo>
                <a:lnTo>
                  <a:pt x="6641" y="23855"/>
                </a:lnTo>
                <a:cubicBezTo>
                  <a:pt x="6960" y="23485"/>
                  <a:pt x="7305" y="23140"/>
                  <a:pt x="7677" y="22796"/>
                </a:cubicBezTo>
                <a:close/>
                <a:moveTo>
                  <a:pt x="6076" y="24288"/>
                </a:moveTo>
                <a:lnTo>
                  <a:pt x="6022" y="24342"/>
                </a:lnTo>
                <a:lnTo>
                  <a:pt x="6022" y="24342"/>
                </a:lnTo>
                <a:lnTo>
                  <a:pt x="6022" y="24342"/>
                </a:lnTo>
                <a:lnTo>
                  <a:pt x="6076" y="24288"/>
                </a:lnTo>
                <a:close/>
                <a:moveTo>
                  <a:pt x="5975" y="24396"/>
                </a:moveTo>
                <a:lnTo>
                  <a:pt x="5859" y="24559"/>
                </a:lnTo>
                <a:lnTo>
                  <a:pt x="5859" y="24532"/>
                </a:lnTo>
                <a:lnTo>
                  <a:pt x="5975" y="24396"/>
                </a:lnTo>
                <a:close/>
                <a:moveTo>
                  <a:pt x="5267" y="25585"/>
                </a:moveTo>
                <a:lnTo>
                  <a:pt x="5235" y="25617"/>
                </a:lnTo>
                <a:lnTo>
                  <a:pt x="5235" y="25617"/>
                </a:lnTo>
                <a:lnTo>
                  <a:pt x="5267" y="25585"/>
                </a:lnTo>
                <a:close/>
                <a:moveTo>
                  <a:pt x="5515" y="25090"/>
                </a:moveTo>
                <a:cubicBezTo>
                  <a:pt x="5526" y="25090"/>
                  <a:pt x="5497" y="25132"/>
                  <a:pt x="5398" y="25264"/>
                </a:cubicBezTo>
                <a:cubicBezTo>
                  <a:pt x="5290" y="25372"/>
                  <a:pt x="5154" y="25535"/>
                  <a:pt x="4964" y="25834"/>
                </a:cubicBezTo>
                <a:cubicBezTo>
                  <a:pt x="4747" y="26105"/>
                  <a:pt x="4476" y="26457"/>
                  <a:pt x="4123" y="26973"/>
                </a:cubicBezTo>
                <a:cubicBezTo>
                  <a:pt x="4747" y="26023"/>
                  <a:pt x="5073" y="25617"/>
                  <a:pt x="5452" y="25128"/>
                </a:cubicBezTo>
                <a:cubicBezTo>
                  <a:pt x="5484" y="25107"/>
                  <a:pt x="5508" y="25090"/>
                  <a:pt x="5515" y="25090"/>
                </a:cubicBezTo>
                <a:close/>
                <a:moveTo>
                  <a:pt x="54791" y="29197"/>
                </a:moveTo>
                <a:lnTo>
                  <a:pt x="54953" y="29251"/>
                </a:lnTo>
                <a:lnTo>
                  <a:pt x="55089" y="29305"/>
                </a:lnTo>
                <a:lnTo>
                  <a:pt x="54791" y="29197"/>
                </a:lnTo>
                <a:close/>
                <a:moveTo>
                  <a:pt x="45650" y="30146"/>
                </a:moveTo>
                <a:cubicBezTo>
                  <a:pt x="45507" y="30187"/>
                  <a:pt x="45364" y="30228"/>
                  <a:pt x="45222" y="30280"/>
                </a:cubicBezTo>
                <a:lnTo>
                  <a:pt x="45222" y="30280"/>
                </a:lnTo>
                <a:cubicBezTo>
                  <a:pt x="45363" y="30234"/>
                  <a:pt x="45506" y="30189"/>
                  <a:pt x="45650" y="30146"/>
                </a:cubicBezTo>
                <a:close/>
                <a:moveTo>
                  <a:pt x="3310" y="28220"/>
                </a:moveTo>
                <a:lnTo>
                  <a:pt x="3310" y="28220"/>
                </a:lnTo>
                <a:cubicBezTo>
                  <a:pt x="3120" y="28573"/>
                  <a:pt x="2930" y="28899"/>
                  <a:pt x="2767" y="29278"/>
                </a:cubicBezTo>
                <a:cubicBezTo>
                  <a:pt x="2577" y="29631"/>
                  <a:pt x="2414" y="29984"/>
                  <a:pt x="2279" y="30336"/>
                </a:cubicBezTo>
                <a:lnTo>
                  <a:pt x="2197" y="30526"/>
                </a:lnTo>
                <a:cubicBezTo>
                  <a:pt x="2306" y="30173"/>
                  <a:pt x="2442" y="29875"/>
                  <a:pt x="2631" y="29495"/>
                </a:cubicBezTo>
                <a:cubicBezTo>
                  <a:pt x="2713" y="29305"/>
                  <a:pt x="2821" y="29116"/>
                  <a:pt x="2930" y="28899"/>
                </a:cubicBezTo>
                <a:cubicBezTo>
                  <a:pt x="3038" y="28709"/>
                  <a:pt x="3174" y="28465"/>
                  <a:pt x="3310" y="28220"/>
                </a:cubicBezTo>
                <a:close/>
                <a:moveTo>
                  <a:pt x="50625" y="28637"/>
                </a:moveTo>
                <a:cubicBezTo>
                  <a:pt x="51222" y="28637"/>
                  <a:pt x="51819" y="28670"/>
                  <a:pt x="52414" y="28735"/>
                </a:cubicBezTo>
                <a:lnTo>
                  <a:pt x="52414" y="28735"/>
                </a:lnTo>
                <a:cubicBezTo>
                  <a:pt x="51885" y="28680"/>
                  <a:pt x="51352" y="28656"/>
                  <a:pt x="50821" y="28656"/>
                </a:cubicBezTo>
                <a:cubicBezTo>
                  <a:pt x="50497" y="28656"/>
                  <a:pt x="50174" y="28665"/>
                  <a:pt x="49854" y="28682"/>
                </a:cubicBezTo>
                <a:cubicBezTo>
                  <a:pt x="49529" y="28709"/>
                  <a:pt x="49230" y="28736"/>
                  <a:pt x="48905" y="28790"/>
                </a:cubicBezTo>
                <a:lnTo>
                  <a:pt x="48335" y="28817"/>
                </a:lnTo>
                <a:cubicBezTo>
                  <a:pt x="46328" y="29116"/>
                  <a:pt x="44375" y="29712"/>
                  <a:pt x="42531" y="30580"/>
                </a:cubicBezTo>
                <a:lnTo>
                  <a:pt x="42531" y="30580"/>
                </a:lnTo>
                <a:lnTo>
                  <a:pt x="42585" y="30553"/>
                </a:lnTo>
                <a:cubicBezTo>
                  <a:pt x="42992" y="30336"/>
                  <a:pt x="43372" y="30173"/>
                  <a:pt x="43860" y="29984"/>
                </a:cubicBezTo>
                <a:cubicBezTo>
                  <a:pt x="44538" y="29712"/>
                  <a:pt x="45216" y="29495"/>
                  <a:pt x="45894" y="29305"/>
                </a:cubicBezTo>
                <a:cubicBezTo>
                  <a:pt x="46599" y="29116"/>
                  <a:pt x="47332" y="28953"/>
                  <a:pt x="48064" y="28844"/>
                </a:cubicBezTo>
                <a:cubicBezTo>
                  <a:pt x="48913" y="28705"/>
                  <a:pt x="49769" y="28637"/>
                  <a:pt x="50625" y="28637"/>
                </a:cubicBezTo>
                <a:close/>
                <a:moveTo>
                  <a:pt x="43387" y="30988"/>
                </a:moveTo>
                <a:lnTo>
                  <a:pt x="43387" y="30988"/>
                </a:lnTo>
                <a:cubicBezTo>
                  <a:pt x="43224" y="31063"/>
                  <a:pt x="43051" y="31133"/>
                  <a:pt x="42878" y="31205"/>
                </a:cubicBezTo>
                <a:lnTo>
                  <a:pt x="42878" y="31205"/>
                </a:lnTo>
                <a:cubicBezTo>
                  <a:pt x="43048" y="31128"/>
                  <a:pt x="43217" y="31055"/>
                  <a:pt x="43387" y="30988"/>
                </a:cubicBezTo>
                <a:close/>
                <a:moveTo>
                  <a:pt x="41093" y="32072"/>
                </a:moveTo>
                <a:lnTo>
                  <a:pt x="40985" y="32153"/>
                </a:lnTo>
                <a:lnTo>
                  <a:pt x="40713" y="32289"/>
                </a:lnTo>
                <a:lnTo>
                  <a:pt x="40849" y="32208"/>
                </a:lnTo>
                <a:lnTo>
                  <a:pt x="41093" y="32072"/>
                </a:lnTo>
                <a:close/>
                <a:moveTo>
                  <a:pt x="1411" y="32696"/>
                </a:moveTo>
                <a:lnTo>
                  <a:pt x="1357" y="32940"/>
                </a:lnTo>
                <a:cubicBezTo>
                  <a:pt x="1357" y="32962"/>
                  <a:pt x="1339" y="33002"/>
                  <a:pt x="1332" y="33002"/>
                </a:cubicBezTo>
                <a:cubicBezTo>
                  <a:pt x="1331" y="33002"/>
                  <a:pt x="1330" y="32999"/>
                  <a:pt x="1330" y="32994"/>
                </a:cubicBezTo>
                <a:lnTo>
                  <a:pt x="1384" y="32777"/>
                </a:lnTo>
                <a:lnTo>
                  <a:pt x="1411" y="32696"/>
                </a:lnTo>
                <a:close/>
                <a:moveTo>
                  <a:pt x="39303" y="33076"/>
                </a:moveTo>
                <a:lnTo>
                  <a:pt x="38950" y="33320"/>
                </a:lnTo>
                <a:lnTo>
                  <a:pt x="39167" y="33157"/>
                </a:lnTo>
                <a:lnTo>
                  <a:pt x="39303" y="33076"/>
                </a:lnTo>
                <a:close/>
                <a:moveTo>
                  <a:pt x="60769" y="33587"/>
                </a:moveTo>
                <a:lnTo>
                  <a:pt x="60769" y="33587"/>
                </a:lnTo>
                <a:cubicBezTo>
                  <a:pt x="60838" y="33697"/>
                  <a:pt x="60906" y="33807"/>
                  <a:pt x="60975" y="33916"/>
                </a:cubicBezTo>
                <a:cubicBezTo>
                  <a:pt x="60901" y="33813"/>
                  <a:pt x="60835" y="33702"/>
                  <a:pt x="60769" y="33587"/>
                </a:cubicBezTo>
                <a:close/>
                <a:moveTo>
                  <a:pt x="60975" y="33916"/>
                </a:moveTo>
                <a:cubicBezTo>
                  <a:pt x="61068" y="34040"/>
                  <a:pt x="61134" y="34173"/>
                  <a:pt x="61194" y="34304"/>
                </a:cubicBezTo>
                <a:lnTo>
                  <a:pt x="61194" y="34304"/>
                </a:lnTo>
                <a:cubicBezTo>
                  <a:pt x="61127" y="34175"/>
                  <a:pt x="61056" y="34046"/>
                  <a:pt x="60975" y="33916"/>
                </a:cubicBezTo>
                <a:close/>
                <a:moveTo>
                  <a:pt x="651" y="36303"/>
                </a:moveTo>
                <a:lnTo>
                  <a:pt x="651" y="36358"/>
                </a:lnTo>
                <a:lnTo>
                  <a:pt x="543" y="37090"/>
                </a:lnTo>
                <a:lnTo>
                  <a:pt x="543" y="37063"/>
                </a:lnTo>
                <a:lnTo>
                  <a:pt x="651" y="36303"/>
                </a:lnTo>
                <a:close/>
                <a:moveTo>
                  <a:pt x="597" y="37470"/>
                </a:moveTo>
                <a:lnTo>
                  <a:pt x="570" y="37741"/>
                </a:lnTo>
                <a:cubicBezTo>
                  <a:pt x="570" y="37814"/>
                  <a:pt x="548" y="37822"/>
                  <a:pt x="544" y="37842"/>
                </a:cubicBezTo>
                <a:lnTo>
                  <a:pt x="544" y="37842"/>
                </a:lnTo>
                <a:lnTo>
                  <a:pt x="570" y="37578"/>
                </a:lnTo>
                <a:cubicBezTo>
                  <a:pt x="570" y="37524"/>
                  <a:pt x="570" y="37497"/>
                  <a:pt x="597" y="37470"/>
                </a:cubicBezTo>
                <a:close/>
                <a:moveTo>
                  <a:pt x="33146" y="36276"/>
                </a:moveTo>
                <a:lnTo>
                  <a:pt x="30298" y="38283"/>
                </a:lnTo>
                <a:cubicBezTo>
                  <a:pt x="30786" y="37877"/>
                  <a:pt x="30786" y="37877"/>
                  <a:pt x="33146" y="36276"/>
                </a:cubicBezTo>
                <a:close/>
                <a:moveTo>
                  <a:pt x="28481" y="40399"/>
                </a:moveTo>
                <a:lnTo>
                  <a:pt x="28426" y="40426"/>
                </a:lnTo>
                <a:cubicBezTo>
                  <a:pt x="28400" y="40449"/>
                  <a:pt x="28367" y="40476"/>
                  <a:pt x="28328" y="40507"/>
                </a:cubicBezTo>
                <a:lnTo>
                  <a:pt x="28328" y="40507"/>
                </a:lnTo>
                <a:lnTo>
                  <a:pt x="28481" y="40399"/>
                </a:lnTo>
                <a:close/>
                <a:moveTo>
                  <a:pt x="245" y="41536"/>
                </a:moveTo>
                <a:cubicBezTo>
                  <a:pt x="245" y="41537"/>
                  <a:pt x="245" y="41538"/>
                  <a:pt x="245" y="41538"/>
                </a:cubicBezTo>
                <a:lnTo>
                  <a:pt x="245" y="41593"/>
                </a:lnTo>
                <a:cubicBezTo>
                  <a:pt x="245" y="41574"/>
                  <a:pt x="245" y="41555"/>
                  <a:pt x="245" y="41536"/>
                </a:cubicBezTo>
                <a:close/>
                <a:moveTo>
                  <a:pt x="43652" y="46854"/>
                </a:moveTo>
                <a:cubicBezTo>
                  <a:pt x="43910" y="46881"/>
                  <a:pt x="44169" y="46908"/>
                  <a:pt x="44429" y="46936"/>
                </a:cubicBezTo>
                <a:lnTo>
                  <a:pt x="45894" y="47072"/>
                </a:lnTo>
                <a:lnTo>
                  <a:pt x="45840" y="47072"/>
                </a:lnTo>
                <a:lnTo>
                  <a:pt x="46708" y="47126"/>
                </a:lnTo>
                <a:cubicBezTo>
                  <a:pt x="47440" y="47234"/>
                  <a:pt x="48064" y="47289"/>
                  <a:pt x="48606" y="47343"/>
                </a:cubicBezTo>
                <a:cubicBezTo>
                  <a:pt x="47494" y="47316"/>
                  <a:pt x="46220" y="47153"/>
                  <a:pt x="45107" y="47017"/>
                </a:cubicBezTo>
                <a:lnTo>
                  <a:pt x="44619" y="46990"/>
                </a:lnTo>
                <a:lnTo>
                  <a:pt x="44402" y="46936"/>
                </a:lnTo>
                <a:lnTo>
                  <a:pt x="43652" y="46854"/>
                </a:lnTo>
                <a:close/>
                <a:moveTo>
                  <a:pt x="62277" y="39016"/>
                </a:moveTo>
                <a:lnTo>
                  <a:pt x="62304" y="39070"/>
                </a:lnTo>
                <a:cubicBezTo>
                  <a:pt x="62304" y="39206"/>
                  <a:pt x="62304" y="39341"/>
                  <a:pt x="62277" y="39450"/>
                </a:cubicBezTo>
                <a:lnTo>
                  <a:pt x="62223" y="39829"/>
                </a:lnTo>
                <a:lnTo>
                  <a:pt x="62168" y="40209"/>
                </a:lnTo>
                <a:lnTo>
                  <a:pt x="62060" y="40589"/>
                </a:lnTo>
                <a:cubicBezTo>
                  <a:pt x="61762" y="41728"/>
                  <a:pt x="61219" y="42759"/>
                  <a:pt x="60460" y="43627"/>
                </a:cubicBezTo>
                <a:cubicBezTo>
                  <a:pt x="59700" y="44495"/>
                  <a:pt x="58805" y="45200"/>
                  <a:pt x="57774" y="45742"/>
                </a:cubicBezTo>
                <a:cubicBezTo>
                  <a:pt x="57340" y="45987"/>
                  <a:pt x="56879" y="46176"/>
                  <a:pt x="56418" y="46366"/>
                </a:cubicBezTo>
                <a:cubicBezTo>
                  <a:pt x="55550" y="46665"/>
                  <a:pt x="54682" y="46909"/>
                  <a:pt x="53787" y="47072"/>
                </a:cubicBezTo>
                <a:cubicBezTo>
                  <a:pt x="52865" y="47234"/>
                  <a:pt x="51970" y="47316"/>
                  <a:pt x="51075" y="47343"/>
                </a:cubicBezTo>
                <a:lnTo>
                  <a:pt x="50342" y="47343"/>
                </a:lnTo>
                <a:cubicBezTo>
                  <a:pt x="51319" y="47343"/>
                  <a:pt x="52322" y="47261"/>
                  <a:pt x="53272" y="47099"/>
                </a:cubicBezTo>
                <a:cubicBezTo>
                  <a:pt x="54248" y="46963"/>
                  <a:pt x="55225" y="46719"/>
                  <a:pt x="56147" y="46366"/>
                </a:cubicBezTo>
                <a:cubicBezTo>
                  <a:pt x="57096" y="46041"/>
                  <a:pt x="57991" y="45580"/>
                  <a:pt x="58805" y="45010"/>
                </a:cubicBezTo>
                <a:cubicBezTo>
                  <a:pt x="59646" y="44441"/>
                  <a:pt x="60351" y="43735"/>
                  <a:pt x="60948" y="42894"/>
                </a:cubicBezTo>
                <a:cubicBezTo>
                  <a:pt x="61192" y="42542"/>
                  <a:pt x="61409" y="42189"/>
                  <a:pt x="61599" y="41810"/>
                </a:cubicBezTo>
                <a:cubicBezTo>
                  <a:pt x="61680" y="41620"/>
                  <a:pt x="61734" y="41430"/>
                  <a:pt x="61816" y="41240"/>
                </a:cubicBezTo>
                <a:cubicBezTo>
                  <a:pt x="61897" y="41023"/>
                  <a:pt x="61979" y="40833"/>
                  <a:pt x="62033" y="40643"/>
                </a:cubicBezTo>
                <a:lnTo>
                  <a:pt x="62114" y="40236"/>
                </a:lnTo>
                <a:cubicBezTo>
                  <a:pt x="62141" y="40101"/>
                  <a:pt x="62168" y="39965"/>
                  <a:pt x="62195" y="39829"/>
                </a:cubicBezTo>
                <a:lnTo>
                  <a:pt x="62250" y="39423"/>
                </a:lnTo>
                <a:lnTo>
                  <a:pt x="62277" y="39016"/>
                </a:lnTo>
                <a:close/>
                <a:moveTo>
                  <a:pt x="46681" y="54639"/>
                </a:moveTo>
                <a:cubicBezTo>
                  <a:pt x="47277" y="54639"/>
                  <a:pt x="47901" y="54639"/>
                  <a:pt x="48498" y="54693"/>
                </a:cubicBezTo>
                <a:lnTo>
                  <a:pt x="48498" y="54720"/>
                </a:lnTo>
                <a:cubicBezTo>
                  <a:pt x="47847" y="54693"/>
                  <a:pt x="47196" y="54693"/>
                  <a:pt x="46545" y="54666"/>
                </a:cubicBezTo>
                <a:lnTo>
                  <a:pt x="46572" y="54666"/>
                </a:lnTo>
                <a:cubicBezTo>
                  <a:pt x="46599" y="54639"/>
                  <a:pt x="46654" y="54639"/>
                  <a:pt x="46681" y="54639"/>
                </a:cubicBezTo>
                <a:close/>
                <a:moveTo>
                  <a:pt x="43760" y="54729"/>
                </a:moveTo>
                <a:lnTo>
                  <a:pt x="43760" y="54729"/>
                </a:lnTo>
                <a:cubicBezTo>
                  <a:pt x="43401" y="54753"/>
                  <a:pt x="43058" y="54778"/>
                  <a:pt x="42693" y="54802"/>
                </a:cubicBezTo>
                <a:lnTo>
                  <a:pt x="42395" y="54802"/>
                </a:lnTo>
                <a:cubicBezTo>
                  <a:pt x="42857" y="54778"/>
                  <a:pt x="43318" y="54753"/>
                  <a:pt x="43760" y="54729"/>
                </a:cubicBezTo>
                <a:close/>
                <a:moveTo>
                  <a:pt x="39503" y="46546"/>
                </a:moveTo>
                <a:cubicBezTo>
                  <a:pt x="39524" y="46546"/>
                  <a:pt x="39545" y="46546"/>
                  <a:pt x="39566" y="46546"/>
                </a:cubicBezTo>
                <a:lnTo>
                  <a:pt x="39566" y="46546"/>
                </a:lnTo>
                <a:cubicBezTo>
                  <a:pt x="38788" y="46552"/>
                  <a:pt x="38015" y="46601"/>
                  <a:pt x="37242" y="46692"/>
                </a:cubicBezTo>
                <a:cubicBezTo>
                  <a:pt x="36536" y="46773"/>
                  <a:pt x="35831" y="46909"/>
                  <a:pt x="35126" y="47072"/>
                </a:cubicBezTo>
                <a:cubicBezTo>
                  <a:pt x="34394" y="47289"/>
                  <a:pt x="33688" y="47560"/>
                  <a:pt x="33037" y="47939"/>
                </a:cubicBezTo>
                <a:cubicBezTo>
                  <a:pt x="31383" y="48835"/>
                  <a:pt x="29999" y="50191"/>
                  <a:pt x="29104" y="51845"/>
                </a:cubicBezTo>
                <a:cubicBezTo>
                  <a:pt x="28670" y="52605"/>
                  <a:pt x="28426" y="53446"/>
                  <a:pt x="28318" y="54286"/>
                </a:cubicBezTo>
                <a:cubicBezTo>
                  <a:pt x="28291" y="54720"/>
                  <a:pt x="28291" y="55154"/>
                  <a:pt x="28345" y="55561"/>
                </a:cubicBezTo>
                <a:cubicBezTo>
                  <a:pt x="28372" y="55778"/>
                  <a:pt x="28426" y="55968"/>
                  <a:pt x="28481" y="56185"/>
                </a:cubicBezTo>
                <a:cubicBezTo>
                  <a:pt x="28508" y="56294"/>
                  <a:pt x="28535" y="56402"/>
                  <a:pt x="28562" y="56483"/>
                </a:cubicBezTo>
                <a:cubicBezTo>
                  <a:pt x="28589" y="56565"/>
                  <a:pt x="28616" y="56619"/>
                  <a:pt x="28643" y="56673"/>
                </a:cubicBezTo>
                <a:lnTo>
                  <a:pt x="28725" y="56863"/>
                </a:lnTo>
                <a:cubicBezTo>
                  <a:pt x="28725" y="56872"/>
                  <a:pt x="28728" y="56875"/>
                  <a:pt x="28732" y="56875"/>
                </a:cubicBezTo>
                <a:cubicBezTo>
                  <a:pt x="28740" y="56875"/>
                  <a:pt x="28752" y="56863"/>
                  <a:pt x="28752" y="56863"/>
                </a:cubicBezTo>
                <a:lnTo>
                  <a:pt x="28806" y="56863"/>
                </a:lnTo>
                <a:lnTo>
                  <a:pt x="28915" y="56836"/>
                </a:lnTo>
                <a:lnTo>
                  <a:pt x="29430" y="56673"/>
                </a:lnTo>
                <a:cubicBezTo>
                  <a:pt x="29864" y="56565"/>
                  <a:pt x="30298" y="56429"/>
                  <a:pt x="30732" y="56321"/>
                </a:cubicBezTo>
                <a:lnTo>
                  <a:pt x="32007" y="55968"/>
                </a:lnTo>
                <a:lnTo>
                  <a:pt x="33309" y="55670"/>
                </a:lnTo>
                <a:cubicBezTo>
                  <a:pt x="36374" y="54965"/>
                  <a:pt x="39493" y="54531"/>
                  <a:pt x="42612" y="54341"/>
                </a:cubicBezTo>
                <a:cubicBezTo>
                  <a:pt x="43792" y="54280"/>
                  <a:pt x="44957" y="54249"/>
                  <a:pt x="46129" y="54249"/>
                </a:cubicBezTo>
                <a:cubicBezTo>
                  <a:pt x="46520" y="54249"/>
                  <a:pt x="46911" y="54253"/>
                  <a:pt x="47304" y="54259"/>
                </a:cubicBezTo>
                <a:cubicBezTo>
                  <a:pt x="48878" y="54259"/>
                  <a:pt x="50451" y="54449"/>
                  <a:pt x="51970" y="54829"/>
                </a:cubicBezTo>
                <a:cubicBezTo>
                  <a:pt x="53326" y="55127"/>
                  <a:pt x="54601" y="55697"/>
                  <a:pt x="55767" y="56429"/>
                </a:cubicBezTo>
                <a:cubicBezTo>
                  <a:pt x="56364" y="56836"/>
                  <a:pt x="56879" y="57297"/>
                  <a:pt x="57340" y="57840"/>
                </a:cubicBezTo>
                <a:cubicBezTo>
                  <a:pt x="57557" y="58111"/>
                  <a:pt x="57747" y="58409"/>
                  <a:pt x="57910" y="58708"/>
                </a:cubicBezTo>
                <a:cubicBezTo>
                  <a:pt x="57991" y="58870"/>
                  <a:pt x="58073" y="59033"/>
                  <a:pt x="58154" y="59196"/>
                </a:cubicBezTo>
                <a:lnTo>
                  <a:pt x="58317" y="59711"/>
                </a:lnTo>
                <a:cubicBezTo>
                  <a:pt x="58805" y="61257"/>
                  <a:pt x="58561" y="63047"/>
                  <a:pt x="57367" y="64702"/>
                </a:cubicBezTo>
                <a:cubicBezTo>
                  <a:pt x="57937" y="63834"/>
                  <a:pt x="58344" y="62858"/>
                  <a:pt x="58480" y="61854"/>
                </a:cubicBezTo>
                <a:cubicBezTo>
                  <a:pt x="58588" y="60796"/>
                  <a:pt x="58371" y="59765"/>
                  <a:pt x="57883" y="58843"/>
                </a:cubicBezTo>
                <a:cubicBezTo>
                  <a:pt x="57422" y="57975"/>
                  <a:pt x="56744" y="57216"/>
                  <a:pt x="55930" y="56646"/>
                </a:cubicBezTo>
                <a:cubicBezTo>
                  <a:pt x="55198" y="56131"/>
                  <a:pt x="54384" y="55670"/>
                  <a:pt x="53516" y="55344"/>
                </a:cubicBezTo>
                <a:cubicBezTo>
                  <a:pt x="53299" y="55290"/>
                  <a:pt x="53055" y="55209"/>
                  <a:pt x="52838" y="55182"/>
                </a:cubicBezTo>
                <a:cubicBezTo>
                  <a:pt x="51482" y="54775"/>
                  <a:pt x="50071" y="54503"/>
                  <a:pt x="48661" y="54422"/>
                </a:cubicBezTo>
                <a:cubicBezTo>
                  <a:pt x="48335" y="54395"/>
                  <a:pt x="47928" y="54368"/>
                  <a:pt x="47494" y="54368"/>
                </a:cubicBezTo>
                <a:cubicBezTo>
                  <a:pt x="47205" y="54368"/>
                  <a:pt x="46904" y="54356"/>
                  <a:pt x="46606" y="54356"/>
                </a:cubicBezTo>
                <a:cubicBezTo>
                  <a:pt x="46458" y="54356"/>
                  <a:pt x="46310" y="54359"/>
                  <a:pt x="46165" y="54368"/>
                </a:cubicBezTo>
                <a:lnTo>
                  <a:pt x="45867" y="54368"/>
                </a:lnTo>
                <a:cubicBezTo>
                  <a:pt x="42558" y="54422"/>
                  <a:pt x="39276" y="54693"/>
                  <a:pt x="36021" y="55236"/>
                </a:cubicBezTo>
                <a:cubicBezTo>
                  <a:pt x="35506" y="55344"/>
                  <a:pt x="35126" y="55426"/>
                  <a:pt x="34746" y="55507"/>
                </a:cubicBezTo>
                <a:cubicBezTo>
                  <a:pt x="33905" y="55670"/>
                  <a:pt x="33064" y="55833"/>
                  <a:pt x="32196" y="56050"/>
                </a:cubicBezTo>
                <a:cubicBezTo>
                  <a:pt x="31410" y="56239"/>
                  <a:pt x="30542" y="56483"/>
                  <a:pt x="29782" y="56700"/>
                </a:cubicBezTo>
                <a:lnTo>
                  <a:pt x="29077" y="56917"/>
                </a:lnTo>
                <a:lnTo>
                  <a:pt x="28779" y="56999"/>
                </a:lnTo>
                <a:lnTo>
                  <a:pt x="28725" y="57026"/>
                </a:lnTo>
                <a:cubicBezTo>
                  <a:pt x="28707" y="57026"/>
                  <a:pt x="28688" y="57038"/>
                  <a:pt x="28670" y="57038"/>
                </a:cubicBezTo>
                <a:cubicBezTo>
                  <a:pt x="28661" y="57038"/>
                  <a:pt x="28652" y="57035"/>
                  <a:pt x="28643" y="57026"/>
                </a:cubicBezTo>
                <a:lnTo>
                  <a:pt x="28589" y="56890"/>
                </a:lnTo>
                <a:cubicBezTo>
                  <a:pt x="28562" y="56782"/>
                  <a:pt x="28508" y="56700"/>
                  <a:pt x="28481" y="56619"/>
                </a:cubicBezTo>
                <a:cubicBezTo>
                  <a:pt x="28453" y="56511"/>
                  <a:pt x="28399" y="56375"/>
                  <a:pt x="28372" y="56267"/>
                </a:cubicBezTo>
                <a:cubicBezTo>
                  <a:pt x="28318" y="56022"/>
                  <a:pt x="28264" y="55778"/>
                  <a:pt x="28236" y="55534"/>
                </a:cubicBezTo>
                <a:cubicBezTo>
                  <a:pt x="28128" y="54503"/>
                  <a:pt x="28264" y="53473"/>
                  <a:pt x="28698" y="52523"/>
                </a:cubicBezTo>
                <a:cubicBezTo>
                  <a:pt x="29837" y="49974"/>
                  <a:pt x="32007" y="48021"/>
                  <a:pt x="34692" y="47153"/>
                </a:cubicBezTo>
                <a:cubicBezTo>
                  <a:pt x="34990" y="47044"/>
                  <a:pt x="35343" y="46963"/>
                  <a:pt x="35668" y="46909"/>
                </a:cubicBezTo>
                <a:cubicBezTo>
                  <a:pt x="36021" y="46827"/>
                  <a:pt x="36346" y="46773"/>
                  <a:pt x="36699" y="46719"/>
                </a:cubicBezTo>
                <a:cubicBezTo>
                  <a:pt x="37617" y="46607"/>
                  <a:pt x="38560" y="46546"/>
                  <a:pt x="39503" y="46546"/>
                </a:cubicBezTo>
                <a:close/>
                <a:moveTo>
                  <a:pt x="52772" y="1"/>
                </a:moveTo>
                <a:cubicBezTo>
                  <a:pt x="52016" y="1"/>
                  <a:pt x="51261" y="55"/>
                  <a:pt x="50505" y="147"/>
                </a:cubicBezTo>
                <a:cubicBezTo>
                  <a:pt x="50261" y="174"/>
                  <a:pt x="49637" y="202"/>
                  <a:pt x="49203" y="283"/>
                </a:cubicBezTo>
                <a:lnTo>
                  <a:pt x="48959" y="283"/>
                </a:lnTo>
                <a:cubicBezTo>
                  <a:pt x="48145" y="419"/>
                  <a:pt x="47684" y="500"/>
                  <a:pt x="47223" y="608"/>
                </a:cubicBezTo>
                <a:cubicBezTo>
                  <a:pt x="46572" y="717"/>
                  <a:pt x="46247" y="798"/>
                  <a:pt x="45894" y="880"/>
                </a:cubicBezTo>
                <a:cubicBezTo>
                  <a:pt x="45541" y="934"/>
                  <a:pt x="45162" y="1042"/>
                  <a:pt x="44456" y="1205"/>
                </a:cubicBezTo>
                <a:cubicBezTo>
                  <a:pt x="42639" y="1666"/>
                  <a:pt x="40768" y="2263"/>
                  <a:pt x="38977" y="2887"/>
                </a:cubicBezTo>
                <a:cubicBezTo>
                  <a:pt x="38543" y="3050"/>
                  <a:pt x="37893" y="3267"/>
                  <a:pt x="37214" y="3538"/>
                </a:cubicBezTo>
                <a:cubicBezTo>
                  <a:pt x="36536" y="3782"/>
                  <a:pt x="35804" y="4107"/>
                  <a:pt x="35153" y="4352"/>
                </a:cubicBezTo>
                <a:cubicBezTo>
                  <a:pt x="35158" y="4351"/>
                  <a:pt x="35161" y="4350"/>
                  <a:pt x="35164" y="4350"/>
                </a:cubicBezTo>
                <a:cubicBezTo>
                  <a:pt x="35256" y="4350"/>
                  <a:pt x="34236" y="4795"/>
                  <a:pt x="33471" y="5111"/>
                </a:cubicBezTo>
                <a:cubicBezTo>
                  <a:pt x="32495" y="5572"/>
                  <a:pt x="31491" y="6006"/>
                  <a:pt x="30569" y="6467"/>
                </a:cubicBezTo>
                <a:cubicBezTo>
                  <a:pt x="29159" y="7145"/>
                  <a:pt x="28236" y="7661"/>
                  <a:pt x="27396" y="8149"/>
                </a:cubicBezTo>
                <a:lnTo>
                  <a:pt x="27423" y="8122"/>
                </a:lnTo>
                <a:lnTo>
                  <a:pt x="26690" y="8529"/>
                </a:lnTo>
                <a:lnTo>
                  <a:pt x="26745" y="8501"/>
                </a:lnTo>
                <a:lnTo>
                  <a:pt x="26745" y="8501"/>
                </a:lnTo>
                <a:lnTo>
                  <a:pt x="24114" y="9993"/>
                </a:lnTo>
                <a:cubicBezTo>
                  <a:pt x="22459" y="10916"/>
                  <a:pt x="20750" y="12000"/>
                  <a:pt x="19041" y="13167"/>
                </a:cubicBezTo>
                <a:lnTo>
                  <a:pt x="17387" y="14333"/>
                </a:lnTo>
                <a:cubicBezTo>
                  <a:pt x="15461" y="15662"/>
                  <a:pt x="14457" y="16449"/>
                  <a:pt x="13590" y="17154"/>
                </a:cubicBezTo>
                <a:lnTo>
                  <a:pt x="13617" y="17127"/>
                </a:lnTo>
                <a:lnTo>
                  <a:pt x="13617" y="17127"/>
                </a:lnTo>
                <a:cubicBezTo>
                  <a:pt x="13454" y="17235"/>
                  <a:pt x="13698" y="16991"/>
                  <a:pt x="12423" y="17941"/>
                </a:cubicBezTo>
                <a:cubicBezTo>
                  <a:pt x="11745" y="18483"/>
                  <a:pt x="10958" y="19107"/>
                  <a:pt x="10145" y="19812"/>
                </a:cubicBezTo>
                <a:lnTo>
                  <a:pt x="10823" y="19297"/>
                </a:lnTo>
                <a:lnTo>
                  <a:pt x="10823" y="19297"/>
                </a:lnTo>
                <a:cubicBezTo>
                  <a:pt x="9792" y="20165"/>
                  <a:pt x="8517" y="21250"/>
                  <a:pt x="7270" y="22470"/>
                </a:cubicBezTo>
                <a:lnTo>
                  <a:pt x="7297" y="22443"/>
                </a:lnTo>
                <a:lnTo>
                  <a:pt x="6700" y="23040"/>
                </a:lnTo>
                <a:lnTo>
                  <a:pt x="6754" y="23013"/>
                </a:lnTo>
                <a:lnTo>
                  <a:pt x="6754" y="23013"/>
                </a:lnTo>
                <a:cubicBezTo>
                  <a:pt x="5127" y="24613"/>
                  <a:pt x="3744" y="26430"/>
                  <a:pt x="2659" y="28410"/>
                </a:cubicBezTo>
                <a:lnTo>
                  <a:pt x="2740" y="28248"/>
                </a:lnTo>
                <a:lnTo>
                  <a:pt x="2659" y="28356"/>
                </a:lnTo>
                <a:cubicBezTo>
                  <a:pt x="2279" y="29143"/>
                  <a:pt x="1926" y="29929"/>
                  <a:pt x="1628" y="30743"/>
                </a:cubicBezTo>
                <a:cubicBezTo>
                  <a:pt x="1465" y="31177"/>
                  <a:pt x="1330" y="31530"/>
                  <a:pt x="1248" y="31801"/>
                </a:cubicBezTo>
                <a:cubicBezTo>
                  <a:pt x="1140" y="32072"/>
                  <a:pt x="1113" y="32289"/>
                  <a:pt x="1058" y="32452"/>
                </a:cubicBezTo>
                <a:cubicBezTo>
                  <a:pt x="950" y="32777"/>
                  <a:pt x="923" y="32994"/>
                  <a:pt x="841" y="33347"/>
                </a:cubicBezTo>
                <a:lnTo>
                  <a:pt x="868" y="33347"/>
                </a:lnTo>
                <a:lnTo>
                  <a:pt x="868" y="33401"/>
                </a:lnTo>
                <a:lnTo>
                  <a:pt x="1085" y="32642"/>
                </a:lnTo>
                <a:lnTo>
                  <a:pt x="1085" y="32669"/>
                </a:lnTo>
                <a:lnTo>
                  <a:pt x="1113" y="32669"/>
                </a:lnTo>
                <a:cubicBezTo>
                  <a:pt x="1113" y="32662"/>
                  <a:pt x="1114" y="32662"/>
                  <a:pt x="1118" y="32662"/>
                </a:cubicBezTo>
                <a:lnTo>
                  <a:pt x="1118" y="32662"/>
                </a:lnTo>
                <a:cubicBezTo>
                  <a:pt x="1129" y="32662"/>
                  <a:pt x="1160" y="32662"/>
                  <a:pt x="1221" y="32479"/>
                </a:cubicBezTo>
                <a:cubicBezTo>
                  <a:pt x="1330" y="32262"/>
                  <a:pt x="1465" y="31692"/>
                  <a:pt x="2008" y="30390"/>
                </a:cubicBezTo>
                <a:cubicBezTo>
                  <a:pt x="2116" y="30146"/>
                  <a:pt x="2252" y="29902"/>
                  <a:pt x="2360" y="29685"/>
                </a:cubicBezTo>
                <a:cubicBezTo>
                  <a:pt x="2523" y="29305"/>
                  <a:pt x="2686" y="29007"/>
                  <a:pt x="2821" y="28736"/>
                </a:cubicBezTo>
                <a:cubicBezTo>
                  <a:pt x="2984" y="28437"/>
                  <a:pt x="3120" y="28166"/>
                  <a:pt x="3282" y="27895"/>
                </a:cubicBezTo>
                <a:cubicBezTo>
                  <a:pt x="3499" y="27515"/>
                  <a:pt x="3798" y="27081"/>
                  <a:pt x="4069" y="26674"/>
                </a:cubicBezTo>
                <a:lnTo>
                  <a:pt x="4096" y="26647"/>
                </a:lnTo>
                <a:lnTo>
                  <a:pt x="4096" y="26647"/>
                </a:lnTo>
                <a:cubicBezTo>
                  <a:pt x="3337" y="27759"/>
                  <a:pt x="2713" y="28926"/>
                  <a:pt x="2170" y="30173"/>
                </a:cubicBezTo>
                <a:cubicBezTo>
                  <a:pt x="1655" y="31448"/>
                  <a:pt x="1248" y="32750"/>
                  <a:pt x="950" y="34079"/>
                </a:cubicBezTo>
                <a:lnTo>
                  <a:pt x="1085" y="33727"/>
                </a:lnTo>
                <a:lnTo>
                  <a:pt x="1085" y="33727"/>
                </a:lnTo>
                <a:cubicBezTo>
                  <a:pt x="760" y="35083"/>
                  <a:pt x="543" y="36439"/>
                  <a:pt x="407" y="37822"/>
                </a:cubicBezTo>
                <a:lnTo>
                  <a:pt x="407" y="37795"/>
                </a:lnTo>
                <a:cubicBezTo>
                  <a:pt x="353" y="38365"/>
                  <a:pt x="299" y="38989"/>
                  <a:pt x="190" y="40101"/>
                </a:cubicBezTo>
                <a:lnTo>
                  <a:pt x="190" y="40046"/>
                </a:lnTo>
                <a:cubicBezTo>
                  <a:pt x="109" y="41321"/>
                  <a:pt x="55" y="42569"/>
                  <a:pt x="0" y="43952"/>
                </a:cubicBezTo>
                <a:cubicBezTo>
                  <a:pt x="82" y="42677"/>
                  <a:pt x="163" y="41647"/>
                  <a:pt x="272" y="40426"/>
                </a:cubicBezTo>
                <a:lnTo>
                  <a:pt x="272" y="40426"/>
                </a:lnTo>
                <a:cubicBezTo>
                  <a:pt x="272" y="40609"/>
                  <a:pt x="247" y="41067"/>
                  <a:pt x="245" y="41536"/>
                </a:cubicBezTo>
                <a:lnTo>
                  <a:pt x="245" y="41536"/>
                </a:lnTo>
                <a:cubicBezTo>
                  <a:pt x="299" y="40560"/>
                  <a:pt x="380" y="39612"/>
                  <a:pt x="489" y="38555"/>
                </a:cubicBezTo>
                <a:cubicBezTo>
                  <a:pt x="597" y="37524"/>
                  <a:pt x="706" y="36792"/>
                  <a:pt x="814" y="36141"/>
                </a:cubicBezTo>
                <a:cubicBezTo>
                  <a:pt x="896" y="35517"/>
                  <a:pt x="1004" y="34947"/>
                  <a:pt x="1140" y="34242"/>
                </a:cubicBezTo>
                <a:lnTo>
                  <a:pt x="1140" y="34188"/>
                </a:lnTo>
                <a:cubicBezTo>
                  <a:pt x="1031" y="34676"/>
                  <a:pt x="923" y="35164"/>
                  <a:pt x="841" y="35652"/>
                </a:cubicBezTo>
                <a:lnTo>
                  <a:pt x="841" y="35625"/>
                </a:lnTo>
                <a:lnTo>
                  <a:pt x="819" y="35625"/>
                </a:lnTo>
                <a:cubicBezTo>
                  <a:pt x="952" y="34830"/>
                  <a:pt x="1032" y="34428"/>
                  <a:pt x="1113" y="34079"/>
                </a:cubicBezTo>
                <a:cubicBezTo>
                  <a:pt x="1194" y="33700"/>
                  <a:pt x="1302" y="33401"/>
                  <a:pt x="1492" y="32750"/>
                </a:cubicBezTo>
                <a:lnTo>
                  <a:pt x="1492" y="32804"/>
                </a:lnTo>
                <a:cubicBezTo>
                  <a:pt x="1872" y="31475"/>
                  <a:pt x="2360" y="30201"/>
                  <a:pt x="3011" y="28980"/>
                </a:cubicBezTo>
                <a:cubicBezTo>
                  <a:pt x="3635" y="27814"/>
                  <a:pt x="4367" y="26702"/>
                  <a:pt x="5208" y="25644"/>
                </a:cubicBezTo>
                <a:lnTo>
                  <a:pt x="5235" y="25617"/>
                </a:lnTo>
                <a:lnTo>
                  <a:pt x="5235" y="25617"/>
                </a:lnTo>
                <a:cubicBezTo>
                  <a:pt x="4422" y="26647"/>
                  <a:pt x="3716" y="27732"/>
                  <a:pt x="3147" y="28899"/>
                </a:cubicBezTo>
                <a:cubicBezTo>
                  <a:pt x="3608" y="28058"/>
                  <a:pt x="4150" y="27244"/>
                  <a:pt x="4747" y="26485"/>
                </a:cubicBezTo>
                <a:cubicBezTo>
                  <a:pt x="5127" y="25942"/>
                  <a:pt x="5425" y="25535"/>
                  <a:pt x="5751" y="25156"/>
                </a:cubicBezTo>
                <a:lnTo>
                  <a:pt x="5751" y="25156"/>
                </a:lnTo>
                <a:lnTo>
                  <a:pt x="5724" y="25183"/>
                </a:lnTo>
                <a:cubicBezTo>
                  <a:pt x="5886" y="24966"/>
                  <a:pt x="6076" y="24776"/>
                  <a:pt x="6239" y="24586"/>
                </a:cubicBezTo>
                <a:cubicBezTo>
                  <a:pt x="6402" y="24396"/>
                  <a:pt x="6564" y="24206"/>
                  <a:pt x="6754" y="24017"/>
                </a:cubicBezTo>
                <a:lnTo>
                  <a:pt x="6754" y="24017"/>
                </a:lnTo>
                <a:lnTo>
                  <a:pt x="6727" y="24043"/>
                </a:lnTo>
                <a:lnTo>
                  <a:pt x="7243" y="23474"/>
                </a:lnTo>
                <a:lnTo>
                  <a:pt x="7188" y="23501"/>
                </a:lnTo>
                <a:cubicBezTo>
                  <a:pt x="7915" y="22794"/>
                  <a:pt x="8210" y="22544"/>
                  <a:pt x="8245" y="22544"/>
                </a:cubicBezTo>
                <a:cubicBezTo>
                  <a:pt x="8260" y="22544"/>
                  <a:pt x="8229" y="22588"/>
                  <a:pt x="8165" y="22660"/>
                </a:cubicBezTo>
                <a:cubicBezTo>
                  <a:pt x="7921" y="22904"/>
                  <a:pt x="7785" y="23094"/>
                  <a:pt x="7649" y="23257"/>
                </a:cubicBezTo>
                <a:cubicBezTo>
                  <a:pt x="8327" y="22606"/>
                  <a:pt x="8951" y="22091"/>
                  <a:pt x="9494" y="21629"/>
                </a:cubicBezTo>
                <a:cubicBezTo>
                  <a:pt x="10389" y="20897"/>
                  <a:pt x="11637" y="19866"/>
                  <a:pt x="13183" y="18673"/>
                </a:cubicBezTo>
                <a:cubicBezTo>
                  <a:pt x="14376" y="17778"/>
                  <a:pt x="15597" y="16856"/>
                  <a:pt x="16763" y="16015"/>
                </a:cubicBezTo>
                <a:cubicBezTo>
                  <a:pt x="22106" y="12109"/>
                  <a:pt x="27857" y="8746"/>
                  <a:pt x="33878" y="6006"/>
                </a:cubicBezTo>
                <a:lnTo>
                  <a:pt x="33878" y="6006"/>
                </a:lnTo>
                <a:lnTo>
                  <a:pt x="33851" y="6033"/>
                </a:lnTo>
                <a:cubicBezTo>
                  <a:pt x="37459" y="4379"/>
                  <a:pt x="41229" y="3050"/>
                  <a:pt x="45080" y="2046"/>
                </a:cubicBezTo>
                <a:cubicBezTo>
                  <a:pt x="45758" y="1883"/>
                  <a:pt x="46464" y="1748"/>
                  <a:pt x="47196" y="1585"/>
                </a:cubicBezTo>
                <a:cubicBezTo>
                  <a:pt x="48823" y="1287"/>
                  <a:pt x="50505" y="1097"/>
                  <a:pt x="52187" y="1042"/>
                </a:cubicBezTo>
                <a:cubicBezTo>
                  <a:pt x="52463" y="1033"/>
                  <a:pt x="52739" y="1029"/>
                  <a:pt x="53016" y="1029"/>
                </a:cubicBezTo>
                <a:cubicBezTo>
                  <a:pt x="54401" y="1029"/>
                  <a:pt x="55799" y="1142"/>
                  <a:pt x="57178" y="1368"/>
                </a:cubicBezTo>
                <a:cubicBezTo>
                  <a:pt x="57584" y="1422"/>
                  <a:pt x="57937" y="1531"/>
                  <a:pt x="58344" y="1612"/>
                </a:cubicBezTo>
                <a:cubicBezTo>
                  <a:pt x="58724" y="1693"/>
                  <a:pt x="59103" y="1802"/>
                  <a:pt x="59483" y="1910"/>
                </a:cubicBezTo>
                <a:cubicBezTo>
                  <a:pt x="60215" y="2100"/>
                  <a:pt x="60948" y="2372"/>
                  <a:pt x="61680" y="2697"/>
                </a:cubicBezTo>
                <a:cubicBezTo>
                  <a:pt x="63091" y="3294"/>
                  <a:pt x="64365" y="4162"/>
                  <a:pt x="65423" y="5274"/>
                </a:cubicBezTo>
                <a:cubicBezTo>
                  <a:pt x="66291" y="6142"/>
                  <a:pt x="66888" y="7227"/>
                  <a:pt x="67241" y="8420"/>
                </a:cubicBezTo>
                <a:cubicBezTo>
                  <a:pt x="67566" y="9559"/>
                  <a:pt x="67566" y="10780"/>
                  <a:pt x="67213" y="11919"/>
                </a:cubicBezTo>
                <a:cubicBezTo>
                  <a:pt x="67078" y="12353"/>
                  <a:pt x="66861" y="12787"/>
                  <a:pt x="66590" y="13167"/>
                </a:cubicBezTo>
                <a:cubicBezTo>
                  <a:pt x="66318" y="13601"/>
                  <a:pt x="65966" y="14008"/>
                  <a:pt x="65559" y="14333"/>
                </a:cubicBezTo>
                <a:cubicBezTo>
                  <a:pt x="65152" y="14686"/>
                  <a:pt x="64691" y="14984"/>
                  <a:pt x="64230" y="15228"/>
                </a:cubicBezTo>
                <a:cubicBezTo>
                  <a:pt x="63742" y="15472"/>
                  <a:pt x="63226" y="15689"/>
                  <a:pt x="62684" y="15879"/>
                </a:cubicBezTo>
                <a:cubicBezTo>
                  <a:pt x="62114" y="16069"/>
                  <a:pt x="61572" y="16232"/>
                  <a:pt x="60975" y="16340"/>
                </a:cubicBezTo>
                <a:lnTo>
                  <a:pt x="61002" y="16340"/>
                </a:lnTo>
                <a:cubicBezTo>
                  <a:pt x="60243" y="16530"/>
                  <a:pt x="59456" y="16666"/>
                  <a:pt x="58642" y="16774"/>
                </a:cubicBezTo>
                <a:cubicBezTo>
                  <a:pt x="54953" y="17344"/>
                  <a:pt x="51237" y="17751"/>
                  <a:pt x="47521" y="18320"/>
                </a:cubicBezTo>
                <a:cubicBezTo>
                  <a:pt x="45813" y="18592"/>
                  <a:pt x="43887" y="18917"/>
                  <a:pt x="42476" y="19243"/>
                </a:cubicBezTo>
                <a:cubicBezTo>
                  <a:pt x="41581" y="19378"/>
                  <a:pt x="39954" y="19785"/>
                  <a:pt x="38815" y="20056"/>
                </a:cubicBezTo>
                <a:cubicBezTo>
                  <a:pt x="38796" y="20066"/>
                  <a:pt x="38777" y="20075"/>
                  <a:pt x="38756" y="20084"/>
                </a:cubicBezTo>
                <a:lnTo>
                  <a:pt x="38756" y="20084"/>
                </a:lnTo>
                <a:lnTo>
                  <a:pt x="37567" y="20382"/>
                </a:lnTo>
                <a:cubicBezTo>
                  <a:pt x="37133" y="20517"/>
                  <a:pt x="36672" y="20653"/>
                  <a:pt x="36211" y="20816"/>
                </a:cubicBezTo>
                <a:cubicBezTo>
                  <a:pt x="35234" y="21168"/>
                  <a:pt x="34177" y="21521"/>
                  <a:pt x="33173" y="21955"/>
                </a:cubicBezTo>
                <a:cubicBezTo>
                  <a:pt x="32956" y="21982"/>
                  <a:pt x="32956" y="21982"/>
                  <a:pt x="31871" y="22416"/>
                </a:cubicBezTo>
                <a:cubicBezTo>
                  <a:pt x="31871" y="22470"/>
                  <a:pt x="31681" y="22552"/>
                  <a:pt x="31139" y="22823"/>
                </a:cubicBezTo>
                <a:lnTo>
                  <a:pt x="30027" y="23392"/>
                </a:lnTo>
                <a:lnTo>
                  <a:pt x="29213" y="23826"/>
                </a:lnTo>
                <a:cubicBezTo>
                  <a:pt x="28915" y="23989"/>
                  <a:pt x="28589" y="24179"/>
                  <a:pt x="28236" y="24396"/>
                </a:cubicBezTo>
                <a:lnTo>
                  <a:pt x="27450" y="24857"/>
                </a:lnTo>
                <a:cubicBezTo>
                  <a:pt x="27179" y="25020"/>
                  <a:pt x="26934" y="25210"/>
                  <a:pt x="26663" y="25372"/>
                </a:cubicBezTo>
                <a:cubicBezTo>
                  <a:pt x="26419" y="25535"/>
                  <a:pt x="26148" y="25725"/>
                  <a:pt x="25904" y="25888"/>
                </a:cubicBezTo>
                <a:lnTo>
                  <a:pt x="25171" y="26430"/>
                </a:lnTo>
                <a:lnTo>
                  <a:pt x="25199" y="26430"/>
                </a:lnTo>
                <a:cubicBezTo>
                  <a:pt x="24683" y="26810"/>
                  <a:pt x="24249" y="27190"/>
                  <a:pt x="23734" y="27651"/>
                </a:cubicBezTo>
                <a:cubicBezTo>
                  <a:pt x="22323" y="28871"/>
                  <a:pt x="21049" y="30228"/>
                  <a:pt x="19909" y="31692"/>
                </a:cubicBezTo>
                <a:lnTo>
                  <a:pt x="19421" y="32370"/>
                </a:lnTo>
                <a:cubicBezTo>
                  <a:pt x="19258" y="32642"/>
                  <a:pt x="19096" y="32940"/>
                  <a:pt x="18879" y="33266"/>
                </a:cubicBezTo>
                <a:lnTo>
                  <a:pt x="18553" y="33808"/>
                </a:lnTo>
                <a:cubicBezTo>
                  <a:pt x="18445" y="33971"/>
                  <a:pt x="18336" y="34188"/>
                  <a:pt x="18228" y="34378"/>
                </a:cubicBezTo>
                <a:cubicBezTo>
                  <a:pt x="17984" y="34812"/>
                  <a:pt x="17767" y="35246"/>
                  <a:pt x="17577" y="35707"/>
                </a:cubicBezTo>
                <a:lnTo>
                  <a:pt x="17197" y="36602"/>
                </a:lnTo>
                <a:cubicBezTo>
                  <a:pt x="17088" y="36900"/>
                  <a:pt x="16980" y="37198"/>
                  <a:pt x="16872" y="37497"/>
                </a:cubicBezTo>
                <a:cubicBezTo>
                  <a:pt x="16627" y="38121"/>
                  <a:pt x="16465" y="38772"/>
                  <a:pt x="16356" y="39450"/>
                </a:cubicBezTo>
                <a:cubicBezTo>
                  <a:pt x="16166" y="40806"/>
                  <a:pt x="16329" y="42189"/>
                  <a:pt x="16899" y="43437"/>
                </a:cubicBezTo>
                <a:cubicBezTo>
                  <a:pt x="17197" y="44115"/>
                  <a:pt x="17739" y="44685"/>
                  <a:pt x="18390" y="45064"/>
                </a:cubicBezTo>
                <a:cubicBezTo>
                  <a:pt x="18847" y="45302"/>
                  <a:pt x="19352" y="45416"/>
                  <a:pt x="19865" y="45416"/>
                </a:cubicBezTo>
                <a:cubicBezTo>
                  <a:pt x="20114" y="45416"/>
                  <a:pt x="20366" y="45389"/>
                  <a:pt x="20615" y="45336"/>
                </a:cubicBezTo>
                <a:cubicBezTo>
                  <a:pt x="21266" y="45173"/>
                  <a:pt x="21917" y="44875"/>
                  <a:pt x="22486" y="44495"/>
                </a:cubicBezTo>
                <a:cubicBezTo>
                  <a:pt x="23056" y="44142"/>
                  <a:pt x="23544" y="43762"/>
                  <a:pt x="24086" y="43410"/>
                </a:cubicBezTo>
                <a:cubicBezTo>
                  <a:pt x="25226" y="42623"/>
                  <a:pt x="26148" y="41972"/>
                  <a:pt x="27124" y="41348"/>
                </a:cubicBezTo>
                <a:cubicBezTo>
                  <a:pt x="27638" y="41022"/>
                  <a:pt x="28091" y="40695"/>
                  <a:pt x="28328" y="40507"/>
                </a:cubicBezTo>
                <a:lnTo>
                  <a:pt x="28328" y="40507"/>
                </a:lnTo>
                <a:lnTo>
                  <a:pt x="28019" y="40725"/>
                </a:lnTo>
                <a:lnTo>
                  <a:pt x="28481" y="40372"/>
                </a:lnTo>
                <a:lnTo>
                  <a:pt x="28399" y="40426"/>
                </a:lnTo>
                <a:lnTo>
                  <a:pt x="29104" y="39938"/>
                </a:lnTo>
                <a:lnTo>
                  <a:pt x="29104" y="39938"/>
                </a:lnTo>
                <a:lnTo>
                  <a:pt x="29077" y="39965"/>
                </a:lnTo>
                <a:lnTo>
                  <a:pt x="30461" y="39043"/>
                </a:lnTo>
                <a:lnTo>
                  <a:pt x="31112" y="38555"/>
                </a:lnTo>
                <a:cubicBezTo>
                  <a:pt x="33037" y="37198"/>
                  <a:pt x="35099" y="35761"/>
                  <a:pt x="37160" y="34432"/>
                </a:cubicBezTo>
                <a:cubicBezTo>
                  <a:pt x="38571" y="33564"/>
                  <a:pt x="40849" y="32126"/>
                  <a:pt x="42856" y="31258"/>
                </a:cubicBezTo>
                <a:cubicBezTo>
                  <a:pt x="43477" y="30980"/>
                  <a:pt x="43692" y="30888"/>
                  <a:pt x="43649" y="30888"/>
                </a:cubicBezTo>
                <a:cubicBezTo>
                  <a:pt x="43645" y="30888"/>
                  <a:pt x="43640" y="30888"/>
                  <a:pt x="43634" y="30889"/>
                </a:cubicBezTo>
                <a:lnTo>
                  <a:pt x="43634" y="30889"/>
                </a:lnTo>
                <a:cubicBezTo>
                  <a:pt x="44122" y="30677"/>
                  <a:pt x="44625" y="30480"/>
                  <a:pt x="45142" y="30307"/>
                </a:cubicBezTo>
                <a:lnTo>
                  <a:pt x="45142" y="30307"/>
                </a:lnTo>
                <a:cubicBezTo>
                  <a:pt x="45121" y="30316"/>
                  <a:pt x="45101" y="30326"/>
                  <a:pt x="45080" y="30336"/>
                </a:cubicBezTo>
                <a:cubicBezTo>
                  <a:pt x="45127" y="30316"/>
                  <a:pt x="45175" y="30297"/>
                  <a:pt x="45222" y="30280"/>
                </a:cubicBezTo>
                <a:lnTo>
                  <a:pt x="45222" y="30280"/>
                </a:lnTo>
                <a:cubicBezTo>
                  <a:pt x="45195" y="30289"/>
                  <a:pt x="45168" y="30298"/>
                  <a:pt x="45142" y="30307"/>
                </a:cubicBezTo>
                <a:lnTo>
                  <a:pt x="45142" y="30307"/>
                </a:lnTo>
                <a:cubicBezTo>
                  <a:pt x="45284" y="30241"/>
                  <a:pt x="45430" y="30194"/>
                  <a:pt x="45596" y="30146"/>
                </a:cubicBezTo>
                <a:cubicBezTo>
                  <a:pt x="47265" y="29628"/>
                  <a:pt x="48990" y="29353"/>
                  <a:pt x="50740" y="29353"/>
                </a:cubicBezTo>
                <a:cubicBezTo>
                  <a:pt x="51095" y="29353"/>
                  <a:pt x="51450" y="29364"/>
                  <a:pt x="51807" y="29387"/>
                </a:cubicBezTo>
                <a:cubicBezTo>
                  <a:pt x="53028" y="29441"/>
                  <a:pt x="54248" y="29712"/>
                  <a:pt x="55415" y="30146"/>
                </a:cubicBezTo>
                <a:cubicBezTo>
                  <a:pt x="56581" y="30580"/>
                  <a:pt x="57639" y="31231"/>
                  <a:pt x="58561" y="32072"/>
                </a:cubicBezTo>
                <a:cubicBezTo>
                  <a:pt x="58968" y="32425"/>
                  <a:pt x="59347" y="32859"/>
                  <a:pt x="59673" y="33293"/>
                </a:cubicBezTo>
                <a:cubicBezTo>
                  <a:pt x="60161" y="33944"/>
                  <a:pt x="60568" y="34649"/>
                  <a:pt x="60894" y="35408"/>
                </a:cubicBezTo>
                <a:cubicBezTo>
                  <a:pt x="61219" y="36168"/>
                  <a:pt x="61463" y="36981"/>
                  <a:pt x="61545" y="37795"/>
                </a:cubicBezTo>
                <a:cubicBezTo>
                  <a:pt x="61707" y="39124"/>
                  <a:pt x="61490" y="40453"/>
                  <a:pt x="60894" y="41647"/>
                </a:cubicBezTo>
                <a:cubicBezTo>
                  <a:pt x="60812" y="41810"/>
                  <a:pt x="60731" y="41999"/>
                  <a:pt x="60622" y="42162"/>
                </a:cubicBezTo>
                <a:cubicBezTo>
                  <a:pt x="60541" y="42325"/>
                  <a:pt x="60432" y="42460"/>
                  <a:pt x="60324" y="42596"/>
                </a:cubicBezTo>
                <a:lnTo>
                  <a:pt x="60161" y="42840"/>
                </a:lnTo>
                <a:lnTo>
                  <a:pt x="59971" y="43030"/>
                </a:lnTo>
                <a:cubicBezTo>
                  <a:pt x="59844" y="43158"/>
                  <a:pt x="59740" y="43310"/>
                  <a:pt x="59615" y="43440"/>
                </a:cubicBezTo>
                <a:lnTo>
                  <a:pt x="59615" y="43440"/>
                </a:lnTo>
                <a:lnTo>
                  <a:pt x="59239" y="43762"/>
                </a:lnTo>
                <a:cubicBezTo>
                  <a:pt x="59158" y="43844"/>
                  <a:pt x="59076" y="43925"/>
                  <a:pt x="58968" y="44007"/>
                </a:cubicBezTo>
                <a:lnTo>
                  <a:pt x="58615" y="44278"/>
                </a:lnTo>
                <a:cubicBezTo>
                  <a:pt x="58100" y="44685"/>
                  <a:pt x="57530" y="45010"/>
                  <a:pt x="56961" y="45308"/>
                </a:cubicBezTo>
                <a:cubicBezTo>
                  <a:pt x="55198" y="46068"/>
                  <a:pt x="53299" y="46529"/>
                  <a:pt x="51400" y="46610"/>
                </a:cubicBezTo>
                <a:cubicBezTo>
                  <a:pt x="50997" y="46628"/>
                  <a:pt x="50593" y="46637"/>
                  <a:pt x="50189" y="46637"/>
                </a:cubicBezTo>
                <a:cubicBezTo>
                  <a:pt x="49318" y="46637"/>
                  <a:pt x="48447" y="46595"/>
                  <a:pt x="47576" y="46502"/>
                </a:cubicBezTo>
                <a:cubicBezTo>
                  <a:pt x="46301" y="46393"/>
                  <a:pt x="45026" y="46231"/>
                  <a:pt x="43724" y="46095"/>
                </a:cubicBezTo>
                <a:cubicBezTo>
                  <a:pt x="42328" y="45948"/>
                  <a:pt x="40908" y="45825"/>
                  <a:pt x="39486" y="45825"/>
                </a:cubicBezTo>
                <a:cubicBezTo>
                  <a:pt x="38283" y="45825"/>
                  <a:pt x="37079" y="45913"/>
                  <a:pt x="35885" y="46149"/>
                </a:cubicBezTo>
                <a:cubicBezTo>
                  <a:pt x="35560" y="46204"/>
                  <a:pt x="35261" y="46258"/>
                  <a:pt x="34963" y="46339"/>
                </a:cubicBezTo>
                <a:cubicBezTo>
                  <a:pt x="34665" y="46421"/>
                  <a:pt x="34339" y="46529"/>
                  <a:pt x="34041" y="46638"/>
                </a:cubicBezTo>
                <a:cubicBezTo>
                  <a:pt x="33444" y="46855"/>
                  <a:pt x="32875" y="47126"/>
                  <a:pt x="32332" y="47478"/>
                </a:cubicBezTo>
                <a:cubicBezTo>
                  <a:pt x="31220" y="48129"/>
                  <a:pt x="30244" y="48970"/>
                  <a:pt x="29430" y="49974"/>
                </a:cubicBezTo>
                <a:cubicBezTo>
                  <a:pt x="28589" y="50977"/>
                  <a:pt x="28019" y="52144"/>
                  <a:pt x="27694" y="53419"/>
                </a:cubicBezTo>
                <a:cubicBezTo>
                  <a:pt x="27558" y="54042"/>
                  <a:pt x="27504" y="54693"/>
                  <a:pt x="27585" y="55371"/>
                </a:cubicBezTo>
                <a:cubicBezTo>
                  <a:pt x="27613" y="55697"/>
                  <a:pt x="27667" y="56022"/>
                  <a:pt x="27748" y="56321"/>
                </a:cubicBezTo>
                <a:lnTo>
                  <a:pt x="27802" y="56565"/>
                </a:lnTo>
                <a:lnTo>
                  <a:pt x="27911" y="56836"/>
                </a:lnTo>
                <a:cubicBezTo>
                  <a:pt x="27992" y="57080"/>
                  <a:pt x="28101" y="57270"/>
                  <a:pt x="28209" y="57514"/>
                </a:cubicBezTo>
                <a:cubicBezTo>
                  <a:pt x="28236" y="57596"/>
                  <a:pt x="28264" y="57677"/>
                  <a:pt x="28318" y="57758"/>
                </a:cubicBezTo>
                <a:cubicBezTo>
                  <a:pt x="28399" y="57758"/>
                  <a:pt x="28508" y="57704"/>
                  <a:pt x="28589" y="57704"/>
                </a:cubicBezTo>
                <a:lnTo>
                  <a:pt x="29159" y="57514"/>
                </a:lnTo>
                <a:lnTo>
                  <a:pt x="29728" y="57351"/>
                </a:lnTo>
                <a:cubicBezTo>
                  <a:pt x="29918" y="57297"/>
                  <a:pt x="30081" y="57243"/>
                  <a:pt x="30244" y="57189"/>
                </a:cubicBezTo>
                <a:cubicBezTo>
                  <a:pt x="30596" y="57107"/>
                  <a:pt x="30922" y="56999"/>
                  <a:pt x="31274" y="56917"/>
                </a:cubicBezTo>
                <a:cubicBezTo>
                  <a:pt x="31952" y="56728"/>
                  <a:pt x="32630" y="56565"/>
                  <a:pt x="33336" y="56402"/>
                </a:cubicBezTo>
                <a:cubicBezTo>
                  <a:pt x="34692" y="56077"/>
                  <a:pt x="36102" y="55805"/>
                  <a:pt x="37486" y="55616"/>
                </a:cubicBezTo>
                <a:cubicBezTo>
                  <a:pt x="39764" y="55263"/>
                  <a:pt x="42070" y="55046"/>
                  <a:pt x="44375" y="54992"/>
                </a:cubicBezTo>
                <a:lnTo>
                  <a:pt x="45569" y="54965"/>
                </a:lnTo>
                <a:lnTo>
                  <a:pt x="46871" y="54965"/>
                </a:lnTo>
                <a:lnTo>
                  <a:pt x="47521" y="54992"/>
                </a:lnTo>
                <a:cubicBezTo>
                  <a:pt x="49393" y="55019"/>
                  <a:pt x="51237" y="55317"/>
                  <a:pt x="53001" y="55914"/>
                </a:cubicBezTo>
                <a:cubicBezTo>
                  <a:pt x="53868" y="56212"/>
                  <a:pt x="54682" y="56619"/>
                  <a:pt x="55442" y="57134"/>
                </a:cubicBezTo>
                <a:cubicBezTo>
                  <a:pt x="56174" y="57623"/>
                  <a:pt x="56798" y="58274"/>
                  <a:pt x="57232" y="59033"/>
                </a:cubicBezTo>
                <a:cubicBezTo>
                  <a:pt x="57530" y="59576"/>
                  <a:pt x="57720" y="60172"/>
                  <a:pt x="57801" y="60796"/>
                </a:cubicBezTo>
                <a:cubicBezTo>
                  <a:pt x="57856" y="61393"/>
                  <a:pt x="57774" y="62017"/>
                  <a:pt x="57612" y="62613"/>
                </a:cubicBezTo>
                <a:cubicBezTo>
                  <a:pt x="57422" y="63210"/>
                  <a:pt x="57123" y="63780"/>
                  <a:pt x="56744" y="64268"/>
                </a:cubicBezTo>
                <a:cubicBezTo>
                  <a:pt x="56364" y="64783"/>
                  <a:pt x="55930" y="65244"/>
                  <a:pt x="55442" y="65624"/>
                </a:cubicBezTo>
                <a:cubicBezTo>
                  <a:pt x="54628" y="66275"/>
                  <a:pt x="53706" y="66791"/>
                  <a:pt x="52729" y="67116"/>
                </a:cubicBezTo>
                <a:cubicBezTo>
                  <a:pt x="51726" y="67414"/>
                  <a:pt x="50695" y="67631"/>
                  <a:pt x="49664" y="67713"/>
                </a:cubicBezTo>
                <a:cubicBezTo>
                  <a:pt x="48968" y="67767"/>
                  <a:pt x="48266" y="67785"/>
                  <a:pt x="47559" y="67785"/>
                </a:cubicBezTo>
                <a:cubicBezTo>
                  <a:pt x="46144" y="67785"/>
                  <a:pt x="44710" y="67713"/>
                  <a:pt x="43263" y="67713"/>
                </a:cubicBezTo>
                <a:cubicBezTo>
                  <a:pt x="43139" y="67710"/>
                  <a:pt x="43015" y="67709"/>
                  <a:pt x="42891" y="67709"/>
                </a:cubicBezTo>
                <a:cubicBezTo>
                  <a:pt x="41527" y="67709"/>
                  <a:pt x="40187" y="67846"/>
                  <a:pt x="38869" y="68120"/>
                </a:cubicBezTo>
                <a:cubicBezTo>
                  <a:pt x="37431" y="68418"/>
                  <a:pt x="36048" y="68988"/>
                  <a:pt x="34882" y="69856"/>
                </a:cubicBezTo>
                <a:cubicBezTo>
                  <a:pt x="33661" y="70723"/>
                  <a:pt x="32766" y="71944"/>
                  <a:pt x="32278" y="73354"/>
                </a:cubicBezTo>
                <a:cubicBezTo>
                  <a:pt x="31763" y="74765"/>
                  <a:pt x="31627" y="76311"/>
                  <a:pt x="31871" y="77803"/>
                </a:cubicBezTo>
                <a:cubicBezTo>
                  <a:pt x="31871" y="77911"/>
                  <a:pt x="31925" y="78020"/>
                  <a:pt x="31925" y="78128"/>
                </a:cubicBezTo>
                <a:cubicBezTo>
                  <a:pt x="31979" y="78345"/>
                  <a:pt x="32034" y="78562"/>
                  <a:pt x="32088" y="78752"/>
                </a:cubicBezTo>
                <a:cubicBezTo>
                  <a:pt x="32115" y="78969"/>
                  <a:pt x="32169" y="79186"/>
                  <a:pt x="32251" y="79376"/>
                </a:cubicBezTo>
                <a:lnTo>
                  <a:pt x="32468" y="80000"/>
                </a:lnTo>
                <a:lnTo>
                  <a:pt x="32712" y="80569"/>
                </a:lnTo>
                <a:cubicBezTo>
                  <a:pt x="32793" y="80786"/>
                  <a:pt x="32902" y="80976"/>
                  <a:pt x="33010" y="81166"/>
                </a:cubicBezTo>
                <a:cubicBezTo>
                  <a:pt x="33092" y="81356"/>
                  <a:pt x="33200" y="81546"/>
                  <a:pt x="33309" y="81736"/>
                </a:cubicBezTo>
                <a:cubicBezTo>
                  <a:pt x="34204" y="83173"/>
                  <a:pt x="35451" y="84367"/>
                  <a:pt x="36943" y="85208"/>
                </a:cubicBezTo>
                <a:cubicBezTo>
                  <a:pt x="37920" y="85777"/>
                  <a:pt x="38950" y="86211"/>
                  <a:pt x="40035" y="86510"/>
                </a:cubicBezTo>
                <a:cubicBezTo>
                  <a:pt x="41450" y="86894"/>
                  <a:pt x="42911" y="87097"/>
                  <a:pt x="44383" y="87097"/>
                </a:cubicBezTo>
                <a:cubicBezTo>
                  <a:pt x="44886" y="87097"/>
                  <a:pt x="45390" y="87073"/>
                  <a:pt x="45894" y="87025"/>
                </a:cubicBezTo>
                <a:cubicBezTo>
                  <a:pt x="46165" y="87025"/>
                  <a:pt x="46382" y="86998"/>
                  <a:pt x="46545" y="86971"/>
                </a:cubicBezTo>
                <a:cubicBezTo>
                  <a:pt x="46823" y="86931"/>
                  <a:pt x="46912" y="86906"/>
                  <a:pt x="46855" y="86906"/>
                </a:cubicBezTo>
                <a:cubicBezTo>
                  <a:pt x="46834" y="86906"/>
                  <a:pt x="46793" y="86909"/>
                  <a:pt x="46735" y="86916"/>
                </a:cubicBezTo>
                <a:cubicBezTo>
                  <a:pt x="46491" y="86916"/>
                  <a:pt x="45948" y="86971"/>
                  <a:pt x="45189" y="86971"/>
                </a:cubicBezTo>
                <a:cubicBezTo>
                  <a:pt x="44983" y="86978"/>
                  <a:pt x="44779" y="86982"/>
                  <a:pt x="44574" y="86982"/>
                </a:cubicBezTo>
                <a:cubicBezTo>
                  <a:pt x="43349" y="86982"/>
                  <a:pt x="42143" y="86843"/>
                  <a:pt x="40958" y="86564"/>
                </a:cubicBezTo>
                <a:cubicBezTo>
                  <a:pt x="40252" y="86401"/>
                  <a:pt x="39574" y="86184"/>
                  <a:pt x="38923" y="85940"/>
                </a:cubicBezTo>
                <a:cubicBezTo>
                  <a:pt x="38293" y="85688"/>
                  <a:pt x="37687" y="85389"/>
                  <a:pt x="37125" y="85043"/>
                </a:cubicBezTo>
                <a:lnTo>
                  <a:pt x="37125" y="85043"/>
                </a:lnTo>
                <a:cubicBezTo>
                  <a:pt x="38018" y="85508"/>
                  <a:pt x="38960" y="85898"/>
                  <a:pt x="39927" y="86211"/>
                </a:cubicBezTo>
                <a:cubicBezTo>
                  <a:pt x="40849" y="86482"/>
                  <a:pt x="41798" y="86672"/>
                  <a:pt x="42775" y="86754"/>
                </a:cubicBezTo>
                <a:cubicBezTo>
                  <a:pt x="43408" y="86816"/>
                  <a:pt x="44042" y="86849"/>
                  <a:pt x="44676" y="86849"/>
                </a:cubicBezTo>
                <a:cubicBezTo>
                  <a:pt x="45425" y="86849"/>
                  <a:pt x="46175" y="86802"/>
                  <a:pt x="46925" y="86699"/>
                </a:cubicBezTo>
                <a:cubicBezTo>
                  <a:pt x="47494" y="86645"/>
                  <a:pt x="48037" y="86564"/>
                  <a:pt x="48579" y="86401"/>
                </a:cubicBezTo>
                <a:cubicBezTo>
                  <a:pt x="48634" y="86374"/>
                  <a:pt x="48579" y="86374"/>
                  <a:pt x="48579" y="86347"/>
                </a:cubicBezTo>
                <a:cubicBezTo>
                  <a:pt x="47576" y="86537"/>
                  <a:pt x="46545" y="86645"/>
                  <a:pt x="45514" y="86672"/>
                </a:cubicBezTo>
                <a:cubicBezTo>
                  <a:pt x="44646" y="86672"/>
                  <a:pt x="43778" y="86645"/>
                  <a:pt x="42910" y="86537"/>
                </a:cubicBezTo>
                <a:cubicBezTo>
                  <a:pt x="42015" y="86428"/>
                  <a:pt x="41120" y="86238"/>
                  <a:pt x="40252" y="85994"/>
                </a:cubicBezTo>
                <a:cubicBezTo>
                  <a:pt x="38408" y="85479"/>
                  <a:pt x="36699" y="84529"/>
                  <a:pt x="35316" y="83255"/>
                </a:cubicBezTo>
                <a:cubicBezTo>
                  <a:pt x="34692" y="82658"/>
                  <a:pt x="34149" y="81953"/>
                  <a:pt x="33715" y="81220"/>
                </a:cubicBezTo>
                <a:cubicBezTo>
                  <a:pt x="33281" y="80461"/>
                  <a:pt x="32956" y="79674"/>
                  <a:pt x="32739" y="78834"/>
                </a:cubicBezTo>
                <a:cubicBezTo>
                  <a:pt x="32386" y="77532"/>
                  <a:pt x="32332" y="76175"/>
                  <a:pt x="32549" y="74873"/>
                </a:cubicBezTo>
                <a:cubicBezTo>
                  <a:pt x="32739" y="73571"/>
                  <a:pt x="33309" y="72351"/>
                  <a:pt x="34177" y="71374"/>
                </a:cubicBezTo>
                <a:cubicBezTo>
                  <a:pt x="34421" y="71049"/>
                  <a:pt x="34719" y="70778"/>
                  <a:pt x="35044" y="70534"/>
                </a:cubicBezTo>
                <a:cubicBezTo>
                  <a:pt x="35560" y="70127"/>
                  <a:pt x="36102" y="69801"/>
                  <a:pt x="36699" y="69530"/>
                </a:cubicBezTo>
                <a:lnTo>
                  <a:pt x="36699" y="69530"/>
                </a:lnTo>
                <a:cubicBezTo>
                  <a:pt x="35885" y="69910"/>
                  <a:pt x="35126" y="70425"/>
                  <a:pt x="34475" y="71049"/>
                </a:cubicBezTo>
                <a:cubicBezTo>
                  <a:pt x="33797" y="71781"/>
                  <a:pt x="33281" y="72622"/>
                  <a:pt x="32929" y="73544"/>
                </a:cubicBezTo>
                <a:cubicBezTo>
                  <a:pt x="32576" y="74602"/>
                  <a:pt x="32413" y="75687"/>
                  <a:pt x="32468" y="76799"/>
                </a:cubicBezTo>
                <a:cubicBezTo>
                  <a:pt x="32495" y="77233"/>
                  <a:pt x="32549" y="77640"/>
                  <a:pt x="32630" y="78074"/>
                </a:cubicBezTo>
                <a:cubicBezTo>
                  <a:pt x="32712" y="78508"/>
                  <a:pt x="32820" y="78915"/>
                  <a:pt x="32956" y="79349"/>
                </a:cubicBezTo>
                <a:cubicBezTo>
                  <a:pt x="33092" y="79756"/>
                  <a:pt x="33254" y="80135"/>
                  <a:pt x="33444" y="80542"/>
                </a:cubicBezTo>
                <a:cubicBezTo>
                  <a:pt x="33634" y="80922"/>
                  <a:pt x="33851" y="81275"/>
                  <a:pt x="34068" y="81654"/>
                </a:cubicBezTo>
                <a:cubicBezTo>
                  <a:pt x="34502" y="82278"/>
                  <a:pt x="34990" y="82875"/>
                  <a:pt x="35560" y="83390"/>
                </a:cubicBezTo>
                <a:cubicBezTo>
                  <a:pt x="35831" y="83634"/>
                  <a:pt x="36129" y="83851"/>
                  <a:pt x="36455" y="84096"/>
                </a:cubicBezTo>
                <a:cubicBezTo>
                  <a:pt x="36591" y="84177"/>
                  <a:pt x="36753" y="84313"/>
                  <a:pt x="36916" y="84394"/>
                </a:cubicBezTo>
                <a:lnTo>
                  <a:pt x="37377" y="84692"/>
                </a:lnTo>
                <a:cubicBezTo>
                  <a:pt x="38679" y="85425"/>
                  <a:pt x="40117" y="85940"/>
                  <a:pt x="41581" y="86184"/>
                </a:cubicBezTo>
                <a:cubicBezTo>
                  <a:pt x="42247" y="86313"/>
                  <a:pt x="43065" y="86391"/>
                  <a:pt x="43216" y="86391"/>
                </a:cubicBezTo>
                <a:cubicBezTo>
                  <a:pt x="43256" y="86391"/>
                  <a:pt x="43250" y="86385"/>
                  <a:pt x="43182" y="86374"/>
                </a:cubicBezTo>
                <a:cubicBezTo>
                  <a:pt x="42856" y="86320"/>
                  <a:pt x="41690" y="86184"/>
                  <a:pt x="40822" y="85940"/>
                </a:cubicBezTo>
                <a:lnTo>
                  <a:pt x="40008" y="85723"/>
                </a:lnTo>
                <a:cubicBezTo>
                  <a:pt x="39737" y="85642"/>
                  <a:pt x="39493" y="85533"/>
                  <a:pt x="39222" y="85452"/>
                </a:cubicBezTo>
                <a:cubicBezTo>
                  <a:pt x="38326" y="85099"/>
                  <a:pt x="37486" y="84665"/>
                  <a:pt x="36699" y="84123"/>
                </a:cubicBezTo>
                <a:cubicBezTo>
                  <a:pt x="36509" y="83987"/>
                  <a:pt x="36319" y="83851"/>
                  <a:pt x="36129" y="83716"/>
                </a:cubicBezTo>
                <a:lnTo>
                  <a:pt x="35587" y="83255"/>
                </a:lnTo>
                <a:cubicBezTo>
                  <a:pt x="35234" y="82929"/>
                  <a:pt x="34936" y="82577"/>
                  <a:pt x="34638" y="82224"/>
                </a:cubicBezTo>
                <a:cubicBezTo>
                  <a:pt x="34041" y="81465"/>
                  <a:pt x="33580" y="80651"/>
                  <a:pt x="33227" y="79756"/>
                </a:cubicBezTo>
                <a:cubicBezTo>
                  <a:pt x="32902" y="78861"/>
                  <a:pt x="32685" y="77938"/>
                  <a:pt x="32630" y="76989"/>
                </a:cubicBezTo>
                <a:cubicBezTo>
                  <a:pt x="32549" y="76094"/>
                  <a:pt x="32630" y="75226"/>
                  <a:pt x="32847" y="74358"/>
                </a:cubicBezTo>
                <a:cubicBezTo>
                  <a:pt x="33037" y="73490"/>
                  <a:pt x="33390" y="72704"/>
                  <a:pt x="33905" y="71971"/>
                </a:cubicBezTo>
                <a:cubicBezTo>
                  <a:pt x="34936" y="70561"/>
                  <a:pt x="36509" y="69639"/>
                  <a:pt x="38218" y="69150"/>
                </a:cubicBezTo>
                <a:cubicBezTo>
                  <a:pt x="39439" y="68798"/>
                  <a:pt x="40686" y="68608"/>
                  <a:pt x="41934" y="68581"/>
                </a:cubicBezTo>
                <a:cubicBezTo>
                  <a:pt x="42329" y="68564"/>
                  <a:pt x="42727" y="68557"/>
                  <a:pt x="43126" y="68557"/>
                </a:cubicBezTo>
                <a:cubicBezTo>
                  <a:pt x="44014" y="68557"/>
                  <a:pt x="44906" y="68589"/>
                  <a:pt x="45786" y="68608"/>
                </a:cubicBezTo>
                <a:cubicBezTo>
                  <a:pt x="46314" y="68623"/>
                  <a:pt x="46846" y="68634"/>
                  <a:pt x="47380" y="68634"/>
                </a:cubicBezTo>
                <a:cubicBezTo>
                  <a:pt x="48793" y="68634"/>
                  <a:pt x="50220" y="68558"/>
                  <a:pt x="51617" y="68282"/>
                </a:cubicBezTo>
                <a:cubicBezTo>
                  <a:pt x="53624" y="67930"/>
                  <a:pt x="55442" y="66953"/>
                  <a:pt x="56852" y="65516"/>
                </a:cubicBezTo>
                <a:cubicBezTo>
                  <a:pt x="57232" y="65109"/>
                  <a:pt x="57584" y="64648"/>
                  <a:pt x="57856" y="64160"/>
                </a:cubicBezTo>
                <a:cubicBezTo>
                  <a:pt x="58154" y="63671"/>
                  <a:pt x="58371" y="63129"/>
                  <a:pt x="58534" y="62559"/>
                </a:cubicBezTo>
                <a:cubicBezTo>
                  <a:pt x="58561" y="62424"/>
                  <a:pt x="58588" y="62288"/>
                  <a:pt x="58615" y="62125"/>
                </a:cubicBezTo>
                <a:cubicBezTo>
                  <a:pt x="58642" y="61990"/>
                  <a:pt x="58669" y="61854"/>
                  <a:pt x="58669" y="61718"/>
                </a:cubicBezTo>
                <a:lnTo>
                  <a:pt x="58697" y="61284"/>
                </a:lnTo>
                <a:lnTo>
                  <a:pt x="58697" y="60878"/>
                </a:lnTo>
                <a:cubicBezTo>
                  <a:pt x="58669" y="60606"/>
                  <a:pt x="58642" y="60335"/>
                  <a:pt x="58561" y="60091"/>
                </a:cubicBezTo>
                <a:cubicBezTo>
                  <a:pt x="58534" y="59847"/>
                  <a:pt x="58452" y="59603"/>
                  <a:pt x="58344" y="59359"/>
                </a:cubicBezTo>
                <a:cubicBezTo>
                  <a:pt x="57910" y="58192"/>
                  <a:pt x="57123" y="57189"/>
                  <a:pt x="56093" y="56511"/>
                </a:cubicBezTo>
                <a:cubicBezTo>
                  <a:pt x="55089" y="55805"/>
                  <a:pt x="54004" y="55290"/>
                  <a:pt x="52865" y="54937"/>
                </a:cubicBezTo>
                <a:cubicBezTo>
                  <a:pt x="51726" y="54612"/>
                  <a:pt x="50559" y="54368"/>
                  <a:pt x="49366" y="54232"/>
                </a:cubicBezTo>
                <a:cubicBezTo>
                  <a:pt x="49068" y="54205"/>
                  <a:pt x="48796" y="54178"/>
                  <a:pt x="48498" y="54178"/>
                </a:cubicBezTo>
                <a:cubicBezTo>
                  <a:pt x="48200" y="54151"/>
                  <a:pt x="47901" y="54151"/>
                  <a:pt x="47603" y="54124"/>
                </a:cubicBezTo>
                <a:cubicBezTo>
                  <a:pt x="47223" y="54124"/>
                  <a:pt x="46831" y="54112"/>
                  <a:pt x="46444" y="54112"/>
                </a:cubicBezTo>
                <a:cubicBezTo>
                  <a:pt x="46250" y="54112"/>
                  <a:pt x="46057" y="54115"/>
                  <a:pt x="45867" y="54124"/>
                </a:cubicBezTo>
                <a:cubicBezTo>
                  <a:pt x="42015" y="54124"/>
                  <a:pt x="38191" y="54531"/>
                  <a:pt x="34421" y="55290"/>
                </a:cubicBezTo>
                <a:cubicBezTo>
                  <a:pt x="33498" y="55480"/>
                  <a:pt x="32576" y="55697"/>
                  <a:pt x="31708" y="55914"/>
                </a:cubicBezTo>
                <a:cubicBezTo>
                  <a:pt x="31247" y="56050"/>
                  <a:pt x="30786" y="56158"/>
                  <a:pt x="30352" y="56294"/>
                </a:cubicBezTo>
                <a:lnTo>
                  <a:pt x="29674" y="56483"/>
                </a:lnTo>
                <a:lnTo>
                  <a:pt x="29050" y="56673"/>
                </a:lnTo>
                <a:lnTo>
                  <a:pt x="28806" y="56755"/>
                </a:lnTo>
                <a:cubicBezTo>
                  <a:pt x="28752" y="56673"/>
                  <a:pt x="28725" y="56592"/>
                  <a:pt x="28698" y="56511"/>
                </a:cubicBezTo>
                <a:lnTo>
                  <a:pt x="28643" y="56375"/>
                </a:lnTo>
                <a:cubicBezTo>
                  <a:pt x="28616" y="56294"/>
                  <a:pt x="28589" y="56212"/>
                  <a:pt x="28589" y="56131"/>
                </a:cubicBezTo>
                <a:cubicBezTo>
                  <a:pt x="28535" y="55995"/>
                  <a:pt x="28508" y="55833"/>
                  <a:pt x="28481" y="55670"/>
                </a:cubicBezTo>
                <a:cubicBezTo>
                  <a:pt x="28291" y="54503"/>
                  <a:pt x="28508" y="53310"/>
                  <a:pt x="29023" y="52225"/>
                </a:cubicBezTo>
                <a:lnTo>
                  <a:pt x="29023" y="52279"/>
                </a:lnTo>
                <a:cubicBezTo>
                  <a:pt x="29294" y="51601"/>
                  <a:pt x="29674" y="51004"/>
                  <a:pt x="30135" y="50462"/>
                </a:cubicBezTo>
                <a:cubicBezTo>
                  <a:pt x="30976" y="49458"/>
                  <a:pt x="31952" y="48645"/>
                  <a:pt x="33092" y="48021"/>
                </a:cubicBezTo>
                <a:cubicBezTo>
                  <a:pt x="33688" y="47695"/>
                  <a:pt x="34285" y="47424"/>
                  <a:pt x="34936" y="47234"/>
                </a:cubicBezTo>
                <a:cubicBezTo>
                  <a:pt x="35587" y="47072"/>
                  <a:pt x="36238" y="46909"/>
                  <a:pt x="36916" y="46827"/>
                </a:cubicBezTo>
                <a:cubicBezTo>
                  <a:pt x="37786" y="46723"/>
                  <a:pt x="38655" y="46674"/>
                  <a:pt x="39532" y="46674"/>
                </a:cubicBezTo>
                <a:cubicBezTo>
                  <a:pt x="40022" y="46674"/>
                  <a:pt x="40515" y="46690"/>
                  <a:pt x="41012" y="46719"/>
                </a:cubicBezTo>
                <a:cubicBezTo>
                  <a:pt x="43751" y="46882"/>
                  <a:pt x="46518" y="47343"/>
                  <a:pt x="49339" y="47478"/>
                </a:cubicBezTo>
                <a:cubicBezTo>
                  <a:pt x="49650" y="47499"/>
                  <a:pt x="49960" y="47508"/>
                  <a:pt x="50271" y="47508"/>
                </a:cubicBezTo>
                <a:cubicBezTo>
                  <a:pt x="50774" y="47508"/>
                  <a:pt x="51277" y="47485"/>
                  <a:pt x="51780" y="47451"/>
                </a:cubicBezTo>
                <a:cubicBezTo>
                  <a:pt x="52187" y="47424"/>
                  <a:pt x="52567" y="47370"/>
                  <a:pt x="52919" y="47343"/>
                </a:cubicBezTo>
                <a:lnTo>
                  <a:pt x="53868" y="47180"/>
                </a:lnTo>
                <a:cubicBezTo>
                  <a:pt x="55496" y="46882"/>
                  <a:pt x="57069" y="46285"/>
                  <a:pt x="58480" y="45471"/>
                </a:cubicBezTo>
                <a:cubicBezTo>
                  <a:pt x="60351" y="44413"/>
                  <a:pt x="61707" y="42650"/>
                  <a:pt x="62250" y="40589"/>
                </a:cubicBezTo>
                <a:cubicBezTo>
                  <a:pt x="62494" y="39640"/>
                  <a:pt x="62548" y="38636"/>
                  <a:pt x="62440" y="37660"/>
                </a:cubicBezTo>
                <a:cubicBezTo>
                  <a:pt x="62304" y="36710"/>
                  <a:pt x="62060" y="35761"/>
                  <a:pt x="61653" y="34866"/>
                </a:cubicBezTo>
                <a:cubicBezTo>
                  <a:pt x="61300" y="34052"/>
                  <a:pt x="60812" y="33266"/>
                  <a:pt x="60270" y="32560"/>
                </a:cubicBezTo>
                <a:cubicBezTo>
                  <a:pt x="59727" y="31909"/>
                  <a:pt x="59103" y="31313"/>
                  <a:pt x="58425" y="30797"/>
                </a:cubicBezTo>
                <a:cubicBezTo>
                  <a:pt x="56933" y="29712"/>
                  <a:pt x="55198" y="29007"/>
                  <a:pt x="53380" y="28682"/>
                </a:cubicBezTo>
                <a:cubicBezTo>
                  <a:pt x="52485" y="28532"/>
                  <a:pt x="51576" y="28458"/>
                  <a:pt x="50664" y="28458"/>
                </a:cubicBezTo>
                <a:cubicBezTo>
                  <a:pt x="49752" y="28458"/>
                  <a:pt x="48837" y="28532"/>
                  <a:pt x="47928" y="28682"/>
                </a:cubicBezTo>
                <a:cubicBezTo>
                  <a:pt x="46545" y="28926"/>
                  <a:pt x="45189" y="29278"/>
                  <a:pt x="43887" y="29767"/>
                </a:cubicBezTo>
                <a:cubicBezTo>
                  <a:pt x="43209" y="30038"/>
                  <a:pt x="42504" y="30363"/>
                  <a:pt x="41798" y="30716"/>
                </a:cubicBezTo>
                <a:lnTo>
                  <a:pt x="41853" y="30689"/>
                </a:lnTo>
                <a:lnTo>
                  <a:pt x="41853" y="30689"/>
                </a:lnTo>
                <a:cubicBezTo>
                  <a:pt x="40307" y="31448"/>
                  <a:pt x="38815" y="32289"/>
                  <a:pt x="37377" y="33211"/>
                </a:cubicBezTo>
                <a:cubicBezTo>
                  <a:pt x="35858" y="34188"/>
                  <a:pt x="34529" y="35083"/>
                  <a:pt x="32929" y="36222"/>
                </a:cubicBezTo>
                <a:cubicBezTo>
                  <a:pt x="31844" y="36981"/>
                  <a:pt x="30244" y="38066"/>
                  <a:pt x="28942" y="38934"/>
                </a:cubicBezTo>
                <a:lnTo>
                  <a:pt x="26392" y="40697"/>
                </a:lnTo>
                <a:lnTo>
                  <a:pt x="22432" y="43437"/>
                </a:lnTo>
                <a:cubicBezTo>
                  <a:pt x="21808" y="43898"/>
                  <a:pt x="21103" y="44224"/>
                  <a:pt x="20370" y="44441"/>
                </a:cubicBezTo>
                <a:cubicBezTo>
                  <a:pt x="20200" y="44478"/>
                  <a:pt x="20028" y="44497"/>
                  <a:pt x="19858" y="44497"/>
                </a:cubicBezTo>
                <a:cubicBezTo>
                  <a:pt x="19296" y="44497"/>
                  <a:pt x="18752" y="44293"/>
                  <a:pt x="18336" y="43898"/>
                </a:cubicBezTo>
                <a:cubicBezTo>
                  <a:pt x="18038" y="43627"/>
                  <a:pt x="17794" y="43301"/>
                  <a:pt x="17658" y="42922"/>
                </a:cubicBezTo>
                <a:cubicBezTo>
                  <a:pt x="17550" y="42732"/>
                  <a:pt x="17495" y="42542"/>
                  <a:pt x="17441" y="42352"/>
                </a:cubicBezTo>
                <a:cubicBezTo>
                  <a:pt x="17387" y="42135"/>
                  <a:pt x="17333" y="41945"/>
                  <a:pt x="17305" y="41728"/>
                </a:cubicBezTo>
                <a:cubicBezTo>
                  <a:pt x="17143" y="40887"/>
                  <a:pt x="17170" y="40046"/>
                  <a:pt x="17305" y="39206"/>
                </a:cubicBezTo>
                <a:cubicBezTo>
                  <a:pt x="17387" y="38772"/>
                  <a:pt x="17495" y="38365"/>
                  <a:pt x="17658" y="37958"/>
                </a:cubicBezTo>
                <a:lnTo>
                  <a:pt x="17875" y="37334"/>
                </a:lnTo>
                <a:lnTo>
                  <a:pt x="17984" y="37009"/>
                </a:lnTo>
                <a:cubicBezTo>
                  <a:pt x="18011" y="36900"/>
                  <a:pt x="18065" y="36792"/>
                  <a:pt x="18119" y="36710"/>
                </a:cubicBezTo>
                <a:cubicBezTo>
                  <a:pt x="18309" y="36303"/>
                  <a:pt x="18445" y="35869"/>
                  <a:pt x="18662" y="35490"/>
                </a:cubicBezTo>
                <a:lnTo>
                  <a:pt x="19313" y="34296"/>
                </a:lnTo>
                <a:cubicBezTo>
                  <a:pt x="19448" y="34052"/>
                  <a:pt x="19638" y="33754"/>
                  <a:pt x="19828" y="33455"/>
                </a:cubicBezTo>
                <a:cubicBezTo>
                  <a:pt x="19936" y="33293"/>
                  <a:pt x="20018" y="33130"/>
                  <a:pt x="20126" y="32994"/>
                </a:cubicBezTo>
                <a:lnTo>
                  <a:pt x="20452" y="32533"/>
                </a:lnTo>
                <a:lnTo>
                  <a:pt x="20994" y="31774"/>
                </a:lnTo>
                <a:lnTo>
                  <a:pt x="21591" y="31068"/>
                </a:lnTo>
                <a:cubicBezTo>
                  <a:pt x="21990" y="30563"/>
                  <a:pt x="22441" y="30084"/>
                  <a:pt x="22893" y="29631"/>
                </a:cubicBezTo>
                <a:lnTo>
                  <a:pt x="22893" y="29631"/>
                </a:lnTo>
                <a:lnTo>
                  <a:pt x="22947" y="29604"/>
                </a:lnTo>
                <a:cubicBezTo>
                  <a:pt x="24168" y="28410"/>
                  <a:pt x="25497" y="27325"/>
                  <a:pt x="26907" y="26349"/>
                </a:cubicBezTo>
                <a:lnTo>
                  <a:pt x="26907" y="26349"/>
                </a:lnTo>
                <a:lnTo>
                  <a:pt x="26880" y="26376"/>
                </a:lnTo>
                <a:lnTo>
                  <a:pt x="27558" y="25915"/>
                </a:lnTo>
                <a:lnTo>
                  <a:pt x="27504" y="25942"/>
                </a:lnTo>
                <a:cubicBezTo>
                  <a:pt x="27721" y="25806"/>
                  <a:pt x="27965" y="25644"/>
                  <a:pt x="28182" y="25508"/>
                </a:cubicBezTo>
                <a:lnTo>
                  <a:pt x="28182" y="25508"/>
                </a:lnTo>
                <a:lnTo>
                  <a:pt x="28128" y="25535"/>
                </a:lnTo>
                <a:lnTo>
                  <a:pt x="28779" y="25128"/>
                </a:lnTo>
                <a:lnTo>
                  <a:pt x="28752" y="25156"/>
                </a:lnTo>
                <a:cubicBezTo>
                  <a:pt x="29131" y="24911"/>
                  <a:pt x="29538" y="24694"/>
                  <a:pt x="29945" y="24450"/>
                </a:cubicBezTo>
                <a:cubicBezTo>
                  <a:pt x="30840" y="23989"/>
                  <a:pt x="32332" y="23284"/>
                  <a:pt x="33444" y="22823"/>
                </a:cubicBezTo>
                <a:lnTo>
                  <a:pt x="33444" y="22823"/>
                </a:lnTo>
                <a:lnTo>
                  <a:pt x="33390" y="22850"/>
                </a:lnTo>
                <a:cubicBezTo>
                  <a:pt x="34041" y="22579"/>
                  <a:pt x="34665" y="22335"/>
                  <a:pt x="35316" y="22118"/>
                </a:cubicBezTo>
                <a:cubicBezTo>
                  <a:pt x="35777" y="21982"/>
                  <a:pt x="36129" y="21874"/>
                  <a:pt x="36753" y="21684"/>
                </a:cubicBezTo>
                <a:cubicBezTo>
                  <a:pt x="38462" y="21087"/>
                  <a:pt x="40225" y="20626"/>
                  <a:pt x="41988" y="20273"/>
                </a:cubicBezTo>
                <a:lnTo>
                  <a:pt x="41961" y="20273"/>
                </a:lnTo>
                <a:cubicBezTo>
                  <a:pt x="43372" y="20002"/>
                  <a:pt x="44673" y="19758"/>
                  <a:pt x="46138" y="19487"/>
                </a:cubicBezTo>
                <a:cubicBezTo>
                  <a:pt x="47304" y="19297"/>
                  <a:pt x="48742" y="19080"/>
                  <a:pt x="50044" y="18890"/>
                </a:cubicBezTo>
                <a:lnTo>
                  <a:pt x="50121" y="18877"/>
                </a:lnTo>
                <a:lnTo>
                  <a:pt x="50121" y="18877"/>
                </a:lnTo>
                <a:lnTo>
                  <a:pt x="51102" y="18781"/>
                </a:lnTo>
                <a:cubicBezTo>
                  <a:pt x="52133" y="18646"/>
                  <a:pt x="53462" y="18456"/>
                  <a:pt x="53814" y="18402"/>
                </a:cubicBezTo>
                <a:cubicBezTo>
                  <a:pt x="55849" y="18185"/>
                  <a:pt x="57774" y="17859"/>
                  <a:pt x="59727" y="17561"/>
                </a:cubicBezTo>
                <a:lnTo>
                  <a:pt x="59998" y="17561"/>
                </a:lnTo>
                <a:cubicBezTo>
                  <a:pt x="60859" y="17434"/>
                  <a:pt x="61720" y="17213"/>
                  <a:pt x="62537" y="16919"/>
                </a:cubicBezTo>
                <a:lnTo>
                  <a:pt x="62537" y="16919"/>
                </a:lnTo>
                <a:lnTo>
                  <a:pt x="62684" y="16883"/>
                </a:lnTo>
                <a:lnTo>
                  <a:pt x="63308" y="16693"/>
                </a:lnTo>
                <a:lnTo>
                  <a:pt x="63714" y="16530"/>
                </a:lnTo>
                <a:cubicBezTo>
                  <a:pt x="63959" y="16449"/>
                  <a:pt x="63742" y="16557"/>
                  <a:pt x="64148" y="16395"/>
                </a:cubicBezTo>
                <a:cubicBezTo>
                  <a:pt x="64664" y="16178"/>
                  <a:pt x="65179" y="15906"/>
                  <a:pt x="65640" y="15635"/>
                </a:cubicBezTo>
                <a:cubicBezTo>
                  <a:pt x="65855" y="15485"/>
                  <a:pt x="65951" y="15436"/>
                  <a:pt x="65995" y="15436"/>
                </a:cubicBezTo>
                <a:cubicBezTo>
                  <a:pt x="66006" y="15436"/>
                  <a:pt x="66014" y="15440"/>
                  <a:pt x="66020" y="15445"/>
                </a:cubicBezTo>
                <a:cubicBezTo>
                  <a:pt x="66590" y="14984"/>
                  <a:pt x="67078" y="14442"/>
                  <a:pt x="67512" y="13845"/>
                </a:cubicBezTo>
                <a:lnTo>
                  <a:pt x="67729" y="13465"/>
                </a:lnTo>
                <a:cubicBezTo>
                  <a:pt x="67810" y="13357"/>
                  <a:pt x="67837" y="13248"/>
                  <a:pt x="67892" y="13140"/>
                </a:cubicBezTo>
                <a:cubicBezTo>
                  <a:pt x="67946" y="13004"/>
                  <a:pt x="68000" y="12868"/>
                  <a:pt x="68027" y="12760"/>
                </a:cubicBezTo>
                <a:lnTo>
                  <a:pt x="68027" y="12706"/>
                </a:lnTo>
                <a:cubicBezTo>
                  <a:pt x="67892" y="13031"/>
                  <a:pt x="67702" y="13357"/>
                  <a:pt x="67512" y="13628"/>
                </a:cubicBezTo>
                <a:lnTo>
                  <a:pt x="67322" y="13899"/>
                </a:lnTo>
                <a:lnTo>
                  <a:pt x="67186" y="14062"/>
                </a:lnTo>
                <a:cubicBezTo>
                  <a:pt x="67129" y="14119"/>
                  <a:pt x="67101" y="14142"/>
                  <a:pt x="67093" y="14142"/>
                </a:cubicBezTo>
                <a:cubicBezTo>
                  <a:pt x="67083" y="14142"/>
                  <a:pt x="67112" y="14098"/>
                  <a:pt x="67159" y="14035"/>
                </a:cubicBezTo>
                <a:cubicBezTo>
                  <a:pt x="67512" y="13574"/>
                  <a:pt x="67783" y="13058"/>
                  <a:pt x="68000" y="12543"/>
                </a:cubicBezTo>
                <a:cubicBezTo>
                  <a:pt x="68163" y="12136"/>
                  <a:pt x="68271" y="11702"/>
                  <a:pt x="68325" y="11268"/>
                </a:cubicBezTo>
                <a:cubicBezTo>
                  <a:pt x="68431" y="10743"/>
                  <a:pt x="68459" y="10192"/>
                  <a:pt x="68461" y="9640"/>
                </a:cubicBezTo>
                <a:lnTo>
                  <a:pt x="68461" y="9640"/>
                </a:lnTo>
                <a:cubicBezTo>
                  <a:pt x="68461" y="9640"/>
                  <a:pt x="68461" y="9640"/>
                  <a:pt x="68461" y="9641"/>
                </a:cubicBezTo>
                <a:lnTo>
                  <a:pt x="68461" y="9586"/>
                </a:lnTo>
                <a:cubicBezTo>
                  <a:pt x="68461" y="9604"/>
                  <a:pt x="68461" y="9622"/>
                  <a:pt x="68461" y="9640"/>
                </a:cubicBezTo>
                <a:lnTo>
                  <a:pt x="68461" y="9640"/>
                </a:lnTo>
                <a:cubicBezTo>
                  <a:pt x="68407" y="9206"/>
                  <a:pt x="68325" y="8800"/>
                  <a:pt x="68190" y="8366"/>
                </a:cubicBezTo>
                <a:cubicBezTo>
                  <a:pt x="67973" y="7525"/>
                  <a:pt x="67647" y="6738"/>
                  <a:pt x="67186" y="6006"/>
                </a:cubicBezTo>
                <a:cubicBezTo>
                  <a:pt x="66698" y="5220"/>
                  <a:pt x="66074" y="4541"/>
                  <a:pt x="65396" y="3918"/>
                </a:cubicBezTo>
                <a:cubicBezTo>
                  <a:pt x="65071" y="3619"/>
                  <a:pt x="64718" y="3294"/>
                  <a:pt x="64365" y="3022"/>
                </a:cubicBezTo>
                <a:cubicBezTo>
                  <a:pt x="63702" y="2606"/>
                  <a:pt x="63499" y="2483"/>
                  <a:pt x="63486" y="2483"/>
                </a:cubicBezTo>
                <a:lnTo>
                  <a:pt x="63486" y="2483"/>
                </a:lnTo>
                <a:cubicBezTo>
                  <a:pt x="63469" y="2483"/>
                  <a:pt x="63835" y="2730"/>
                  <a:pt x="63815" y="2730"/>
                </a:cubicBezTo>
                <a:cubicBezTo>
                  <a:pt x="63809" y="2730"/>
                  <a:pt x="63765" y="2706"/>
                  <a:pt x="63660" y="2643"/>
                </a:cubicBezTo>
                <a:cubicBezTo>
                  <a:pt x="62856" y="2160"/>
                  <a:pt x="62024" y="1757"/>
                  <a:pt x="61140" y="1433"/>
                </a:cubicBezTo>
                <a:lnTo>
                  <a:pt x="61140" y="1433"/>
                </a:lnTo>
                <a:lnTo>
                  <a:pt x="61002" y="1341"/>
                </a:lnTo>
                <a:cubicBezTo>
                  <a:pt x="60487" y="1151"/>
                  <a:pt x="59944" y="1015"/>
                  <a:pt x="59429" y="907"/>
                </a:cubicBezTo>
                <a:cubicBezTo>
                  <a:pt x="59212" y="853"/>
                  <a:pt x="58941" y="771"/>
                  <a:pt x="58534" y="690"/>
                </a:cubicBezTo>
                <a:cubicBezTo>
                  <a:pt x="58154" y="608"/>
                  <a:pt x="57639" y="473"/>
                  <a:pt x="56879" y="364"/>
                </a:cubicBezTo>
                <a:lnTo>
                  <a:pt x="56879" y="364"/>
                </a:lnTo>
                <a:lnTo>
                  <a:pt x="57639" y="473"/>
                </a:lnTo>
                <a:lnTo>
                  <a:pt x="58154" y="581"/>
                </a:lnTo>
                <a:cubicBezTo>
                  <a:pt x="58452" y="636"/>
                  <a:pt x="58642" y="690"/>
                  <a:pt x="58751" y="690"/>
                </a:cubicBezTo>
                <a:cubicBezTo>
                  <a:pt x="58791" y="703"/>
                  <a:pt x="58832" y="710"/>
                  <a:pt x="58873" y="710"/>
                </a:cubicBezTo>
                <a:cubicBezTo>
                  <a:pt x="58914" y="710"/>
                  <a:pt x="58954" y="703"/>
                  <a:pt x="58995" y="690"/>
                </a:cubicBezTo>
                <a:lnTo>
                  <a:pt x="59049" y="690"/>
                </a:lnTo>
                <a:cubicBezTo>
                  <a:pt x="58751" y="608"/>
                  <a:pt x="58344" y="554"/>
                  <a:pt x="58154" y="527"/>
                </a:cubicBezTo>
                <a:cubicBezTo>
                  <a:pt x="57883" y="473"/>
                  <a:pt x="57720" y="446"/>
                  <a:pt x="57503" y="419"/>
                </a:cubicBezTo>
                <a:lnTo>
                  <a:pt x="57557" y="419"/>
                </a:lnTo>
                <a:cubicBezTo>
                  <a:pt x="56933" y="337"/>
                  <a:pt x="56337" y="229"/>
                  <a:pt x="55713" y="174"/>
                </a:cubicBezTo>
                <a:cubicBezTo>
                  <a:pt x="55415" y="147"/>
                  <a:pt x="55116" y="120"/>
                  <a:pt x="54791" y="93"/>
                </a:cubicBezTo>
                <a:lnTo>
                  <a:pt x="53841" y="39"/>
                </a:lnTo>
                <a:cubicBezTo>
                  <a:pt x="53485" y="13"/>
                  <a:pt x="53128" y="1"/>
                  <a:pt x="52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92952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692"/>
        <p:cNvGrpSpPr/>
        <p:nvPr/>
      </p:nvGrpSpPr>
      <p:grpSpPr>
        <a:xfrm>
          <a:off x="0" y="0"/>
          <a:ext cx="0" cy="0"/>
          <a:chOff x="0" y="0"/>
          <a:chExt cx="0" cy="0"/>
        </a:xfrm>
      </p:grpSpPr>
      <p:sp>
        <p:nvSpPr>
          <p:cNvPr id="693" name="Google Shape;693;p17"/>
          <p:cNvSpPr/>
          <p:nvPr/>
        </p:nvSpPr>
        <p:spPr>
          <a:xfrm rot="-2980682">
            <a:off x="-989162" y="3773194"/>
            <a:ext cx="2953380" cy="3423503"/>
          </a:xfrm>
          <a:custGeom>
            <a:avLst/>
            <a:gdLst/>
            <a:ahLst/>
            <a:cxnLst/>
            <a:rect l="l" t="t" r="r" b="b"/>
            <a:pathLst>
              <a:path w="132415" h="153493" extrusionOk="0">
                <a:moveTo>
                  <a:pt x="65330" y="1"/>
                </a:moveTo>
                <a:cubicBezTo>
                  <a:pt x="60091" y="1"/>
                  <a:pt x="54855" y="737"/>
                  <a:pt x="49841" y="2215"/>
                </a:cubicBezTo>
                <a:cubicBezTo>
                  <a:pt x="32507" y="7333"/>
                  <a:pt x="20815" y="24531"/>
                  <a:pt x="2753" y="27237"/>
                </a:cubicBezTo>
                <a:cubicBezTo>
                  <a:pt x="2685" y="27195"/>
                  <a:pt x="2609" y="27174"/>
                  <a:pt x="2536" y="27174"/>
                </a:cubicBezTo>
                <a:cubicBezTo>
                  <a:pt x="2416" y="27174"/>
                  <a:pt x="2301" y="27229"/>
                  <a:pt x="2230" y="27328"/>
                </a:cubicBezTo>
                <a:cubicBezTo>
                  <a:pt x="1661" y="27465"/>
                  <a:pt x="1320" y="27988"/>
                  <a:pt x="1411" y="28534"/>
                </a:cubicBezTo>
                <a:cubicBezTo>
                  <a:pt x="183" y="30923"/>
                  <a:pt x="274" y="34153"/>
                  <a:pt x="137" y="36700"/>
                </a:cubicBezTo>
                <a:cubicBezTo>
                  <a:pt x="1" y="40386"/>
                  <a:pt x="206" y="44093"/>
                  <a:pt x="774" y="47733"/>
                </a:cubicBezTo>
                <a:cubicBezTo>
                  <a:pt x="774" y="47847"/>
                  <a:pt x="820" y="47938"/>
                  <a:pt x="865" y="48051"/>
                </a:cubicBezTo>
                <a:cubicBezTo>
                  <a:pt x="865" y="48727"/>
                  <a:pt x="1499" y="49293"/>
                  <a:pt x="2133" y="49293"/>
                </a:cubicBezTo>
                <a:cubicBezTo>
                  <a:pt x="2460" y="49293"/>
                  <a:pt x="2786" y="49143"/>
                  <a:pt x="3026" y="48779"/>
                </a:cubicBezTo>
                <a:cubicBezTo>
                  <a:pt x="14302" y="31159"/>
                  <a:pt x="34018" y="21045"/>
                  <a:pt x="53956" y="21045"/>
                </a:cubicBezTo>
                <a:cubicBezTo>
                  <a:pt x="64829" y="21045"/>
                  <a:pt x="75768" y="24053"/>
                  <a:pt x="85440" y="30490"/>
                </a:cubicBezTo>
                <a:cubicBezTo>
                  <a:pt x="99134" y="39589"/>
                  <a:pt x="106323" y="53738"/>
                  <a:pt x="105481" y="70162"/>
                </a:cubicBezTo>
                <a:cubicBezTo>
                  <a:pt x="104594" y="87018"/>
                  <a:pt x="97451" y="102941"/>
                  <a:pt x="97519" y="119888"/>
                </a:cubicBezTo>
                <a:cubicBezTo>
                  <a:pt x="97565" y="133013"/>
                  <a:pt x="103115" y="148823"/>
                  <a:pt x="116673" y="153463"/>
                </a:cubicBezTo>
                <a:cubicBezTo>
                  <a:pt x="116745" y="153483"/>
                  <a:pt x="116817" y="153492"/>
                  <a:pt x="116888" y="153492"/>
                </a:cubicBezTo>
                <a:cubicBezTo>
                  <a:pt x="117313" y="153492"/>
                  <a:pt x="117703" y="153161"/>
                  <a:pt x="117742" y="152713"/>
                </a:cubicBezTo>
                <a:lnTo>
                  <a:pt x="125817" y="149346"/>
                </a:lnTo>
                <a:cubicBezTo>
                  <a:pt x="127319" y="148709"/>
                  <a:pt x="129389" y="148231"/>
                  <a:pt x="130844" y="147231"/>
                </a:cubicBezTo>
                <a:cubicBezTo>
                  <a:pt x="131208" y="147208"/>
                  <a:pt x="131504" y="146958"/>
                  <a:pt x="131618" y="146616"/>
                </a:cubicBezTo>
                <a:cubicBezTo>
                  <a:pt x="131868" y="146366"/>
                  <a:pt x="132096" y="146070"/>
                  <a:pt x="132255" y="145775"/>
                </a:cubicBezTo>
                <a:cubicBezTo>
                  <a:pt x="132414" y="145547"/>
                  <a:pt x="132323" y="145229"/>
                  <a:pt x="132050" y="145138"/>
                </a:cubicBezTo>
                <a:cubicBezTo>
                  <a:pt x="131686" y="145016"/>
                  <a:pt x="131302" y="144966"/>
                  <a:pt x="130911" y="144966"/>
                </a:cubicBezTo>
                <a:cubicBezTo>
                  <a:pt x="130716" y="144966"/>
                  <a:pt x="130518" y="144979"/>
                  <a:pt x="130321" y="145001"/>
                </a:cubicBezTo>
                <a:cubicBezTo>
                  <a:pt x="116855" y="133923"/>
                  <a:pt x="108256" y="118864"/>
                  <a:pt x="109758" y="100871"/>
                </a:cubicBezTo>
                <a:cubicBezTo>
                  <a:pt x="111282" y="82309"/>
                  <a:pt x="121086" y="64976"/>
                  <a:pt x="118311" y="46004"/>
                </a:cubicBezTo>
                <a:cubicBezTo>
                  <a:pt x="116150" y="31241"/>
                  <a:pt x="107710" y="17479"/>
                  <a:pt x="95404" y="9039"/>
                </a:cubicBezTo>
                <a:cubicBezTo>
                  <a:pt x="86609" y="3034"/>
                  <a:pt x="75967" y="1"/>
                  <a:pt x="65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7"/>
          <p:cNvSpPr txBox="1">
            <a:spLocks noGrp="1"/>
          </p:cNvSpPr>
          <p:nvPr>
            <p:ph type="title"/>
          </p:nvPr>
        </p:nvSpPr>
        <p:spPr>
          <a:xfrm>
            <a:off x="4170000" y="1801738"/>
            <a:ext cx="4254000" cy="5727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3000"/>
              <a:buFont typeface="Merriweather"/>
              <a:buNone/>
              <a:defRPr sz="3000">
                <a:latin typeface="Merriweather"/>
                <a:ea typeface="Merriweather"/>
                <a:cs typeface="Merriweather"/>
                <a:sym typeface="Merriweather"/>
              </a:defRPr>
            </a:lvl1pPr>
            <a:lvl2pPr lvl="1" algn="r" rtl="0">
              <a:spcBef>
                <a:spcPts val="0"/>
              </a:spcBef>
              <a:spcAft>
                <a:spcPts val="0"/>
              </a:spcAft>
              <a:buSzPts val="2800"/>
              <a:buNone/>
              <a:defRPr>
                <a:latin typeface="Montserrat Medium"/>
                <a:ea typeface="Montserrat Medium"/>
                <a:cs typeface="Montserrat Medium"/>
                <a:sym typeface="Montserrat Medium"/>
              </a:defRPr>
            </a:lvl2pPr>
            <a:lvl3pPr lvl="2" algn="r" rtl="0">
              <a:spcBef>
                <a:spcPts val="0"/>
              </a:spcBef>
              <a:spcAft>
                <a:spcPts val="0"/>
              </a:spcAft>
              <a:buSzPts val="2800"/>
              <a:buNone/>
              <a:defRPr>
                <a:latin typeface="Montserrat Medium"/>
                <a:ea typeface="Montserrat Medium"/>
                <a:cs typeface="Montserrat Medium"/>
                <a:sym typeface="Montserrat Medium"/>
              </a:defRPr>
            </a:lvl3pPr>
            <a:lvl4pPr lvl="3" algn="r" rtl="0">
              <a:spcBef>
                <a:spcPts val="0"/>
              </a:spcBef>
              <a:spcAft>
                <a:spcPts val="0"/>
              </a:spcAft>
              <a:buSzPts val="2800"/>
              <a:buNone/>
              <a:defRPr>
                <a:latin typeface="Montserrat Medium"/>
                <a:ea typeface="Montserrat Medium"/>
                <a:cs typeface="Montserrat Medium"/>
                <a:sym typeface="Montserrat Medium"/>
              </a:defRPr>
            </a:lvl4pPr>
            <a:lvl5pPr lvl="4" algn="r" rtl="0">
              <a:spcBef>
                <a:spcPts val="0"/>
              </a:spcBef>
              <a:spcAft>
                <a:spcPts val="0"/>
              </a:spcAft>
              <a:buSzPts val="2800"/>
              <a:buNone/>
              <a:defRPr>
                <a:latin typeface="Montserrat Medium"/>
                <a:ea typeface="Montserrat Medium"/>
                <a:cs typeface="Montserrat Medium"/>
                <a:sym typeface="Montserrat Medium"/>
              </a:defRPr>
            </a:lvl5pPr>
            <a:lvl6pPr lvl="5" algn="r" rtl="0">
              <a:spcBef>
                <a:spcPts val="0"/>
              </a:spcBef>
              <a:spcAft>
                <a:spcPts val="0"/>
              </a:spcAft>
              <a:buSzPts val="2800"/>
              <a:buNone/>
              <a:defRPr>
                <a:latin typeface="Montserrat Medium"/>
                <a:ea typeface="Montserrat Medium"/>
                <a:cs typeface="Montserrat Medium"/>
                <a:sym typeface="Montserrat Medium"/>
              </a:defRPr>
            </a:lvl6pPr>
            <a:lvl7pPr lvl="6" algn="r" rtl="0">
              <a:spcBef>
                <a:spcPts val="0"/>
              </a:spcBef>
              <a:spcAft>
                <a:spcPts val="0"/>
              </a:spcAft>
              <a:buSzPts val="2800"/>
              <a:buNone/>
              <a:defRPr>
                <a:latin typeface="Montserrat Medium"/>
                <a:ea typeface="Montserrat Medium"/>
                <a:cs typeface="Montserrat Medium"/>
                <a:sym typeface="Montserrat Medium"/>
              </a:defRPr>
            </a:lvl7pPr>
            <a:lvl8pPr lvl="7" algn="r" rtl="0">
              <a:spcBef>
                <a:spcPts val="0"/>
              </a:spcBef>
              <a:spcAft>
                <a:spcPts val="0"/>
              </a:spcAft>
              <a:buSzPts val="2800"/>
              <a:buNone/>
              <a:defRPr>
                <a:latin typeface="Montserrat Medium"/>
                <a:ea typeface="Montserrat Medium"/>
                <a:cs typeface="Montserrat Medium"/>
                <a:sym typeface="Montserrat Medium"/>
              </a:defRPr>
            </a:lvl8pPr>
            <a:lvl9pPr lvl="8" algn="r" rtl="0">
              <a:spcBef>
                <a:spcPts val="0"/>
              </a:spcBef>
              <a:spcAft>
                <a:spcPts val="0"/>
              </a:spcAft>
              <a:buSzPts val="2800"/>
              <a:buNone/>
              <a:defRPr>
                <a:latin typeface="Montserrat Medium"/>
                <a:ea typeface="Montserrat Medium"/>
                <a:cs typeface="Montserrat Medium"/>
                <a:sym typeface="Montserrat Medium"/>
              </a:defRPr>
            </a:lvl9pPr>
          </a:lstStyle>
          <a:p>
            <a:endParaRPr/>
          </a:p>
        </p:txBody>
      </p:sp>
      <p:sp>
        <p:nvSpPr>
          <p:cNvPr id="695" name="Google Shape;695;p17"/>
          <p:cNvSpPr txBox="1">
            <a:spLocks noGrp="1"/>
          </p:cNvSpPr>
          <p:nvPr>
            <p:ph type="subTitle" idx="1"/>
          </p:nvPr>
        </p:nvSpPr>
        <p:spPr>
          <a:xfrm>
            <a:off x="4572000" y="2281900"/>
            <a:ext cx="3852000" cy="9291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400"/>
              <a:buNone/>
              <a:defRPr sz="1400">
                <a:solidFill>
                  <a:schemeClr val="dk2"/>
                </a:solidFill>
                <a:latin typeface="Montserrat"/>
                <a:ea typeface="Montserrat"/>
                <a:cs typeface="Montserrat"/>
                <a:sym typeface="Montserrat"/>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grpSp>
        <p:nvGrpSpPr>
          <p:cNvPr id="696" name="Google Shape;696;p17"/>
          <p:cNvGrpSpPr/>
          <p:nvPr/>
        </p:nvGrpSpPr>
        <p:grpSpPr>
          <a:xfrm rot="287828">
            <a:off x="-514754" y="3717011"/>
            <a:ext cx="2004575" cy="1773497"/>
            <a:chOff x="1749700" y="889800"/>
            <a:chExt cx="4276500" cy="3783525"/>
          </a:xfrm>
        </p:grpSpPr>
        <p:sp>
          <p:nvSpPr>
            <p:cNvPr id="697" name="Google Shape;697;p17"/>
            <p:cNvSpPr/>
            <p:nvPr/>
          </p:nvSpPr>
          <p:spPr>
            <a:xfrm>
              <a:off x="2226200" y="889800"/>
              <a:ext cx="183125" cy="226500"/>
            </a:xfrm>
            <a:custGeom>
              <a:avLst/>
              <a:gdLst/>
              <a:ahLst/>
              <a:cxnLst/>
              <a:rect l="l" t="t" r="r" b="b"/>
              <a:pathLst>
                <a:path w="7325" h="9060" extrusionOk="0">
                  <a:moveTo>
                    <a:pt x="3299" y="1"/>
                  </a:moveTo>
                  <a:cubicBezTo>
                    <a:pt x="2841" y="1"/>
                    <a:pt x="2390" y="173"/>
                    <a:pt x="2047" y="502"/>
                  </a:cubicBezTo>
                  <a:cubicBezTo>
                    <a:pt x="1753" y="835"/>
                    <a:pt x="1510" y="1203"/>
                    <a:pt x="1317" y="1604"/>
                  </a:cubicBezTo>
                  <a:lnTo>
                    <a:pt x="1317" y="1604"/>
                  </a:lnTo>
                  <a:cubicBezTo>
                    <a:pt x="1359" y="1507"/>
                    <a:pt x="1373" y="1467"/>
                    <a:pt x="1366" y="1467"/>
                  </a:cubicBezTo>
                  <a:cubicBezTo>
                    <a:pt x="1336" y="1467"/>
                    <a:pt x="865" y="2344"/>
                    <a:pt x="796" y="2481"/>
                  </a:cubicBezTo>
                  <a:cubicBezTo>
                    <a:pt x="0" y="3937"/>
                    <a:pt x="137" y="5234"/>
                    <a:pt x="728" y="6689"/>
                  </a:cubicBezTo>
                  <a:cubicBezTo>
                    <a:pt x="1345" y="8277"/>
                    <a:pt x="2705" y="9059"/>
                    <a:pt x="4024" y="9059"/>
                  </a:cubicBezTo>
                  <a:cubicBezTo>
                    <a:pt x="5577" y="9059"/>
                    <a:pt x="7074" y="7976"/>
                    <a:pt x="7234" y="5848"/>
                  </a:cubicBezTo>
                  <a:cubicBezTo>
                    <a:pt x="7325" y="4255"/>
                    <a:pt x="7097" y="2982"/>
                    <a:pt x="5960" y="1776"/>
                  </a:cubicBezTo>
                  <a:cubicBezTo>
                    <a:pt x="5664" y="1503"/>
                    <a:pt x="5346" y="1230"/>
                    <a:pt x="5027" y="980"/>
                  </a:cubicBezTo>
                  <a:cubicBezTo>
                    <a:pt x="4777" y="684"/>
                    <a:pt x="4504" y="434"/>
                    <a:pt x="4186" y="229"/>
                  </a:cubicBezTo>
                  <a:cubicBezTo>
                    <a:pt x="3906" y="76"/>
                    <a:pt x="3601" y="1"/>
                    <a:pt x="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7"/>
            <p:cNvSpPr/>
            <p:nvPr/>
          </p:nvSpPr>
          <p:spPr>
            <a:xfrm>
              <a:off x="2327350" y="1533200"/>
              <a:ext cx="283725" cy="185850"/>
            </a:xfrm>
            <a:custGeom>
              <a:avLst/>
              <a:gdLst/>
              <a:ahLst/>
              <a:cxnLst/>
              <a:rect l="l" t="t" r="r" b="b"/>
              <a:pathLst>
                <a:path w="11349" h="7434" extrusionOk="0">
                  <a:moveTo>
                    <a:pt x="6546" y="1"/>
                  </a:moveTo>
                  <a:cubicBezTo>
                    <a:pt x="6377" y="1"/>
                    <a:pt x="6205" y="13"/>
                    <a:pt x="6031" y="39"/>
                  </a:cubicBezTo>
                  <a:cubicBezTo>
                    <a:pt x="4030" y="334"/>
                    <a:pt x="2392" y="2040"/>
                    <a:pt x="1163" y="3542"/>
                  </a:cubicBezTo>
                  <a:cubicBezTo>
                    <a:pt x="1" y="4928"/>
                    <a:pt x="618" y="7434"/>
                    <a:pt x="2647" y="7434"/>
                  </a:cubicBezTo>
                  <a:cubicBezTo>
                    <a:pt x="2683" y="7434"/>
                    <a:pt x="2719" y="7433"/>
                    <a:pt x="2756" y="7432"/>
                  </a:cubicBezTo>
                  <a:cubicBezTo>
                    <a:pt x="5008" y="7318"/>
                    <a:pt x="7419" y="7022"/>
                    <a:pt x="9080" y="5361"/>
                  </a:cubicBezTo>
                  <a:cubicBezTo>
                    <a:pt x="11348" y="3114"/>
                    <a:pt x="9247" y="1"/>
                    <a:pt x="6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7"/>
            <p:cNvSpPr/>
            <p:nvPr/>
          </p:nvSpPr>
          <p:spPr>
            <a:xfrm>
              <a:off x="2677400" y="1195275"/>
              <a:ext cx="265350" cy="220825"/>
            </a:xfrm>
            <a:custGeom>
              <a:avLst/>
              <a:gdLst/>
              <a:ahLst/>
              <a:cxnLst/>
              <a:rect l="l" t="t" r="r" b="b"/>
              <a:pathLst>
                <a:path w="10614" h="8833" extrusionOk="0">
                  <a:moveTo>
                    <a:pt x="5747" y="0"/>
                  </a:moveTo>
                  <a:cubicBezTo>
                    <a:pt x="5142" y="0"/>
                    <a:pt x="4503" y="134"/>
                    <a:pt x="3858" y="430"/>
                  </a:cubicBezTo>
                  <a:cubicBezTo>
                    <a:pt x="2493" y="1067"/>
                    <a:pt x="1765" y="2045"/>
                    <a:pt x="1219" y="3387"/>
                  </a:cubicBezTo>
                  <a:cubicBezTo>
                    <a:pt x="0" y="6257"/>
                    <a:pt x="1858" y="8832"/>
                    <a:pt x="4511" y="8832"/>
                  </a:cubicBezTo>
                  <a:cubicBezTo>
                    <a:pt x="5076" y="8832"/>
                    <a:pt x="5677" y="8716"/>
                    <a:pt x="6292" y="8460"/>
                  </a:cubicBezTo>
                  <a:cubicBezTo>
                    <a:pt x="7634" y="7891"/>
                    <a:pt x="8612" y="7164"/>
                    <a:pt x="9249" y="5821"/>
                  </a:cubicBezTo>
                  <a:cubicBezTo>
                    <a:pt x="10614" y="2849"/>
                    <a:pt x="8538" y="0"/>
                    <a:pt x="5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7"/>
            <p:cNvSpPr/>
            <p:nvPr/>
          </p:nvSpPr>
          <p:spPr>
            <a:xfrm>
              <a:off x="1795700" y="1310500"/>
              <a:ext cx="278100" cy="217600"/>
            </a:xfrm>
            <a:custGeom>
              <a:avLst/>
              <a:gdLst/>
              <a:ahLst/>
              <a:cxnLst/>
              <a:rect l="l" t="t" r="r" b="b"/>
              <a:pathLst>
                <a:path w="11124" h="8704" extrusionOk="0">
                  <a:moveTo>
                    <a:pt x="5323" y="1"/>
                  </a:moveTo>
                  <a:cubicBezTo>
                    <a:pt x="4021" y="1"/>
                    <a:pt x="2717" y="518"/>
                    <a:pt x="1524" y="1554"/>
                  </a:cubicBezTo>
                  <a:cubicBezTo>
                    <a:pt x="410" y="2509"/>
                    <a:pt x="0" y="4807"/>
                    <a:pt x="910" y="6058"/>
                  </a:cubicBezTo>
                  <a:cubicBezTo>
                    <a:pt x="2137" y="7723"/>
                    <a:pt x="3746" y="8703"/>
                    <a:pt x="5530" y="8703"/>
                  </a:cubicBezTo>
                  <a:cubicBezTo>
                    <a:pt x="6426" y="8703"/>
                    <a:pt x="7367" y="8456"/>
                    <a:pt x="8326" y="7923"/>
                  </a:cubicBezTo>
                  <a:cubicBezTo>
                    <a:pt x="10510" y="6717"/>
                    <a:pt x="11124" y="3351"/>
                    <a:pt x="9190" y="1622"/>
                  </a:cubicBezTo>
                  <a:cubicBezTo>
                    <a:pt x="7983" y="541"/>
                    <a:pt x="6654" y="1"/>
                    <a:pt x="5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7"/>
            <p:cNvSpPr/>
            <p:nvPr/>
          </p:nvSpPr>
          <p:spPr>
            <a:xfrm>
              <a:off x="2706175" y="2238800"/>
              <a:ext cx="236600" cy="344700"/>
            </a:xfrm>
            <a:custGeom>
              <a:avLst/>
              <a:gdLst/>
              <a:ahLst/>
              <a:cxnLst/>
              <a:rect l="l" t="t" r="r" b="b"/>
              <a:pathLst>
                <a:path w="9464" h="13788" extrusionOk="0">
                  <a:moveTo>
                    <a:pt x="4399" y="1"/>
                  </a:moveTo>
                  <a:cubicBezTo>
                    <a:pt x="3113" y="1"/>
                    <a:pt x="1775" y="902"/>
                    <a:pt x="1524" y="2433"/>
                  </a:cubicBezTo>
                  <a:cubicBezTo>
                    <a:pt x="0" y="5253"/>
                    <a:pt x="0" y="9371"/>
                    <a:pt x="1661" y="11964"/>
                  </a:cubicBezTo>
                  <a:cubicBezTo>
                    <a:pt x="2447" y="13225"/>
                    <a:pt x="3581" y="13787"/>
                    <a:pt x="4714" y="13787"/>
                  </a:cubicBezTo>
                  <a:cubicBezTo>
                    <a:pt x="6238" y="13787"/>
                    <a:pt x="7761" y="12772"/>
                    <a:pt x="8439" y="11077"/>
                  </a:cubicBezTo>
                  <a:cubicBezTo>
                    <a:pt x="9463" y="8529"/>
                    <a:pt x="8758" y="4207"/>
                    <a:pt x="6824" y="1932"/>
                  </a:cubicBezTo>
                  <a:cubicBezTo>
                    <a:pt x="6457" y="596"/>
                    <a:pt x="544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7"/>
            <p:cNvSpPr/>
            <p:nvPr/>
          </p:nvSpPr>
          <p:spPr>
            <a:xfrm>
              <a:off x="2003275" y="2384950"/>
              <a:ext cx="313925" cy="216875"/>
            </a:xfrm>
            <a:custGeom>
              <a:avLst/>
              <a:gdLst/>
              <a:ahLst/>
              <a:cxnLst/>
              <a:rect l="l" t="t" r="r" b="b"/>
              <a:pathLst>
                <a:path w="12557" h="8675" extrusionOk="0">
                  <a:moveTo>
                    <a:pt x="8629" y="0"/>
                  </a:moveTo>
                  <a:cubicBezTo>
                    <a:pt x="8514" y="0"/>
                    <a:pt x="8398" y="7"/>
                    <a:pt x="8280" y="22"/>
                  </a:cubicBezTo>
                  <a:cubicBezTo>
                    <a:pt x="5937" y="295"/>
                    <a:pt x="3776" y="749"/>
                    <a:pt x="2002" y="2456"/>
                  </a:cubicBezTo>
                  <a:cubicBezTo>
                    <a:pt x="0" y="4389"/>
                    <a:pt x="1115" y="7574"/>
                    <a:pt x="3594" y="8370"/>
                  </a:cubicBezTo>
                  <a:cubicBezTo>
                    <a:pt x="4282" y="8583"/>
                    <a:pt x="4978" y="8675"/>
                    <a:pt x="5672" y="8675"/>
                  </a:cubicBezTo>
                  <a:cubicBezTo>
                    <a:pt x="6908" y="8675"/>
                    <a:pt x="8139" y="8383"/>
                    <a:pt x="9304" y="7960"/>
                  </a:cubicBezTo>
                  <a:cubicBezTo>
                    <a:pt x="11215" y="7301"/>
                    <a:pt x="12557" y="5640"/>
                    <a:pt x="12261" y="3547"/>
                  </a:cubicBezTo>
                  <a:cubicBezTo>
                    <a:pt x="12025" y="1855"/>
                    <a:pt x="10498" y="0"/>
                    <a:pt x="8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7"/>
            <p:cNvSpPr/>
            <p:nvPr/>
          </p:nvSpPr>
          <p:spPr>
            <a:xfrm>
              <a:off x="1749700" y="1859925"/>
              <a:ext cx="205825" cy="179750"/>
            </a:xfrm>
            <a:custGeom>
              <a:avLst/>
              <a:gdLst/>
              <a:ahLst/>
              <a:cxnLst/>
              <a:rect l="l" t="t" r="r" b="b"/>
              <a:pathLst>
                <a:path w="8233" h="7190" extrusionOk="0">
                  <a:moveTo>
                    <a:pt x="4008" y="0"/>
                  </a:moveTo>
                  <a:cubicBezTo>
                    <a:pt x="1924" y="0"/>
                    <a:pt x="0" y="1624"/>
                    <a:pt x="339" y="4030"/>
                  </a:cubicBezTo>
                  <a:cubicBezTo>
                    <a:pt x="611" y="5922"/>
                    <a:pt x="2314" y="7190"/>
                    <a:pt x="4046" y="7190"/>
                  </a:cubicBezTo>
                  <a:cubicBezTo>
                    <a:pt x="4917" y="7190"/>
                    <a:pt x="5796" y="6869"/>
                    <a:pt x="6504" y="6146"/>
                  </a:cubicBezTo>
                  <a:lnTo>
                    <a:pt x="6799" y="5827"/>
                  </a:lnTo>
                  <a:cubicBezTo>
                    <a:pt x="8232" y="4371"/>
                    <a:pt x="8096" y="1528"/>
                    <a:pt x="6094" y="573"/>
                  </a:cubicBezTo>
                  <a:lnTo>
                    <a:pt x="5730" y="391"/>
                  </a:lnTo>
                  <a:cubicBezTo>
                    <a:pt x="5173" y="125"/>
                    <a:pt x="4585" y="0"/>
                    <a:pt x="4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7"/>
            <p:cNvSpPr/>
            <p:nvPr/>
          </p:nvSpPr>
          <p:spPr>
            <a:xfrm>
              <a:off x="2389975" y="2023950"/>
              <a:ext cx="197925" cy="153525"/>
            </a:xfrm>
            <a:custGeom>
              <a:avLst/>
              <a:gdLst/>
              <a:ahLst/>
              <a:cxnLst/>
              <a:rect l="l" t="t" r="r" b="b"/>
              <a:pathLst>
                <a:path w="7917" h="6141" extrusionOk="0">
                  <a:moveTo>
                    <a:pt x="3454" y="1"/>
                  </a:moveTo>
                  <a:cubicBezTo>
                    <a:pt x="3076" y="1"/>
                    <a:pt x="2699" y="30"/>
                    <a:pt x="2321" y="85"/>
                  </a:cubicBezTo>
                  <a:cubicBezTo>
                    <a:pt x="728" y="313"/>
                    <a:pt x="0" y="2474"/>
                    <a:pt x="774" y="3725"/>
                  </a:cubicBezTo>
                  <a:cubicBezTo>
                    <a:pt x="1138" y="4339"/>
                    <a:pt x="1616" y="4862"/>
                    <a:pt x="2184" y="5294"/>
                  </a:cubicBezTo>
                  <a:cubicBezTo>
                    <a:pt x="2853" y="5842"/>
                    <a:pt x="3672" y="6141"/>
                    <a:pt x="4466" y="6141"/>
                  </a:cubicBezTo>
                  <a:cubicBezTo>
                    <a:pt x="5454" y="6141"/>
                    <a:pt x="6404" y="5679"/>
                    <a:pt x="6984" y="4657"/>
                  </a:cubicBezTo>
                  <a:cubicBezTo>
                    <a:pt x="7917" y="3020"/>
                    <a:pt x="7052" y="586"/>
                    <a:pt x="5119" y="199"/>
                  </a:cubicBezTo>
                  <a:cubicBezTo>
                    <a:pt x="4564" y="64"/>
                    <a:pt x="4009"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7"/>
            <p:cNvSpPr/>
            <p:nvPr/>
          </p:nvSpPr>
          <p:spPr>
            <a:xfrm>
              <a:off x="3245425" y="1472775"/>
              <a:ext cx="196275" cy="197875"/>
            </a:xfrm>
            <a:custGeom>
              <a:avLst/>
              <a:gdLst/>
              <a:ahLst/>
              <a:cxnLst/>
              <a:rect l="l" t="t" r="r" b="b"/>
              <a:pathLst>
                <a:path w="7851" h="7915" extrusionOk="0">
                  <a:moveTo>
                    <a:pt x="4513" y="0"/>
                  </a:moveTo>
                  <a:cubicBezTo>
                    <a:pt x="3580" y="0"/>
                    <a:pt x="2631" y="393"/>
                    <a:pt x="2042" y="1273"/>
                  </a:cubicBezTo>
                  <a:cubicBezTo>
                    <a:pt x="1382" y="2205"/>
                    <a:pt x="1314" y="3115"/>
                    <a:pt x="905" y="4116"/>
                  </a:cubicBezTo>
                  <a:cubicBezTo>
                    <a:pt x="0" y="6112"/>
                    <a:pt x="1639" y="7915"/>
                    <a:pt x="3287" y="7915"/>
                  </a:cubicBezTo>
                  <a:cubicBezTo>
                    <a:pt x="4044" y="7915"/>
                    <a:pt x="4802" y="7535"/>
                    <a:pt x="5318" y="6618"/>
                  </a:cubicBezTo>
                  <a:cubicBezTo>
                    <a:pt x="5977" y="5458"/>
                    <a:pt x="6705" y="4662"/>
                    <a:pt x="7160" y="3343"/>
                  </a:cubicBezTo>
                  <a:cubicBezTo>
                    <a:pt x="7850" y="1302"/>
                    <a:pt x="6209" y="0"/>
                    <a:pt x="4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7"/>
            <p:cNvSpPr/>
            <p:nvPr/>
          </p:nvSpPr>
          <p:spPr>
            <a:xfrm>
              <a:off x="3247675" y="933050"/>
              <a:ext cx="233625" cy="177075"/>
            </a:xfrm>
            <a:custGeom>
              <a:avLst/>
              <a:gdLst/>
              <a:ahLst/>
              <a:cxnLst/>
              <a:rect l="l" t="t" r="r" b="b"/>
              <a:pathLst>
                <a:path w="9345" h="7083" extrusionOk="0">
                  <a:moveTo>
                    <a:pt x="4773" y="0"/>
                  </a:moveTo>
                  <a:cubicBezTo>
                    <a:pt x="1" y="0"/>
                    <a:pt x="650" y="7082"/>
                    <a:pt x="4517" y="7082"/>
                  </a:cubicBezTo>
                  <a:cubicBezTo>
                    <a:pt x="4872" y="7082"/>
                    <a:pt x="5253" y="7023"/>
                    <a:pt x="5660" y="6893"/>
                  </a:cubicBezTo>
                  <a:cubicBezTo>
                    <a:pt x="9345" y="5710"/>
                    <a:pt x="8890"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7"/>
            <p:cNvSpPr/>
            <p:nvPr/>
          </p:nvSpPr>
          <p:spPr>
            <a:xfrm>
              <a:off x="2950925" y="1955475"/>
              <a:ext cx="288750" cy="274600"/>
            </a:xfrm>
            <a:custGeom>
              <a:avLst/>
              <a:gdLst/>
              <a:ahLst/>
              <a:cxnLst/>
              <a:rect l="l" t="t" r="r" b="b"/>
              <a:pathLst>
                <a:path w="11550" h="10984" extrusionOk="0">
                  <a:moveTo>
                    <a:pt x="2898" y="0"/>
                  </a:moveTo>
                  <a:cubicBezTo>
                    <a:pt x="1277" y="0"/>
                    <a:pt x="0" y="2136"/>
                    <a:pt x="788" y="3711"/>
                  </a:cubicBezTo>
                  <a:cubicBezTo>
                    <a:pt x="1402" y="4917"/>
                    <a:pt x="1834" y="6168"/>
                    <a:pt x="2403" y="7374"/>
                  </a:cubicBezTo>
                  <a:cubicBezTo>
                    <a:pt x="3131" y="8852"/>
                    <a:pt x="4245" y="9785"/>
                    <a:pt x="5633" y="10604"/>
                  </a:cubicBezTo>
                  <a:cubicBezTo>
                    <a:pt x="6092" y="10865"/>
                    <a:pt x="6611" y="10984"/>
                    <a:pt x="7138" y="10984"/>
                  </a:cubicBezTo>
                  <a:cubicBezTo>
                    <a:pt x="9272" y="10984"/>
                    <a:pt x="11549" y="9040"/>
                    <a:pt x="10637" y="6759"/>
                  </a:cubicBezTo>
                  <a:cubicBezTo>
                    <a:pt x="9932" y="5008"/>
                    <a:pt x="9250" y="3689"/>
                    <a:pt x="7612" y="2619"/>
                  </a:cubicBezTo>
                  <a:cubicBezTo>
                    <a:pt x="6452" y="1846"/>
                    <a:pt x="5246" y="1209"/>
                    <a:pt x="4109" y="413"/>
                  </a:cubicBezTo>
                  <a:cubicBezTo>
                    <a:pt x="3701" y="125"/>
                    <a:pt x="3289" y="0"/>
                    <a:pt x="2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7"/>
            <p:cNvSpPr/>
            <p:nvPr/>
          </p:nvSpPr>
          <p:spPr>
            <a:xfrm>
              <a:off x="3434650" y="2244700"/>
              <a:ext cx="193450" cy="190850"/>
            </a:xfrm>
            <a:custGeom>
              <a:avLst/>
              <a:gdLst/>
              <a:ahLst/>
              <a:cxnLst/>
              <a:rect l="l" t="t" r="r" b="b"/>
              <a:pathLst>
                <a:path w="7738" h="7634" extrusionOk="0">
                  <a:moveTo>
                    <a:pt x="4717" y="0"/>
                  </a:moveTo>
                  <a:cubicBezTo>
                    <a:pt x="4251" y="0"/>
                    <a:pt x="3785" y="100"/>
                    <a:pt x="3367" y="309"/>
                  </a:cubicBezTo>
                  <a:cubicBezTo>
                    <a:pt x="2617" y="695"/>
                    <a:pt x="1934" y="1241"/>
                    <a:pt x="1366" y="1901"/>
                  </a:cubicBezTo>
                  <a:cubicBezTo>
                    <a:pt x="1" y="3402"/>
                    <a:pt x="46" y="5677"/>
                    <a:pt x="1729" y="6951"/>
                  </a:cubicBezTo>
                  <a:cubicBezTo>
                    <a:pt x="2324" y="7401"/>
                    <a:pt x="3089" y="7634"/>
                    <a:pt x="3850" y="7634"/>
                  </a:cubicBezTo>
                  <a:cubicBezTo>
                    <a:pt x="5012" y="7634"/>
                    <a:pt x="6166" y="7091"/>
                    <a:pt x="6688" y="5950"/>
                  </a:cubicBezTo>
                  <a:cubicBezTo>
                    <a:pt x="7189" y="4972"/>
                    <a:pt x="7507" y="3880"/>
                    <a:pt x="7598" y="2765"/>
                  </a:cubicBezTo>
                  <a:cubicBezTo>
                    <a:pt x="7737" y="1044"/>
                    <a:pt x="6228" y="0"/>
                    <a:pt x="4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7"/>
            <p:cNvSpPr/>
            <p:nvPr/>
          </p:nvSpPr>
          <p:spPr>
            <a:xfrm>
              <a:off x="3624350" y="1588700"/>
              <a:ext cx="234575" cy="157375"/>
            </a:xfrm>
            <a:custGeom>
              <a:avLst/>
              <a:gdLst/>
              <a:ahLst/>
              <a:cxnLst/>
              <a:rect l="l" t="t" r="r" b="b"/>
              <a:pathLst>
                <a:path w="9383" h="6295" extrusionOk="0">
                  <a:moveTo>
                    <a:pt x="5571" y="1"/>
                  </a:moveTo>
                  <a:cubicBezTo>
                    <a:pt x="3880" y="1"/>
                    <a:pt x="3007" y="894"/>
                    <a:pt x="1853" y="2004"/>
                  </a:cubicBezTo>
                  <a:cubicBezTo>
                    <a:pt x="1" y="3771"/>
                    <a:pt x="1695" y="6295"/>
                    <a:pt x="3840" y="6295"/>
                  </a:cubicBezTo>
                  <a:cubicBezTo>
                    <a:pt x="3987" y="6295"/>
                    <a:pt x="4136" y="6283"/>
                    <a:pt x="4287" y="6258"/>
                  </a:cubicBezTo>
                  <a:cubicBezTo>
                    <a:pt x="6084" y="5985"/>
                    <a:pt x="7017" y="5689"/>
                    <a:pt x="8108" y="4142"/>
                  </a:cubicBezTo>
                  <a:cubicBezTo>
                    <a:pt x="9382" y="2368"/>
                    <a:pt x="7608" y="71"/>
                    <a:pt x="5697" y="2"/>
                  </a:cubicBezTo>
                  <a:cubicBezTo>
                    <a:pt x="5655" y="1"/>
                    <a:pt x="5612" y="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7"/>
            <p:cNvSpPr/>
            <p:nvPr/>
          </p:nvSpPr>
          <p:spPr>
            <a:xfrm>
              <a:off x="3196375" y="2966875"/>
              <a:ext cx="193950" cy="304450"/>
            </a:xfrm>
            <a:custGeom>
              <a:avLst/>
              <a:gdLst/>
              <a:ahLst/>
              <a:cxnLst/>
              <a:rect l="l" t="t" r="r" b="b"/>
              <a:pathLst>
                <a:path w="7758" h="12178" extrusionOk="0">
                  <a:moveTo>
                    <a:pt x="3248" y="0"/>
                  </a:moveTo>
                  <a:cubicBezTo>
                    <a:pt x="1824" y="0"/>
                    <a:pt x="296" y="1239"/>
                    <a:pt x="569" y="3109"/>
                  </a:cubicBezTo>
                  <a:cubicBezTo>
                    <a:pt x="683" y="3973"/>
                    <a:pt x="114" y="5247"/>
                    <a:pt x="69" y="6134"/>
                  </a:cubicBezTo>
                  <a:cubicBezTo>
                    <a:pt x="0" y="7272"/>
                    <a:pt x="182" y="8432"/>
                    <a:pt x="615" y="9501"/>
                  </a:cubicBezTo>
                  <a:cubicBezTo>
                    <a:pt x="1193" y="11008"/>
                    <a:pt x="2407" y="12177"/>
                    <a:pt x="4054" y="12177"/>
                  </a:cubicBezTo>
                  <a:cubicBezTo>
                    <a:pt x="4223" y="12177"/>
                    <a:pt x="4396" y="12165"/>
                    <a:pt x="4573" y="12140"/>
                  </a:cubicBezTo>
                  <a:cubicBezTo>
                    <a:pt x="6370" y="11889"/>
                    <a:pt x="7712" y="10388"/>
                    <a:pt x="7735" y="8568"/>
                  </a:cubicBezTo>
                  <a:cubicBezTo>
                    <a:pt x="7757" y="7272"/>
                    <a:pt x="7507" y="5975"/>
                    <a:pt x="6961" y="4792"/>
                  </a:cubicBezTo>
                  <a:cubicBezTo>
                    <a:pt x="6506" y="3769"/>
                    <a:pt x="5642" y="2927"/>
                    <a:pt x="5392" y="1835"/>
                  </a:cubicBezTo>
                  <a:cubicBezTo>
                    <a:pt x="5100" y="552"/>
                    <a:pt x="4197" y="0"/>
                    <a:pt x="3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7"/>
            <p:cNvSpPr/>
            <p:nvPr/>
          </p:nvSpPr>
          <p:spPr>
            <a:xfrm>
              <a:off x="2532150" y="3339825"/>
              <a:ext cx="221250" cy="225125"/>
            </a:xfrm>
            <a:custGeom>
              <a:avLst/>
              <a:gdLst/>
              <a:ahLst/>
              <a:cxnLst/>
              <a:rect l="l" t="t" r="r" b="b"/>
              <a:pathLst>
                <a:path w="8850" h="9005" extrusionOk="0">
                  <a:moveTo>
                    <a:pt x="4832" y="1"/>
                  </a:moveTo>
                  <a:cubicBezTo>
                    <a:pt x="3906" y="1"/>
                    <a:pt x="2946" y="324"/>
                    <a:pt x="2161" y="952"/>
                  </a:cubicBezTo>
                  <a:cubicBezTo>
                    <a:pt x="0" y="2704"/>
                    <a:pt x="23" y="4888"/>
                    <a:pt x="979" y="7253"/>
                  </a:cubicBezTo>
                  <a:cubicBezTo>
                    <a:pt x="1449" y="8423"/>
                    <a:pt x="2772" y="9004"/>
                    <a:pt x="4032" y="9004"/>
                  </a:cubicBezTo>
                  <a:cubicBezTo>
                    <a:pt x="4660" y="9004"/>
                    <a:pt x="5272" y="8860"/>
                    <a:pt x="5755" y="8573"/>
                  </a:cubicBezTo>
                  <a:cubicBezTo>
                    <a:pt x="8053" y="7208"/>
                    <a:pt x="8849" y="5161"/>
                    <a:pt x="8189" y="2590"/>
                  </a:cubicBezTo>
                  <a:cubicBezTo>
                    <a:pt x="7727" y="837"/>
                    <a:pt x="6321" y="1"/>
                    <a:pt x="48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7"/>
            <p:cNvSpPr/>
            <p:nvPr/>
          </p:nvSpPr>
          <p:spPr>
            <a:xfrm>
              <a:off x="1958625" y="3174175"/>
              <a:ext cx="242000" cy="191000"/>
            </a:xfrm>
            <a:custGeom>
              <a:avLst/>
              <a:gdLst/>
              <a:ahLst/>
              <a:cxnLst/>
              <a:rect l="l" t="t" r="r" b="b"/>
              <a:pathLst>
                <a:path w="9680" h="7640" extrusionOk="0">
                  <a:moveTo>
                    <a:pt x="4775" y="1"/>
                  </a:moveTo>
                  <a:cubicBezTo>
                    <a:pt x="4719" y="1"/>
                    <a:pt x="4663" y="1"/>
                    <a:pt x="4607" y="3"/>
                  </a:cubicBezTo>
                  <a:cubicBezTo>
                    <a:pt x="4588" y="3"/>
                    <a:pt x="4569" y="3"/>
                    <a:pt x="4550" y="3"/>
                  </a:cubicBezTo>
                  <a:cubicBezTo>
                    <a:pt x="1226" y="3"/>
                    <a:pt x="0" y="3975"/>
                    <a:pt x="1991" y="6282"/>
                  </a:cubicBezTo>
                  <a:cubicBezTo>
                    <a:pt x="2754" y="7148"/>
                    <a:pt x="3834" y="7640"/>
                    <a:pt x="4978" y="7640"/>
                  </a:cubicBezTo>
                  <a:cubicBezTo>
                    <a:pt x="5096" y="7640"/>
                    <a:pt x="5215" y="7634"/>
                    <a:pt x="5335" y="7624"/>
                  </a:cubicBezTo>
                  <a:cubicBezTo>
                    <a:pt x="7678" y="7419"/>
                    <a:pt x="9680" y="5440"/>
                    <a:pt x="8974" y="2915"/>
                  </a:cubicBezTo>
                  <a:cubicBezTo>
                    <a:pt x="8838" y="2369"/>
                    <a:pt x="8565" y="1846"/>
                    <a:pt x="8178" y="1414"/>
                  </a:cubicBezTo>
                  <a:cubicBezTo>
                    <a:pt x="7285" y="498"/>
                    <a:pt x="6057" y="1"/>
                    <a:pt x="4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7"/>
            <p:cNvSpPr/>
            <p:nvPr/>
          </p:nvSpPr>
          <p:spPr>
            <a:xfrm>
              <a:off x="2539550" y="2853075"/>
              <a:ext cx="256500" cy="211525"/>
            </a:xfrm>
            <a:custGeom>
              <a:avLst/>
              <a:gdLst/>
              <a:ahLst/>
              <a:cxnLst/>
              <a:rect l="l" t="t" r="r" b="b"/>
              <a:pathLst>
                <a:path w="10260" h="8461" extrusionOk="0">
                  <a:moveTo>
                    <a:pt x="4757" y="0"/>
                  </a:moveTo>
                  <a:cubicBezTo>
                    <a:pt x="4293" y="0"/>
                    <a:pt x="3827" y="51"/>
                    <a:pt x="3367" y="154"/>
                  </a:cubicBezTo>
                  <a:cubicBezTo>
                    <a:pt x="1069" y="609"/>
                    <a:pt x="0" y="3498"/>
                    <a:pt x="1137" y="5432"/>
                  </a:cubicBezTo>
                  <a:cubicBezTo>
                    <a:pt x="2002" y="6933"/>
                    <a:pt x="3207" y="7661"/>
                    <a:pt x="4800" y="8275"/>
                  </a:cubicBezTo>
                  <a:cubicBezTo>
                    <a:pt x="5137" y="8403"/>
                    <a:pt x="5486" y="8461"/>
                    <a:pt x="5835" y="8461"/>
                  </a:cubicBezTo>
                  <a:cubicBezTo>
                    <a:pt x="7420" y="8461"/>
                    <a:pt x="9014" y="7262"/>
                    <a:pt x="9554" y="5864"/>
                  </a:cubicBezTo>
                  <a:cubicBezTo>
                    <a:pt x="10259" y="4044"/>
                    <a:pt x="9668" y="1769"/>
                    <a:pt x="7848" y="814"/>
                  </a:cubicBezTo>
                  <a:cubicBezTo>
                    <a:pt x="6895" y="274"/>
                    <a:pt x="5831" y="0"/>
                    <a:pt x="4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7"/>
            <p:cNvSpPr/>
            <p:nvPr/>
          </p:nvSpPr>
          <p:spPr>
            <a:xfrm>
              <a:off x="3151475" y="2647950"/>
              <a:ext cx="320175" cy="314225"/>
            </a:xfrm>
            <a:custGeom>
              <a:avLst/>
              <a:gdLst/>
              <a:ahLst/>
              <a:cxnLst/>
              <a:rect l="l" t="t" r="r" b="b"/>
              <a:pathLst>
                <a:path w="12807" h="12569" extrusionOk="0">
                  <a:moveTo>
                    <a:pt x="6778" y="1"/>
                  </a:moveTo>
                  <a:cubicBezTo>
                    <a:pt x="5404" y="1"/>
                    <a:pt x="4128" y="608"/>
                    <a:pt x="3412" y="1808"/>
                  </a:cubicBezTo>
                  <a:cubicBezTo>
                    <a:pt x="1683" y="2923"/>
                    <a:pt x="227" y="4788"/>
                    <a:pt x="136" y="6812"/>
                  </a:cubicBezTo>
                  <a:cubicBezTo>
                    <a:pt x="1" y="10193"/>
                    <a:pt x="3214" y="12568"/>
                    <a:pt x="6370" y="12568"/>
                  </a:cubicBezTo>
                  <a:cubicBezTo>
                    <a:pt x="6400" y="12568"/>
                    <a:pt x="6430" y="12568"/>
                    <a:pt x="6460" y="12568"/>
                  </a:cubicBezTo>
                  <a:cubicBezTo>
                    <a:pt x="9758" y="12545"/>
                    <a:pt x="12602" y="9861"/>
                    <a:pt x="12715" y="6539"/>
                  </a:cubicBezTo>
                  <a:cubicBezTo>
                    <a:pt x="12806" y="3560"/>
                    <a:pt x="10531" y="489"/>
                    <a:pt x="7506" y="56"/>
                  </a:cubicBezTo>
                  <a:cubicBezTo>
                    <a:pt x="7262" y="19"/>
                    <a:pt x="7019" y="1"/>
                    <a:pt x="6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7"/>
            <p:cNvSpPr/>
            <p:nvPr/>
          </p:nvSpPr>
          <p:spPr>
            <a:xfrm>
              <a:off x="3489825" y="1861150"/>
              <a:ext cx="179150" cy="139350"/>
            </a:xfrm>
            <a:custGeom>
              <a:avLst/>
              <a:gdLst/>
              <a:ahLst/>
              <a:cxnLst/>
              <a:rect l="l" t="t" r="r" b="b"/>
              <a:pathLst>
                <a:path w="7166" h="5574" extrusionOk="0">
                  <a:moveTo>
                    <a:pt x="3594" y="0"/>
                  </a:moveTo>
                  <a:cubicBezTo>
                    <a:pt x="0" y="0"/>
                    <a:pt x="0" y="5574"/>
                    <a:pt x="3594" y="5574"/>
                  </a:cubicBezTo>
                  <a:cubicBezTo>
                    <a:pt x="7166" y="5574"/>
                    <a:pt x="7166" y="0"/>
                    <a:pt x="3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7"/>
            <p:cNvSpPr/>
            <p:nvPr/>
          </p:nvSpPr>
          <p:spPr>
            <a:xfrm>
              <a:off x="3652450" y="2995700"/>
              <a:ext cx="192300" cy="155750"/>
            </a:xfrm>
            <a:custGeom>
              <a:avLst/>
              <a:gdLst/>
              <a:ahLst/>
              <a:cxnLst/>
              <a:rect l="l" t="t" r="r" b="b"/>
              <a:pathLst>
                <a:path w="7692" h="6230" extrusionOk="0">
                  <a:moveTo>
                    <a:pt x="3570" y="0"/>
                  </a:moveTo>
                  <a:cubicBezTo>
                    <a:pt x="3443" y="0"/>
                    <a:pt x="3314" y="8"/>
                    <a:pt x="3186" y="22"/>
                  </a:cubicBezTo>
                  <a:cubicBezTo>
                    <a:pt x="1616" y="113"/>
                    <a:pt x="1" y="1660"/>
                    <a:pt x="615" y="3366"/>
                  </a:cubicBezTo>
                  <a:cubicBezTo>
                    <a:pt x="1161" y="4890"/>
                    <a:pt x="1889" y="5687"/>
                    <a:pt x="3504" y="6119"/>
                  </a:cubicBezTo>
                  <a:cubicBezTo>
                    <a:pt x="3793" y="6194"/>
                    <a:pt x="4067" y="6229"/>
                    <a:pt x="4325" y="6229"/>
                  </a:cubicBezTo>
                  <a:cubicBezTo>
                    <a:pt x="6704" y="6229"/>
                    <a:pt x="7691" y="3230"/>
                    <a:pt x="6234" y="1342"/>
                  </a:cubicBezTo>
                  <a:cubicBezTo>
                    <a:pt x="5605" y="490"/>
                    <a:pt x="4616" y="0"/>
                    <a:pt x="3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7"/>
            <p:cNvSpPr/>
            <p:nvPr/>
          </p:nvSpPr>
          <p:spPr>
            <a:xfrm>
              <a:off x="2518350" y="3867100"/>
              <a:ext cx="206050" cy="166900"/>
            </a:xfrm>
            <a:custGeom>
              <a:avLst/>
              <a:gdLst/>
              <a:ahLst/>
              <a:cxnLst/>
              <a:rect l="l" t="t" r="r" b="b"/>
              <a:pathLst>
                <a:path w="8242" h="6676" extrusionOk="0">
                  <a:moveTo>
                    <a:pt x="4399" y="1"/>
                  </a:moveTo>
                  <a:cubicBezTo>
                    <a:pt x="3869" y="1"/>
                    <a:pt x="3336" y="133"/>
                    <a:pt x="2850" y="425"/>
                  </a:cubicBezTo>
                  <a:lnTo>
                    <a:pt x="2395" y="721"/>
                  </a:lnTo>
                  <a:cubicBezTo>
                    <a:pt x="0" y="2171"/>
                    <a:pt x="576" y="6675"/>
                    <a:pt x="3630" y="6675"/>
                  </a:cubicBezTo>
                  <a:cubicBezTo>
                    <a:pt x="3738" y="6675"/>
                    <a:pt x="3850" y="6670"/>
                    <a:pt x="3964" y="6658"/>
                  </a:cubicBezTo>
                  <a:lnTo>
                    <a:pt x="4488" y="6590"/>
                  </a:lnTo>
                  <a:cubicBezTo>
                    <a:pt x="6558" y="6362"/>
                    <a:pt x="8241" y="4656"/>
                    <a:pt x="7672" y="2450"/>
                  </a:cubicBezTo>
                  <a:cubicBezTo>
                    <a:pt x="7289" y="999"/>
                    <a:pt x="585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7"/>
            <p:cNvSpPr/>
            <p:nvPr/>
          </p:nvSpPr>
          <p:spPr>
            <a:xfrm>
              <a:off x="2267150" y="3707100"/>
              <a:ext cx="242850" cy="211025"/>
            </a:xfrm>
            <a:custGeom>
              <a:avLst/>
              <a:gdLst/>
              <a:ahLst/>
              <a:cxnLst/>
              <a:rect l="l" t="t" r="r" b="b"/>
              <a:pathLst>
                <a:path w="9714" h="8441" extrusionOk="0">
                  <a:moveTo>
                    <a:pt x="4845" y="1"/>
                  </a:moveTo>
                  <a:cubicBezTo>
                    <a:pt x="2320" y="1"/>
                    <a:pt x="0" y="2639"/>
                    <a:pt x="842" y="5210"/>
                  </a:cubicBezTo>
                  <a:lnTo>
                    <a:pt x="955" y="5506"/>
                  </a:lnTo>
                  <a:cubicBezTo>
                    <a:pt x="1524" y="7462"/>
                    <a:pt x="3190" y="8440"/>
                    <a:pt x="4857" y="8440"/>
                  </a:cubicBezTo>
                  <a:cubicBezTo>
                    <a:pt x="6523" y="8440"/>
                    <a:pt x="8189" y="7462"/>
                    <a:pt x="8758" y="5506"/>
                  </a:cubicBezTo>
                  <a:lnTo>
                    <a:pt x="8872" y="5210"/>
                  </a:lnTo>
                  <a:cubicBezTo>
                    <a:pt x="9713" y="2639"/>
                    <a:pt x="7393" y="1"/>
                    <a:pt x="4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7"/>
            <p:cNvSpPr/>
            <p:nvPr/>
          </p:nvSpPr>
          <p:spPr>
            <a:xfrm>
              <a:off x="3253800" y="3352875"/>
              <a:ext cx="176325" cy="238050"/>
            </a:xfrm>
            <a:custGeom>
              <a:avLst/>
              <a:gdLst/>
              <a:ahLst/>
              <a:cxnLst/>
              <a:rect l="l" t="t" r="r" b="b"/>
              <a:pathLst>
                <a:path w="7053" h="9522" extrusionOk="0">
                  <a:moveTo>
                    <a:pt x="3063" y="0"/>
                  </a:moveTo>
                  <a:cubicBezTo>
                    <a:pt x="1572" y="0"/>
                    <a:pt x="60" y="958"/>
                    <a:pt x="274" y="2682"/>
                  </a:cubicBezTo>
                  <a:cubicBezTo>
                    <a:pt x="410" y="3592"/>
                    <a:pt x="1" y="4275"/>
                    <a:pt x="1" y="5185"/>
                  </a:cubicBezTo>
                  <a:cubicBezTo>
                    <a:pt x="1" y="6185"/>
                    <a:pt x="410" y="7141"/>
                    <a:pt x="888" y="7982"/>
                  </a:cubicBezTo>
                  <a:cubicBezTo>
                    <a:pt x="1480" y="9012"/>
                    <a:pt x="2587" y="9521"/>
                    <a:pt x="3683" y="9521"/>
                  </a:cubicBezTo>
                  <a:cubicBezTo>
                    <a:pt x="5032" y="9521"/>
                    <a:pt x="6362" y="8750"/>
                    <a:pt x="6689" y="7232"/>
                  </a:cubicBezTo>
                  <a:cubicBezTo>
                    <a:pt x="7053" y="5457"/>
                    <a:pt x="6757" y="4229"/>
                    <a:pt x="5938" y="2887"/>
                  </a:cubicBezTo>
                  <a:cubicBezTo>
                    <a:pt x="5824" y="2591"/>
                    <a:pt x="5756" y="2296"/>
                    <a:pt x="5711" y="1977"/>
                  </a:cubicBezTo>
                  <a:cubicBezTo>
                    <a:pt x="5456" y="625"/>
                    <a:pt x="4267" y="0"/>
                    <a:pt x="3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7"/>
            <p:cNvSpPr/>
            <p:nvPr/>
          </p:nvSpPr>
          <p:spPr>
            <a:xfrm>
              <a:off x="3582775" y="2711750"/>
              <a:ext cx="129700" cy="113975"/>
            </a:xfrm>
            <a:custGeom>
              <a:avLst/>
              <a:gdLst/>
              <a:ahLst/>
              <a:cxnLst/>
              <a:rect l="l" t="t" r="r" b="b"/>
              <a:pathLst>
                <a:path w="5188" h="4559" extrusionOk="0">
                  <a:moveTo>
                    <a:pt x="2595" y="1"/>
                  </a:moveTo>
                  <a:cubicBezTo>
                    <a:pt x="1679" y="1"/>
                    <a:pt x="763" y="518"/>
                    <a:pt x="513" y="1553"/>
                  </a:cubicBezTo>
                  <a:lnTo>
                    <a:pt x="422" y="1872"/>
                  </a:lnTo>
                  <a:cubicBezTo>
                    <a:pt x="1" y="3660"/>
                    <a:pt x="1308" y="4559"/>
                    <a:pt x="2606" y="4559"/>
                  </a:cubicBezTo>
                  <a:cubicBezTo>
                    <a:pt x="3901" y="4559"/>
                    <a:pt x="5187" y="3666"/>
                    <a:pt x="4744" y="1872"/>
                  </a:cubicBezTo>
                  <a:lnTo>
                    <a:pt x="4676" y="1553"/>
                  </a:lnTo>
                  <a:cubicBezTo>
                    <a:pt x="4426" y="518"/>
                    <a:pt x="3510" y="1"/>
                    <a:pt x="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7"/>
            <p:cNvSpPr/>
            <p:nvPr/>
          </p:nvSpPr>
          <p:spPr>
            <a:xfrm>
              <a:off x="3683175" y="3719650"/>
              <a:ext cx="191950" cy="166825"/>
            </a:xfrm>
            <a:custGeom>
              <a:avLst/>
              <a:gdLst/>
              <a:ahLst/>
              <a:cxnLst/>
              <a:rect l="l" t="t" r="r" b="b"/>
              <a:pathLst>
                <a:path w="7678" h="6673" extrusionOk="0">
                  <a:moveTo>
                    <a:pt x="4056" y="1"/>
                  </a:moveTo>
                  <a:cubicBezTo>
                    <a:pt x="3160" y="1"/>
                    <a:pt x="2263" y="307"/>
                    <a:pt x="1638" y="932"/>
                  </a:cubicBezTo>
                  <a:cubicBezTo>
                    <a:pt x="0" y="2592"/>
                    <a:pt x="569" y="6164"/>
                    <a:pt x="3162" y="6551"/>
                  </a:cubicBezTo>
                  <a:lnTo>
                    <a:pt x="3572" y="6619"/>
                  </a:lnTo>
                  <a:cubicBezTo>
                    <a:pt x="3799" y="6655"/>
                    <a:pt x="4021" y="6673"/>
                    <a:pt x="4235" y="6673"/>
                  </a:cubicBezTo>
                  <a:cubicBezTo>
                    <a:pt x="6291" y="6673"/>
                    <a:pt x="7677" y="5049"/>
                    <a:pt x="7348" y="2865"/>
                  </a:cubicBezTo>
                  <a:cubicBezTo>
                    <a:pt x="7325" y="2729"/>
                    <a:pt x="7302" y="2592"/>
                    <a:pt x="7280" y="2456"/>
                  </a:cubicBezTo>
                  <a:cubicBezTo>
                    <a:pt x="7024" y="839"/>
                    <a:pt x="5540" y="1"/>
                    <a:pt x="4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7"/>
            <p:cNvSpPr/>
            <p:nvPr/>
          </p:nvSpPr>
          <p:spPr>
            <a:xfrm>
              <a:off x="3697825" y="4246275"/>
              <a:ext cx="218100" cy="175300"/>
            </a:xfrm>
            <a:custGeom>
              <a:avLst/>
              <a:gdLst/>
              <a:ahLst/>
              <a:cxnLst/>
              <a:rect l="l" t="t" r="r" b="b"/>
              <a:pathLst>
                <a:path w="8724" h="7012" extrusionOk="0">
                  <a:moveTo>
                    <a:pt x="5929" y="1"/>
                  </a:moveTo>
                  <a:cubicBezTo>
                    <a:pt x="5713" y="1"/>
                    <a:pt x="5489" y="36"/>
                    <a:pt x="5260" y="112"/>
                  </a:cubicBezTo>
                  <a:cubicBezTo>
                    <a:pt x="3918" y="567"/>
                    <a:pt x="2826" y="1022"/>
                    <a:pt x="1803" y="2068"/>
                  </a:cubicBezTo>
                  <a:cubicBezTo>
                    <a:pt x="1" y="3889"/>
                    <a:pt x="1638" y="7012"/>
                    <a:pt x="3812" y="7012"/>
                  </a:cubicBezTo>
                  <a:cubicBezTo>
                    <a:pt x="4272" y="7012"/>
                    <a:pt x="4757" y="6872"/>
                    <a:pt x="5238" y="6550"/>
                  </a:cubicBezTo>
                  <a:cubicBezTo>
                    <a:pt x="6352" y="5799"/>
                    <a:pt x="7285" y="4753"/>
                    <a:pt x="7899" y="3524"/>
                  </a:cubicBezTo>
                  <a:cubicBezTo>
                    <a:pt x="8724" y="2056"/>
                    <a:pt x="7574" y="1"/>
                    <a:pt x="5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7"/>
            <p:cNvSpPr/>
            <p:nvPr/>
          </p:nvSpPr>
          <p:spPr>
            <a:xfrm>
              <a:off x="2856525" y="4282625"/>
              <a:ext cx="175475" cy="138900"/>
            </a:xfrm>
            <a:custGeom>
              <a:avLst/>
              <a:gdLst/>
              <a:ahLst/>
              <a:cxnLst/>
              <a:rect l="l" t="t" r="r" b="b"/>
              <a:pathLst>
                <a:path w="7019" h="5556" extrusionOk="0">
                  <a:moveTo>
                    <a:pt x="3735" y="1"/>
                  </a:moveTo>
                  <a:cubicBezTo>
                    <a:pt x="3211" y="1"/>
                    <a:pt x="2661" y="190"/>
                    <a:pt x="2152" y="637"/>
                  </a:cubicBezTo>
                  <a:cubicBezTo>
                    <a:pt x="1447" y="1274"/>
                    <a:pt x="1197" y="1888"/>
                    <a:pt x="765" y="2684"/>
                  </a:cubicBezTo>
                  <a:cubicBezTo>
                    <a:pt x="1" y="4082"/>
                    <a:pt x="1129" y="5556"/>
                    <a:pt x="2475" y="5556"/>
                  </a:cubicBezTo>
                  <a:cubicBezTo>
                    <a:pt x="2773" y="5556"/>
                    <a:pt x="3080" y="5484"/>
                    <a:pt x="3381" y="5323"/>
                  </a:cubicBezTo>
                  <a:cubicBezTo>
                    <a:pt x="4200" y="4891"/>
                    <a:pt x="4814" y="4641"/>
                    <a:pt x="5451" y="3936"/>
                  </a:cubicBezTo>
                  <a:cubicBezTo>
                    <a:pt x="7018" y="2227"/>
                    <a:pt x="5531" y="1"/>
                    <a:pt x="3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7"/>
            <p:cNvSpPr/>
            <p:nvPr/>
          </p:nvSpPr>
          <p:spPr>
            <a:xfrm>
              <a:off x="3037700" y="3743500"/>
              <a:ext cx="209300" cy="162100"/>
            </a:xfrm>
            <a:custGeom>
              <a:avLst/>
              <a:gdLst/>
              <a:ahLst/>
              <a:cxnLst/>
              <a:rect l="l" t="t" r="r" b="b"/>
              <a:pathLst>
                <a:path w="8372" h="6484" extrusionOk="0">
                  <a:moveTo>
                    <a:pt x="4186" y="1"/>
                  </a:moveTo>
                  <a:cubicBezTo>
                    <a:pt x="1" y="1"/>
                    <a:pt x="1" y="6484"/>
                    <a:pt x="4186" y="6484"/>
                  </a:cubicBezTo>
                  <a:cubicBezTo>
                    <a:pt x="8372" y="6484"/>
                    <a:pt x="8372" y="1"/>
                    <a:pt x="4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7"/>
            <p:cNvSpPr/>
            <p:nvPr/>
          </p:nvSpPr>
          <p:spPr>
            <a:xfrm>
              <a:off x="3500625" y="4075050"/>
              <a:ext cx="174600" cy="134800"/>
            </a:xfrm>
            <a:custGeom>
              <a:avLst/>
              <a:gdLst/>
              <a:ahLst/>
              <a:cxnLst/>
              <a:rect l="l" t="t" r="r" b="b"/>
              <a:pathLst>
                <a:path w="6984" h="5392" extrusionOk="0">
                  <a:moveTo>
                    <a:pt x="3503" y="0"/>
                  </a:moveTo>
                  <a:cubicBezTo>
                    <a:pt x="0" y="0"/>
                    <a:pt x="0" y="5392"/>
                    <a:pt x="3503" y="5392"/>
                  </a:cubicBezTo>
                  <a:cubicBezTo>
                    <a:pt x="6984" y="5392"/>
                    <a:pt x="6984" y="0"/>
                    <a:pt x="3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7"/>
            <p:cNvSpPr/>
            <p:nvPr/>
          </p:nvSpPr>
          <p:spPr>
            <a:xfrm>
              <a:off x="2911450" y="3001375"/>
              <a:ext cx="178600" cy="138775"/>
            </a:xfrm>
            <a:custGeom>
              <a:avLst/>
              <a:gdLst/>
              <a:ahLst/>
              <a:cxnLst/>
              <a:rect l="l" t="t" r="r" b="b"/>
              <a:pathLst>
                <a:path w="7144" h="5551" extrusionOk="0">
                  <a:moveTo>
                    <a:pt x="3572" y="0"/>
                  </a:moveTo>
                  <a:cubicBezTo>
                    <a:pt x="1" y="0"/>
                    <a:pt x="1" y="5551"/>
                    <a:pt x="3572" y="5551"/>
                  </a:cubicBezTo>
                  <a:cubicBezTo>
                    <a:pt x="7144" y="5551"/>
                    <a:pt x="7144" y="0"/>
                    <a:pt x="3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7"/>
            <p:cNvSpPr/>
            <p:nvPr/>
          </p:nvSpPr>
          <p:spPr>
            <a:xfrm>
              <a:off x="3544425" y="3350275"/>
              <a:ext cx="166075" cy="121125"/>
            </a:xfrm>
            <a:custGeom>
              <a:avLst/>
              <a:gdLst/>
              <a:ahLst/>
              <a:cxnLst/>
              <a:rect l="l" t="t" r="r" b="b"/>
              <a:pathLst>
                <a:path w="6643" h="4845" extrusionOk="0">
                  <a:moveTo>
                    <a:pt x="3126" y="0"/>
                  </a:moveTo>
                  <a:cubicBezTo>
                    <a:pt x="17" y="0"/>
                    <a:pt x="0" y="4845"/>
                    <a:pt x="3123" y="4845"/>
                  </a:cubicBezTo>
                  <a:cubicBezTo>
                    <a:pt x="3314" y="4845"/>
                    <a:pt x="3516" y="4826"/>
                    <a:pt x="3731" y="4788"/>
                  </a:cubicBezTo>
                  <a:lnTo>
                    <a:pt x="4367" y="4674"/>
                  </a:lnTo>
                  <a:cubicBezTo>
                    <a:pt x="6642" y="4265"/>
                    <a:pt x="6642" y="580"/>
                    <a:pt x="4367" y="170"/>
                  </a:cubicBezTo>
                  <a:lnTo>
                    <a:pt x="3731" y="57"/>
                  </a:lnTo>
                  <a:cubicBezTo>
                    <a:pt x="3517" y="18"/>
                    <a:pt x="3316" y="0"/>
                    <a:pt x="3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7"/>
            <p:cNvSpPr/>
            <p:nvPr/>
          </p:nvSpPr>
          <p:spPr>
            <a:xfrm>
              <a:off x="4353075" y="3522925"/>
              <a:ext cx="187700" cy="347900"/>
            </a:xfrm>
            <a:custGeom>
              <a:avLst/>
              <a:gdLst/>
              <a:ahLst/>
              <a:cxnLst/>
              <a:rect l="l" t="t" r="r" b="b"/>
              <a:pathLst>
                <a:path w="7508" h="13916" extrusionOk="0">
                  <a:moveTo>
                    <a:pt x="4508" y="0"/>
                  </a:moveTo>
                  <a:cubicBezTo>
                    <a:pt x="3298" y="0"/>
                    <a:pt x="2002" y="742"/>
                    <a:pt x="1570" y="1977"/>
                  </a:cubicBezTo>
                  <a:cubicBezTo>
                    <a:pt x="501" y="5139"/>
                    <a:pt x="1" y="8937"/>
                    <a:pt x="1206" y="12145"/>
                  </a:cubicBezTo>
                  <a:cubicBezTo>
                    <a:pt x="1614" y="13235"/>
                    <a:pt x="2657" y="13915"/>
                    <a:pt x="3686" y="13915"/>
                  </a:cubicBezTo>
                  <a:cubicBezTo>
                    <a:pt x="4439" y="13915"/>
                    <a:pt x="5184" y="13550"/>
                    <a:pt x="5665" y="12713"/>
                  </a:cubicBezTo>
                  <a:cubicBezTo>
                    <a:pt x="7485" y="9483"/>
                    <a:pt x="7508" y="5548"/>
                    <a:pt x="6871" y="1977"/>
                  </a:cubicBezTo>
                  <a:cubicBezTo>
                    <a:pt x="6612" y="599"/>
                    <a:pt x="5595" y="0"/>
                    <a:pt x="4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7"/>
            <p:cNvSpPr/>
            <p:nvPr/>
          </p:nvSpPr>
          <p:spPr>
            <a:xfrm>
              <a:off x="3884475" y="3526250"/>
              <a:ext cx="200775" cy="135950"/>
            </a:xfrm>
            <a:custGeom>
              <a:avLst/>
              <a:gdLst/>
              <a:ahLst/>
              <a:cxnLst/>
              <a:rect l="l" t="t" r="r" b="b"/>
              <a:pathLst>
                <a:path w="8031" h="5438" extrusionOk="0">
                  <a:moveTo>
                    <a:pt x="3385" y="1"/>
                  </a:moveTo>
                  <a:cubicBezTo>
                    <a:pt x="3083" y="1"/>
                    <a:pt x="2780" y="31"/>
                    <a:pt x="2480" y="92"/>
                  </a:cubicBezTo>
                  <a:cubicBezTo>
                    <a:pt x="1" y="479"/>
                    <a:pt x="319" y="3572"/>
                    <a:pt x="1866" y="4733"/>
                  </a:cubicBezTo>
                  <a:cubicBezTo>
                    <a:pt x="2640" y="5324"/>
                    <a:pt x="3527" y="5438"/>
                    <a:pt x="4482" y="5438"/>
                  </a:cubicBezTo>
                  <a:cubicBezTo>
                    <a:pt x="6984" y="5438"/>
                    <a:pt x="8031" y="1866"/>
                    <a:pt x="5733" y="638"/>
                  </a:cubicBezTo>
                  <a:cubicBezTo>
                    <a:pt x="5018" y="222"/>
                    <a:pt x="4206" y="1"/>
                    <a:pt x="3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7"/>
            <p:cNvSpPr/>
            <p:nvPr/>
          </p:nvSpPr>
          <p:spPr>
            <a:xfrm>
              <a:off x="4163150" y="4152950"/>
              <a:ext cx="244225" cy="149975"/>
            </a:xfrm>
            <a:custGeom>
              <a:avLst/>
              <a:gdLst/>
              <a:ahLst/>
              <a:cxnLst/>
              <a:rect l="l" t="t" r="r" b="b"/>
              <a:pathLst>
                <a:path w="9769" h="5999" extrusionOk="0">
                  <a:moveTo>
                    <a:pt x="3737" y="0"/>
                  </a:moveTo>
                  <a:cubicBezTo>
                    <a:pt x="3354" y="0"/>
                    <a:pt x="2960" y="54"/>
                    <a:pt x="2548" y="183"/>
                  </a:cubicBezTo>
                  <a:cubicBezTo>
                    <a:pt x="728" y="751"/>
                    <a:pt x="0" y="3026"/>
                    <a:pt x="1388" y="4459"/>
                  </a:cubicBezTo>
                  <a:cubicBezTo>
                    <a:pt x="2502" y="5597"/>
                    <a:pt x="3731" y="5733"/>
                    <a:pt x="5232" y="5961"/>
                  </a:cubicBezTo>
                  <a:cubicBezTo>
                    <a:pt x="5409" y="5986"/>
                    <a:pt x="5580" y="5999"/>
                    <a:pt x="5746" y="5999"/>
                  </a:cubicBezTo>
                  <a:cubicBezTo>
                    <a:pt x="8786" y="5999"/>
                    <a:pt x="9769" y="1828"/>
                    <a:pt x="6597" y="706"/>
                  </a:cubicBezTo>
                  <a:cubicBezTo>
                    <a:pt x="5618" y="347"/>
                    <a:pt x="4710" y="0"/>
                    <a:pt x="3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7"/>
            <p:cNvSpPr/>
            <p:nvPr/>
          </p:nvSpPr>
          <p:spPr>
            <a:xfrm>
              <a:off x="4896125" y="3932625"/>
              <a:ext cx="246525" cy="186950"/>
            </a:xfrm>
            <a:custGeom>
              <a:avLst/>
              <a:gdLst/>
              <a:ahLst/>
              <a:cxnLst/>
              <a:rect l="l" t="t" r="r" b="b"/>
              <a:pathLst>
                <a:path w="9861" h="7478" extrusionOk="0">
                  <a:moveTo>
                    <a:pt x="6107" y="1"/>
                  </a:moveTo>
                  <a:cubicBezTo>
                    <a:pt x="6029" y="1"/>
                    <a:pt x="5951" y="4"/>
                    <a:pt x="5872" y="11"/>
                  </a:cubicBezTo>
                  <a:cubicBezTo>
                    <a:pt x="4689" y="79"/>
                    <a:pt x="3665" y="215"/>
                    <a:pt x="2778" y="1102"/>
                  </a:cubicBezTo>
                  <a:cubicBezTo>
                    <a:pt x="2164" y="1717"/>
                    <a:pt x="1936" y="2445"/>
                    <a:pt x="1595" y="3195"/>
                  </a:cubicBezTo>
                  <a:cubicBezTo>
                    <a:pt x="1" y="4790"/>
                    <a:pt x="1099" y="7477"/>
                    <a:pt x="3079" y="7477"/>
                  </a:cubicBezTo>
                  <a:cubicBezTo>
                    <a:pt x="3472" y="7477"/>
                    <a:pt x="3899" y="7371"/>
                    <a:pt x="4348" y="7131"/>
                  </a:cubicBezTo>
                  <a:lnTo>
                    <a:pt x="4348" y="7131"/>
                  </a:lnTo>
                  <a:cubicBezTo>
                    <a:pt x="4283" y="7171"/>
                    <a:pt x="4476" y="7185"/>
                    <a:pt x="4761" y="7185"/>
                  </a:cubicBezTo>
                  <a:cubicBezTo>
                    <a:pt x="5280" y="7185"/>
                    <a:pt x="6103" y="7137"/>
                    <a:pt x="6236" y="7108"/>
                  </a:cubicBezTo>
                  <a:cubicBezTo>
                    <a:pt x="7441" y="6789"/>
                    <a:pt x="8124" y="5948"/>
                    <a:pt x="8715" y="4924"/>
                  </a:cubicBezTo>
                  <a:cubicBezTo>
                    <a:pt x="9860" y="2964"/>
                    <a:pt x="8468" y="1"/>
                    <a:pt x="6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7"/>
            <p:cNvSpPr/>
            <p:nvPr/>
          </p:nvSpPr>
          <p:spPr>
            <a:xfrm>
              <a:off x="4843300" y="3335850"/>
              <a:ext cx="214425" cy="225575"/>
            </a:xfrm>
            <a:custGeom>
              <a:avLst/>
              <a:gdLst/>
              <a:ahLst/>
              <a:cxnLst/>
              <a:rect l="l" t="t" r="r" b="b"/>
              <a:pathLst>
                <a:path w="8577" h="9023" extrusionOk="0">
                  <a:moveTo>
                    <a:pt x="4479" y="0"/>
                  </a:moveTo>
                  <a:cubicBezTo>
                    <a:pt x="4181" y="0"/>
                    <a:pt x="3883" y="43"/>
                    <a:pt x="3594" y="133"/>
                  </a:cubicBezTo>
                  <a:lnTo>
                    <a:pt x="3253" y="247"/>
                  </a:lnTo>
                  <a:cubicBezTo>
                    <a:pt x="1911" y="656"/>
                    <a:pt x="614" y="1703"/>
                    <a:pt x="341" y="3159"/>
                  </a:cubicBezTo>
                  <a:cubicBezTo>
                    <a:pt x="0" y="4592"/>
                    <a:pt x="182" y="6116"/>
                    <a:pt x="819" y="7435"/>
                  </a:cubicBezTo>
                  <a:cubicBezTo>
                    <a:pt x="1339" y="8563"/>
                    <a:pt x="2439" y="9023"/>
                    <a:pt x="3559" y="9023"/>
                  </a:cubicBezTo>
                  <a:cubicBezTo>
                    <a:pt x="4155" y="9023"/>
                    <a:pt x="4756" y="8893"/>
                    <a:pt x="5278" y="8663"/>
                  </a:cubicBezTo>
                  <a:cubicBezTo>
                    <a:pt x="6438" y="8163"/>
                    <a:pt x="7211" y="7276"/>
                    <a:pt x="7871" y="6229"/>
                  </a:cubicBezTo>
                  <a:cubicBezTo>
                    <a:pt x="8576" y="4978"/>
                    <a:pt x="8576" y="3432"/>
                    <a:pt x="7871" y="2180"/>
                  </a:cubicBezTo>
                  <a:lnTo>
                    <a:pt x="7666" y="1862"/>
                  </a:lnTo>
                  <a:cubicBezTo>
                    <a:pt x="7039" y="774"/>
                    <a:pt x="5755" y="0"/>
                    <a:pt x="4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7"/>
            <p:cNvSpPr/>
            <p:nvPr/>
          </p:nvSpPr>
          <p:spPr>
            <a:xfrm>
              <a:off x="4666925" y="3855150"/>
              <a:ext cx="191050" cy="163825"/>
            </a:xfrm>
            <a:custGeom>
              <a:avLst/>
              <a:gdLst/>
              <a:ahLst/>
              <a:cxnLst/>
              <a:rect l="l" t="t" r="r" b="b"/>
              <a:pathLst>
                <a:path w="7642" h="6553" extrusionOk="0">
                  <a:moveTo>
                    <a:pt x="3839" y="1"/>
                  </a:moveTo>
                  <a:cubicBezTo>
                    <a:pt x="1082" y="1"/>
                    <a:pt x="0" y="3857"/>
                    <a:pt x="1801" y="5657"/>
                  </a:cubicBezTo>
                  <a:cubicBezTo>
                    <a:pt x="2414" y="6271"/>
                    <a:pt x="3255" y="6553"/>
                    <a:pt x="4101" y="6553"/>
                  </a:cubicBezTo>
                  <a:cubicBezTo>
                    <a:pt x="5861" y="6553"/>
                    <a:pt x="7642" y="5334"/>
                    <a:pt x="7442" y="3337"/>
                  </a:cubicBezTo>
                  <a:lnTo>
                    <a:pt x="7419" y="2996"/>
                  </a:lnTo>
                  <a:cubicBezTo>
                    <a:pt x="7237" y="1290"/>
                    <a:pt x="6191" y="243"/>
                    <a:pt x="4485" y="61"/>
                  </a:cubicBezTo>
                  <a:lnTo>
                    <a:pt x="4144" y="16"/>
                  </a:lnTo>
                  <a:cubicBezTo>
                    <a:pt x="4040" y="6"/>
                    <a:pt x="3938" y="1"/>
                    <a:pt x="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7"/>
            <p:cNvSpPr/>
            <p:nvPr/>
          </p:nvSpPr>
          <p:spPr>
            <a:xfrm>
              <a:off x="5385250" y="3407400"/>
              <a:ext cx="250825" cy="194525"/>
            </a:xfrm>
            <a:custGeom>
              <a:avLst/>
              <a:gdLst/>
              <a:ahLst/>
              <a:cxnLst/>
              <a:rect l="l" t="t" r="r" b="b"/>
              <a:pathLst>
                <a:path w="10033" h="7781" extrusionOk="0">
                  <a:moveTo>
                    <a:pt x="5005" y="1"/>
                  </a:moveTo>
                  <a:cubicBezTo>
                    <a:pt x="1" y="1"/>
                    <a:pt x="1" y="7780"/>
                    <a:pt x="5005" y="7780"/>
                  </a:cubicBezTo>
                  <a:cubicBezTo>
                    <a:pt x="10032" y="7780"/>
                    <a:pt x="10032" y="1"/>
                    <a:pt x="5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7"/>
            <p:cNvSpPr/>
            <p:nvPr/>
          </p:nvSpPr>
          <p:spPr>
            <a:xfrm>
              <a:off x="5173125" y="3149225"/>
              <a:ext cx="186550" cy="328425"/>
            </a:xfrm>
            <a:custGeom>
              <a:avLst/>
              <a:gdLst/>
              <a:ahLst/>
              <a:cxnLst/>
              <a:rect l="l" t="t" r="r" b="b"/>
              <a:pathLst>
                <a:path w="7462" h="13137" extrusionOk="0">
                  <a:moveTo>
                    <a:pt x="3292" y="0"/>
                  </a:moveTo>
                  <a:cubicBezTo>
                    <a:pt x="2290" y="0"/>
                    <a:pt x="1320" y="655"/>
                    <a:pt x="1343" y="1980"/>
                  </a:cubicBezTo>
                  <a:cubicBezTo>
                    <a:pt x="1388" y="3663"/>
                    <a:pt x="1388" y="4891"/>
                    <a:pt x="751" y="6438"/>
                  </a:cubicBezTo>
                  <a:cubicBezTo>
                    <a:pt x="1" y="8121"/>
                    <a:pt x="137" y="10078"/>
                    <a:pt x="1138" y="11624"/>
                  </a:cubicBezTo>
                  <a:cubicBezTo>
                    <a:pt x="1716" y="12591"/>
                    <a:pt x="2825" y="13136"/>
                    <a:pt x="3906" y="13136"/>
                  </a:cubicBezTo>
                  <a:cubicBezTo>
                    <a:pt x="4910" y="13136"/>
                    <a:pt x="5889" y="12665"/>
                    <a:pt x="6393" y="11624"/>
                  </a:cubicBezTo>
                  <a:cubicBezTo>
                    <a:pt x="7234" y="9918"/>
                    <a:pt x="7462" y="8190"/>
                    <a:pt x="6598" y="6438"/>
                  </a:cubicBezTo>
                  <a:cubicBezTo>
                    <a:pt x="6347" y="5892"/>
                    <a:pt x="5915" y="5414"/>
                    <a:pt x="5733" y="4846"/>
                  </a:cubicBezTo>
                  <a:cubicBezTo>
                    <a:pt x="5437" y="3959"/>
                    <a:pt x="5506" y="2889"/>
                    <a:pt x="5437" y="1980"/>
                  </a:cubicBezTo>
                  <a:cubicBezTo>
                    <a:pt x="5346" y="666"/>
                    <a:pt x="4302" y="0"/>
                    <a:pt x="3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7"/>
            <p:cNvSpPr/>
            <p:nvPr/>
          </p:nvSpPr>
          <p:spPr>
            <a:xfrm>
              <a:off x="5200825" y="3921075"/>
              <a:ext cx="353350" cy="199425"/>
            </a:xfrm>
            <a:custGeom>
              <a:avLst/>
              <a:gdLst/>
              <a:ahLst/>
              <a:cxnLst/>
              <a:rect l="l" t="t" r="r" b="b"/>
              <a:pathLst>
                <a:path w="14134" h="7977" extrusionOk="0">
                  <a:moveTo>
                    <a:pt x="7050" y="0"/>
                  </a:moveTo>
                  <a:cubicBezTo>
                    <a:pt x="6033" y="0"/>
                    <a:pt x="5004" y="189"/>
                    <a:pt x="3988" y="518"/>
                  </a:cubicBezTo>
                  <a:cubicBezTo>
                    <a:pt x="3880" y="506"/>
                    <a:pt x="3774" y="501"/>
                    <a:pt x="3670" y="501"/>
                  </a:cubicBezTo>
                  <a:cubicBezTo>
                    <a:pt x="953" y="501"/>
                    <a:pt x="0" y="4398"/>
                    <a:pt x="2805" y="5341"/>
                  </a:cubicBezTo>
                  <a:cubicBezTo>
                    <a:pt x="4303" y="6922"/>
                    <a:pt x="6348" y="7976"/>
                    <a:pt x="8523" y="7976"/>
                  </a:cubicBezTo>
                  <a:cubicBezTo>
                    <a:pt x="8694" y="7976"/>
                    <a:pt x="8866" y="7970"/>
                    <a:pt x="9038" y="7956"/>
                  </a:cubicBezTo>
                  <a:cubicBezTo>
                    <a:pt x="12632" y="7683"/>
                    <a:pt x="14134" y="3066"/>
                    <a:pt x="10858" y="1041"/>
                  </a:cubicBezTo>
                  <a:cubicBezTo>
                    <a:pt x="9643" y="312"/>
                    <a:pt x="8356" y="0"/>
                    <a:pt x="7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7"/>
            <p:cNvSpPr/>
            <p:nvPr/>
          </p:nvSpPr>
          <p:spPr>
            <a:xfrm>
              <a:off x="5754325" y="3980375"/>
              <a:ext cx="271875" cy="188325"/>
            </a:xfrm>
            <a:custGeom>
              <a:avLst/>
              <a:gdLst/>
              <a:ahLst/>
              <a:cxnLst/>
              <a:rect l="l" t="t" r="r" b="b"/>
              <a:pathLst>
                <a:path w="10875" h="7533" extrusionOk="0">
                  <a:moveTo>
                    <a:pt x="5448" y="1"/>
                  </a:moveTo>
                  <a:cubicBezTo>
                    <a:pt x="4353" y="1"/>
                    <a:pt x="3268" y="334"/>
                    <a:pt x="2457" y="1058"/>
                  </a:cubicBezTo>
                  <a:cubicBezTo>
                    <a:pt x="410" y="1649"/>
                    <a:pt x="1" y="4834"/>
                    <a:pt x="1980" y="5744"/>
                  </a:cubicBezTo>
                  <a:cubicBezTo>
                    <a:pt x="2860" y="6900"/>
                    <a:pt x="4341" y="7532"/>
                    <a:pt x="5800" y="7532"/>
                  </a:cubicBezTo>
                  <a:cubicBezTo>
                    <a:pt x="6264" y="7532"/>
                    <a:pt x="6727" y="7468"/>
                    <a:pt x="7166" y="7336"/>
                  </a:cubicBezTo>
                  <a:cubicBezTo>
                    <a:pt x="10146" y="6449"/>
                    <a:pt x="10874" y="2263"/>
                    <a:pt x="8031" y="648"/>
                  </a:cubicBezTo>
                  <a:cubicBezTo>
                    <a:pt x="7260" y="227"/>
                    <a:pt x="6350" y="1"/>
                    <a:pt x="5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7"/>
            <p:cNvSpPr/>
            <p:nvPr/>
          </p:nvSpPr>
          <p:spPr>
            <a:xfrm>
              <a:off x="5580875" y="4411875"/>
              <a:ext cx="216700" cy="236975"/>
            </a:xfrm>
            <a:custGeom>
              <a:avLst/>
              <a:gdLst/>
              <a:ahLst/>
              <a:cxnLst/>
              <a:rect l="l" t="t" r="r" b="b"/>
              <a:pathLst>
                <a:path w="8668" h="9479" extrusionOk="0">
                  <a:moveTo>
                    <a:pt x="4482" y="0"/>
                  </a:moveTo>
                  <a:cubicBezTo>
                    <a:pt x="2851" y="0"/>
                    <a:pt x="1240" y="1214"/>
                    <a:pt x="615" y="2837"/>
                  </a:cubicBezTo>
                  <a:cubicBezTo>
                    <a:pt x="1" y="4452"/>
                    <a:pt x="456" y="6022"/>
                    <a:pt x="1184" y="7501"/>
                  </a:cubicBezTo>
                  <a:cubicBezTo>
                    <a:pt x="1814" y="8762"/>
                    <a:pt x="3276" y="9478"/>
                    <a:pt x="4670" y="9478"/>
                  </a:cubicBezTo>
                  <a:cubicBezTo>
                    <a:pt x="4986" y="9478"/>
                    <a:pt x="5298" y="9442"/>
                    <a:pt x="5597" y="9366"/>
                  </a:cubicBezTo>
                  <a:cubicBezTo>
                    <a:pt x="7371" y="8888"/>
                    <a:pt x="8372" y="7319"/>
                    <a:pt x="8508" y="5567"/>
                  </a:cubicBezTo>
                  <a:cubicBezTo>
                    <a:pt x="8668" y="3816"/>
                    <a:pt x="8099" y="2428"/>
                    <a:pt x="6939" y="1131"/>
                  </a:cubicBezTo>
                  <a:cubicBezTo>
                    <a:pt x="6208" y="338"/>
                    <a:pt x="5342" y="0"/>
                    <a:pt x="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7"/>
            <p:cNvSpPr/>
            <p:nvPr/>
          </p:nvSpPr>
          <p:spPr>
            <a:xfrm>
              <a:off x="5731675" y="3595750"/>
              <a:ext cx="242750" cy="181425"/>
            </a:xfrm>
            <a:custGeom>
              <a:avLst/>
              <a:gdLst/>
              <a:ahLst/>
              <a:cxnLst/>
              <a:rect l="l" t="t" r="r" b="b"/>
              <a:pathLst>
                <a:path w="9710" h="7257" extrusionOk="0">
                  <a:moveTo>
                    <a:pt x="5615" y="0"/>
                  </a:moveTo>
                  <a:cubicBezTo>
                    <a:pt x="5329" y="0"/>
                    <a:pt x="5025" y="35"/>
                    <a:pt x="4706" y="110"/>
                  </a:cubicBezTo>
                  <a:cubicBezTo>
                    <a:pt x="3068" y="474"/>
                    <a:pt x="2249" y="1407"/>
                    <a:pt x="1293" y="2726"/>
                  </a:cubicBezTo>
                  <a:cubicBezTo>
                    <a:pt x="0" y="4532"/>
                    <a:pt x="1723" y="7256"/>
                    <a:pt x="3806" y="7256"/>
                  </a:cubicBezTo>
                  <a:cubicBezTo>
                    <a:pt x="3848" y="7256"/>
                    <a:pt x="3890" y="7255"/>
                    <a:pt x="3932" y="7253"/>
                  </a:cubicBezTo>
                  <a:cubicBezTo>
                    <a:pt x="5570" y="7184"/>
                    <a:pt x="6707" y="6889"/>
                    <a:pt x="7913" y="5729"/>
                  </a:cubicBezTo>
                  <a:lnTo>
                    <a:pt x="7845" y="5638"/>
                  </a:lnTo>
                  <a:cubicBezTo>
                    <a:pt x="9710" y="3669"/>
                    <a:pt x="8554" y="0"/>
                    <a:pt x="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7"/>
            <p:cNvSpPr/>
            <p:nvPr/>
          </p:nvSpPr>
          <p:spPr>
            <a:xfrm>
              <a:off x="5104900" y="3659900"/>
              <a:ext cx="147875" cy="114325"/>
            </a:xfrm>
            <a:custGeom>
              <a:avLst/>
              <a:gdLst/>
              <a:ahLst/>
              <a:cxnLst/>
              <a:rect l="l" t="t" r="r" b="b"/>
              <a:pathLst>
                <a:path w="5915" h="4573" extrusionOk="0">
                  <a:moveTo>
                    <a:pt x="2957" y="1"/>
                  </a:moveTo>
                  <a:cubicBezTo>
                    <a:pt x="0" y="1"/>
                    <a:pt x="0" y="4573"/>
                    <a:pt x="2957" y="4573"/>
                  </a:cubicBezTo>
                  <a:cubicBezTo>
                    <a:pt x="5892" y="4573"/>
                    <a:pt x="5914" y="1"/>
                    <a:pt x="2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7"/>
            <p:cNvSpPr/>
            <p:nvPr/>
          </p:nvSpPr>
          <p:spPr>
            <a:xfrm>
              <a:off x="5576900" y="3102725"/>
              <a:ext cx="223525" cy="187425"/>
            </a:xfrm>
            <a:custGeom>
              <a:avLst/>
              <a:gdLst/>
              <a:ahLst/>
              <a:cxnLst/>
              <a:rect l="l" t="t" r="r" b="b"/>
              <a:pathLst>
                <a:path w="8941" h="7497" extrusionOk="0">
                  <a:moveTo>
                    <a:pt x="5085" y="1"/>
                  </a:moveTo>
                  <a:cubicBezTo>
                    <a:pt x="4214" y="1"/>
                    <a:pt x="3344" y="325"/>
                    <a:pt x="2662" y="973"/>
                  </a:cubicBezTo>
                  <a:cubicBezTo>
                    <a:pt x="1092" y="2452"/>
                    <a:pt x="1" y="6342"/>
                    <a:pt x="2798" y="7252"/>
                  </a:cubicBezTo>
                  <a:cubicBezTo>
                    <a:pt x="3263" y="7417"/>
                    <a:pt x="3740" y="7496"/>
                    <a:pt x="4211" y="7496"/>
                  </a:cubicBezTo>
                  <a:cubicBezTo>
                    <a:pt x="5493" y="7496"/>
                    <a:pt x="6725" y="6906"/>
                    <a:pt x="7507" y="5841"/>
                  </a:cubicBezTo>
                  <a:cubicBezTo>
                    <a:pt x="8622" y="4363"/>
                    <a:pt x="8940" y="2406"/>
                    <a:pt x="7507" y="973"/>
                  </a:cubicBezTo>
                  <a:cubicBezTo>
                    <a:pt x="6825" y="325"/>
                    <a:pt x="5955" y="1"/>
                    <a:pt x="5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7"/>
            <p:cNvSpPr/>
            <p:nvPr/>
          </p:nvSpPr>
          <p:spPr>
            <a:xfrm>
              <a:off x="4744225" y="4350900"/>
              <a:ext cx="212850" cy="272900"/>
            </a:xfrm>
            <a:custGeom>
              <a:avLst/>
              <a:gdLst/>
              <a:ahLst/>
              <a:cxnLst/>
              <a:rect l="l" t="t" r="r" b="b"/>
              <a:pathLst>
                <a:path w="8514" h="10916" extrusionOk="0">
                  <a:moveTo>
                    <a:pt x="2737" y="0"/>
                  </a:moveTo>
                  <a:cubicBezTo>
                    <a:pt x="1353" y="0"/>
                    <a:pt x="0" y="1479"/>
                    <a:pt x="779" y="3161"/>
                  </a:cubicBezTo>
                  <a:cubicBezTo>
                    <a:pt x="1325" y="4366"/>
                    <a:pt x="1916" y="5572"/>
                    <a:pt x="2439" y="6800"/>
                  </a:cubicBezTo>
                  <a:cubicBezTo>
                    <a:pt x="2985" y="8097"/>
                    <a:pt x="3304" y="9257"/>
                    <a:pt x="4350" y="10235"/>
                  </a:cubicBezTo>
                  <a:cubicBezTo>
                    <a:pt x="4857" y="10710"/>
                    <a:pt x="5416" y="10915"/>
                    <a:pt x="5950" y="10915"/>
                  </a:cubicBezTo>
                  <a:cubicBezTo>
                    <a:pt x="7312" y="10915"/>
                    <a:pt x="8514" y="9584"/>
                    <a:pt x="8285" y="7983"/>
                  </a:cubicBezTo>
                  <a:cubicBezTo>
                    <a:pt x="8081" y="6618"/>
                    <a:pt x="7216" y="5618"/>
                    <a:pt x="6511" y="4480"/>
                  </a:cubicBezTo>
                  <a:cubicBezTo>
                    <a:pt x="5806" y="3320"/>
                    <a:pt x="5146" y="2205"/>
                    <a:pt x="4464" y="1068"/>
                  </a:cubicBezTo>
                  <a:cubicBezTo>
                    <a:pt x="4019" y="314"/>
                    <a:pt x="3374" y="0"/>
                    <a:pt x="2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7"/>
            <p:cNvSpPr/>
            <p:nvPr/>
          </p:nvSpPr>
          <p:spPr>
            <a:xfrm>
              <a:off x="3826475" y="4462325"/>
              <a:ext cx="271850" cy="211000"/>
            </a:xfrm>
            <a:custGeom>
              <a:avLst/>
              <a:gdLst/>
              <a:ahLst/>
              <a:cxnLst/>
              <a:rect l="l" t="t" r="r" b="b"/>
              <a:pathLst>
                <a:path w="10874" h="8440" extrusionOk="0">
                  <a:moveTo>
                    <a:pt x="5437" y="0"/>
                  </a:moveTo>
                  <a:cubicBezTo>
                    <a:pt x="1" y="0"/>
                    <a:pt x="1" y="8440"/>
                    <a:pt x="5437" y="8440"/>
                  </a:cubicBezTo>
                  <a:cubicBezTo>
                    <a:pt x="10874" y="8440"/>
                    <a:pt x="10874" y="0"/>
                    <a:pt x="5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7"/>
            <p:cNvSpPr/>
            <p:nvPr/>
          </p:nvSpPr>
          <p:spPr>
            <a:xfrm>
              <a:off x="2341075" y="4212675"/>
              <a:ext cx="229775" cy="177450"/>
            </a:xfrm>
            <a:custGeom>
              <a:avLst/>
              <a:gdLst/>
              <a:ahLst/>
              <a:cxnLst/>
              <a:rect l="l" t="t" r="r" b="b"/>
              <a:pathLst>
                <a:path w="9191" h="7098" extrusionOk="0">
                  <a:moveTo>
                    <a:pt x="4595" y="0"/>
                  </a:moveTo>
                  <a:cubicBezTo>
                    <a:pt x="0" y="0"/>
                    <a:pt x="0" y="7098"/>
                    <a:pt x="4595" y="7098"/>
                  </a:cubicBezTo>
                  <a:cubicBezTo>
                    <a:pt x="9190" y="7098"/>
                    <a:pt x="9167" y="0"/>
                    <a:pt x="4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7"/>
            <p:cNvSpPr/>
            <p:nvPr/>
          </p:nvSpPr>
          <p:spPr>
            <a:xfrm>
              <a:off x="3104825" y="4105200"/>
              <a:ext cx="183700" cy="142750"/>
            </a:xfrm>
            <a:custGeom>
              <a:avLst/>
              <a:gdLst/>
              <a:ahLst/>
              <a:cxnLst/>
              <a:rect l="l" t="t" r="r" b="b"/>
              <a:pathLst>
                <a:path w="7348" h="5710" extrusionOk="0">
                  <a:moveTo>
                    <a:pt x="3685" y="0"/>
                  </a:moveTo>
                  <a:cubicBezTo>
                    <a:pt x="0" y="0"/>
                    <a:pt x="0" y="5710"/>
                    <a:pt x="3685" y="5710"/>
                  </a:cubicBezTo>
                  <a:cubicBezTo>
                    <a:pt x="7348" y="5710"/>
                    <a:pt x="7348" y="0"/>
                    <a:pt x="3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 name="Google Shape;746;p17"/>
          <p:cNvSpPr/>
          <p:nvPr/>
        </p:nvSpPr>
        <p:spPr>
          <a:xfrm rot="-1685962">
            <a:off x="6844909" y="-1080011"/>
            <a:ext cx="2565270" cy="2689618"/>
          </a:xfrm>
          <a:custGeom>
            <a:avLst/>
            <a:gdLst/>
            <a:ahLst/>
            <a:cxnLst/>
            <a:rect l="l" t="t" r="r" b="b"/>
            <a:pathLst>
              <a:path w="118601" h="124350" extrusionOk="0">
                <a:moveTo>
                  <a:pt x="69677" y="1"/>
                </a:moveTo>
                <a:cubicBezTo>
                  <a:pt x="57181" y="1"/>
                  <a:pt x="46020" y="10360"/>
                  <a:pt x="36320" y="17351"/>
                </a:cubicBezTo>
                <a:cubicBezTo>
                  <a:pt x="22532" y="27309"/>
                  <a:pt x="11517" y="40596"/>
                  <a:pt x="4306" y="55995"/>
                </a:cubicBezTo>
                <a:cubicBezTo>
                  <a:pt x="1876" y="61252"/>
                  <a:pt x="1" y="67750"/>
                  <a:pt x="3302" y="72504"/>
                </a:cubicBezTo>
                <a:cubicBezTo>
                  <a:pt x="5955" y="76264"/>
                  <a:pt x="10905" y="77405"/>
                  <a:pt x="15618" y="77405"/>
                </a:cubicBezTo>
                <a:cubicBezTo>
                  <a:pt x="16301" y="77405"/>
                  <a:pt x="16980" y="77381"/>
                  <a:pt x="17645" y="77338"/>
                </a:cubicBezTo>
                <a:cubicBezTo>
                  <a:pt x="20601" y="77161"/>
                  <a:pt x="23615" y="76743"/>
                  <a:pt x="26561" y="76743"/>
                </a:cubicBezTo>
                <a:cubicBezTo>
                  <a:pt x="28881" y="76743"/>
                  <a:pt x="31160" y="77002"/>
                  <a:pt x="33335" y="77840"/>
                </a:cubicBezTo>
                <a:cubicBezTo>
                  <a:pt x="40230" y="80508"/>
                  <a:pt x="43769" y="88141"/>
                  <a:pt x="45644" y="95300"/>
                </a:cubicBezTo>
                <a:cubicBezTo>
                  <a:pt x="47520" y="102458"/>
                  <a:pt x="48550" y="110197"/>
                  <a:pt x="53120" y="116008"/>
                </a:cubicBezTo>
                <a:cubicBezTo>
                  <a:pt x="57684" y="121846"/>
                  <a:pt x="64728" y="124350"/>
                  <a:pt x="72147" y="124350"/>
                </a:cubicBezTo>
                <a:cubicBezTo>
                  <a:pt x="79196" y="124350"/>
                  <a:pt x="86583" y="122089"/>
                  <a:pt x="92503" y="118280"/>
                </a:cubicBezTo>
                <a:cubicBezTo>
                  <a:pt x="108643" y="107899"/>
                  <a:pt x="117967" y="88590"/>
                  <a:pt x="118284" y="69414"/>
                </a:cubicBezTo>
                <a:cubicBezTo>
                  <a:pt x="118601" y="50210"/>
                  <a:pt x="110571" y="31456"/>
                  <a:pt x="98156" y="16823"/>
                </a:cubicBezTo>
                <a:cubicBezTo>
                  <a:pt x="91975" y="9533"/>
                  <a:pt x="84315" y="2955"/>
                  <a:pt x="75044" y="657"/>
                </a:cubicBezTo>
                <a:cubicBezTo>
                  <a:pt x="73229" y="207"/>
                  <a:pt x="71440" y="1"/>
                  <a:pt x="6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7"/>
          <p:cNvSpPr/>
          <p:nvPr/>
        </p:nvSpPr>
        <p:spPr>
          <a:xfrm rot="-2058141">
            <a:off x="6197819" y="3457966"/>
            <a:ext cx="3711508" cy="3602819"/>
          </a:xfrm>
          <a:custGeom>
            <a:avLst/>
            <a:gdLst/>
            <a:ahLst/>
            <a:cxnLst/>
            <a:rect l="l" t="t" r="r" b="b"/>
            <a:pathLst>
              <a:path w="79667" h="77334" extrusionOk="0">
                <a:moveTo>
                  <a:pt x="33717" y="1"/>
                </a:moveTo>
                <a:cubicBezTo>
                  <a:pt x="32185" y="1"/>
                  <a:pt x="30661" y="202"/>
                  <a:pt x="29162" y="646"/>
                </a:cubicBezTo>
                <a:cubicBezTo>
                  <a:pt x="28792" y="752"/>
                  <a:pt x="28449" y="990"/>
                  <a:pt x="28264" y="1333"/>
                </a:cubicBezTo>
                <a:cubicBezTo>
                  <a:pt x="27912" y="1323"/>
                  <a:pt x="27559" y="1317"/>
                  <a:pt x="27207" y="1317"/>
                </a:cubicBezTo>
                <a:cubicBezTo>
                  <a:pt x="21281" y="1317"/>
                  <a:pt x="15437" y="2796"/>
                  <a:pt x="10276" y="6087"/>
                </a:cubicBezTo>
                <a:cubicBezTo>
                  <a:pt x="4412" y="9812"/>
                  <a:pt x="1" y="17129"/>
                  <a:pt x="3408" y="23970"/>
                </a:cubicBezTo>
                <a:cubicBezTo>
                  <a:pt x="7661" y="32449"/>
                  <a:pt x="18279" y="32819"/>
                  <a:pt x="26309" y="34615"/>
                </a:cubicBezTo>
                <a:cubicBezTo>
                  <a:pt x="36743" y="36966"/>
                  <a:pt x="45592" y="43781"/>
                  <a:pt x="50558" y="53263"/>
                </a:cubicBezTo>
                <a:cubicBezTo>
                  <a:pt x="52882" y="57727"/>
                  <a:pt x="53648" y="62165"/>
                  <a:pt x="54467" y="67025"/>
                </a:cubicBezTo>
                <a:cubicBezTo>
                  <a:pt x="55101" y="70723"/>
                  <a:pt x="56290" y="74527"/>
                  <a:pt x="59908" y="76323"/>
                </a:cubicBezTo>
                <a:cubicBezTo>
                  <a:pt x="61339" y="77021"/>
                  <a:pt x="62787" y="77333"/>
                  <a:pt x="64203" y="77333"/>
                </a:cubicBezTo>
                <a:cubicBezTo>
                  <a:pt x="69272" y="77333"/>
                  <a:pt x="73933" y="73329"/>
                  <a:pt x="75915" y="68663"/>
                </a:cubicBezTo>
                <a:cubicBezTo>
                  <a:pt x="79666" y="59867"/>
                  <a:pt x="77923" y="48245"/>
                  <a:pt x="75229" y="39422"/>
                </a:cubicBezTo>
                <a:cubicBezTo>
                  <a:pt x="71980" y="28724"/>
                  <a:pt x="65799" y="19163"/>
                  <a:pt x="57399" y="11793"/>
                </a:cubicBezTo>
                <a:cubicBezTo>
                  <a:pt x="51315" y="6450"/>
                  <a:pt x="42389" y="1"/>
                  <a:pt x="337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7"/>
          <p:cNvSpPr/>
          <p:nvPr/>
        </p:nvSpPr>
        <p:spPr>
          <a:xfrm rot="-766920">
            <a:off x="6862596" y="-459122"/>
            <a:ext cx="1975713" cy="1067340"/>
          </a:xfrm>
          <a:custGeom>
            <a:avLst/>
            <a:gdLst/>
            <a:ahLst/>
            <a:cxnLst/>
            <a:rect l="l" t="t" r="r" b="b"/>
            <a:pathLst>
              <a:path w="111793" h="60394" extrusionOk="0">
                <a:moveTo>
                  <a:pt x="8698" y="0"/>
                </a:moveTo>
                <a:cubicBezTo>
                  <a:pt x="4448" y="0"/>
                  <a:pt x="1" y="4800"/>
                  <a:pt x="575" y="10353"/>
                </a:cubicBezTo>
                <a:cubicBezTo>
                  <a:pt x="971" y="13972"/>
                  <a:pt x="3137" y="17722"/>
                  <a:pt x="6254" y="19413"/>
                </a:cubicBezTo>
                <a:cubicBezTo>
                  <a:pt x="7568" y="20126"/>
                  <a:pt x="9180" y="20254"/>
                  <a:pt x="10807" y="20254"/>
                </a:cubicBezTo>
                <a:cubicBezTo>
                  <a:pt x="11718" y="20254"/>
                  <a:pt x="12633" y="20214"/>
                  <a:pt x="13504" y="20214"/>
                </a:cubicBezTo>
                <a:cubicBezTo>
                  <a:pt x="15113" y="20214"/>
                  <a:pt x="16569" y="20350"/>
                  <a:pt x="17560" y="21130"/>
                </a:cubicBezTo>
                <a:cubicBezTo>
                  <a:pt x="20888" y="23798"/>
                  <a:pt x="14020" y="32884"/>
                  <a:pt x="21522" y="37137"/>
                </a:cubicBezTo>
                <a:cubicBezTo>
                  <a:pt x="22579" y="37730"/>
                  <a:pt x="23568" y="37941"/>
                  <a:pt x="24512" y="37941"/>
                </a:cubicBezTo>
                <a:cubicBezTo>
                  <a:pt x="26858" y="37941"/>
                  <a:pt x="28923" y="36634"/>
                  <a:pt x="31063" y="36634"/>
                </a:cubicBezTo>
                <a:cubicBezTo>
                  <a:pt x="31437" y="36634"/>
                  <a:pt x="31813" y="36673"/>
                  <a:pt x="32193" y="36767"/>
                </a:cubicBezTo>
                <a:cubicBezTo>
                  <a:pt x="39695" y="38590"/>
                  <a:pt x="34993" y="43106"/>
                  <a:pt x="36868" y="48284"/>
                </a:cubicBezTo>
                <a:cubicBezTo>
                  <a:pt x="38347" y="52451"/>
                  <a:pt x="41622" y="54331"/>
                  <a:pt x="45210" y="54331"/>
                </a:cubicBezTo>
                <a:cubicBezTo>
                  <a:pt x="47262" y="54331"/>
                  <a:pt x="49417" y="53716"/>
                  <a:pt x="51396" y="52563"/>
                </a:cubicBezTo>
                <a:cubicBezTo>
                  <a:pt x="55381" y="50242"/>
                  <a:pt x="57622" y="46755"/>
                  <a:pt x="59930" y="46755"/>
                </a:cubicBezTo>
                <a:cubicBezTo>
                  <a:pt x="61248" y="46755"/>
                  <a:pt x="62587" y="47892"/>
                  <a:pt x="64286" y="51031"/>
                </a:cubicBezTo>
                <a:cubicBezTo>
                  <a:pt x="66056" y="54280"/>
                  <a:pt x="67694" y="57925"/>
                  <a:pt x="71947" y="59642"/>
                </a:cubicBezTo>
                <a:cubicBezTo>
                  <a:pt x="73154" y="60141"/>
                  <a:pt x="74434" y="60393"/>
                  <a:pt x="75714" y="60393"/>
                </a:cubicBezTo>
                <a:cubicBezTo>
                  <a:pt x="76871" y="60393"/>
                  <a:pt x="78028" y="60188"/>
                  <a:pt x="79131" y="59774"/>
                </a:cubicBezTo>
                <a:cubicBezTo>
                  <a:pt x="83410" y="58110"/>
                  <a:pt x="83226" y="53091"/>
                  <a:pt x="86263" y="51295"/>
                </a:cubicBezTo>
                <a:cubicBezTo>
                  <a:pt x="87089" y="50807"/>
                  <a:pt x="87903" y="50603"/>
                  <a:pt x="88716" y="50603"/>
                </a:cubicBezTo>
                <a:cubicBezTo>
                  <a:pt x="92980" y="50603"/>
                  <a:pt x="97213" y="56233"/>
                  <a:pt x="102836" y="56233"/>
                </a:cubicBezTo>
                <a:cubicBezTo>
                  <a:pt x="104275" y="56233"/>
                  <a:pt x="105804" y="55865"/>
                  <a:pt x="107447" y="54940"/>
                </a:cubicBezTo>
                <a:cubicBezTo>
                  <a:pt x="111792" y="52508"/>
                  <a:pt x="110353" y="47395"/>
                  <a:pt x="105262" y="47395"/>
                </a:cubicBezTo>
                <a:cubicBezTo>
                  <a:pt x="104658" y="47395"/>
                  <a:pt x="104003" y="47466"/>
                  <a:pt x="103300" y="47623"/>
                </a:cubicBezTo>
                <a:cubicBezTo>
                  <a:pt x="103062" y="47676"/>
                  <a:pt x="102823" y="47701"/>
                  <a:pt x="102581" y="47701"/>
                </a:cubicBezTo>
                <a:cubicBezTo>
                  <a:pt x="97946" y="47701"/>
                  <a:pt x="92740" y="38516"/>
                  <a:pt x="87692" y="38516"/>
                </a:cubicBezTo>
                <a:cubicBezTo>
                  <a:pt x="87436" y="38516"/>
                  <a:pt x="87179" y="38540"/>
                  <a:pt x="86924" y="38590"/>
                </a:cubicBezTo>
                <a:cubicBezTo>
                  <a:pt x="81086" y="39752"/>
                  <a:pt x="81667" y="46699"/>
                  <a:pt x="78075" y="48231"/>
                </a:cubicBezTo>
                <a:cubicBezTo>
                  <a:pt x="77543" y="48459"/>
                  <a:pt x="77028" y="48564"/>
                  <a:pt x="76527" y="48564"/>
                </a:cubicBezTo>
                <a:cubicBezTo>
                  <a:pt x="71231" y="48564"/>
                  <a:pt x="67466" y="36883"/>
                  <a:pt x="61143" y="36160"/>
                </a:cubicBezTo>
                <a:cubicBezTo>
                  <a:pt x="60981" y="36141"/>
                  <a:pt x="60814" y="36131"/>
                  <a:pt x="60644" y="36131"/>
                </a:cubicBezTo>
                <a:cubicBezTo>
                  <a:pt x="56178" y="36131"/>
                  <a:pt x="49201" y="42428"/>
                  <a:pt x="47310" y="42428"/>
                </a:cubicBezTo>
                <a:cubicBezTo>
                  <a:pt x="47270" y="42428"/>
                  <a:pt x="47232" y="42426"/>
                  <a:pt x="47196" y="42420"/>
                </a:cubicBezTo>
                <a:cubicBezTo>
                  <a:pt x="43525" y="41759"/>
                  <a:pt x="47910" y="32145"/>
                  <a:pt x="43049" y="28209"/>
                </a:cubicBezTo>
                <a:cubicBezTo>
                  <a:pt x="41560" y="27001"/>
                  <a:pt x="39828" y="26643"/>
                  <a:pt x="38073" y="26643"/>
                </a:cubicBezTo>
                <a:cubicBezTo>
                  <a:pt x="35513" y="26643"/>
                  <a:pt x="32902" y="27405"/>
                  <a:pt x="30918" y="27405"/>
                </a:cubicBezTo>
                <a:cubicBezTo>
                  <a:pt x="29295" y="27405"/>
                  <a:pt x="28091" y="26895"/>
                  <a:pt x="27676" y="25039"/>
                </a:cubicBezTo>
                <a:cubicBezTo>
                  <a:pt x="26725" y="20786"/>
                  <a:pt x="32246" y="16455"/>
                  <a:pt x="27888" y="11806"/>
                </a:cubicBezTo>
                <a:cubicBezTo>
                  <a:pt x="26918" y="10783"/>
                  <a:pt x="24323" y="9360"/>
                  <a:pt x="21315" y="9360"/>
                </a:cubicBezTo>
                <a:cubicBezTo>
                  <a:pt x="19816" y="9360"/>
                  <a:pt x="18216" y="9713"/>
                  <a:pt x="16661" y="10643"/>
                </a:cubicBezTo>
                <a:cubicBezTo>
                  <a:pt x="15545" y="11179"/>
                  <a:pt x="14670" y="11412"/>
                  <a:pt x="13987" y="11412"/>
                </a:cubicBezTo>
                <a:cubicBezTo>
                  <a:pt x="9614" y="11412"/>
                  <a:pt x="13131" y="1856"/>
                  <a:pt x="11669" y="897"/>
                </a:cubicBezTo>
                <a:cubicBezTo>
                  <a:pt x="10739" y="280"/>
                  <a:pt x="9725" y="0"/>
                  <a:pt x="8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7"/>
          <p:cNvSpPr/>
          <p:nvPr/>
        </p:nvSpPr>
        <p:spPr>
          <a:xfrm rot="-4154607">
            <a:off x="6994669" y="3761466"/>
            <a:ext cx="1711560" cy="2177437"/>
          </a:xfrm>
          <a:custGeom>
            <a:avLst/>
            <a:gdLst/>
            <a:ahLst/>
            <a:cxnLst/>
            <a:rect l="l" t="t" r="r" b="b"/>
            <a:pathLst>
              <a:path w="68462" h="87097" extrusionOk="0">
                <a:moveTo>
                  <a:pt x="38749" y="20088"/>
                </a:moveTo>
                <a:lnTo>
                  <a:pt x="38749" y="20088"/>
                </a:lnTo>
                <a:cubicBezTo>
                  <a:pt x="38711" y="20104"/>
                  <a:pt x="38665" y="20121"/>
                  <a:pt x="38598" y="20138"/>
                </a:cubicBezTo>
                <a:lnTo>
                  <a:pt x="38082" y="20300"/>
                </a:lnTo>
                <a:cubicBezTo>
                  <a:pt x="38137" y="20273"/>
                  <a:pt x="38191" y="20246"/>
                  <a:pt x="38245" y="20219"/>
                </a:cubicBezTo>
                <a:lnTo>
                  <a:pt x="38749" y="20088"/>
                </a:lnTo>
                <a:close/>
                <a:moveTo>
                  <a:pt x="10986" y="19595"/>
                </a:moveTo>
                <a:cubicBezTo>
                  <a:pt x="10199" y="20273"/>
                  <a:pt x="9928" y="20517"/>
                  <a:pt x="8517" y="21792"/>
                </a:cubicBezTo>
                <a:cubicBezTo>
                  <a:pt x="9304" y="21006"/>
                  <a:pt x="10118" y="20273"/>
                  <a:pt x="10986" y="19595"/>
                </a:cubicBezTo>
                <a:close/>
                <a:moveTo>
                  <a:pt x="8409" y="22172"/>
                </a:moveTo>
                <a:lnTo>
                  <a:pt x="8273" y="22308"/>
                </a:lnTo>
                <a:lnTo>
                  <a:pt x="7679" y="22848"/>
                </a:lnTo>
                <a:lnTo>
                  <a:pt x="7679" y="22848"/>
                </a:lnTo>
                <a:cubicBezTo>
                  <a:pt x="7859" y="22670"/>
                  <a:pt x="8039" y="22515"/>
                  <a:pt x="8219" y="22335"/>
                </a:cubicBezTo>
                <a:lnTo>
                  <a:pt x="8409" y="22172"/>
                </a:lnTo>
                <a:close/>
                <a:moveTo>
                  <a:pt x="8626" y="21819"/>
                </a:moveTo>
                <a:cubicBezTo>
                  <a:pt x="8138" y="22253"/>
                  <a:pt x="7649" y="22687"/>
                  <a:pt x="6754" y="23582"/>
                </a:cubicBezTo>
                <a:cubicBezTo>
                  <a:pt x="7487" y="22823"/>
                  <a:pt x="7921" y="22389"/>
                  <a:pt x="8192" y="22145"/>
                </a:cubicBezTo>
                <a:cubicBezTo>
                  <a:pt x="8327" y="22036"/>
                  <a:pt x="8463" y="21928"/>
                  <a:pt x="8626" y="21819"/>
                </a:cubicBezTo>
                <a:close/>
                <a:moveTo>
                  <a:pt x="7677" y="22796"/>
                </a:moveTo>
                <a:lnTo>
                  <a:pt x="7677" y="22796"/>
                </a:lnTo>
                <a:lnTo>
                  <a:pt x="7677" y="22796"/>
                </a:lnTo>
                <a:cubicBezTo>
                  <a:pt x="7323" y="23149"/>
                  <a:pt x="6971" y="23502"/>
                  <a:pt x="6641" y="23855"/>
                </a:cubicBezTo>
                <a:lnTo>
                  <a:pt x="6641" y="23855"/>
                </a:lnTo>
                <a:cubicBezTo>
                  <a:pt x="6960" y="23485"/>
                  <a:pt x="7305" y="23140"/>
                  <a:pt x="7677" y="22796"/>
                </a:cubicBezTo>
                <a:close/>
                <a:moveTo>
                  <a:pt x="6076" y="24288"/>
                </a:moveTo>
                <a:lnTo>
                  <a:pt x="6022" y="24342"/>
                </a:lnTo>
                <a:lnTo>
                  <a:pt x="6022" y="24342"/>
                </a:lnTo>
                <a:lnTo>
                  <a:pt x="6022" y="24342"/>
                </a:lnTo>
                <a:lnTo>
                  <a:pt x="6076" y="24288"/>
                </a:lnTo>
                <a:close/>
                <a:moveTo>
                  <a:pt x="5975" y="24396"/>
                </a:moveTo>
                <a:lnTo>
                  <a:pt x="5859" y="24559"/>
                </a:lnTo>
                <a:lnTo>
                  <a:pt x="5859" y="24532"/>
                </a:lnTo>
                <a:lnTo>
                  <a:pt x="5975" y="24396"/>
                </a:lnTo>
                <a:close/>
                <a:moveTo>
                  <a:pt x="5267" y="25585"/>
                </a:moveTo>
                <a:lnTo>
                  <a:pt x="5235" y="25617"/>
                </a:lnTo>
                <a:lnTo>
                  <a:pt x="5235" y="25617"/>
                </a:lnTo>
                <a:lnTo>
                  <a:pt x="5267" y="25585"/>
                </a:lnTo>
                <a:close/>
                <a:moveTo>
                  <a:pt x="5515" y="25090"/>
                </a:moveTo>
                <a:cubicBezTo>
                  <a:pt x="5526" y="25090"/>
                  <a:pt x="5497" y="25132"/>
                  <a:pt x="5398" y="25264"/>
                </a:cubicBezTo>
                <a:cubicBezTo>
                  <a:pt x="5290" y="25372"/>
                  <a:pt x="5154" y="25535"/>
                  <a:pt x="4964" y="25834"/>
                </a:cubicBezTo>
                <a:cubicBezTo>
                  <a:pt x="4747" y="26105"/>
                  <a:pt x="4476" y="26457"/>
                  <a:pt x="4123" y="26973"/>
                </a:cubicBezTo>
                <a:cubicBezTo>
                  <a:pt x="4747" y="26023"/>
                  <a:pt x="5073" y="25617"/>
                  <a:pt x="5452" y="25128"/>
                </a:cubicBezTo>
                <a:cubicBezTo>
                  <a:pt x="5484" y="25107"/>
                  <a:pt x="5508" y="25090"/>
                  <a:pt x="5515" y="25090"/>
                </a:cubicBezTo>
                <a:close/>
                <a:moveTo>
                  <a:pt x="54791" y="29197"/>
                </a:moveTo>
                <a:lnTo>
                  <a:pt x="54953" y="29251"/>
                </a:lnTo>
                <a:lnTo>
                  <a:pt x="55089" y="29305"/>
                </a:lnTo>
                <a:lnTo>
                  <a:pt x="54791" y="29197"/>
                </a:lnTo>
                <a:close/>
                <a:moveTo>
                  <a:pt x="45650" y="30146"/>
                </a:moveTo>
                <a:cubicBezTo>
                  <a:pt x="45507" y="30187"/>
                  <a:pt x="45364" y="30228"/>
                  <a:pt x="45222" y="30280"/>
                </a:cubicBezTo>
                <a:lnTo>
                  <a:pt x="45222" y="30280"/>
                </a:lnTo>
                <a:cubicBezTo>
                  <a:pt x="45363" y="30234"/>
                  <a:pt x="45506" y="30189"/>
                  <a:pt x="45650" y="30146"/>
                </a:cubicBezTo>
                <a:close/>
                <a:moveTo>
                  <a:pt x="3310" y="28220"/>
                </a:moveTo>
                <a:lnTo>
                  <a:pt x="3310" y="28220"/>
                </a:lnTo>
                <a:cubicBezTo>
                  <a:pt x="3120" y="28573"/>
                  <a:pt x="2930" y="28899"/>
                  <a:pt x="2767" y="29278"/>
                </a:cubicBezTo>
                <a:cubicBezTo>
                  <a:pt x="2577" y="29631"/>
                  <a:pt x="2414" y="29984"/>
                  <a:pt x="2279" y="30336"/>
                </a:cubicBezTo>
                <a:lnTo>
                  <a:pt x="2197" y="30526"/>
                </a:lnTo>
                <a:cubicBezTo>
                  <a:pt x="2306" y="30173"/>
                  <a:pt x="2442" y="29875"/>
                  <a:pt x="2631" y="29495"/>
                </a:cubicBezTo>
                <a:cubicBezTo>
                  <a:pt x="2713" y="29305"/>
                  <a:pt x="2821" y="29116"/>
                  <a:pt x="2930" y="28899"/>
                </a:cubicBezTo>
                <a:cubicBezTo>
                  <a:pt x="3038" y="28709"/>
                  <a:pt x="3174" y="28465"/>
                  <a:pt x="3310" y="28220"/>
                </a:cubicBezTo>
                <a:close/>
                <a:moveTo>
                  <a:pt x="50625" y="28637"/>
                </a:moveTo>
                <a:cubicBezTo>
                  <a:pt x="51222" y="28637"/>
                  <a:pt x="51819" y="28670"/>
                  <a:pt x="52414" y="28735"/>
                </a:cubicBezTo>
                <a:lnTo>
                  <a:pt x="52414" y="28735"/>
                </a:lnTo>
                <a:cubicBezTo>
                  <a:pt x="51885" y="28680"/>
                  <a:pt x="51352" y="28656"/>
                  <a:pt x="50821" y="28656"/>
                </a:cubicBezTo>
                <a:cubicBezTo>
                  <a:pt x="50497" y="28656"/>
                  <a:pt x="50174" y="28665"/>
                  <a:pt x="49854" y="28682"/>
                </a:cubicBezTo>
                <a:cubicBezTo>
                  <a:pt x="49529" y="28709"/>
                  <a:pt x="49230" y="28736"/>
                  <a:pt x="48905" y="28790"/>
                </a:cubicBezTo>
                <a:lnTo>
                  <a:pt x="48335" y="28817"/>
                </a:lnTo>
                <a:cubicBezTo>
                  <a:pt x="46328" y="29116"/>
                  <a:pt x="44375" y="29712"/>
                  <a:pt x="42531" y="30580"/>
                </a:cubicBezTo>
                <a:lnTo>
                  <a:pt x="42531" y="30580"/>
                </a:lnTo>
                <a:lnTo>
                  <a:pt x="42585" y="30553"/>
                </a:lnTo>
                <a:cubicBezTo>
                  <a:pt x="42992" y="30336"/>
                  <a:pt x="43372" y="30173"/>
                  <a:pt x="43860" y="29984"/>
                </a:cubicBezTo>
                <a:cubicBezTo>
                  <a:pt x="44538" y="29712"/>
                  <a:pt x="45216" y="29495"/>
                  <a:pt x="45894" y="29305"/>
                </a:cubicBezTo>
                <a:cubicBezTo>
                  <a:pt x="46599" y="29116"/>
                  <a:pt x="47332" y="28953"/>
                  <a:pt x="48064" y="28844"/>
                </a:cubicBezTo>
                <a:cubicBezTo>
                  <a:pt x="48913" y="28705"/>
                  <a:pt x="49769" y="28637"/>
                  <a:pt x="50625" y="28637"/>
                </a:cubicBezTo>
                <a:close/>
                <a:moveTo>
                  <a:pt x="43387" y="30988"/>
                </a:moveTo>
                <a:lnTo>
                  <a:pt x="43387" y="30988"/>
                </a:lnTo>
                <a:cubicBezTo>
                  <a:pt x="43224" y="31063"/>
                  <a:pt x="43051" y="31133"/>
                  <a:pt x="42878" y="31205"/>
                </a:cubicBezTo>
                <a:lnTo>
                  <a:pt x="42878" y="31205"/>
                </a:lnTo>
                <a:cubicBezTo>
                  <a:pt x="43048" y="31128"/>
                  <a:pt x="43217" y="31055"/>
                  <a:pt x="43387" y="30988"/>
                </a:cubicBezTo>
                <a:close/>
                <a:moveTo>
                  <a:pt x="41093" y="32072"/>
                </a:moveTo>
                <a:lnTo>
                  <a:pt x="40985" y="32153"/>
                </a:lnTo>
                <a:lnTo>
                  <a:pt x="40713" y="32289"/>
                </a:lnTo>
                <a:lnTo>
                  <a:pt x="40849" y="32208"/>
                </a:lnTo>
                <a:lnTo>
                  <a:pt x="41093" y="32072"/>
                </a:lnTo>
                <a:close/>
                <a:moveTo>
                  <a:pt x="1411" y="32696"/>
                </a:moveTo>
                <a:lnTo>
                  <a:pt x="1357" y="32940"/>
                </a:lnTo>
                <a:cubicBezTo>
                  <a:pt x="1357" y="32962"/>
                  <a:pt x="1339" y="33002"/>
                  <a:pt x="1332" y="33002"/>
                </a:cubicBezTo>
                <a:cubicBezTo>
                  <a:pt x="1331" y="33002"/>
                  <a:pt x="1330" y="32999"/>
                  <a:pt x="1330" y="32994"/>
                </a:cubicBezTo>
                <a:lnTo>
                  <a:pt x="1384" y="32777"/>
                </a:lnTo>
                <a:lnTo>
                  <a:pt x="1411" y="32696"/>
                </a:lnTo>
                <a:close/>
                <a:moveTo>
                  <a:pt x="39303" y="33076"/>
                </a:moveTo>
                <a:lnTo>
                  <a:pt x="38950" y="33320"/>
                </a:lnTo>
                <a:lnTo>
                  <a:pt x="39167" y="33157"/>
                </a:lnTo>
                <a:lnTo>
                  <a:pt x="39303" y="33076"/>
                </a:lnTo>
                <a:close/>
                <a:moveTo>
                  <a:pt x="60769" y="33587"/>
                </a:moveTo>
                <a:lnTo>
                  <a:pt x="60769" y="33587"/>
                </a:lnTo>
                <a:cubicBezTo>
                  <a:pt x="60838" y="33697"/>
                  <a:pt x="60906" y="33807"/>
                  <a:pt x="60975" y="33916"/>
                </a:cubicBezTo>
                <a:cubicBezTo>
                  <a:pt x="60901" y="33813"/>
                  <a:pt x="60835" y="33702"/>
                  <a:pt x="60769" y="33587"/>
                </a:cubicBezTo>
                <a:close/>
                <a:moveTo>
                  <a:pt x="60975" y="33916"/>
                </a:moveTo>
                <a:cubicBezTo>
                  <a:pt x="61068" y="34040"/>
                  <a:pt x="61134" y="34173"/>
                  <a:pt x="61194" y="34304"/>
                </a:cubicBezTo>
                <a:lnTo>
                  <a:pt x="61194" y="34304"/>
                </a:lnTo>
                <a:cubicBezTo>
                  <a:pt x="61127" y="34175"/>
                  <a:pt x="61056" y="34046"/>
                  <a:pt x="60975" y="33916"/>
                </a:cubicBezTo>
                <a:close/>
                <a:moveTo>
                  <a:pt x="651" y="36303"/>
                </a:moveTo>
                <a:lnTo>
                  <a:pt x="651" y="36358"/>
                </a:lnTo>
                <a:lnTo>
                  <a:pt x="543" y="37090"/>
                </a:lnTo>
                <a:lnTo>
                  <a:pt x="543" y="37063"/>
                </a:lnTo>
                <a:lnTo>
                  <a:pt x="651" y="36303"/>
                </a:lnTo>
                <a:close/>
                <a:moveTo>
                  <a:pt x="597" y="37470"/>
                </a:moveTo>
                <a:lnTo>
                  <a:pt x="570" y="37741"/>
                </a:lnTo>
                <a:cubicBezTo>
                  <a:pt x="570" y="37814"/>
                  <a:pt x="548" y="37822"/>
                  <a:pt x="544" y="37842"/>
                </a:cubicBezTo>
                <a:lnTo>
                  <a:pt x="544" y="37842"/>
                </a:lnTo>
                <a:lnTo>
                  <a:pt x="570" y="37578"/>
                </a:lnTo>
                <a:cubicBezTo>
                  <a:pt x="570" y="37524"/>
                  <a:pt x="570" y="37497"/>
                  <a:pt x="597" y="37470"/>
                </a:cubicBezTo>
                <a:close/>
                <a:moveTo>
                  <a:pt x="33146" y="36276"/>
                </a:moveTo>
                <a:lnTo>
                  <a:pt x="30298" y="38283"/>
                </a:lnTo>
                <a:cubicBezTo>
                  <a:pt x="30786" y="37877"/>
                  <a:pt x="30786" y="37877"/>
                  <a:pt x="33146" y="36276"/>
                </a:cubicBezTo>
                <a:close/>
                <a:moveTo>
                  <a:pt x="28481" y="40399"/>
                </a:moveTo>
                <a:lnTo>
                  <a:pt x="28426" y="40426"/>
                </a:lnTo>
                <a:cubicBezTo>
                  <a:pt x="28400" y="40449"/>
                  <a:pt x="28367" y="40476"/>
                  <a:pt x="28328" y="40507"/>
                </a:cubicBezTo>
                <a:lnTo>
                  <a:pt x="28328" y="40507"/>
                </a:lnTo>
                <a:lnTo>
                  <a:pt x="28481" y="40399"/>
                </a:lnTo>
                <a:close/>
                <a:moveTo>
                  <a:pt x="245" y="41536"/>
                </a:moveTo>
                <a:cubicBezTo>
                  <a:pt x="245" y="41537"/>
                  <a:pt x="245" y="41538"/>
                  <a:pt x="245" y="41538"/>
                </a:cubicBezTo>
                <a:lnTo>
                  <a:pt x="245" y="41593"/>
                </a:lnTo>
                <a:cubicBezTo>
                  <a:pt x="245" y="41574"/>
                  <a:pt x="245" y="41555"/>
                  <a:pt x="245" y="41536"/>
                </a:cubicBezTo>
                <a:close/>
                <a:moveTo>
                  <a:pt x="43652" y="46854"/>
                </a:moveTo>
                <a:cubicBezTo>
                  <a:pt x="43910" y="46881"/>
                  <a:pt x="44169" y="46908"/>
                  <a:pt x="44429" y="46936"/>
                </a:cubicBezTo>
                <a:lnTo>
                  <a:pt x="45894" y="47072"/>
                </a:lnTo>
                <a:lnTo>
                  <a:pt x="45840" y="47072"/>
                </a:lnTo>
                <a:lnTo>
                  <a:pt x="46708" y="47126"/>
                </a:lnTo>
                <a:cubicBezTo>
                  <a:pt x="47440" y="47234"/>
                  <a:pt x="48064" y="47289"/>
                  <a:pt x="48606" y="47343"/>
                </a:cubicBezTo>
                <a:cubicBezTo>
                  <a:pt x="47494" y="47316"/>
                  <a:pt x="46220" y="47153"/>
                  <a:pt x="45107" y="47017"/>
                </a:cubicBezTo>
                <a:lnTo>
                  <a:pt x="44619" y="46990"/>
                </a:lnTo>
                <a:lnTo>
                  <a:pt x="44402" y="46936"/>
                </a:lnTo>
                <a:lnTo>
                  <a:pt x="43652" y="46854"/>
                </a:lnTo>
                <a:close/>
                <a:moveTo>
                  <a:pt x="62277" y="39016"/>
                </a:moveTo>
                <a:lnTo>
                  <a:pt x="62304" y="39070"/>
                </a:lnTo>
                <a:cubicBezTo>
                  <a:pt x="62304" y="39206"/>
                  <a:pt x="62304" y="39341"/>
                  <a:pt x="62277" y="39450"/>
                </a:cubicBezTo>
                <a:lnTo>
                  <a:pt x="62223" y="39829"/>
                </a:lnTo>
                <a:lnTo>
                  <a:pt x="62168" y="40209"/>
                </a:lnTo>
                <a:lnTo>
                  <a:pt x="62060" y="40589"/>
                </a:lnTo>
                <a:cubicBezTo>
                  <a:pt x="61762" y="41728"/>
                  <a:pt x="61219" y="42759"/>
                  <a:pt x="60460" y="43627"/>
                </a:cubicBezTo>
                <a:cubicBezTo>
                  <a:pt x="59700" y="44495"/>
                  <a:pt x="58805" y="45200"/>
                  <a:pt x="57774" y="45742"/>
                </a:cubicBezTo>
                <a:cubicBezTo>
                  <a:pt x="57340" y="45987"/>
                  <a:pt x="56879" y="46176"/>
                  <a:pt x="56418" y="46366"/>
                </a:cubicBezTo>
                <a:cubicBezTo>
                  <a:pt x="55550" y="46665"/>
                  <a:pt x="54682" y="46909"/>
                  <a:pt x="53787" y="47072"/>
                </a:cubicBezTo>
                <a:cubicBezTo>
                  <a:pt x="52865" y="47234"/>
                  <a:pt x="51970" y="47316"/>
                  <a:pt x="51075" y="47343"/>
                </a:cubicBezTo>
                <a:lnTo>
                  <a:pt x="50342" y="47343"/>
                </a:lnTo>
                <a:cubicBezTo>
                  <a:pt x="51319" y="47343"/>
                  <a:pt x="52322" y="47261"/>
                  <a:pt x="53272" y="47099"/>
                </a:cubicBezTo>
                <a:cubicBezTo>
                  <a:pt x="54248" y="46963"/>
                  <a:pt x="55225" y="46719"/>
                  <a:pt x="56147" y="46366"/>
                </a:cubicBezTo>
                <a:cubicBezTo>
                  <a:pt x="57096" y="46041"/>
                  <a:pt x="57991" y="45580"/>
                  <a:pt x="58805" y="45010"/>
                </a:cubicBezTo>
                <a:cubicBezTo>
                  <a:pt x="59646" y="44441"/>
                  <a:pt x="60351" y="43735"/>
                  <a:pt x="60948" y="42894"/>
                </a:cubicBezTo>
                <a:cubicBezTo>
                  <a:pt x="61192" y="42542"/>
                  <a:pt x="61409" y="42189"/>
                  <a:pt x="61599" y="41810"/>
                </a:cubicBezTo>
                <a:cubicBezTo>
                  <a:pt x="61680" y="41620"/>
                  <a:pt x="61734" y="41430"/>
                  <a:pt x="61816" y="41240"/>
                </a:cubicBezTo>
                <a:cubicBezTo>
                  <a:pt x="61897" y="41023"/>
                  <a:pt x="61979" y="40833"/>
                  <a:pt x="62033" y="40643"/>
                </a:cubicBezTo>
                <a:lnTo>
                  <a:pt x="62114" y="40236"/>
                </a:lnTo>
                <a:cubicBezTo>
                  <a:pt x="62141" y="40101"/>
                  <a:pt x="62168" y="39965"/>
                  <a:pt x="62195" y="39829"/>
                </a:cubicBezTo>
                <a:lnTo>
                  <a:pt x="62250" y="39423"/>
                </a:lnTo>
                <a:lnTo>
                  <a:pt x="62277" y="39016"/>
                </a:lnTo>
                <a:close/>
                <a:moveTo>
                  <a:pt x="46681" y="54639"/>
                </a:moveTo>
                <a:cubicBezTo>
                  <a:pt x="47277" y="54639"/>
                  <a:pt x="47901" y="54639"/>
                  <a:pt x="48498" y="54693"/>
                </a:cubicBezTo>
                <a:lnTo>
                  <a:pt x="48498" y="54720"/>
                </a:lnTo>
                <a:cubicBezTo>
                  <a:pt x="47847" y="54693"/>
                  <a:pt x="47196" y="54693"/>
                  <a:pt x="46545" y="54666"/>
                </a:cubicBezTo>
                <a:lnTo>
                  <a:pt x="46572" y="54666"/>
                </a:lnTo>
                <a:cubicBezTo>
                  <a:pt x="46599" y="54639"/>
                  <a:pt x="46654" y="54639"/>
                  <a:pt x="46681" y="54639"/>
                </a:cubicBezTo>
                <a:close/>
                <a:moveTo>
                  <a:pt x="43760" y="54729"/>
                </a:moveTo>
                <a:lnTo>
                  <a:pt x="43760" y="54729"/>
                </a:lnTo>
                <a:cubicBezTo>
                  <a:pt x="43401" y="54753"/>
                  <a:pt x="43058" y="54778"/>
                  <a:pt x="42693" y="54802"/>
                </a:cubicBezTo>
                <a:lnTo>
                  <a:pt x="42395" y="54802"/>
                </a:lnTo>
                <a:cubicBezTo>
                  <a:pt x="42857" y="54778"/>
                  <a:pt x="43318" y="54753"/>
                  <a:pt x="43760" y="54729"/>
                </a:cubicBezTo>
                <a:close/>
                <a:moveTo>
                  <a:pt x="39503" y="46546"/>
                </a:moveTo>
                <a:cubicBezTo>
                  <a:pt x="39524" y="46546"/>
                  <a:pt x="39545" y="46546"/>
                  <a:pt x="39566" y="46546"/>
                </a:cubicBezTo>
                <a:lnTo>
                  <a:pt x="39566" y="46546"/>
                </a:lnTo>
                <a:cubicBezTo>
                  <a:pt x="38788" y="46552"/>
                  <a:pt x="38015" y="46601"/>
                  <a:pt x="37242" y="46692"/>
                </a:cubicBezTo>
                <a:cubicBezTo>
                  <a:pt x="36536" y="46773"/>
                  <a:pt x="35831" y="46909"/>
                  <a:pt x="35126" y="47072"/>
                </a:cubicBezTo>
                <a:cubicBezTo>
                  <a:pt x="34394" y="47289"/>
                  <a:pt x="33688" y="47560"/>
                  <a:pt x="33037" y="47939"/>
                </a:cubicBezTo>
                <a:cubicBezTo>
                  <a:pt x="31383" y="48835"/>
                  <a:pt x="29999" y="50191"/>
                  <a:pt x="29104" y="51845"/>
                </a:cubicBezTo>
                <a:cubicBezTo>
                  <a:pt x="28670" y="52605"/>
                  <a:pt x="28426" y="53446"/>
                  <a:pt x="28318" y="54286"/>
                </a:cubicBezTo>
                <a:cubicBezTo>
                  <a:pt x="28291" y="54720"/>
                  <a:pt x="28291" y="55154"/>
                  <a:pt x="28345" y="55561"/>
                </a:cubicBezTo>
                <a:cubicBezTo>
                  <a:pt x="28372" y="55778"/>
                  <a:pt x="28426" y="55968"/>
                  <a:pt x="28481" y="56185"/>
                </a:cubicBezTo>
                <a:cubicBezTo>
                  <a:pt x="28508" y="56294"/>
                  <a:pt x="28535" y="56402"/>
                  <a:pt x="28562" y="56483"/>
                </a:cubicBezTo>
                <a:cubicBezTo>
                  <a:pt x="28589" y="56565"/>
                  <a:pt x="28616" y="56619"/>
                  <a:pt x="28643" y="56673"/>
                </a:cubicBezTo>
                <a:lnTo>
                  <a:pt x="28725" y="56863"/>
                </a:lnTo>
                <a:cubicBezTo>
                  <a:pt x="28725" y="56872"/>
                  <a:pt x="28728" y="56875"/>
                  <a:pt x="28732" y="56875"/>
                </a:cubicBezTo>
                <a:cubicBezTo>
                  <a:pt x="28740" y="56875"/>
                  <a:pt x="28752" y="56863"/>
                  <a:pt x="28752" y="56863"/>
                </a:cubicBezTo>
                <a:lnTo>
                  <a:pt x="28806" y="56863"/>
                </a:lnTo>
                <a:lnTo>
                  <a:pt x="28915" y="56836"/>
                </a:lnTo>
                <a:lnTo>
                  <a:pt x="29430" y="56673"/>
                </a:lnTo>
                <a:cubicBezTo>
                  <a:pt x="29864" y="56565"/>
                  <a:pt x="30298" y="56429"/>
                  <a:pt x="30732" y="56321"/>
                </a:cubicBezTo>
                <a:lnTo>
                  <a:pt x="32007" y="55968"/>
                </a:lnTo>
                <a:lnTo>
                  <a:pt x="33309" y="55670"/>
                </a:lnTo>
                <a:cubicBezTo>
                  <a:pt x="36374" y="54965"/>
                  <a:pt x="39493" y="54531"/>
                  <a:pt x="42612" y="54341"/>
                </a:cubicBezTo>
                <a:cubicBezTo>
                  <a:pt x="43792" y="54280"/>
                  <a:pt x="44957" y="54249"/>
                  <a:pt x="46129" y="54249"/>
                </a:cubicBezTo>
                <a:cubicBezTo>
                  <a:pt x="46520" y="54249"/>
                  <a:pt x="46911" y="54253"/>
                  <a:pt x="47304" y="54259"/>
                </a:cubicBezTo>
                <a:cubicBezTo>
                  <a:pt x="48878" y="54259"/>
                  <a:pt x="50451" y="54449"/>
                  <a:pt x="51970" y="54829"/>
                </a:cubicBezTo>
                <a:cubicBezTo>
                  <a:pt x="53326" y="55127"/>
                  <a:pt x="54601" y="55697"/>
                  <a:pt x="55767" y="56429"/>
                </a:cubicBezTo>
                <a:cubicBezTo>
                  <a:pt x="56364" y="56836"/>
                  <a:pt x="56879" y="57297"/>
                  <a:pt x="57340" y="57840"/>
                </a:cubicBezTo>
                <a:cubicBezTo>
                  <a:pt x="57557" y="58111"/>
                  <a:pt x="57747" y="58409"/>
                  <a:pt x="57910" y="58708"/>
                </a:cubicBezTo>
                <a:cubicBezTo>
                  <a:pt x="57991" y="58870"/>
                  <a:pt x="58073" y="59033"/>
                  <a:pt x="58154" y="59196"/>
                </a:cubicBezTo>
                <a:lnTo>
                  <a:pt x="58317" y="59711"/>
                </a:lnTo>
                <a:cubicBezTo>
                  <a:pt x="58805" y="61257"/>
                  <a:pt x="58561" y="63047"/>
                  <a:pt x="57367" y="64702"/>
                </a:cubicBezTo>
                <a:cubicBezTo>
                  <a:pt x="57937" y="63834"/>
                  <a:pt x="58344" y="62858"/>
                  <a:pt x="58480" y="61854"/>
                </a:cubicBezTo>
                <a:cubicBezTo>
                  <a:pt x="58588" y="60796"/>
                  <a:pt x="58371" y="59765"/>
                  <a:pt x="57883" y="58843"/>
                </a:cubicBezTo>
                <a:cubicBezTo>
                  <a:pt x="57422" y="57975"/>
                  <a:pt x="56744" y="57216"/>
                  <a:pt x="55930" y="56646"/>
                </a:cubicBezTo>
                <a:cubicBezTo>
                  <a:pt x="55198" y="56131"/>
                  <a:pt x="54384" y="55670"/>
                  <a:pt x="53516" y="55344"/>
                </a:cubicBezTo>
                <a:cubicBezTo>
                  <a:pt x="53299" y="55290"/>
                  <a:pt x="53055" y="55209"/>
                  <a:pt x="52838" y="55182"/>
                </a:cubicBezTo>
                <a:cubicBezTo>
                  <a:pt x="51482" y="54775"/>
                  <a:pt x="50071" y="54503"/>
                  <a:pt x="48661" y="54422"/>
                </a:cubicBezTo>
                <a:cubicBezTo>
                  <a:pt x="48335" y="54395"/>
                  <a:pt x="47928" y="54368"/>
                  <a:pt x="47494" y="54368"/>
                </a:cubicBezTo>
                <a:cubicBezTo>
                  <a:pt x="47205" y="54368"/>
                  <a:pt x="46904" y="54356"/>
                  <a:pt x="46606" y="54356"/>
                </a:cubicBezTo>
                <a:cubicBezTo>
                  <a:pt x="46458" y="54356"/>
                  <a:pt x="46310" y="54359"/>
                  <a:pt x="46165" y="54368"/>
                </a:cubicBezTo>
                <a:lnTo>
                  <a:pt x="45867" y="54368"/>
                </a:lnTo>
                <a:cubicBezTo>
                  <a:pt x="42558" y="54422"/>
                  <a:pt x="39276" y="54693"/>
                  <a:pt x="36021" y="55236"/>
                </a:cubicBezTo>
                <a:cubicBezTo>
                  <a:pt x="35506" y="55344"/>
                  <a:pt x="35126" y="55426"/>
                  <a:pt x="34746" y="55507"/>
                </a:cubicBezTo>
                <a:cubicBezTo>
                  <a:pt x="33905" y="55670"/>
                  <a:pt x="33064" y="55833"/>
                  <a:pt x="32196" y="56050"/>
                </a:cubicBezTo>
                <a:cubicBezTo>
                  <a:pt x="31410" y="56239"/>
                  <a:pt x="30542" y="56483"/>
                  <a:pt x="29782" y="56700"/>
                </a:cubicBezTo>
                <a:lnTo>
                  <a:pt x="29077" y="56917"/>
                </a:lnTo>
                <a:lnTo>
                  <a:pt x="28779" y="56999"/>
                </a:lnTo>
                <a:lnTo>
                  <a:pt x="28725" y="57026"/>
                </a:lnTo>
                <a:cubicBezTo>
                  <a:pt x="28707" y="57026"/>
                  <a:pt x="28688" y="57038"/>
                  <a:pt x="28670" y="57038"/>
                </a:cubicBezTo>
                <a:cubicBezTo>
                  <a:pt x="28661" y="57038"/>
                  <a:pt x="28652" y="57035"/>
                  <a:pt x="28643" y="57026"/>
                </a:cubicBezTo>
                <a:lnTo>
                  <a:pt x="28589" y="56890"/>
                </a:lnTo>
                <a:cubicBezTo>
                  <a:pt x="28562" y="56782"/>
                  <a:pt x="28508" y="56700"/>
                  <a:pt x="28481" y="56619"/>
                </a:cubicBezTo>
                <a:cubicBezTo>
                  <a:pt x="28453" y="56511"/>
                  <a:pt x="28399" y="56375"/>
                  <a:pt x="28372" y="56267"/>
                </a:cubicBezTo>
                <a:cubicBezTo>
                  <a:pt x="28318" y="56022"/>
                  <a:pt x="28264" y="55778"/>
                  <a:pt x="28236" y="55534"/>
                </a:cubicBezTo>
                <a:cubicBezTo>
                  <a:pt x="28128" y="54503"/>
                  <a:pt x="28264" y="53473"/>
                  <a:pt x="28698" y="52523"/>
                </a:cubicBezTo>
                <a:cubicBezTo>
                  <a:pt x="29837" y="49974"/>
                  <a:pt x="32007" y="48021"/>
                  <a:pt x="34692" y="47153"/>
                </a:cubicBezTo>
                <a:cubicBezTo>
                  <a:pt x="34990" y="47044"/>
                  <a:pt x="35343" y="46963"/>
                  <a:pt x="35668" y="46909"/>
                </a:cubicBezTo>
                <a:cubicBezTo>
                  <a:pt x="36021" y="46827"/>
                  <a:pt x="36346" y="46773"/>
                  <a:pt x="36699" y="46719"/>
                </a:cubicBezTo>
                <a:cubicBezTo>
                  <a:pt x="37617" y="46607"/>
                  <a:pt x="38560" y="46546"/>
                  <a:pt x="39503" y="46546"/>
                </a:cubicBezTo>
                <a:close/>
                <a:moveTo>
                  <a:pt x="52772" y="1"/>
                </a:moveTo>
                <a:cubicBezTo>
                  <a:pt x="52016" y="1"/>
                  <a:pt x="51261" y="55"/>
                  <a:pt x="50505" y="147"/>
                </a:cubicBezTo>
                <a:cubicBezTo>
                  <a:pt x="50261" y="174"/>
                  <a:pt x="49637" y="202"/>
                  <a:pt x="49203" y="283"/>
                </a:cubicBezTo>
                <a:lnTo>
                  <a:pt x="48959" y="283"/>
                </a:lnTo>
                <a:cubicBezTo>
                  <a:pt x="48145" y="419"/>
                  <a:pt x="47684" y="500"/>
                  <a:pt x="47223" y="608"/>
                </a:cubicBezTo>
                <a:cubicBezTo>
                  <a:pt x="46572" y="717"/>
                  <a:pt x="46247" y="798"/>
                  <a:pt x="45894" y="880"/>
                </a:cubicBezTo>
                <a:cubicBezTo>
                  <a:pt x="45541" y="934"/>
                  <a:pt x="45162" y="1042"/>
                  <a:pt x="44456" y="1205"/>
                </a:cubicBezTo>
                <a:cubicBezTo>
                  <a:pt x="42639" y="1666"/>
                  <a:pt x="40768" y="2263"/>
                  <a:pt x="38977" y="2887"/>
                </a:cubicBezTo>
                <a:cubicBezTo>
                  <a:pt x="38543" y="3050"/>
                  <a:pt x="37893" y="3267"/>
                  <a:pt x="37214" y="3538"/>
                </a:cubicBezTo>
                <a:cubicBezTo>
                  <a:pt x="36536" y="3782"/>
                  <a:pt x="35804" y="4107"/>
                  <a:pt x="35153" y="4352"/>
                </a:cubicBezTo>
                <a:cubicBezTo>
                  <a:pt x="35158" y="4351"/>
                  <a:pt x="35161" y="4350"/>
                  <a:pt x="35164" y="4350"/>
                </a:cubicBezTo>
                <a:cubicBezTo>
                  <a:pt x="35256" y="4350"/>
                  <a:pt x="34236" y="4795"/>
                  <a:pt x="33471" y="5111"/>
                </a:cubicBezTo>
                <a:cubicBezTo>
                  <a:pt x="32495" y="5572"/>
                  <a:pt x="31491" y="6006"/>
                  <a:pt x="30569" y="6467"/>
                </a:cubicBezTo>
                <a:cubicBezTo>
                  <a:pt x="29159" y="7145"/>
                  <a:pt x="28236" y="7661"/>
                  <a:pt x="27396" y="8149"/>
                </a:cubicBezTo>
                <a:lnTo>
                  <a:pt x="27423" y="8122"/>
                </a:lnTo>
                <a:lnTo>
                  <a:pt x="26690" y="8529"/>
                </a:lnTo>
                <a:lnTo>
                  <a:pt x="26745" y="8501"/>
                </a:lnTo>
                <a:lnTo>
                  <a:pt x="26745" y="8501"/>
                </a:lnTo>
                <a:lnTo>
                  <a:pt x="24114" y="9993"/>
                </a:lnTo>
                <a:cubicBezTo>
                  <a:pt x="22459" y="10916"/>
                  <a:pt x="20750" y="12000"/>
                  <a:pt x="19041" y="13167"/>
                </a:cubicBezTo>
                <a:lnTo>
                  <a:pt x="17387" y="14333"/>
                </a:lnTo>
                <a:cubicBezTo>
                  <a:pt x="15461" y="15662"/>
                  <a:pt x="14457" y="16449"/>
                  <a:pt x="13590" y="17154"/>
                </a:cubicBezTo>
                <a:lnTo>
                  <a:pt x="13617" y="17127"/>
                </a:lnTo>
                <a:lnTo>
                  <a:pt x="13617" y="17127"/>
                </a:lnTo>
                <a:cubicBezTo>
                  <a:pt x="13454" y="17235"/>
                  <a:pt x="13698" y="16991"/>
                  <a:pt x="12423" y="17941"/>
                </a:cubicBezTo>
                <a:cubicBezTo>
                  <a:pt x="11745" y="18483"/>
                  <a:pt x="10958" y="19107"/>
                  <a:pt x="10145" y="19812"/>
                </a:cubicBezTo>
                <a:lnTo>
                  <a:pt x="10823" y="19297"/>
                </a:lnTo>
                <a:lnTo>
                  <a:pt x="10823" y="19297"/>
                </a:lnTo>
                <a:cubicBezTo>
                  <a:pt x="9792" y="20165"/>
                  <a:pt x="8517" y="21250"/>
                  <a:pt x="7270" y="22470"/>
                </a:cubicBezTo>
                <a:lnTo>
                  <a:pt x="7297" y="22443"/>
                </a:lnTo>
                <a:lnTo>
                  <a:pt x="6700" y="23040"/>
                </a:lnTo>
                <a:lnTo>
                  <a:pt x="6754" y="23013"/>
                </a:lnTo>
                <a:lnTo>
                  <a:pt x="6754" y="23013"/>
                </a:lnTo>
                <a:cubicBezTo>
                  <a:pt x="5127" y="24613"/>
                  <a:pt x="3744" y="26430"/>
                  <a:pt x="2659" y="28410"/>
                </a:cubicBezTo>
                <a:lnTo>
                  <a:pt x="2740" y="28248"/>
                </a:lnTo>
                <a:lnTo>
                  <a:pt x="2659" y="28356"/>
                </a:lnTo>
                <a:cubicBezTo>
                  <a:pt x="2279" y="29143"/>
                  <a:pt x="1926" y="29929"/>
                  <a:pt x="1628" y="30743"/>
                </a:cubicBezTo>
                <a:cubicBezTo>
                  <a:pt x="1465" y="31177"/>
                  <a:pt x="1330" y="31530"/>
                  <a:pt x="1248" y="31801"/>
                </a:cubicBezTo>
                <a:cubicBezTo>
                  <a:pt x="1140" y="32072"/>
                  <a:pt x="1113" y="32289"/>
                  <a:pt x="1058" y="32452"/>
                </a:cubicBezTo>
                <a:cubicBezTo>
                  <a:pt x="950" y="32777"/>
                  <a:pt x="923" y="32994"/>
                  <a:pt x="841" y="33347"/>
                </a:cubicBezTo>
                <a:lnTo>
                  <a:pt x="868" y="33347"/>
                </a:lnTo>
                <a:lnTo>
                  <a:pt x="868" y="33401"/>
                </a:lnTo>
                <a:lnTo>
                  <a:pt x="1085" y="32642"/>
                </a:lnTo>
                <a:lnTo>
                  <a:pt x="1085" y="32669"/>
                </a:lnTo>
                <a:lnTo>
                  <a:pt x="1113" y="32669"/>
                </a:lnTo>
                <a:cubicBezTo>
                  <a:pt x="1113" y="32662"/>
                  <a:pt x="1114" y="32662"/>
                  <a:pt x="1118" y="32662"/>
                </a:cubicBezTo>
                <a:lnTo>
                  <a:pt x="1118" y="32662"/>
                </a:lnTo>
                <a:cubicBezTo>
                  <a:pt x="1129" y="32662"/>
                  <a:pt x="1160" y="32662"/>
                  <a:pt x="1221" y="32479"/>
                </a:cubicBezTo>
                <a:cubicBezTo>
                  <a:pt x="1330" y="32262"/>
                  <a:pt x="1465" y="31692"/>
                  <a:pt x="2008" y="30390"/>
                </a:cubicBezTo>
                <a:cubicBezTo>
                  <a:pt x="2116" y="30146"/>
                  <a:pt x="2252" y="29902"/>
                  <a:pt x="2360" y="29685"/>
                </a:cubicBezTo>
                <a:cubicBezTo>
                  <a:pt x="2523" y="29305"/>
                  <a:pt x="2686" y="29007"/>
                  <a:pt x="2821" y="28736"/>
                </a:cubicBezTo>
                <a:cubicBezTo>
                  <a:pt x="2984" y="28437"/>
                  <a:pt x="3120" y="28166"/>
                  <a:pt x="3282" y="27895"/>
                </a:cubicBezTo>
                <a:cubicBezTo>
                  <a:pt x="3499" y="27515"/>
                  <a:pt x="3798" y="27081"/>
                  <a:pt x="4069" y="26674"/>
                </a:cubicBezTo>
                <a:lnTo>
                  <a:pt x="4096" y="26647"/>
                </a:lnTo>
                <a:lnTo>
                  <a:pt x="4096" y="26647"/>
                </a:lnTo>
                <a:cubicBezTo>
                  <a:pt x="3337" y="27759"/>
                  <a:pt x="2713" y="28926"/>
                  <a:pt x="2170" y="30173"/>
                </a:cubicBezTo>
                <a:cubicBezTo>
                  <a:pt x="1655" y="31448"/>
                  <a:pt x="1248" y="32750"/>
                  <a:pt x="950" y="34079"/>
                </a:cubicBezTo>
                <a:lnTo>
                  <a:pt x="1085" y="33727"/>
                </a:lnTo>
                <a:lnTo>
                  <a:pt x="1085" y="33727"/>
                </a:lnTo>
                <a:cubicBezTo>
                  <a:pt x="760" y="35083"/>
                  <a:pt x="543" y="36439"/>
                  <a:pt x="407" y="37822"/>
                </a:cubicBezTo>
                <a:lnTo>
                  <a:pt x="407" y="37795"/>
                </a:lnTo>
                <a:cubicBezTo>
                  <a:pt x="353" y="38365"/>
                  <a:pt x="299" y="38989"/>
                  <a:pt x="190" y="40101"/>
                </a:cubicBezTo>
                <a:lnTo>
                  <a:pt x="190" y="40046"/>
                </a:lnTo>
                <a:cubicBezTo>
                  <a:pt x="109" y="41321"/>
                  <a:pt x="55" y="42569"/>
                  <a:pt x="0" y="43952"/>
                </a:cubicBezTo>
                <a:cubicBezTo>
                  <a:pt x="82" y="42677"/>
                  <a:pt x="163" y="41647"/>
                  <a:pt x="272" y="40426"/>
                </a:cubicBezTo>
                <a:lnTo>
                  <a:pt x="272" y="40426"/>
                </a:lnTo>
                <a:cubicBezTo>
                  <a:pt x="272" y="40609"/>
                  <a:pt x="247" y="41067"/>
                  <a:pt x="245" y="41536"/>
                </a:cubicBezTo>
                <a:lnTo>
                  <a:pt x="245" y="41536"/>
                </a:lnTo>
                <a:cubicBezTo>
                  <a:pt x="299" y="40560"/>
                  <a:pt x="380" y="39612"/>
                  <a:pt x="489" y="38555"/>
                </a:cubicBezTo>
                <a:cubicBezTo>
                  <a:pt x="597" y="37524"/>
                  <a:pt x="706" y="36792"/>
                  <a:pt x="814" y="36141"/>
                </a:cubicBezTo>
                <a:cubicBezTo>
                  <a:pt x="896" y="35517"/>
                  <a:pt x="1004" y="34947"/>
                  <a:pt x="1140" y="34242"/>
                </a:cubicBezTo>
                <a:lnTo>
                  <a:pt x="1140" y="34188"/>
                </a:lnTo>
                <a:cubicBezTo>
                  <a:pt x="1031" y="34676"/>
                  <a:pt x="923" y="35164"/>
                  <a:pt x="841" y="35652"/>
                </a:cubicBezTo>
                <a:lnTo>
                  <a:pt x="841" y="35625"/>
                </a:lnTo>
                <a:lnTo>
                  <a:pt x="819" y="35625"/>
                </a:lnTo>
                <a:cubicBezTo>
                  <a:pt x="952" y="34830"/>
                  <a:pt x="1032" y="34428"/>
                  <a:pt x="1113" y="34079"/>
                </a:cubicBezTo>
                <a:cubicBezTo>
                  <a:pt x="1194" y="33700"/>
                  <a:pt x="1302" y="33401"/>
                  <a:pt x="1492" y="32750"/>
                </a:cubicBezTo>
                <a:lnTo>
                  <a:pt x="1492" y="32804"/>
                </a:lnTo>
                <a:cubicBezTo>
                  <a:pt x="1872" y="31475"/>
                  <a:pt x="2360" y="30201"/>
                  <a:pt x="3011" y="28980"/>
                </a:cubicBezTo>
                <a:cubicBezTo>
                  <a:pt x="3635" y="27814"/>
                  <a:pt x="4367" y="26702"/>
                  <a:pt x="5208" y="25644"/>
                </a:cubicBezTo>
                <a:lnTo>
                  <a:pt x="5235" y="25617"/>
                </a:lnTo>
                <a:lnTo>
                  <a:pt x="5235" y="25617"/>
                </a:lnTo>
                <a:cubicBezTo>
                  <a:pt x="4422" y="26647"/>
                  <a:pt x="3716" y="27732"/>
                  <a:pt x="3147" y="28899"/>
                </a:cubicBezTo>
                <a:cubicBezTo>
                  <a:pt x="3608" y="28058"/>
                  <a:pt x="4150" y="27244"/>
                  <a:pt x="4747" y="26485"/>
                </a:cubicBezTo>
                <a:cubicBezTo>
                  <a:pt x="5127" y="25942"/>
                  <a:pt x="5425" y="25535"/>
                  <a:pt x="5751" y="25156"/>
                </a:cubicBezTo>
                <a:lnTo>
                  <a:pt x="5751" y="25156"/>
                </a:lnTo>
                <a:lnTo>
                  <a:pt x="5724" y="25183"/>
                </a:lnTo>
                <a:cubicBezTo>
                  <a:pt x="5886" y="24966"/>
                  <a:pt x="6076" y="24776"/>
                  <a:pt x="6239" y="24586"/>
                </a:cubicBezTo>
                <a:cubicBezTo>
                  <a:pt x="6402" y="24396"/>
                  <a:pt x="6564" y="24206"/>
                  <a:pt x="6754" y="24017"/>
                </a:cubicBezTo>
                <a:lnTo>
                  <a:pt x="6754" y="24017"/>
                </a:lnTo>
                <a:lnTo>
                  <a:pt x="6727" y="24043"/>
                </a:lnTo>
                <a:lnTo>
                  <a:pt x="7243" y="23474"/>
                </a:lnTo>
                <a:lnTo>
                  <a:pt x="7188" y="23501"/>
                </a:lnTo>
                <a:cubicBezTo>
                  <a:pt x="7915" y="22794"/>
                  <a:pt x="8210" y="22544"/>
                  <a:pt x="8245" y="22544"/>
                </a:cubicBezTo>
                <a:cubicBezTo>
                  <a:pt x="8260" y="22544"/>
                  <a:pt x="8229" y="22588"/>
                  <a:pt x="8165" y="22660"/>
                </a:cubicBezTo>
                <a:cubicBezTo>
                  <a:pt x="7921" y="22904"/>
                  <a:pt x="7785" y="23094"/>
                  <a:pt x="7649" y="23257"/>
                </a:cubicBezTo>
                <a:cubicBezTo>
                  <a:pt x="8327" y="22606"/>
                  <a:pt x="8951" y="22091"/>
                  <a:pt x="9494" y="21629"/>
                </a:cubicBezTo>
                <a:cubicBezTo>
                  <a:pt x="10389" y="20897"/>
                  <a:pt x="11637" y="19866"/>
                  <a:pt x="13183" y="18673"/>
                </a:cubicBezTo>
                <a:cubicBezTo>
                  <a:pt x="14376" y="17778"/>
                  <a:pt x="15597" y="16856"/>
                  <a:pt x="16763" y="16015"/>
                </a:cubicBezTo>
                <a:cubicBezTo>
                  <a:pt x="22106" y="12109"/>
                  <a:pt x="27857" y="8746"/>
                  <a:pt x="33878" y="6006"/>
                </a:cubicBezTo>
                <a:lnTo>
                  <a:pt x="33878" y="6006"/>
                </a:lnTo>
                <a:lnTo>
                  <a:pt x="33851" y="6033"/>
                </a:lnTo>
                <a:cubicBezTo>
                  <a:pt x="37459" y="4379"/>
                  <a:pt x="41229" y="3050"/>
                  <a:pt x="45080" y="2046"/>
                </a:cubicBezTo>
                <a:cubicBezTo>
                  <a:pt x="45758" y="1883"/>
                  <a:pt x="46464" y="1748"/>
                  <a:pt x="47196" y="1585"/>
                </a:cubicBezTo>
                <a:cubicBezTo>
                  <a:pt x="48823" y="1287"/>
                  <a:pt x="50505" y="1097"/>
                  <a:pt x="52187" y="1042"/>
                </a:cubicBezTo>
                <a:cubicBezTo>
                  <a:pt x="52463" y="1033"/>
                  <a:pt x="52739" y="1029"/>
                  <a:pt x="53016" y="1029"/>
                </a:cubicBezTo>
                <a:cubicBezTo>
                  <a:pt x="54401" y="1029"/>
                  <a:pt x="55799" y="1142"/>
                  <a:pt x="57178" y="1368"/>
                </a:cubicBezTo>
                <a:cubicBezTo>
                  <a:pt x="57584" y="1422"/>
                  <a:pt x="57937" y="1531"/>
                  <a:pt x="58344" y="1612"/>
                </a:cubicBezTo>
                <a:cubicBezTo>
                  <a:pt x="58724" y="1693"/>
                  <a:pt x="59103" y="1802"/>
                  <a:pt x="59483" y="1910"/>
                </a:cubicBezTo>
                <a:cubicBezTo>
                  <a:pt x="60215" y="2100"/>
                  <a:pt x="60948" y="2372"/>
                  <a:pt x="61680" y="2697"/>
                </a:cubicBezTo>
                <a:cubicBezTo>
                  <a:pt x="63091" y="3294"/>
                  <a:pt x="64365" y="4162"/>
                  <a:pt x="65423" y="5274"/>
                </a:cubicBezTo>
                <a:cubicBezTo>
                  <a:pt x="66291" y="6142"/>
                  <a:pt x="66888" y="7227"/>
                  <a:pt x="67241" y="8420"/>
                </a:cubicBezTo>
                <a:cubicBezTo>
                  <a:pt x="67566" y="9559"/>
                  <a:pt x="67566" y="10780"/>
                  <a:pt x="67213" y="11919"/>
                </a:cubicBezTo>
                <a:cubicBezTo>
                  <a:pt x="67078" y="12353"/>
                  <a:pt x="66861" y="12787"/>
                  <a:pt x="66590" y="13167"/>
                </a:cubicBezTo>
                <a:cubicBezTo>
                  <a:pt x="66318" y="13601"/>
                  <a:pt x="65966" y="14008"/>
                  <a:pt x="65559" y="14333"/>
                </a:cubicBezTo>
                <a:cubicBezTo>
                  <a:pt x="65152" y="14686"/>
                  <a:pt x="64691" y="14984"/>
                  <a:pt x="64230" y="15228"/>
                </a:cubicBezTo>
                <a:cubicBezTo>
                  <a:pt x="63742" y="15472"/>
                  <a:pt x="63226" y="15689"/>
                  <a:pt x="62684" y="15879"/>
                </a:cubicBezTo>
                <a:cubicBezTo>
                  <a:pt x="62114" y="16069"/>
                  <a:pt x="61572" y="16232"/>
                  <a:pt x="60975" y="16340"/>
                </a:cubicBezTo>
                <a:lnTo>
                  <a:pt x="61002" y="16340"/>
                </a:lnTo>
                <a:cubicBezTo>
                  <a:pt x="60243" y="16530"/>
                  <a:pt x="59456" y="16666"/>
                  <a:pt x="58642" y="16774"/>
                </a:cubicBezTo>
                <a:cubicBezTo>
                  <a:pt x="54953" y="17344"/>
                  <a:pt x="51237" y="17751"/>
                  <a:pt x="47521" y="18320"/>
                </a:cubicBezTo>
                <a:cubicBezTo>
                  <a:pt x="45813" y="18592"/>
                  <a:pt x="43887" y="18917"/>
                  <a:pt x="42476" y="19243"/>
                </a:cubicBezTo>
                <a:cubicBezTo>
                  <a:pt x="41581" y="19378"/>
                  <a:pt x="39954" y="19785"/>
                  <a:pt x="38815" y="20056"/>
                </a:cubicBezTo>
                <a:cubicBezTo>
                  <a:pt x="38796" y="20066"/>
                  <a:pt x="38777" y="20075"/>
                  <a:pt x="38756" y="20084"/>
                </a:cubicBezTo>
                <a:lnTo>
                  <a:pt x="38756" y="20084"/>
                </a:lnTo>
                <a:lnTo>
                  <a:pt x="37567" y="20382"/>
                </a:lnTo>
                <a:cubicBezTo>
                  <a:pt x="37133" y="20517"/>
                  <a:pt x="36672" y="20653"/>
                  <a:pt x="36211" y="20816"/>
                </a:cubicBezTo>
                <a:cubicBezTo>
                  <a:pt x="35234" y="21168"/>
                  <a:pt x="34177" y="21521"/>
                  <a:pt x="33173" y="21955"/>
                </a:cubicBezTo>
                <a:cubicBezTo>
                  <a:pt x="32956" y="21982"/>
                  <a:pt x="32956" y="21982"/>
                  <a:pt x="31871" y="22416"/>
                </a:cubicBezTo>
                <a:cubicBezTo>
                  <a:pt x="31871" y="22470"/>
                  <a:pt x="31681" y="22552"/>
                  <a:pt x="31139" y="22823"/>
                </a:cubicBezTo>
                <a:lnTo>
                  <a:pt x="30027" y="23392"/>
                </a:lnTo>
                <a:lnTo>
                  <a:pt x="29213" y="23826"/>
                </a:lnTo>
                <a:cubicBezTo>
                  <a:pt x="28915" y="23989"/>
                  <a:pt x="28589" y="24179"/>
                  <a:pt x="28236" y="24396"/>
                </a:cubicBezTo>
                <a:lnTo>
                  <a:pt x="27450" y="24857"/>
                </a:lnTo>
                <a:cubicBezTo>
                  <a:pt x="27179" y="25020"/>
                  <a:pt x="26934" y="25210"/>
                  <a:pt x="26663" y="25372"/>
                </a:cubicBezTo>
                <a:cubicBezTo>
                  <a:pt x="26419" y="25535"/>
                  <a:pt x="26148" y="25725"/>
                  <a:pt x="25904" y="25888"/>
                </a:cubicBezTo>
                <a:lnTo>
                  <a:pt x="25171" y="26430"/>
                </a:lnTo>
                <a:lnTo>
                  <a:pt x="25199" y="26430"/>
                </a:lnTo>
                <a:cubicBezTo>
                  <a:pt x="24683" y="26810"/>
                  <a:pt x="24249" y="27190"/>
                  <a:pt x="23734" y="27651"/>
                </a:cubicBezTo>
                <a:cubicBezTo>
                  <a:pt x="22323" y="28871"/>
                  <a:pt x="21049" y="30228"/>
                  <a:pt x="19909" y="31692"/>
                </a:cubicBezTo>
                <a:lnTo>
                  <a:pt x="19421" y="32370"/>
                </a:lnTo>
                <a:cubicBezTo>
                  <a:pt x="19258" y="32642"/>
                  <a:pt x="19096" y="32940"/>
                  <a:pt x="18879" y="33266"/>
                </a:cubicBezTo>
                <a:lnTo>
                  <a:pt x="18553" y="33808"/>
                </a:lnTo>
                <a:cubicBezTo>
                  <a:pt x="18445" y="33971"/>
                  <a:pt x="18336" y="34188"/>
                  <a:pt x="18228" y="34378"/>
                </a:cubicBezTo>
                <a:cubicBezTo>
                  <a:pt x="17984" y="34812"/>
                  <a:pt x="17767" y="35246"/>
                  <a:pt x="17577" y="35707"/>
                </a:cubicBezTo>
                <a:lnTo>
                  <a:pt x="17197" y="36602"/>
                </a:lnTo>
                <a:cubicBezTo>
                  <a:pt x="17088" y="36900"/>
                  <a:pt x="16980" y="37198"/>
                  <a:pt x="16872" y="37497"/>
                </a:cubicBezTo>
                <a:cubicBezTo>
                  <a:pt x="16627" y="38121"/>
                  <a:pt x="16465" y="38772"/>
                  <a:pt x="16356" y="39450"/>
                </a:cubicBezTo>
                <a:cubicBezTo>
                  <a:pt x="16166" y="40806"/>
                  <a:pt x="16329" y="42189"/>
                  <a:pt x="16899" y="43437"/>
                </a:cubicBezTo>
                <a:cubicBezTo>
                  <a:pt x="17197" y="44115"/>
                  <a:pt x="17739" y="44685"/>
                  <a:pt x="18390" y="45064"/>
                </a:cubicBezTo>
                <a:cubicBezTo>
                  <a:pt x="18847" y="45302"/>
                  <a:pt x="19352" y="45416"/>
                  <a:pt x="19865" y="45416"/>
                </a:cubicBezTo>
                <a:cubicBezTo>
                  <a:pt x="20114" y="45416"/>
                  <a:pt x="20366" y="45389"/>
                  <a:pt x="20615" y="45336"/>
                </a:cubicBezTo>
                <a:cubicBezTo>
                  <a:pt x="21266" y="45173"/>
                  <a:pt x="21917" y="44875"/>
                  <a:pt x="22486" y="44495"/>
                </a:cubicBezTo>
                <a:cubicBezTo>
                  <a:pt x="23056" y="44142"/>
                  <a:pt x="23544" y="43762"/>
                  <a:pt x="24086" y="43410"/>
                </a:cubicBezTo>
                <a:cubicBezTo>
                  <a:pt x="25226" y="42623"/>
                  <a:pt x="26148" y="41972"/>
                  <a:pt x="27124" y="41348"/>
                </a:cubicBezTo>
                <a:cubicBezTo>
                  <a:pt x="27638" y="41022"/>
                  <a:pt x="28091" y="40695"/>
                  <a:pt x="28328" y="40507"/>
                </a:cubicBezTo>
                <a:lnTo>
                  <a:pt x="28328" y="40507"/>
                </a:lnTo>
                <a:lnTo>
                  <a:pt x="28019" y="40725"/>
                </a:lnTo>
                <a:lnTo>
                  <a:pt x="28481" y="40372"/>
                </a:lnTo>
                <a:lnTo>
                  <a:pt x="28399" y="40426"/>
                </a:lnTo>
                <a:lnTo>
                  <a:pt x="29104" y="39938"/>
                </a:lnTo>
                <a:lnTo>
                  <a:pt x="29104" y="39938"/>
                </a:lnTo>
                <a:lnTo>
                  <a:pt x="29077" y="39965"/>
                </a:lnTo>
                <a:lnTo>
                  <a:pt x="30461" y="39043"/>
                </a:lnTo>
                <a:lnTo>
                  <a:pt x="31112" y="38555"/>
                </a:lnTo>
                <a:cubicBezTo>
                  <a:pt x="33037" y="37198"/>
                  <a:pt x="35099" y="35761"/>
                  <a:pt x="37160" y="34432"/>
                </a:cubicBezTo>
                <a:cubicBezTo>
                  <a:pt x="38571" y="33564"/>
                  <a:pt x="40849" y="32126"/>
                  <a:pt x="42856" y="31258"/>
                </a:cubicBezTo>
                <a:cubicBezTo>
                  <a:pt x="43477" y="30980"/>
                  <a:pt x="43692" y="30888"/>
                  <a:pt x="43649" y="30888"/>
                </a:cubicBezTo>
                <a:cubicBezTo>
                  <a:pt x="43645" y="30888"/>
                  <a:pt x="43640" y="30888"/>
                  <a:pt x="43634" y="30889"/>
                </a:cubicBezTo>
                <a:lnTo>
                  <a:pt x="43634" y="30889"/>
                </a:lnTo>
                <a:cubicBezTo>
                  <a:pt x="44122" y="30677"/>
                  <a:pt x="44625" y="30480"/>
                  <a:pt x="45142" y="30307"/>
                </a:cubicBezTo>
                <a:lnTo>
                  <a:pt x="45142" y="30307"/>
                </a:lnTo>
                <a:cubicBezTo>
                  <a:pt x="45121" y="30316"/>
                  <a:pt x="45101" y="30326"/>
                  <a:pt x="45080" y="30336"/>
                </a:cubicBezTo>
                <a:cubicBezTo>
                  <a:pt x="45127" y="30316"/>
                  <a:pt x="45175" y="30297"/>
                  <a:pt x="45222" y="30280"/>
                </a:cubicBezTo>
                <a:lnTo>
                  <a:pt x="45222" y="30280"/>
                </a:lnTo>
                <a:cubicBezTo>
                  <a:pt x="45195" y="30289"/>
                  <a:pt x="45168" y="30298"/>
                  <a:pt x="45142" y="30307"/>
                </a:cubicBezTo>
                <a:lnTo>
                  <a:pt x="45142" y="30307"/>
                </a:lnTo>
                <a:cubicBezTo>
                  <a:pt x="45284" y="30241"/>
                  <a:pt x="45430" y="30194"/>
                  <a:pt x="45596" y="30146"/>
                </a:cubicBezTo>
                <a:cubicBezTo>
                  <a:pt x="47265" y="29628"/>
                  <a:pt x="48990" y="29353"/>
                  <a:pt x="50740" y="29353"/>
                </a:cubicBezTo>
                <a:cubicBezTo>
                  <a:pt x="51095" y="29353"/>
                  <a:pt x="51450" y="29364"/>
                  <a:pt x="51807" y="29387"/>
                </a:cubicBezTo>
                <a:cubicBezTo>
                  <a:pt x="53028" y="29441"/>
                  <a:pt x="54248" y="29712"/>
                  <a:pt x="55415" y="30146"/>
                </a:cubicBezTo>
                <a:cubicBezTo>
                  <a:pt x="56581" y="30580"/>
                  <a:pt x="57639" y="31231"/>
                  <a:pt x="58561" y="32072"/>
                </a:cubicBezTo>
                <a:cubicBezTo>
                  <a:pt x="58968" y="32425"/>
                  <a:pt x="59347" y="32859"/>
                  <a:pt x="59673" y="33293"/>
                </a:cubicBezTo>
                <a:cubicBezTo>
                  <a:pt x="60161" y="33944"/>
                  <a:pt x="60568" y="34649"/>
                  <a:pt x="60894" y="35408"/>
                </a:cubicBezTo>
                <a:cubicBezTo>
                  <a:pt x="61219" y="36168"/>
                  <a:pt x="61463" y="36981"/>
                  <a:pt x="61545" y="37795"/>
                </a:cubicBezTo>
                <a:cubicBezTo>
                  <a:pt x="61707" y="39124"/>
                  <a:pt x="61490" y="40453"/>
                  <a:pt x="60894" y="41647"/>
                </a:cubicBezTo>
                <a:cubicBezTo>
                  <a:pt x="60812" y="41810"/>
                  <a:pt x="60731" y="41999"/>
                  <a:pt x="60622" y="42162"/>
                </a:cubicBezTo>
                <a:cubicBezTo>
                  <a:pt x="60541" y="42325"/>
                  <a:pt x="60432" y="42460"/>
                  <a:pt x="60324" y="42596"/>
                </a:cubicBezTo>
                <a:lnTo>
                  <a:pt x="60161" y="42840"/>
                </a:lnTo>
                <a:lnTo>
                  <a:pt x="59971" y="43030"/>
                </a:lnTo>
                <a:cubicBezTo>
                  <a:pt x="59844" y="43158"/>
                  <a:pt x="59740" y="43310"/>
                  <a:pt x="59615" y="43440"/>
                </a:cubicBezTo>
                <a:lnTo>
                  <a:pt x="59615" y="43440"/>
                </a:lnTo>
                <a:lnTo>
                  <a:pt x="59239" y="43762"/>
                </a:lnTo>
                <a:cubicBezTo>
                  <a:pt x="59158" y="43844"/>
                  <a:pt x="59076" y="43925"/>
                  <a:pt x="58968" y="44007"/>
                </a:cubicBezTo>
                <a:lnTo>
                  <a:pt x="58615" y="44278"/>
                </a:lnTo>
                <a:cubicBezTo>
                  <a:pt x="58100" y="44685"/>
                  <a:pt x="57530" y="45010"/>
                  <a:pt x="56961" y="45308"/>
                </a:cubicBezTo>
                <a:cubicBezTo>
                  <a:pt x="55198" y="46068"/>
                  <a:pt x="53299" y="46529"/>
                  <a:pt x="51400" y="46610"/>
                </a:cubicBezTo>
                <a:cubicBezTo>
                  <a:pt x="50997" y="46628"/>
                  <a:pt x="50593" y="46637"/>
                  <a:pt x="50189" y="46637"/>
                </a:cubicBezTo>
                <a:cubicBezTo>
                  <a:pt x="49318" y="46637"/>
                  <a:pt x="48447" y="46595"/>
                  <a:pt x="47576" y="46502"/>
                </a:cubicBezTo>
                <a:cubicBezTo>
                  <a:pt x="46301" y="46393"/>
                  <a:pt x="45026" y="46231"/>
                  <a:pt x="43724" y="46095"/>
                </a:cubicBezTo>
                <a:cubicBezTo>
                  <a:pt x="42328" y="45948"/>
                  <a:pt x="40908" y="45825"/>
                  <a:pt x="39486" y="45825"/>
                </a:cubicBezTo>
                <a:cubicBezTo>
                  <a:pt x="38283" y="45825"/>
                  <a:pt x="37079" y="45913"/>
                  <a:pt x="35885" y="46149"/>
                </a:cubicBezTo>
                <a:cubicBezTo>
                  <a:pt x="35560" y="46204"/>
                  <a:pt x="35261" y="46258"/>
                  <a:pt x="34963" y="46339"/>
                </a:cubicBezTo>
                <a:cubicBezTo>
                  <a:pt x="34665" y="46421"/>
                  <a:pt x="34339" y="46529"/>
                  <a:pt x="34041" y="46638"/>
                </a:cubicBezTo>
                <a:cubicBezTo>
                  <a:pt x="33444" y="46855"/>
                  <a:pt x="32875" y="47126"/>
                  <a:pt x="32332" y="47478"/>
                </a:cubicBezTo>
                <a:cubicBezTo>
                  <a:pt x="31220" y="48129"/>
                  <a:pt x="30244" y="48970"/>
                  <a:pt x="29430" y="49974"/>
                </a:cubicBezTo>
                <a:cubicBezTo>
                  <a:pt x="28589" y="50977"/>
                  <a:pt x="28019" y="52144"/>
                  <a:pt x="27694" y="53419"/>
                </a:cubicBezTo>
                <a:cubicBezTo>
                  <a:pt x="27558" y="54042"/>
                  <a:pt x="27504" y="54693"/>
                  <a:pt x="27585" y="55371"/>
                </a:cubicBezTo>
                <a:cubicBezTo>
                  <a:pt x="27613" y="55697"/>
                  <a:pt x="27667" y="56022"/>
                  <a:pt x="27748" y="56321"/>
                </a:cubicBezTo>
                <a:lnTo>
                  <a:pt x="27802" y="56565"/>
                </a:lnTo>
                <a:lnTo>
                  <a:pt x="27911" y="56836"/>
                </a:lnTo>
                <a:cubicBezTo>
                  <a:pt x="27992" y="57080"/>
                  <a:pt x="28101" y="57270"/>
                  <a:pt x="28209" y="57514"/>
                </a:cubicBezTo>
                <a:cubicBezTo>
                  <a:pt x="28236" y="57596"/>
                  <a:pt x="28264" y="57677"/>
                  <a:pt x="28318" y="57758"/>
                </a:cubicBezTo>
                <a:cubicBezTo>
                  <a:pt x="28399" y="57758"/>
                  <a:pt x="28508" y="57704"/>
                  <a:pt x="28589" y="57704"/>
                </a:cubicBezTo>
                <a:lnTo>
                  <a:pt x="29159" y="57514"/>
                </a:lnTo>
                <a:lnTo>
                  <a:pt x="29728" y="57351"/>
                </a:lnTo>
                <a:cubicBezTo>
                  <a:pt x="29918" y="57297"/>
                  <a:pt x="30081" y="57243"/>
                  <a:pt x="30244" y="57189"/>
                </a:cubicBezTo>
                <a:cubicBezTo>
                  <a:pt x="30596" y="57107"/>
                  <a:pt x="30922" y="56999"/>
                  <a:pt x="31274" y="56917"/>
                </a:cubicBezTo>
                <a:cubicBezTo>
                  <a:pt x="31952" y="56728"/>
                  <a:pt x="32630" y="56565"/>
                  <a:pt x="33336" y="56402"/>
                </a:cubicBezTo>
                <a:cubicBezTo>
                  <a:pt x="34692" y="56077"/>
                  <a:pt x="36102" y="55805"/>
                  <a:pt x="37486" y="55616"/>
                </a:cubicBezTo>
                <a:cubicBezTo>
                  <a:pt x="39764" y="55263"/>
                  <a:pt x="42070" y="55046"/>
                  <a:pt x="44375" y="54992"/>
                </a:cubicBezTo>
                <a:lnTo>
                  <a:pt x="45569" y="54965"/>
                </a:lnTo>
                <a:lnTo>
                  <a:pt x="46871" y="54965"/>
                </a:lnTo>
                <a:lnTo>
                  <a:pt x="47521" y="54992"/>
                </a:lnTo>
                <a:cubicBezTo>
                  <a:pt x="49393" y="55019"/>
                  <a:pt x="51237" y="55317"/>
                  <a:pt x="53001" y="55914"/>
                </a:cubicBezTo>
                <a:cubicBezTo>
                  <a:pt x="53868" y="56212"/>
                  <a:pt x="54682" y="56619"/>
                  <a:pt x="55442" y="57134"/>
                </a:cubicBezTo>
                <a:cubicBezTo>
                  <a:pt x="56174" y="57623"/>
                  <a:pt x="56798" y="58274"/>
                  <a:pt x="57232" y="59033"/>
                </a:cubicBezTo>
                <a:cubicBezTo>
                  <a:pt x="57530" y="59576"/>
                  <a:pt x="57720" y="60172"/>
                  <a:pt x="57801" y="60796"/>
                </a:cubicBezTo>
                <a:cubicBezTo>
                  <a:pt x="57856" y="61393"/>
                  <a:pt x="57774" y="62017"/>
                  <a:pt x="57612" y="62613"/>
                </a:cubicBezTo>
                <a:cubicBezTo>
                  <a:pt x="57422" y="63210"/>
                  <a:pt x="57123" y="63780"/>
                  <a:pt x="56744" y="64268"/>
                </a:cubicBezTo>
                <a:cubicBezTo>
                  <a:pt x="56364" y="64783"/>
                  <a:pt x="55930" y="65244"/>
                  <a:pt x="55442" y="65624"/>
                </a:cubicBezTo>
                <a:cubicBezTo>
                  <a:pt x="54628" y="66275"/>
                  <a:pt x="53706" y="66791"/>
                  <a:pt x="52729" y="67116"/>
                </a:cubicBezTo>
                <a:cubicBezTo>
                  <a:pt x="51726" y="67414"/>
                  <a:pt x="50695" y="67631"/>
                  <a:pt x="49664" y="67713"/>
                </a:cubicBezTo>
                <a:cubicBezTo>
                  <a:pt x="48968" y="67767"/>
                  <a:pt x="48266" y="67785"/>
                  <a:pt x="47559" y="67785"/>
                </a:cubicBezTo>
                <a:cubicBezTo>
                  <a:pt x="46144" y="67785"/>
                  <a:pt x="44710" y="67713"/>
                  <a:pt x="43263" y="67713"/>
                </a:cubicBezTo>
                <a:cubicBezTo>
                  <a:pt x="43139" y="67710"/>
                  <a:pt x="43015" y="67709"/>
                  <a:pt x="42891" y="67709"/>
                </a:cubicBezTo>
                <a:cubicBezTo>
                  <a:pt x="41527" y="67709"/>
                  <a:pt x="40187" y="67846"/>
                  <a:pt x="38869" y="68120"/>
                </a:cubicBezTo>
                <a:cubicBezTo>
                  <a:pt x="37431" y="68418"/>
                  <a:pt x="36048" y="68988"/>
                  <a:pt x="34882" y="69856"/>
                </a:cubicBezTo>
                <a:cubicBezTo>
                  <a:pt x="33661" y="70723"/>
                  <a:pt x="32766" y="71944"/>
                  <a:pt x="32278" y="73354"/>
                </a:cubicBezTo>
                <a:cubicBezTo>
                  <a:pt x="31763" y="74765"/>
                  <a:pt x="31627" y="76311"/>
                  <a:pt x="31871" y="77803"/>
                </a:cubicBezTo>
                <a:cubicBezTo>
                  <a:pt x="31871" y="77911"/>
                  <a:pt x="31925" y="78020"/>
                  <a:pt x="31925" y="78128"/>
                </a:cubicBezTo>
                <a:cubicBezTo>
                  <a:pt x="31979" y="78345"/>
                  <a:pt x="32034" y="78562"/>
                  <a:pt x="32088" y="78752"/>
                </a:cubicBezTo>
                <a:cubicBezTo>
                  <a:pt x="32115" y="78969"/>
                  <a:pt x="32169" y="79186"/>
                  <a:pt x="32251" y="79376"/>
                </a:cubicBezTo>
                <a:lnTo>
                  <a:pt x="32468" y="80000"/>
                </a:lnTo>
                <a:lnTo>
                  <a:pt x="32712" y="80569"/>
                </a:lnTo>
                <a:cubicBezTo>
                  <a:pt x="32793" y="80786"/>
                  <a:pt x="32902" y="80976"/>
                  <a:pt x="33010" y="81166"/>
                </a:cubicBezTo>
                <a:cubicBezTo>
                  <a:pt x="33092" y="81356"/>
                  <a:pt x="33200" y="81546"/>
                  <a:pt x="33309" y="81736"/>
                </a:cubicBezTo>
                <a:cubicBezTo>
                  <a:pt x="34204" y="83173"/>
                  <a:pt x="35451" y="84367"/>
                  <a:pt x="36943" y="85208"/>
                </a:cubicBezTo>
                <a:cubicBezTo>
                  <a:pt x="37920" y="85777"/>
                  <a:pt x="38950" y="86211"/>
                  <a:pt x="40035" y="86510"/>
                </a:cubicBezTo>
                <a:cubicBezTo>
                  <a:pt x="41450" y="86894"/>
                  <a:pt x="42911" y="87097"/>
                  <a:pt x="44383" y="87097"/>
                </a:cubicBezTo>
                <a:cubicBezTo>
                  <a:pt x="44886" y="87097"/>
                  <a:pt x="45390" y="87073"/>
                  <a:pt x="45894" y="87025"/>
                </a:cubicBezTo>
                <a:cubicBezTo>
                  <a:pt x="46165" y="87025"/>
                  <a:pt x="46382" y="86998"/>
                  <a:pt x="46545" y="86971"/>
                </a:cubicBezTo>
                <a:cubicBezTo>
                  <a:pt x="46823" y="86931"/>
                  <a:pt x="46912" y="86906"/>
                  <a:pt x="46855" y="86906"/>
                </a:cubicBezTo>
                <a:cubicBezTo>
                  <a:pt x="46834" y="86906"/>
                  <a:pt x="46793" y="86909"/>
                  <a:pt x="46735" y="86916"/>
                </a:cubicBezTo>
                <a:cubicBezTo>
                  <a:pt x="46491" y="86916"/>
                  <a:pt x="45948" y="86971"/>
                  <a:pt x="45189" y="86971"/>
                </a:cubicBezTo>
                <a:cubicBezTo>
                  <a:pt x="44983" y="86978"/>
                  <a:pt x="44779" y="86982"/>
                  <a:pt x="44574" y="86982"/>
                </a:cubicBezTo>
                <a:cubicBezTo>
                  <a:pt x="43349" y="86982"/>
                  <a:pt x="42143" y="86843"/>
                  <a:pt x="40958" y="86564"/>
                </a:cubicBezTo>
                <a:cubicBezTo>
                  <a:pt x="40252" y="86401"/>
                  <a:pt x="39574" y="86184"/>
                  <a:pt x="38923" y="85940"/>
                </a:cubicBezTo>
                <a:cubicBezTo>
                  <a:pt x="38293" y="85688"/>
                  <a:pt x="37687" y="85389"/>
                  <a:pt x="37125" y="85043"/>
                </a:cubicBezTo>
                <a:lnTo>
                  <a:pt x="37125" y="85043"/>
                </a:lnTo>
                <a:cubicBezTo>
                  <a:pt x="38018" y="85508"/>
                  <a:pt x="38960" y="85898"/>
                  <a:pt x="39927" y="86211"/>
                </a:cubicBezTo>
                <a:cubicBezTo>
                  <a:pt x="40849" y="86482"/>
                  <a:pt x="41798" y="86672"/>
                  <a:pt x="42775" y="86754"/>
                </a:cubicBezTo>
                <a:cubicBezTo>
                  <a:pt x="43408" y="86816"/>
                  <a:pt x="44042" y="86849"/>
                  <a:pt x="44676" y="86849"/>
                </a:cubicBezTo>
                <a:cubicBezTo>
                  <a:pt x="45425" y="86849"/>
                  <a:pt x="46175" y="86802"/>
                  <a:pt x="46925" y="86699"/>
                </a:cubicBezTo>
                <a:cubicBezTo>
                  <a:pt x="47494" y="86645"/>
                  <a:pt x="48037" y="86564"/>
                  <a:pt x="48579" y="86401"/>
                </a:cubicBezTo>
                <a:cubicBezTo>
                  <a:pt x="48634" y="86374"/>
                  <a:pt x="48579" y="86374"/>
                  <a:pt x="48579" y="86347"/>
                </a:cubicBezTo>
                <a:cubicBezTo>
                  <a:pt x="47576" y="86537"/>
                  <a:pt x="46545" y="86645"/>
                  <a:pt x="45514" y="86672"/>
                </a:cubicBezTo>
                <a:cubicBezTo>
                  <a:pt x="44646" y="86672"/>
                  <a:pt x="43778" y="86645"/>
                  <a:pt x="42910" y="86537"/>
                </a:cubicBezTo>
                <a:cubicBezTo>
                  <a:pt x="42015" y="86428"/>
                  <a:pt x="41120" y="86238"/>
                  <a:pt x="40252" y="85994"/>
                </a:cubicBezTo>
                <a:cubicBezTo>
                  <a:pt x="38408" y="85479"/>
                  <a:pt x="36699" y="84529"/>
                  <a:pt x="35316" y="83255"/>
                </a:cubicBezTo>
                <a:cubicBezTo>
                  <a:pt x="34692" y="82658"/>
                  <a:pt x="34149" y="81953"/>
                  <a:pt x="33715" y="81220"/>
                </a:cubicBezTo>
                <a:cubicBezTo>
                  <a:pt x="33281" y="80461"/>
                  <a:pt x="32956" y="79674"/>
                  <a:pt x="32739" y="78834"/>
                </a:cubicBezTo>
                <a:cubicBezTo>
                  <a:pt x="32386" y="77532"/>
                  <a:pt x="32332" y="76175"/>
                  <a:pt x="32549" y="74873"/>
                </a:cubicBezTo>
                <a:cubicBezTo>
                  <a:pt x="32739" y="73571"/>
                  <a:pt x="33309" y="72351"/>
                  <a:pt x="34177" y="71374"/>
                </a:cubicBezTo>
                <a:cubicBezTo>
                  <a:pt x="34421" y="71049"/>
                  <a:pt x="34719" y="70778"/>
                  <a:pt x="35044" y="70534"/>
                </a:cubicBezTo>
                <a:cubicBezTo>
                  <a:pt x="35560" y="70127"/>
                  <a:pt x="36102" y="69801"/>
                  <a:pt x="36699" y="69530"/>
                </a:cubicBezTo>
                <a:lnTo>
                  <a:pt x="36699" y="69530"/>
                </a:lnTo>
                <a:cubicBezTo>
                  <a:pt x="35885" y="69910"/>
                  <a:pt x="35126" y="70425"/>
                  <a:pt x="34475" y="71049"/>
                </a:cubicBezTo>
                <a:cubicBezTo>
                  <a:pt x="33797" y="71781"/>
                  <a:pt x="33281" y="72622"/>
                  <a:pt x="32929" y="73544"/>
                </a:cubicBezTo>
                <a:cubicBezTo>
                  <a:pt x="32576" y="74602"/>
                  <a:pt x="32413" y="75687"/>
                  <a:pt x="32468" y="76799"/>
                </a:cubicBezTo>
                <a:cubicBezTo>
                  <a:pt x="32495" y="77233"/>
                  <a:pt x="32549" y="77640"/>
                  <a:pt x="32630" y="78074"/>
                </a:cubicBezTo>
                <a:cubicBezTo>
                  <a:pt x="32712" y="78508"/>
                  <a:pt x="32820" y="78915"/>
                  <a:pt x="32956" y="79349"/>
                </a:cubicBezTo>
                <a:cubicBezTo>
                  <a:pt x="33092" y="79756"/>
                  <a:pt x="33254" y="80135"/>
                  <a:pt x="33444" y="80542"/>
                </a:cubicBezTo>
                <a:cubicBezTo>
                  <a:pt x="33634" y="80922"/>
                  <a:pt x="33851" y="81275"/>
                  <a:pt x="34068" y="81654"/>
                </a:cubicBezTo>
                <a:cubicBezTo>
                  <a:pt x="34502" y="82278"/>
                  <a:pt x="34990" y="82875"/>
                  <a:pt x="35560" y="83390"/>
                </a:cubicBezTo>
                <a:cubicBezTo>
                  <a:pt x="35831" y="83634"/>
                  <a:pt x="36129" y="83851"/>
                  <a:pt x="36455" y="84096"/>
                </a:cubicBezTo>
                <a:cubicBezTo>
                  <a:pt x="36591" y="84177"/>
                  <a:pt x="36753" y="84313"/>
                  <a:pt x="36916" y="84394"/>
                </a:cubicBezTo>
                <a:lnTo>
                  <a:pt x="37377" y="84692"/>
                </a:lnTo>
                <a:cubicBezTo>
                  <a:pt x="38679" y="85425"/>
                  <a:pt x="40117" y="85940"/>
                  <a:pt x="41581" y="86184"/>
                </a:cubicBezTo>
                <a:cubicBezTo>
                  <a:pt x="42247" y="86313"/>
                  <a:pt x="43065" y="86391"/>
                  <a:pt x="43216" y="86391"/>
                </a:cubicBezTo>
                <a:cubicBezTo>
                  <a:pt x="43256" y="86391"/>
                  <a:pt x="43250" y="86385"/>
                  <a:pt x="43182" y="86374"/>
                </a:cubicBezTo>
                <a:cubicBezTo>
                  <a:pt x="42856" y="86320"/>
                  <a:pt x="41690" y="86184"/>
                  <a:pt x="40822" y="85940"/>
                </a:cubicBezTo>
                <a:lnTo>
                  <a:pt x="40008" y="85723"/>
                </a:lnTo>
                <a:cubicBezTo>
                  <a:pt x="39737" y="85642"/>
                  <a:pt x="39493" y="85533"/>
                  <a:pt x="39222" y="85452"/>
                </a:cubicBezTo>
                <a:cubicBezTo>
                  <a:pt x="38326" y="85099"/>
                  <a:pt x="37486" y="84665"/>
                  <a:pt x="36699" y="84123"/>
                </a:cubicBezTo>
                <a:cubicBezTo>
                  <a:pt x="36509" y="83987"/>
                  <a:pt x="36319" y="83851"/>
                  <a:pt x="36129" y="83716"/>
                </a:cubicBezTo>
                <a:lnTo>
                  <a:pt x="35587" y="83255"/>
                </a:lnTo>
                <a:cubicBezTo>
                  <a:pt x="35234" y="82929"/>
                  <a:pt x="34936" y="82577"/>
                  <a:pt x="34638" y="82224"/>
                </a:cubicBezTo>
                <a:cubicBezTo>
                  <a:pt x="34041" y="81465"/>
                  <a:pt x="33580" y="80651"/>
                  <a:pt x="33227" y="79756"/>
                </a:cubicBezTo>
                <a:cubicBezTo>
                  <a:pt x="32902" y="78861"/>
                  <a:pt x="32685" y="77938"/>
                  <a:pt x="32630" y="76989"/>
                </a:cubicBezTo>
                <a:cubicBezTo>
                  <a:pt x="32549" y="76094"/>
                  <a:pt x="32630" y="75226"/>
                  <a:pt x="32847" y="74358"/>
                </a:cubicBezTo>
                <a:cubicBezTo>
                  <a:pt x="33037" y="73490"/>
                  <a:pt x="33390" y="72704"/>
                  <a:pt x="33905" y="71971"/>
                </a:cubicBezTo>
                <a:cubicBezTo>
                  <a:pt x="34936" y="70561"/>
                  <a:pt x="36509" y="69639"/>
                  <a:pt x="38218" y="69150"/>
                </a:cubicBezTo>
                <a:cubicBezTo>
                  <a:pt x="39439" y="68798"/>
                  <a:pt x="40686" y="68608"/>
                  <a:pt x="41934" y="68581"/>
                </a:cubicBezTo>
                <a:cubicBezTo>
                  <a:pt x="42329" y="68564"/>
                  <a:pt x="42727" y="68557"/>
                  <a:pt x="43126" y="68557"/>
                </a:cubicBezTo>
                <a:cubicBezTo>
                  <a:pt x="44014" y="68557"/>
                  <a:pt x="44906" y="68589"/>
                  <a:pt x="45786" y="68608"/>
                </a:cubicBezTo>
                <a:cubicBezTo>
                  <a:pt x="46314" y="68623"/>
                  <a:pt x="46846" y="68634"/>
                  <a:pt x="47380" y="68634"/>
                </a:cubicBezTo>
                <a:cubicBezTo>
                  <a:pt x="48793" y="68634"/>
                  <a:pt x="50220" y="68558"/>
                  <a:pt x="51617" y="68282"/>
                </a:cubicBezTo>
                <a:cubicBezTo>
                  <a:pt x="53624" y="67930"/>
                  <a:pt x="55442" y="66953"/>
                  <a:pt x="56852" y="65516"/>
                </a:cubicBezTo>
                <a:cubicBezTo>
                  <a:pt x="57232" y="65109"/>
                  <a:pt x="57584" y="64648"/>
                  <a:pt x="57856" y="64160"/>
                </a:cubicBezTo>
                <a:cubicBezTo>
                  <a:pt x="58154" y="63671"/>
                  <a:pt x="58371" y="63129"/>
                  <a:pt x="58534" y="62559"/>
                </a:cubicBezTo>
                <a:cubicBezTo>
                  <a:pt x="58561" y="62424"/>
                  <a:pt x="58588" y="62288"/>
                  <a:pt x="58615" y="62125"/>
                </a:cubicBezTo>
                <a:cubicBezTo>
                  <a:pt x="58642" y="61990"/>
                  <a:pt x="58669" y="61854"/>
                  <a:pt x="58669" y="61718"/>
                </a:cubicBezTo>
                <a:lnTo>
                  <a:pt x="58697" y="61284"/>
                </a:lnTo>
                <a:lnTo>
                  <a:pt x="58697" y="60878"/>
                </a:lnTo>
                <a:cubicBezTo>
                  <a:pt x="58669" y="60606"/>
                  <a:pt x="58642" y="60335"/>
                  <a:pt x="58561" y="60091"/>
                </a:cubicBezTo>
                <a:cubicBezTo>
                  <a:pt x="58534" y="59847"/>
                  <a:pt x="58452" y="59603"/>
                  <a:pt x="58344" y="59359"/>
                </a:cubicBezTo>
                <a:cubicBezTo>
                  <a:pt x="57910" y="58192"/>
                  <a:pt x="57123" y="57189"/>
                  <a:pt x="56093" y="56511"/>
                </a:cubicBezTo>
                <a:cubicBezTo>
                  <a:pt x="55089" y="55805"/>
                  <a:pt x="54004" y="55290"/>
                  <a:pt x="52865" y="54937"/>
                </a:cubicBezTo>
                <a:cubicBezTo>
                  <a:pt x="51726" y="54612"/>
                  <a:pt x="50559" y="54368"/>
                  <a:pt x="49366" y="54232"/>
                </a:cubicBezTo>
                <a:cubicBezTo>
                  <a:pt x="49068" y="54205"/>
                  <a:pt x="48796" y="54178"/>
                  <a:pt x="48498" y="54178"/>
                </a:cubicBezTo>
                <a:cubicBezTo>
                  <a:pt x="48200" y="54151"/>
                  <a:pt x="47901" y="54151"/>
                  <a:pt x="47603" y="54124"/>
                </a:cubicBezTo>
                <a:cubicBezTo>
                  <a:pt x="47223" y="54124"/>
                  <a:pt x="46831" y="54112"/>
                  <a:pt x="46444" y="54112"/>
                </a:cubicBezTo>
                <a:cubicBezTo>
                  <a:pt x="46250" y="54112"/>
                  <a:pt x="46057" y="54115"/>
                  <a:pt x="45867" y="54124"/>
                </a:cubicBezTo>
                <a:cubicBezTo>
                  <a:pt x="42015" y="54124"/>
                  <a:pt x="38191" y="54531"/>
                  <a:pt x="34421" y="55290"/>
                </a:cubicBezTo>
                <a:cubicBezTo>
                  <a:pt x="33498" y="55480"/>
                  <a:pt x="32576" y="55697"/>
                  <a:pt x="31708" y="55914"/>
                </a:cubicBezTo>
                <a:cubicBezTo>
                  <a:pt x="31247" y="56050"/>
                  <a:pt x="30786" y="56158"/>
                  <a:pt x="30352" y="56294"/>
                </a:cubicBezTo>
                <a:lnTo>
                  <a:pt x="29674" y="56483"/>
                </a:lnTo>
                <a:lnTo>
                  <a:pt x="29050" y="56673"/>
                </a:lnTo>
                <a:lnTo>
                  <a:pt x="28806" y="56755"/>
                </a:lnTo>
                <a:cubicBezTo>
                  <a:pt x="28752" y="56673"/>
                  <a:pt x="28725" y="56592"/>
                  <a:pt x="28698" y="56511"/>
                </a:cubicBezTo>
                <a:lnTo>
                  <a:pt x="28643" y="56375"/>
                </a:lnTo>
                <a:cubicBezTo>
                  <a:pt x="28616" y="56294"/>
                  <a:pt x="28589" y="56212"/>
                  <a:pt x="28589" y="56131"/>
                </a:cubicBezTo>
                <a:cubicBezTo>
                  <a:pt x="28535" y="55995"/>
                  <a:pt x="28508" y="55833"/>
                  <a:pt x="28481" y="55670"/>
                </a:cubicBezTo>
                <a:cubicBezTo>
                  <a:pt x="28291" y="54503"/>
                  <a:pt x="28508" y="53310"/>
                  <a:pt x="29023" y="52225"/>
                </a:cubicBezTo>
                <a:lnTo>
                  <a:pt x="29023" y="52279"/>
                </a:lnTo>
                <a:cubicBezTo>
                  <a:pt x="29294" y="51601"/>
                  <a:pt x="29674" y="51004"/>
                  <a:pt x="30135" y="50462"/>
                </a:cubicBezTo>
                <a:cubicBezTo>
                  <a:pt x="30976" y="49458"/>
                  <a:pt x="31952" y="48645"/>
                  <a:pt x="33092" y="48021"/>
                </a:cubicBezTo>
                <a:cubicBezTo>
                  <a:pt x="33688" y="47695"/>
                  <a:pt x="34285" y="47424"/>
                  <a:pt x="34936" y="47234"/>
                </a:cubicBezTo>
                <a:cubicBezTo>
                  <a:pt x="35587" y="47072"/>
                  <a:pt x="36238" y="46909"/>
                  <a:pt x="36916" y="46827"/>
                </a:cubicBezTo>
                <a:cubicBezTo>
                  <a:pt x="37786" y="46723"/>
                  <a:pt x="38655" y="46674"/>
                  <a:pt x="39532" y="46674"/>
                </a:cubicBezTo>
                <a:cubicBezTo>
                  <a:pt x="40022" y="46674"/>
                  <a:pt x="40515" y="46690"/>
                  <a:pt x="41012" y="46719"/>
                </a:cubicBezTo>
                <a:cubicBezTo>
                  <a:pt x="43751" y="46882"/>
                  <a:pt x="46518" y="47343"/>
                  <a:pt x="49339" y="47478"/>
                </a:cubicBezTo>
                <a:cubicBezTo>
                  <a:pt x="49650" y="47499"/>
                  <a:pt x="49960" y="47508"/>
                  <a:pt x="50271" y="47508"/>
                </a:cubicBezTo>
                <a:cubicBezTo>
                  <a:pt x="50774" y="47508"/>
                  <a:pt x="51277" y="47485"/>
                  <a:pt x="51780" y="47451"/>
                </a:cubicBezTo>
                <a:cubicBezTo>
                  <a:pt x="52187" y="47424"/>
                  <a:pt x="52567" y="47370"/>
                  <a:pt x="52919" y="47343"/>
                </a:cubicBezTo>
                <a:lnTo>
                  <a:pt x="53868" y="47180"/>
                </a:lnTo>
                <a:cubicBezTo>
                  <a:pt x="55496" y="46882"/>
                  <a:pt x="57069" y="46285"/>
                  <a:pt x="58480" y="45471"/>
                </a:cubicBezTo>
                <a:cubicBezTo>
                  <a:pt x="60351" y="44413"/>
                  <a:pt x="61707" y="42650"/>
                  <a:pt x="62250" y="40589"/>
                </a:cubicBezTo>
                <a:cubicBezTo>
                  <a:pt x="62494" y="39640"/>
                  <a:pt x="62548" y="38636"/>
                  <a:pt x="62440" y="37660"/>
                </a:cubicBezTo>
                <a:cubicBezTo>
                  <a:pt x="62304" y="36710"/>
                  <a:pt x="62060" y="35761"/>
                  <a:pt x="61653" y="34866"/>
                </a:cubicBezTo>
                <a:cubicBezTo>
                  <a:pt x="61300" y="34052"/>
                  <a:pt x="60812" y="33266"/>
                  <a:pt x="60270" y="32560"/>
                </a:cubicBezTo>
                <a:cubicBezTo>
                  <a:pt x="59727" y="31909"/>
                  <a:pt x="59103" y="31313"/>
                  <a:pt x="58425" y="30797"/>
                </a:cubicBezTo>
                <a:cubicBezTo>
                  <a:pt x="56933" y="29712"/>
                  <a:pt x="55198" y="29007"/>
                  <a:pt x="53380" y="28682"/>
                </a:cubicBezTo>
                <a:cubicBezTo>
                  <a:pt x="52485" y="28532"/>
                  <a:pt x="51576" y="28458"/>
                  <a:pt x="50664" y="28458"/>
                </a:cubicBezTo>
                <a:cubicBezTo>
                  <a:pt x="49752" y="28458"/>
                  <a:pt x="48837" y="28532"/>
                  <a:pt x="47928" y="28682"/>
                </a:cubicBezTo>
                <a:cubicBezTo>
                  <a:pt x="46545" y="28926"/>
                  <a:pt x="45189" y="29278"/>
                  <a:pt x="43887" y="29767"/>
                </a:cubicBezTo>
                <a:cubicBezTo>
                  <a:pt x="43209" y="30038"/>
                  <a:pt x="42504" y="30363"/>
                  <a:pt x="41798" y="30716"/>
                </a:cubicBezTo>
                <a:lnTo>
                  <a:pt x="41853" y="30689"/>
                </a:lnTo>
                <a:lnTo>
                  <a:pt x="41853" y="30689"/>
                </a:lnTo>
                <a:cubicBezTo>
                  <a:pt x="40307" y="31448"/>
                  <a:pt x="38815" y="32289"/>
                  <a:pt x="37377" y="33211"/>
                </a:cubicBezTo>
                <a:cubicBezTo>
                  <a:pt x="35858" y="34188"/>
                  <a:pt x="34529" y="35083"/>
                  <a:pt x="32929" y="36222"/>
                </a:cubicBezTo>
                <a:cubicBezTo>
                  <a:pt x="31844" y="36981"/>
                  <a:pt x="30244" y="38066"/>
                  <a:pt x="28942" y="38934"/>
                </a:cubicBezTo>
                <a:lnTo>
                  <a:pt x="26392" y="40697"/>
                </a:lnTo>
                <a:lnTo>
                  <a:pt x="22432" y="43437"/>
                </a:lnTo>
                <a:cubicBezTo>
                  <a:pt x="21808" y="43898"/>
                  <a:pt x="21103" y="44224"/>
                  <a:pt x="20370" y="44441"/>
                </a:cubicBezTo>
                <a:cubicBezTo>
                  <a:pt x="20200" y="44478"/>
                  <a:pt x="20028" y="44497"/>
                  <a:pt x="19858" y="44497"/>
                </a:cubicBezTo>
                <a:cubicBezTo>
                  <a:pt x="19296" y="44497"/>
                  <a:pt x="18752" y="44293"/>
                  <a:pt x="18336" y="43898"/>
                </a:cubicBezTo>
                <a:cubicBezTo>
                  <a:pt x="18038" y="43627"/>
                  <a:pt x="17794" y="43301"/>
                  <a:pt x="17658" y="42922"/>
                </a:cubicBezTo>
                <a:cubicBezTo>
                  <a:pt x="17550" y="42732"/>
                  <a:pt x="17495" y="42542"/>
                  <a:pt x="17441" y="42352"/>
                </a:cubicBezTo>
                <a:cubicBezTo>
                  <a:pt x="17387" y="42135"/>
                  <a:pt x="17333" y="41945"/>
                  <a:pt x="17305" y="41728"/>
                </a:cubicBezTo>
                <a:cubicBezTo>
                  <a:pt x="17143" y="40887"/>
                  <a:pt x="17170" y="40046"/>
                  <a:pt x="17305" y="39206"/>
                </a:cubicBezTo>
                <a:cubicBezTo>
                  <a:pt x="17387" y="38772"/>
                  <a:pt x="17495" y="38365"/>
                  <a:pt x="17658" y="37958"/>
                </a:cubicBezTo>
                <a:lnTo>
                  <a:pt x="17875" y="37334"/>
                </a:lnTo>
                <a:lnTo>
                  <a:pt x="17984" y="37009"/>
                </a:lnTo>
                <a:cubicBezTo>
                  <a:pt x="18011" y="36900"/>
                  <a:pt x="18065" y="36792"/>
                  <a:pt x="18119" y="36710"/>
                </a:cubicBezTo>
                <a:cubicBezTo>
                  <a:pt x="18309" y="36303"/>
                  <a:pt x="18445" y="35869"/>
                  <a:pt x="18662" y="35490"/>
                </a:cubicBezTo>
                <a:lnTo>
                  <a:pt x="19313" y="34296"/>
                </a:lnTo>
                <a:cubicBezTo>
                  <a:pt x="19448" y="34052"/>
                  <a:pt x="19638" y="33754"/>
                  <a:pt x="19828" y="33455"/>
                </a:cubicBezTo>
                <a:cubicBezTo>
                  <a:pt x="19936" y="33293"/>
                  <a:pt x="20018" y="33130"/>
                  <a:pt x="20126" y="32994"/>
                </a:cubicBezTo>
                <a:lnTo>
                  <a:pt x="20452" y="32533"/>
                </a:lnTo>
                <a:lnTo>
                  <a:pt x="20994" y="31774"/>
                </a:lnTo>
                <a:lnTo>
                  <a:pt x="21591" y="31068"/>
                </a:lnTo>
                <a:cubicBezTo>
                  <a:pt x="21990" y="30563"/>
                  <a:pt x="22441" y="30084"/>
                  <a:pt x="22893" y="29631"/>
                </a:cubicBezTo>
                <a:lnTo>
                  <a:pt x="22893" y="29631"/>
                </a:lnTo>
                <a:lnTo>
                  <a:pt x="22947" y="29604"/>
                </a:lnTo>
                <a:cubicBezTo>
                  <a:pt x="24168" y="28410"/>
                  <a:pt x="25497" y="27325"/>
                  <a:pt x="26907" y="26349"/>
                </a:cubicBezTo>
                <a:lnTo>
                  <a:pt x="26907" y="26349"/>
                </a:lnTo>
                <a:lnTo>
                  <a:pt x="26880" y="26376"/>
                </a:lnTo>
                <a:lnTo>
                  <a:pt x="27558" y="25915"/>
                </a:lnTo>
                <a:lnTo>
                  <a:pt x="27504" y="25942"/>
                </a:lnTo>
                <a:cubicBezTo>
                  <a:pt x="27721" y="25806"/>
                  <a:pt x="27965" y="25644"/>
                  <a:pt x="28182" y="25508"/>
                </a:cubicBezTo>
                <a:lnTo>
                  <a:pt x="28182" y="25508"/>
                </a:lnTo>
                <a:lnTo>
                  <a:pt x="28128" y="25535"/>
                </a:lnTo>
                <a:lnTo>
                  <a:pt x="28779" y="25128"/>
                </a:lnTo>
                <a:lnTo>
                  <a:pt x="28752" y="25156"/>
                </a:lnTo>
                <a:cubicBezTo>
                  <a:pt x="29131" y="24911"/>
                  <a:pt x="29538" y="24694"/>
                  <a:pt x="29945" y="24450"/>
                </a:cubicBezTo>
                <a:cubicBezTo>
                  <a:pt x="30840" y="23989"/>
                  <a:pt x="32332" y="23284"/>
                  <a:pt x="33444" y="22823"/>
                </a:cubicBezTo>
                <a:lnTo>
                  <a:pt x="33444" y="22823"/>
                </a:lnTo>
                <a:lnTo>
                  <a:pt x="33390" y="22850"/>
                </a:lnTo>
                <a:cubicBezTo>
                  <a:pt x="34041" y="22579"/>
                  <a:pt x="34665" y="22335"/>
                  <a:pt x="35316" y="22118"/>
                </a:cubicBezTo>
                <a:cubicBezTo>
                  <a:pt x="35777" y="21982"/>
                  <a:pt x="36129" y="21874"/>
                  <a:pt x="36753" y="21684"/>
                </a:cubicBezTo>
                <a:cubicBezTo>
                  <a:pt x="38462" y="21087"/>
                  <a:pt x="40225" y="20626"/>
                  <a:pt x="41988" y="20273"/>
                </a:cubicBezTo>
                <a:lnTo>
                  <a:pt x="41961" y="20273"/>
                </a:lnTo>
                <a:cubicBezTo>
                  <a:pt x="43372" y="20002"/>
                  <a:pt x="44673" y="19758"/>
                  <a:pt x="46138" y="19487"/>
                </a:cubicBezTo>
                <a:cubicBezTo>
                  <a:pt x="47304" y="19297"/>
                  <a:pt x="48742" y="19080"/>
                  <a:pt x="50044" y="18890"/>
                </a:cubicBezTo>
                <a:lnTo>
                  <a:pt x="50121" y="18877"/>
                </a:lnTo>
                <a:lnTo>
                  <a:pt x="50121" y="18877"/>
                </a:lnTo>
                <a:lnTo>
                  <a:pt x="51102" y="18781"/>
                </a:lnTo>
                <a:cubicBezTo>
                  <a:pt x="52133" y="18646"/>
                  <a:pt x="53462" y="18456"/>
                  <a:pt x="53814" y="18402"/>
                </a:cubicBezTo>
                <a:cubicBezTo>
                  <a:pt x="55849" y="18185"/>
                  <a:pt x="57774" y="17859"/>
                  <a:pt x="59727" y="17561"/>
                </a:cubicBezTo>
                <a:lnTo>
                  <a:pt x="59998" y="17561"/>
                </a:lnTo>
                <a:cubicBezTo>
                  <a:pt x="60859" y="17434"/>
                  <a:pt x="61720" y="17213"/>
                  <a:pt x="62537" y="16919"/>
                </a:cubicBezTo>
                <a:lnTo>
                  <a:pt x="62537" y="16919"/>
                </a:lnTo>
                <a:lnTo>
                  <a:pt x="62684" y="16883"/>
                </a:lnTo>
                <a:lnTo>
                  <a:pt x="63308" y="16693"/>
                </a:lnTo>
                <a:lnTo>
                  <a:pt x="63714" y="16530"/>
                </a:lnTo>
                <a:cubicBezTo>
                  <a:pt x="63959" y="16449"/>
                  <a:pt x="63742" y="16557"/>
                  <a:pt x="64148" y="16395"/>
                </a:cubicBezTo>
                <a:cubicBezTo>
                  <a:pt x="64664" y="16178"/>
                  <a:pt x="65179" y="15906"/>
                  <a:pt x="65640" y="15635"/>
                </a:cubicBezTo>
                <a:cubicBezTo>
                  <a:pt x="65855" y="15485"/>
                  <a:pt x="65951" y="15436"/>
                  <a:pt x="65995" y="15436"/>
                </a:cubicBezTo>
                <a:cubicBezTo>
                  <a:pt x="66006" y="15436"/>
                  <a:pt x="66014" y="15440"/>
                  <a:pt x="66020" y="15445"/>
                </a:cubicBezTo>
                <a:cubicBezTo>
                  <a:pt x="66590" y="14984"/>
                  <a:pt x="67078" y="14442"/>
                  <a:pt x="67512" y="13845"/>
                </a:cubicBezTo>
                <a:lnTo>
                  <a:pt x="67729" y="13465"/>
                </a:lnTo>
                <a:cubicBezTo>
                  <a:pt x="67810" y="13357"/>
                  <a:pt x="67837" y="13248"/>
                  <a:pt x="67892" y="13140"/>
                </a:cubicBezTo>
                <a:cubicBezTo>
                  <a:pt x="67946" y="13004"/>
                  <a:pt x="68000" y="12868"/>
                  <a:pt x="68027" y="12760"/>
                </a:cubicBezTo>
                <a:lnTo>
                  <a:pt x="68027" y="12706"/>
                </a:lnTo>
                <a:cubicBezTo>
                  <a:pt x="67892" y="13031"/>
                  <a:pt x="67702" y="13357"/>
                  <a:pt x="67512" y="13628"/>
                </a:cubicBezTo>
                <a:lnTo>
                  <a:pt x="67322" y="13899"/>
                </a:lnTo>
                <a:lnTo>
                  <a:pt x="67186" y="14062"/>
                </a:lnTo>
                <a:cubicBezTo>
                  <a:pt x="67129" y="14119"/>
                  <a:pt x="67101" y="14142"/>
                  <a:pt x="67093" y="14142"/>
                </a:cubicBezTo>
                <a:cubicBezTo>
                  <a:pt x="67083" y="14142"/>
                  <a:pt x="67112" y="14098"/>
                  <a:pt x="67159" y="14035"/>
                </a:cubicBezTo>
                <a:cubicBezTo>
                  <a:pt x="67512" y="13574"/>
                  <a:pt x="67783" y="13058"/>
                  <a:pt x="68000" y="12543"/>
                </a:cubicBezTo>
                <a:cubicBezTo>
                  <a:pt x="68163" y="12136"/>
                  <a:pt x="68271" y="11702"/>
                  <a:pt x="68325" y="11268"/>
                </a:cubicBezTo>
                <a:cubicBezTo>
                  <a:pt x="68431" y="10743"/>
                  <a:pt x="68459" y="10192"/>
                  <a:pt x="68461" y="9640"/>
                </a:cubicBezTo>
                <a:lnTo>
                  <a:pt x="68461" y="9640"/>
                </a:lnTo>
                <a:cubicBezTo>
                  <a:pt x="68461" y="9640"/>
                  <a:pt x="68461" y="9640"/>
                  <a:pt x="68461" y="9641"/>
                </a:cubicBezTo>
                <a:lnTo>
                  <a:pt x="68461" y="9586"/>
                </a:lnTo>
                <a:cubicBezTo>
                  <a:pt x="68461" y="9604"/>
                  <a:pt x="68461" y="9622"/>
                  <a:pt x="68461" y="9640"/>
                </a:cubicBezTo>
                <a:lnTo>
                  <a:pt x="68461" y="9640"/>
                </a:lnTo>
                <a:cubicBezTo>
                  <a:pt x="68407" y="9206"/>
                  <a:pt x="68325" y="8800"/>
                  <a:pt x="68190" y="8366"/>
                </a:cubicBezTo>
                <a:cubicBezTo>
                  <a:pt x="67973" y="7525"/>
                  <a:pt x="67647" y="6738"/>
                  <a:pt x="67186" y="6006"/>
                </a:cubicBezTo>
                <a:cubicBezTo>
                  <a:pt x="66698" y="5220"/>
                  <a:pt x="66074" y="4541"/>
                  <a:pt x="65396" y="3918"/>
                </a:cubicBezTo>
                <a:cubicBezTo>
                  <a:pt x="65071" y="3619"/>
                  <a:pt x="64718" y="3294"/>
                  <a:pt x="64365" y="3022"/>
                </a:cubicBezTo>
                <a:cubicBezTo>
                  <a:pt x="63702" y="2606"/>
                  <a:pt x="63499" y="2483"/>
                  <a:pt x="63486" y="2483"/>
                </a:cubicBezTo>
                <a:lnTo>
                  <a:pt x="63486" y="2483"/>
                </a:lnTo>
                <a:cubicBezTo>
                  <a:pt x="63469" y="2483"/>
                  <a:pt x="63835" y="2730"/>
                  <a:pt x="63815" y="2730"/>
                </a:cubicBezTo>
                <a:cubicBezTo>
                  <a:pt x="63809" y="2730"/>
                  <a:pt x="63765" y="2706"/>
                  <a:pt x="63660" y="2643"/>
                </a:cubicBezTo>
                <a:cubicBezTo>
                  <a:pt x="62856" y="2160"/>
                  <a:pt x="62024" y="1757"/>
                  <a:pt x="61140" y="1433"/>
                </a:cubicBezTo>
                <a:lnTo>
                  <a:pt x="61140" y="1433"/>
                </a:lnTo>
                <a:lnTo>
                  <a:pt x="61002" y="1341"/>
                </a:lnTo>
                <a:cubicBezTo>
                  <a:pt x="60487" y="1151"/>
                  <a:pt x="59944" y="1015"/>
                  <a:pt x="59429" y="907"/>
                </a:cubicBezTo>
                <a:cubicBezTo>
                  <a:pt x="59212" y="853"/>
                  <a:pt x="58941" y="771"/>
                  <a:pt x="58534" y="690"/>
                </a:cubicBezTo>
                <a:cubicBezTo>
                  <a:pt x="58154" y="608"/>
                  <a:pt x="57639" y="473"/>
                  <a:pt x="56879" y="364"/>
                </a:cubicBezTo>
                <a:lnTo>
                  <a:pt x="56879" y="364"/>
                </a:lnTo>
                <a:lnTo>
                  <a:pt x="57639" y="473"/>
                </a:lnTo>
                <a:lnTo>
                  <a:pt x="58154" y="581"/>
                </a:lnTo>
                <a:cubicBezTo>
                  <a:pt x="58452" y="636"/>
                  <a:pt x="58642" y="690"/>
                  <a:pt x="58751" y="690"/>
                </a:cubicBezTo>
                <a:cubicBezTo>
                  <a:pt x="58791" y="703"/>
                  <a:pt x="58832" y="710"/>
                  <a:pt x="58873" y="710"/>
                </a:cubicBezTo>
                <a:cubicBezTo>
                  <a:pt x="58914" y="710"/>
                  <a:pt x="58954" y="703"/>
                  <a:pt x="58995" y="690"/>
                </a:cubicBezTo>
                <a:lnTo>
                  <a:pt x="59049" y="690"/>
                </a:lnTo>
                <a:cubicBezTo>
                  <a:pt x="58751" y="608"/>
                  <a:pt x="58344" y="554"/>
                  <a:pt x="58154" y="527"/>
                </a:cubicBezTo>
                <a:cubicBezTo>
                  <a:pt x="57883" y="473"/>
                  <a:pt x="57720" y="446"/>
                  <a:pt x="57503" y="419"/>
                </a:cubicBezTo>
                <a:lnTo>
                  <a:pt x="57557" y="419"/>
                </a:lnTo>
                <a:cubicBezTo>
                  <a:pt x="56933" y="337"/>
                  <a:pt x="56337" y="229"/>
                  <a:pt x="55713" y="174"/>
                </a:cubicBezTo>
                <a:cubicBezTo>
                  <a:pt x="55415" y="147"/>
                  <a:pt x="55116" y="120"/>
                  <a:pt x="54791" y="93"/>
                </a:cubicBezTo>
                <a:lnTo>
                  <a:pt x="53841" y="39"/>
                </a:lnTo>
                <a:cubicBezTo>
                  <a:pt x="53485" y="13"/>
                  <a:pt x="53128" y="1"/>
                  <a:pt x="52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59847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750"/>
        <p:cNvGrpSpPr/>
        <p:nvPr/>
      </p:nvGrpSpPr>
      <p:grpSpPr>
        <a:xfrm>
          <a:off x="0" y="0"/>
          <a:ext cx="0" cy="0"/>
          <a:chOff x="0" y="0"/>
          <a:chExt cx="0" cy="0"/>
        </a:xfrm>
      </p:grpSpPr>
      <p:sp>
        <p:nvSpPr>
          <p:cNvPr id="751" name="Google Shape;751;p18"/>
          <p:cNvSpPr/>
          <p:nvPr/>
        </p:nvSpPr>
        <p:spPr>
          <a:xfrm rot="10429041">
            <a:off x="-1111208" y="3703921"/>
            <a:ext cx="2616618" cy="2744095"/>
          </a:xfrm>
          <a:custGeom>
            <a:avLst/>
            <a:gdLst/>
            <a:ahLst/>
            <a:cxnLst/>
            <a:rect l="l" t="t" r="r" b="b"/>
            <a:pathLst>
              <a:path w="104663" h="109762" extrusionOk="0">
                <a:moveTo>
                  <a:pt x="61492" y="0"/>
                </a:moveTo>
                <a:cubicBezTo>
                  <a:pt x="50465" y="0"/>
                  <a:pt x="40621" y="9146"/>
                  <a:pt x="32052" y="15324"/>
                </a:cubicBezTo>
                <a:cubicBezTo>
                  <a:pt x="19882" y="24104"/>
                  <a:pt x="10169" y="35842"/>
                  <a:pt x="3800" y="49422"/>
                </a:cubicBezTo>
                <a:cubicBezTo>
                  <a:pt x="1639" y="54040"/>
                  <a:pt x="1" y="59795"/>
                  <a:pt x="2913" y="63981"/>
                </a:cubicBezTo>
                <a:cubicBezTo>
                  <a:pt x="5239" y="67321"/>
                  <a:pt x="9616" y="68315"/>
                  <a:pt x="13780" y="68315"/>
                </a:cubicBezTo>
                <a:cubicBezTo>
                  <a:pt x="14380" y="68315"/>
                  <a:pt x="14976" y="68295"/>
                  <a:pt x="15560" y="68257"/>
                </a:cubicBezTo>
                <a:cubicBezTo>
                  <a:pt x="18177" y="68104"/>
                  <a:pt x="20852" y="67736"/>
                  <a:pt x="23463" y="67736"/>
                </a:cubicBezTo>
                <a:cubicBezTo>
                  <a:pt x="25504" y="67736"/>
                  <a:pt x="27507" y="67961"/>
                  <a:pt x="29413" y="68690"/>
                </a:cubicBezTo>
                <a:cubicBezTo>
                  <a:pt x="35510" y="71055"/>
                  <a:pt x="38626" y="77789"/>
                  <a:pt x="40287" y="84112"/>
                </a:cubicBezTo>
                <a:cubicBezTo>
                  <a:pt x="41925" y="90413"/>
                  <a:pt x="42857" y="97260"/>
                  <a:pt x="46883" y="102401"/>
                </a:cubicBezTo>
                <a:cubicBezTo>
                  <a:pt x="50905" y="107554"/>
                  <a:pt x="57119" y="109761"/>
                  <a:pt x="63668" y="109761"/>
                </a:cubicBezTo>
                <a:cubicBezTo>
                  <a:pt x="69898" y="109761"/>
                  <a:pt x="76430" y="107763"/>
                  <a:pt x="81664" y="104403"/>
                </a:cubicBezTo>
                <a:cubicBezTo>
                  <a:pt x="95882" y="95236"/>
                  <a:pt x="104139" y="78198"/>
                  <a:pt x="104412" y="61274"/>
                </a:cubicBezTo>
                <a:cubicBezTo>
                  <a:pt x="104662" y="44327"/>
                  <a:pt x="97588" y="27767"/>
                  <a:pt x="86623" y="14846"/>
                </a:cubicBezTo>
                <a:cubicBezTo>
                  <a:pt x="81164" y="8431"/>
                  <a:pt x="74431" y="2608"/>
                  <a:pt x="66242" y="584"/>
                </a:cubicBezTo>
                <a:cubicBezTo>
                  <a:pt x="64635" y="183"/>
                  <a:pt x="63051" y="0"/>
                  <a:pt x="614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8"/>
          <p:cNvSpPr txBox="1">
            <a:spLocks noGrp="1"/>
          </p:cNvSpPr>
          <p:nvPr>
            <p:ph type="title"/>
          </p:nvPr>
        </p:nvSpPr>
        <p:spPr>
          <a:xfrm>
            <a:off x="5028900" y="1088088"/>
            <a:ext cx="3395100" cy="1616100"/>
          </a:xfrm>
          <a:prstGeom prst="rect">
            <a:avLst/>
          </a:prstGeom>
        </p:spPr>
        <p:txBody>
          <a:bodyPr spcFirstLastPara="1" wrap="square" lIns="91425" tIns="91425" rIns="91425" bIns="91425" anchor="t" anchorCtr="0">
            <a:normAutofit/>
          </a:bodyPr>
          <a:lstStyle>
            <a:lvl1pPr lvl="0" algn="r" rtl="0">
              <a:spcBef>
                <a:spcPts val="0"/>
              </a:spcBef>
              <a:spcAft>
                <a:spcPts val="0"/>
              </a:spcAft>
              <a:buClr>
                <a:schemeClr val="lt2"/>
              </a:buClr>
              <a:buSzPts val="3000"/>
              <a:buNone/>
              <a:defRPr sz="3000">
                <a:solidFill>
                  <a:schemeClr val="lt2"/>
                </a:solidFill>
              </a:defRPr>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endParaRPr/>
          </a:p>
        </p:txBody>
      </p:sp>
      <p:sp>
        <p:nvSpPr>
          <p:cNvPr id="753" name="Google Shape;753;p18"/>
          <p:cNvSpPr txBox="1">
            <a:spLocks noGrp="1"/>
          </p:cNvSpPr>
          <p:nvPr>
            <p:ph type="subTitle" idx="1"/>
          </p:nvPr>
        </p:nvSpPr>
        <p:spPr>
          <a:xfrm>
            <a:off x="4937425" y="2823000"/>
            <a:ext cx="3486600" cy="11940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400"/>
              <a:buNone/>
              <a:defRPr sz="1400">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754" name="Google Shape;754;p18"/>
          <p:cNvGrpSpPr/>
          <p:nvPr/>
        </p:nvGrpSpPr>
        <p:grpSpPr>
          <a:xfrm rot="-9290791">
            <a:off x="-689392" y="4088997"/>
            <a:ext cx="2080676" cy="1840825"/>
            <a:chOff x="1749700" y="889800"/>
            <a:chExt cx="4276500" cy="3783525"/>
          </a:xfrm>
        </p:grpSpPr>
        <p:sp>
          <p:nvSpPr>
            <p:cNvPr id="755" name="Google Shape;755;p18"/>
            <p:cNvSpPr/>
            <p:nvPr/>
          </p:nvSpPr>
          <p:spPr>
            <a:xfrm>
              <a:off x="2226200" y="889800"/>
              <a:ext cx="183125" cy="226500"/>
            </a:xfrm>
            <a:custGeom>
              <a:avLst/>
              <a:gdLst/>
              <a:ahLst/>
              <a:cxnLst/>
              <a:rect l="l" t="t" r="r" b="b"/>
              <a:pathLst>
                <a:path w="7325" h="9060" extrusionOk="0">
                  <a:moveTo>
                    <a:pt x="3299" y="1"/>
                  </a:moveTo>
                  <a:cubicBezTo>
                    <a:pt x="2841" y="1"/>
                    <a:pt x="2390" y="173"/>
                    <a:pt x="2047" y="502"/>
                  </a:cubicBezTo>
                  <a:cubicBezTo>
                    <a:pt x="1753" y="835"/>
                    <a:pt x="1510" y="1203"/>
                    <a:pt x="1317" y="1604"/>
                  </a:cubicBezTo>
                  <a:lnTo>
                    <a:pt x="1317" y="1604"/>
                  </a:lnTo>
                  <a:cubicBezTo>
                    <a:pt x="1359" y="1507"/>
                    <a:pt x="1373" y="1467"/>
                    <a:pt x="1366" y="1467"/>
                  </a:cubicBezTo>
                  <a:cubicBezTo>
                    <a:pt x="1336" y="1467"/>
                    <a:pt x="865" y="2344"/>
                    <a:pt x="796" y="2481"/>
                  </a:cubicBezTo>
                  <a:cubicBezTo>
                    <a:pt x="0" y="3937"/>
                    <a:pt x="137" y="5234"/>
                    <a:pt x="728" y="6689"/>
                  </a:cubicBezTo>
                  <a:cubicBezTo>
                    <a:pt x="1345" y="8277"/>
                    <a:pt x="2705" y="9059"/>
                    <a:pt x="4024" y="9059"/>
                  </a:cubicBezTo>
                  <a:cubicBezTo>
                    <a:pt x="5577" y="9059"/>
                    <a:pt x="7074" y="7976"/>
                    <a:pt x="7234" y="5848"/>
                  </a:cubicBezTo>
                  <a:cubicBezTo>
                    <a:pt x="7325" y="4255"/>
                    <a:pt x="7097" y="2982"/>
                    <a:pt x="5960" y="1776"/>
                  </a:cubicBezTo>
                  <a:cubicBezTo>
                    <a:pt x="5664" y="1503"/>
                    <a:pt x="5346" y="1230"/>
                    <a:pt x="5027" y="980"/>
                  </a:cubicBezTo>
                  <a:cubicBezTo>
                    <a:pt x="4777" y="684"/>
                    <a:pt x="4504" y="434"/>
                    <a:pt x="4186" y="229"/>
                  </a:cubicBezTo>
                  <a:cubicBezTo>
                    <a:pt x="3906" y="76"/>
                    <a:pt x="3601" y="1"/>
                    <a:pt x="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8"/>
            <p:cNvSpPr/>
            <p:nvPr/>
          </p:nvSpPr>
          <p:spPr>
            <a:xfrm>
              <a:off x="2327350" y="1533200"/>
              <a:ext cx="283725" cy="185850"/>
            </a:xfrm>
            <a:custGeom>
              <a:avLst/>
              <a:gdLst/>
              <a:ahLst/>
              <a:cxnLst/>
              <a:rect l="l" t="t" r="r" b="b"/>
              <a:pathLst>
                <a:path w="11349" h="7434" extrusionOk="0">
                  <a:moveTo>
                    <a:pt x="6546" y="1"/>
                  </a:moveTo>
                  <a:cubicBezTo>
                    <a:pt x="6377" y="1"/>
                    <a:pt x="6205" y="13"/>
                    <a:pt x="6031" y="39"/>
                  </a:cubicBezTo>
                  <a:cubicBezTo>
                    <a:pt x="4030" y="334"/>
                    <a:pt x="2392" y="2040"/>
                    <a:pt x="1163" y="3542"/>
                  </a:cubicBezTo>
                  <a:cubicBezTo>
                    <a:pt x="1" y="4928"/>
                    <a:pt x="618" y="7434"/>
                    <a:pt x="2647" y="7434"/>
                  </a:cubicBezTo>
                  <a:cubicBezTo>
                    <a:pt x="2683" y="7434"/>
                    <a:pt x="2719" y="7433"/>
                    <a:pt x="2756" y="7432"/>
                  </a:cubicBezTo>
                  <a:cubicBezTo>
                    <a:pt x="5008" y="7318"/>
                    <a:pt x="7419" y="7022"/>
                    <a:pt x="9080" y="5361"/>
                  </a:cubicBezTo>
                  <a:cubicBezTo>
                    <a:pt x="11348" y="3114"/>
                    <a:pt x="9247" y="1"/>
                    <a:pt x="6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8"/>
            <p:cNvSpPr/>
            <p:nvPr/>
          </p:nvSpPr>
          <p:spPr>
            <a:xfrm>
              <a:off x="2677400" y="1195275"/>
              <a:ext cx="265350" cy="220825"/>
            </a:xfrm>
            <a:custGeom>
              <a:avLst/>
              <a:gdLst/>
              <a:ahLst/>
              <a:cxnLst/>
              <a:rect l="l" t="t" r="r" b="b"/>
              <a:pathLst>
                <a:path w="10614" h="8833" extrusionOk="0">
                  <a:moveTo>
                    <a:pt x="5747" y="0"/>
                  </a:moveTo>
                  <a:cubicBezTo>
                    <a:pt x="5142" y="0"/>
                    <a:pt x="4503" y="134"/>
                    <a:pt x="3858" y="430"/>
                  </a:cubicBezTo>
                  <a:cubicBezTo>
                    <a:pt x="2493" y="1067"/>
                    <a:pt x="1765" y="2045"/>
                    <a:pt x="1219" y="3387"/>
                  </a:cubicBezTo>
                  <a:cubicBezTo>
                    <a:pt x="0" y="6257"/>
                    <a:pt x="1858" y="8832"/>
                    <a:pt x="4511" y="8832"/>
                  </a:cubicBezTo>
                  <a:cubicBezTo>
                    <a:pt x="5076" y="8832"/>
                    <a:pt x="5677" y="8716"/>
                    <a:pt x="6292" y="8460"/>
                  </a:cubicBezTo>
                  <a:cubicBezTo>
                    <a:pt x="7634" y="7891"/>
                    <a:pt x="8612" y="7164"/>
                    <a:pt x="9249" y="5821"/>
                  </a:cubicBezTo>
                  <a:cubicBezTo>
                    <a:pt x="10614" y="2849"/>
                    <a:pt x="8538" y="0"/>
                    <a:pt x="5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8"/>
            <p:cNvSpPr/>
            <p:nvPr/>
          </p:nvSpPr>
          <p:spPr>
            <a:xfrm>
              <a:off x="1795700" y="1310500"/>
              <a:ext cx="278100" cy="217600"/>
            </a:xfrm>
            <a:custGeom>
              <a:avLst/>
              <a:gdLst/>
              <a:ahLst/>
              <a:cxnLst/>
              <a:rect l="l" t="t" r="r" b="b"/>
              <a:pathLst>
                <a:path w="11124" h="8704" extrusionOk="0">
                  <a:moveTo>
                    <a:pt x="5323" y="1"/>
                  </a:moveTo>
                  <a:cubicBezTo>
                    <a:pt x="4021" y="1"/>
                    <a:pt x="2717" y="518"/>
                    <a:pt x="1524" y="1554"/>
                  </a:cubicBezTo>
                  <a:cubicBezTo>
                    <a:pt x="410" y="2509"/>
                    <a:pt x="0" y="4807"/>
                    <a:pt x="910" y="6058"/>
                  </a:cubicBezTo>
                  <a:cubicBezTo>
                    <a:pt x="2137" y="7723"/>
                    <a:pt x="3746" y="8703"/>
                    <a:pt x="5530" y="8703"/>
                  </a:cubicBezTo>
                  <a:cubicBezTo>
                    <a:pt x="6426" y="8703"/>
                    <a:pt x="7367" y="8456"/>
                    <a:pt x="8326" y="7923"/>
                  </a:cubicBezTo>
                  <a:cubicBezTo>
                    <a:pt x="10510" y="6717"/>
                    <a:pt x="11124" y="3351"/>
                    <a:pt x="9190" y="1622"/>
                  </a:cubicBezTo>
                  <a:cubicBezTo>
                    <a:pt x="7983" y="541"/>
                    <a:pt x="6654" y="1"/>
                    <a:pt x="5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8"/>
            <p:cNvSpPr/>
            <p:nvPr/>
          </p:nvSpPr>
          <p:spPr>
            <a:xfrm>
              <a:off x="2706175" y="2238800"/>
              <a:ext cx="236600" cy="344700"/>
            </a:xfrm>
            <a:custGeom>
              <a:avLst/>
              <a:gdLst/>
              <a:ahLst/>
              <a:cxnLst/>
              <a:rect l="l" t="t" r="r" b="b"/>
              <a:pathLst>
                <a:path w="9464" h="13788" extrusionOk="0">
                  <a:moveTo>
                    <a:pt x="4399" y="1"/>
                  </a:moveTo>
                  <a:cubicBezTo>
                    <a:pt x="3113" y="1"/>
                    <a:pt x="1775" y="902"/>
                    <a:pt x="1524" y="2433"/>
                  </a:cubicBezTo>
                  <a:cubicBezTo>
                    <a:pt x="0" y="5253"/>
                    <a:pt x="0" y="9371"/>
                    <a:pt x="1661" y="11964"/>
                  </a:cubicBezTo>
                  <a:cubicBezTo>
                    <a:pt x="2447" y="13225"/>
                    <a:pt x="3581" y="13787"/>
                    <a:pt x="4714" y="13787"/>
                  </a:cubicBezTo>
                  <a:cubicBezTo>
                    <a:pt x="6238" y="13787"/>
                    <a:pt x="7761" y="12772"/>
                    <a:pt x="8439" y="11077"/>
                  </a:cubicBezTo>
                  <a:cubicBezTo>
                    <a:pt x="9463" y="8529"/>
                    <a:pt x="8758" y="4207"/>
                    <a:pt x="6824" y="1932"/>
                  </a:cubicBezTo>
                  <a:cubicBezTo>
                    <a:pt x="6457" y="596"/>
                    <a:pt x="544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8"/>
            <p:cNvSpPr/>
            <p:nvPr/>
          </p:nvSpPr>
          <p:spPr>
            <a:xfrm>
              <a:off x="2003275" y="2384950"/>
              <a:ext cx="313925" cy="216875"/>
            </a:xfrm>
            <a:custGeom>
              <a:avLst/>
              <a:gdLst/>
              <a:ahLst/>
              <a:cxnLst/>
              <a:rect l="l" t="t" r="r" b="b"/>
              <a:pathLst>
                <a:path w="12557" h="8675" extrusionOk="0">
                  <a:moveTo>
                    <a:pt x="8629" y="0"/>
                  </a:moveTo>
                  <a:cubicBezTo>
                    <a:pt x="8514" y="0"/>
                    <a:pt x="8398" y="7"/>
                    <a:pt x="8280" y="22"/>
                  </a:cubicBezTo>
                  <a:cubicBezTo>
                    <a:pt x="5937" y="295"/>
                    <a:pt x="3776" y="749"/>
                    <a:pt x="2002" y="2456"/>
                  </a:cubicBezTo>
                  <a:cubicBezTo>
                    <a:pt x="0" y="4389"/>
                    <a:pt x="1115" y="7574"/>
                    <a:pt x="3594" y="8370"/>
                  </a:cubicBezTo>
                  <a:cubicBezTo>
                    <a:pt x="4282" y="8583"/>
                    <a:pt x="4978" y="8675"/>
                    <a:pt x="5672" y="8675"/>
                  </a:cubicBezTo>
                  <a:cubicBezTo>
                    <a:pt x="6908" y="8675"/>
                    <a:pt x="8139" y="8383"/>
                    <a:pt x="9304" y="7960"/>
                  </a:cubicBezTo>
                  <a:cubicBezTo>
                    <a:pt x="11215" y="7301"/>
                    <a:pt x="12557" y="5640"/>
                    <a:pt x="12261" y="3547"/>
                  </a:cubicBezTo>
                  <a:cubicBezTo>
                    <a:pt x="12025" y="1855"/>
                    <a:pt x="10498" y="0"/>
                    <a:pt x="8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8"/>
            <p:cNvSpPr/>
            <p:nvPr/>
          </p:nvSpPr>
          <p:spPr>
            <a:xfrm>
              <a:off x="1749700" y="1859925"/>
              <a:ext cx="205825" cy="179750"/>
            </a:xfrm>
            <a:custGeom>
              <a:avLst/>
              <a:gdLst/>
              <a:ahLst/>
              <a:cxnLst/>
              <a:rect l="l" t="t" r="r" b="b"/>
              <a:pathLst>
                <a:path w="8233" h="7190" extrusionOk="0">
                  <a:moveTo>
                    <a:pt x="4008" y="0"/>
                  </a:moveTo>
                  <a:cubicBezTo>
                    <a:pt x="1924" y="0"/>
                    <a:pt x="0" y="1624"/>
                    <a:pt x="339" y="4030"/>
                  </a:cubicBezTo>
                  <a:cubicBezTo>
                    <a:pt x="611" y="5922"/>
                    <a:pt x="2314" y="7190"/>
                    <a:pt x="4046" y="7190"/>
                  </a:cubicBezTo>
                  <a:cubicBezTo>
                    <a:pt x="4917" y="7190"/>
                    <a:pt x="5796" y="6869"/>
                    <a:pt x="6504" y="6146"/>
                  </a:cubicBezTo>
                  <a:lnTo>
                    <a:pt x="6799" y="5827"/>
                  </a:lnTo>
                  <a:cubicBezTo>
                    <a:pt x="8232" y="4371"/>
                    <a:pt x="8096" y="1528"/>
                    <a:pt x="6094" y="573"/>
                  </a:cubicBezTo>
                  <a:lnTo>
                    <a:pt x="5730" y="391"/>
                  </a:lnTo>
                  <a:cubicBezTo>
                    <a:pt x="5173" y="125"/>
                    <a:pt x="4585" y="0"/>
                    <a:pt x="4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8"/>
            <p:cNvSpPr/>
            <p:nvPr/>
          </p:nvSpPr>
          <p:spPr>
            <a:xfrm>
              <a:off x="2389975" y="2023950"/>
              <a:ext cx="197925" cy="153525"/>
            </a:xfrm>
            <a:custGeom>
              <a:avLst/>
              <a:gdLst/>
              <a:ahLst/>
              <a:cxnLst/>
              <a:rect l="l" t="t" r="r" b="b"/>
              <a:pathLst>
                <a:path w="7917" h="6141" extrusionOk="0">
                  <a:moveTo>
                    <a:pt x="3454" y="1"/>
                  </a:moveTo>
                  <a:cubicBezTo>
                    <a:pt x="3076" y="1"/>
                    <a:pt x="2699" y="30"/>
                    <a:pt x="2321" y="85"/>
                  </a:cubicBezTo>
                  <a:cubicBezTo>
                    <a:pt x="728" y="313"/>
                    <a:pt x="0" y="2474"/>
                    <a:pt x="774" y="3725"/>
                  </a:cubicBezTo>
                  <a:cubicBezTo>
                    <a:pt x="1138" y="4339"/>
                    <a:pt x="1616" y="4862"/>
                    <a:pt x="2184" y="5294"/>
                  </a:cubicBezTo>
                  <a:cubicBezTo>
                    <a:pt x="2853" y="5842"/>
                    <a:pt x="3672" y="6141"/>
                    <a:pt x="4466" y="6141"/>
                  </a:cubicBezTo>
                  <a:cubicBezTo>
                    <a:pt x="5454" y="6141"/>
                    <a:pt x="6404" y="5679"/>
                    <a:pt x="6984" y="4657"/>
                  </a:cubicBezTo>
                  <a:cubicBezTo>
                    <a:pt x="7917" y="3020"/>
                    <a:pt x="7052" y="586"/>
                    <a:pt x="5119" y="199"/>
                  </a:cubicBezTo>
                  <a:cubicBezTo>
                    <a:pt x="4564" y="64"/>
                    <a:pt x="4009"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8"/>
            <p:cNvSpPr/>
            <p:nvPr/>
          </p:nvSpPr>
          <p:spPr>
            <a:xfrm>
              <a:off x="3245425" y="1472775"/>
              <a:ext cx="196275" cy="197875"/>
            </a:xfrm>
            <a:custGeom>
              <a:avLst/>
              <a:gdLst/>
              <a:ahLst/>
              <a:cxnLst/>
              <a:rect l="l" t="t" r="r" b="b"/>
              <a:pathLst>
                <a:path w="7851" h="7915" extrusionOk="0">
                  <a:moveTo>
                    <a:pt x="4513" y="0"/>
                  </a:moveTo>
                  <a:cubicBezTo>
                    <a:pt x="3580" y="0"/>
                    <a:pt x="2631" y="393"/>
                    <a:pt x="2042" y="1273"/>
                  </a:cubicBezTo>
                  <a:cubicBezTo>
                    <a:pt x="1382" y="2205"/>
                    <a:pt x="1314" y="3115"/>
                    <a:pt x="905" y="4116"/>
                  </a:cubicBezTo>
                  <a:cubicBezTo>
                    <a:pt x="0" y="6112"/>
                    <a:pt x="1639" y="7915"/>
                    <a:pt x="3287" y="7915"/>
                  </a:cubicBezTo>
                  <a:cubicBezTo>
                    <a:pt x="4044" y="7915"/>
                    <a:pt x="4802" y="7535"/>
                    <a:pt x="5318" y="6618"/>
                  </a:cubicBezTo>
                  <a:cubicBezTo>
                    <a:pt x="5977" y="5458"/>
                    <a:pt x="6705" y="4662"/>
                    <a:pt x="7160" y="3343"/>
                  </a:cubicBezTo>
                  <a:cubicBezTo>
                    <a:pt x="7850" y="1302"/>
                    <a:pt x="6209" y="0"/>
                    <a:pt x="4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8"/>
            <p:cNvSpPr/>
            <p:nvPr/>
          </p:nvSpPr>
          <p:spPr>
            <a:xfrm>
              <a:off x="3247675" y="933050"/>
              <a:ext cx="233625" cy="177075"/>
            </a:xfrm>
            <a:custGeom>
              <a:avLst/>
              <a:gdLst/>
              <a:ahLst/>
              <a:cxnLst/>
              <a:rect l="l" t="t" r="r" b="b"/>
              <a:pathLst>
                <a:path w="9345" h="7083" extrusionOk="0">
                  <a:moveTo>
                    <a:pt x="4773" y="0"/>
                  </a:moveTo>
                  <a:cubicBezTo>
                    <a:pt x="1" y="0"/>
                    <a:pt x="650" y="7082"/>
                    <a:pt x="4517" y="7082"/>
                  </a:cubicBezTo>
                  <a:cubicBezTo>
                    <a:pt x="4872" y="7082"/>
                    <a:pt x="5253" y="7023"/>
                    <a:pt x="5660" y="6893"/>
                  </a:cubicBezTo>
                  <a:cubicBezTo>
                    <a:pt x="9345" y="5710"/>
                    <a:pt x="8890"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8"/>
            <p:cNvSpPr/>
            <p:nvPr/>
          </p:nvSpPr>
          <p:spPr>
            <a:xfrm>
              <a:off x="2950925" y="1955475"/>
              <a:ext cx="288750" cy="274600"/>
            </a:xfrm>
            <a:custGeom>
              <a:avLst/>
              <a:gdLst/>
              <a:ahLst/>
              <a:cxnLst/>
              <a:rect l="l" t="t" r="r" b="b"/>
              <a:pathLst>
                <a:path w="11550" h="10984" extrusionOk="0">
                  <a:moveTo>
                    <a:pt x="2898" y="0"/>
                  </a:moveTo>
                  <a:cubicBezTo>
                    <a:pt x="1277" y="0"/>
                    <a:pt x="0" y="2136"/>
                    <a:pt x="788" y="3711"/>
                  </a:cubicBezTo>
                  <a:cubicBezTo>
                    <a:pt x="1402" y="4917"/>
                    <a:pt x="1834" y="6168"/>
                    <a:pt x="2403" y="7374"/>
                  </a:cubicBezTo>
                  <a:cubicBezTo>
                    <a:pt x="3131" y="8852"/>
                    <a:pt x="4245" y="9785"/>
                    <a:pt x="5633" y="10604"/>
                  </a:cubicBezTo>
                  <a:cubicBezTo>
                    <a:pt x="6092" y="10865"/>
                    <a:pt x="6611" y="10984"/>
                    <a:pt x="7138" y="10984"/>
                  </a:cubicBezTo>
                  <a:cubicBezTo>
                    <a:pt x="9272" y="10984"/>
                    <a:pt x="11549" y="9040"/>
                    <a:pt x="10637" y="6759"/>
                  </a:cubicBezTo>
                  <a:cubicBezTo>
                    <a:pt x="9932" y="5008"/>
                    <a:pt x="9250" y="3689"/>
                    <a:pt x="7612" y="2619"/>
                  </a:cubicBezTo>
                  <a:cubicBezTo>
                    <a:pt x="6452" y="1846"/>
                    <a:pt x="5246" y="1209"/>
                    <a:pt x="4109" y="413"/>
                  </a:cubicBezTo>
                  <a:cubicBezTo>
                    <a:pt x="3701" y="125"/>
                    <a:pt x="3289" y="0"/>
                    <a:pt x="2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8"/>
            <p:cNvSpPr/>
            <p:nvPr/>
          </p:nvSpPr>
          <p:spPr>
            <a:xfrm>
              <a:off x="3434650" y="2244700"/>
              <a:ext cx="193450" cy="190850"/>
            </a:xfrm>
            <a:custGeom>
              <a:avLst/>
              <a:gdLst/>
              <a:ahLst/>
              <a:cxnLst/>
              <a:rect l="l" t="t" r="r" b="b"/>
              <a:pathLst>
                <a:path w="7738" h="7634" extrusionOk="0">
                  <a:moveTo>
                    <a:pt x="4717" y="0"/>
                  </a:moveTo>
                  <a:cubicBezTo>
                    <a:pt x="4251" y="0"/>
                    <a:pt x="3785" y="100"/>
                    <a:pt x="3367" y="309"/>
                  </a:cubicBezTo>
                  <a:cubicBezTo>
                    <a:pt x="2617" y="695"/>
                    <a:pt x="1934" y="1241"/>
                    <a:pt x="1366" y="1901"/>
                  </a:cubicBezTo>
                  <a:cubicBezTo>
                    <a:pt x="1" y="3402"/>
                    <a:pt x="46" y="5677"/>
                    <a:pt x="1729" y="6951"/>
                  </a:cubicBezTo>
                  <a:cubicBezTo>
                    <a:pt x="2324" y="7401"/>
                    <a:pt x="3089" y="7634"/>
                    <a:pt x="3850" y="7634"/>
                  </a:cubicBezTo>
                  <a:cubicBezTo>
                    <a:pt x="5012" y="7634"/>
                    <a:pt x="6166" y="7091"/>
                    <a:pt x="6688" y="5950"/>
                  </a:cubicBezTo>
                  <a:cubicBezTo>
                    <a:pt x="7189" y="4972"/>
                    <a:pt x="7507" y="3880"/>
                    <a:pt x="7598" y="2765"/>
                  </a:cubicBezTo>
                  <a:cubicBezTo>
                    <a:pt x="7737" y="1044"/>
                    <a:pt x="6228" y="0"/>
                    <a:pt x="4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8"/>
            <p:cNvSpPr/>
            <p:nvPr/>
          </p:nvSpPr>
          <p:spPr>
            <a:xfrm>
              <a:off x="3624350" y="1588700"/>
              <a:ext cx="234575" cy="157375"/>
            </a:xfrm>
            <a:custGeom>
              <a:avLst/>
              <a:gdLst/>
              <a:ahLst/>
              <a:cxnLst/>
              <a:rect l="l" t="t" r="r" b="b"/>
              <a:pathLst>
                <a:path w="9383" h="6295" extrusionOk="0">
                  <a:moveTo>
                    <a:pt x="5571" y="1"/>
                  </a:moveTo>
                  <a:cubicBezTo>
                    <a:pt x="3880" y="1"/>
                    <a:pt x="3007" y="894"/>
                    <a:pt x="1853" y="2004"/>
                  </a:cubicBezTo>
                  <a:cubicBezTo>
                    <a:pt x="1" y="3771"/>
                    <a:pt x="1695" y="6295"/>
                    <a:pt x="3840" y="6295"/>
                  </a:cubicBezTo>
                  <a:cubicBezTo>
                    <a:pt x="3987" y="6295"/>
                    <a:pt x="4136" y="6283"/>
                    <a:pt x="4287" y="6258"/>
                  </a:cubicBezTo>
                  <a:cubicBezTo>
                    <a:pt x="6084" y="5985"/>
                    <a:pt x="7017" y="5689"/>
                    <a:pt x="8108" y="4142"/>
                  </a:cubicBezTo>
                  <a:cubicBezTo>
                    <a:pt x="9382" y="2368"/>
                    <a:pt x="7608" y="71"/>
                    <a:pt x="5697" y="2"/>
                  </a:cubicBezTo>
                  <a:cubicBezTo>
                    <a:pt x="5655" y="1"/>
                    <a:pt x="5612" y="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8"/>
            <p:cNvSpPr/>
            <p:nvPr/>
          </p:nvSpPr>
          <p:spPr>
            <a:xfrm>
              <a:off x="3196375" y="2966875"/>
              <a:ext cx="193950" cy="304450"/>
            </a:xfrm>
            <a:custGeom>
              <a:avLst/>
              <a:gdLst/>
              <a:ahLst/>
              <a:cxnLst/>
              <a:rect l="l" t="t" r="r" b="b"/>
              <a:pathLst>
                <a:path w="7758" h="12178" extrusionOk="0">
                  <a:moveTo>
                    <a:pt x="3248" y="0"/>
                  </a:moveTo>
                  <a:cubicBezTo>
                    <a:pt x="1824" y="0"/>
                    <a:pt x="296" y="1239"/>
                    <a:pt x="569" y="3109"/>
                  </a:cubicBezTo>
                  <a:cubicBezTo>
                    <a:pt x="683" y="3973"/>
                    <a:pt x="114" y="5247"/>
                    <a:pt x="69" y="6134"/>
                  </a:cubicBezTo>
                  <a:cubicBezTo>
                    <a:pt x="0" y="7272"/>
                    <a:pt x="182" y="8432"/>
                    <a:pt x="615" y="9501"/>
                  </a:cubicBezTo>
                  <a:cubicBezTo>
                    <a:pt x="1193" y="11008"/>
                    <a:pt x="2407" y="12177"/>
                    <a:pt x="4054" y="12177"/>
                  </a:cubicBezTo>
                  <a:cubicBezTo>
                    <a:pt x="4223" y="12177"/>
                    <a:pt x="4396" y="12165"/>
                    <a:pt x="4573" y="12140"/>
                  </a:cubicBezTo>
                  <a:cubicBezTo>
                    <a:pt x="6370" y="11889"/>
                    <a:pt x="7712" y="10388"/>
                    <a:pt x="7735" y="8568"/>
                  </a:cubicBezTo>
                  <a:cubicBezTo>
                    <a:pt x="7757" y="7272"/>
                    <a:pt x="7507" y="5975"/>
                    <a:pt x="6961" y="4792"/>
                  </a:cubicBezTo>
                  <a:cubicBezTo>
                    <a:pt x="6506" y="3769"/>
                    <a:pt x="5642" y="2927"/>
                    <a:pt x="5392" y="1835"/>
                  </a:cubicBezTo>
                  <a:cubicBezTo>
                    <a:pt x="5100" y="552"/>
                    <a:pt x="4197" y="0"/>
                    <a:pt x="3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8"/>
            <p:cNvSpPr/>
            <p:nvPr/>
          </p:nvSpPr>
          <p:spPr>
            <a:xfrm>
              <a:off x="2532150" y="3339825"/>
              <a:ext cx="221250" cy="225125"/>
            </a:xfrm>
            <a:custGeom>
              <a:avLst/>
              <a:gdLst/>
              <a:ahLst/>
              <a:cxnLst/>
              <a:rect l="l" t="t" r="r" b="b"/>
              <a:pathLst>
                <a:path w="8850" h="9005" extrusionOk="0">
                  <a:moveTo>
                    <a:pt x="4832" y="1"/>
                  </a:moveTo>
                  <a:cubicBezTo>
                    <a:pt x="3906" y="1"/>
                    <a:pt x="2946" y="324"/>
                    <a:pt x="2161" y="952"/>
                  </a:cubicBezTo>
                  <a:cubicBezTo>
                    <a:pt x="0" y="2704"/>
                    <a:pt x="23" y="4888"/>
                    <a:pt x="979" y="7253"/>
                  </a:cubicBezTo>
                  <a:cubicBezTo>
                    <a:pt x="1449" y="8423"/>
                    <a:pt x="2772" y="9004"/>
                    <a:pt x="4032" y="9004"/>
                  </a:cubicBezTo>
                  <a:cubicBezTo>
                    <a:pt x="4660" y="9004"/>
                    <a:pt x="5272" y="8860"/>
                    <a:pt x="5755" y="8573"/>
                  </a:cubicBezTo>
                  <a:cubicBezTo>
                    <a:pt x="8053" y="7208"/>
                    <a:pt x="8849" y="5161"/>
                    <a:pt x="8189" y="2590"/>
                  </a:cubicBezTo>
                  <a:cubicBezTo>
                    <a:pt x="7727" y="837"/>
                    <a:pt x="6321" y="1"/>
                    <a:pt x="48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8"/>
            <p:cNvSpPr/>
            <p:nvPr/>
          </p:nvSpPr>
          <p:spPr>
            <a:xfrm>
              <a:off x="1958625" y="3174175"/>
              <a:ext cx="242000" cy="191000"/>
            </a:xfrm>
            <a:custGeom>
              <a:avLst/>
              <a:gdLst/>
              <a:ahLst/>
              <a:cxnLst/>
              <a:rect l="l" t="t" r="r" b="b"/>
              <a:pathLst>
                <a:path w="9680" h="7640" extrusionOk="0">
                  <a:moveTo>
                    <a:pt x="4775" y="1"/>
                  </a:moveTo>
                  <a:cubicBezTo>
                    <a:pt x="4719" y="1"/>
                    <a:pt x="4663" y="1"/>
                    <a:pt x="4607" y="3"/>
                  </a:cubicBezTo>
                  <a:cubicBezTo>
                    <a:pt x="4588" y="3"/>
                    <a:pt x="4569" y="3"/>
                    <a:pt x="4550" y="3"/>
                  </a:cubicBezTo>
                  <a:cubicBezTo>
                    <a:pt x="1226" y="3"/>
                    <a:pt x="0" y="3975"/>
                    <a:pt x="1991" y="6282"/>
                  </a:cubicBezTo>
                  <a:cubicBezTo>
                    <a:pt x="2754" y="7148"/>
                    <a:pt x="3834" y="7640"/>
                    <a:pt x="4978" y="7640"/>
                  </a:cubicBezTo>
                  <a:cubicBezTo>
                    <a:pt x="5096" y="7640"/>
                    <a:pt x="5215" y="7634"/>
                    <a:pt x="5335" y="7624"/>
                  </a:cubicBezTo>
                  <a:cubicBezTo>
                    <a:pt x="7678" y="7419"/>
                    <a:pt x="9680" y="5440"/>
                    <a:pt x="8974" y="2915"/>
                  </a:cubicBezTo>
                  <a:cubicBezTo>
                    <a:pt x="8838" y="2369"/>
                    <a:pt x="8565" y="1846"/>
                    <a:pt x="8178" y="1414"/>
                  </a:cubicBezTo>
                  <a:cubicBezTo>
                    <a:pt x="7285" y="498"/>
                    <a:pt x="6057" y="1"/>
                    <a:pt x="4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8"/>
            <p:cNvSpPr/>
            <p:nvPr/>
          </p:nvSpPr>
          <p:spPr>
            <a:xfrm>
              <a:off x="2539550" y="2853075"/>
              <a:ext cx="256500" cy="211525"/>
            </a:xfrm>
            <a:custGeom>
              <a:avLst/>
              <a:gdLst/>
              <a:ahLst/>
              <a:cxnLst/>
              <a:rect l="l" t="t" r="r" b="b"/>
              <a:pathLst>
                <a:path w="10260" h="8461" extrusionOk="0">
                  <a:moveTo>
                    <a:pt x="4757" y="0"/>
                  </a:moveTo>
                  <a:cubicBezTo>
                    <a:pt x="4293" y="0"/>
                    <a:pt x="3827" y="51"/>
                    <a:pt x="3367" y="154"/>
                  </a:cubicBezTo>
                  <a:cubicBezTo>
                    <a:pt x="1069" y="609"/>
                    <a:pt x="0" y="3498"/>
                    <a:pt x="1137" y="5432"/>
                  </a:cubicBezTo>
                  <a:cubicBezTo>
                    <a:pt x="2002" y="6933"/>
                    <a:pt x="3207" y="7661"/>
                    <a:pt x="4800" y="8275"/>
                  </a:cubicBezTo>
                  <a:cubicBezTo>
                    <a:pt x="5137" y="8403"/>
                    <a:pt x="5486" y="8461"/>
                    <a:pt x="5835" y="8461"/>
                  </a:cubicBezTo>
                  <a:cubicBezTo>
                    <a:pt x="7420" y="8461"/>
                    <a:pt x="9014" y="7262"/>
                    <a:pt x="9554" y="5864"/>
                  </a:cubicBezTo>
                  <a:cubicBezTo>
                    <a:pt x="10259" y="4044"/>
                    <a:pt x="9668" y="1769"/>
                    <a:pt x="7848" y="814"/>
                  </a:cubicBezTo>
                  <a:cubicBezTo>
                    <a:pt x="6895" y="274"/>
                    <a:pt x="5831" y="0"/>
                    <a:pt x="4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8"/>
            <p:cNvSpPr/>
            <p:nvPr/>
          </p:nvSpPr>
          <p:spPr>
            <a:xfrm>
              <a:off x="3151475" y="2647950"/>
              <a:ext cx="320175" cy="314225"/>
            </a:xfrm>
            <a:custGeom>
              <a:avLst/>
              <a:gdLst/>
              <a:ahLst/>
              <a:cxnLst/>
              <a:rect l="l" t="t" r="r" b="b"/>
              <a:pathLst>
                <a:path w="12807" h="12569" extrusionOk="0">
                  <a:moveTo>
                    <a:pt x="6778" y="1"/>
                  </a:moveTo>
                  <a:cubicBezTo>
                    <a:pt x="5404" y="1"/>
                    <a:pt x="4128" y="608"/>
                    <a:pt x="3412" y="1808"/>
                  </a:cubicBezTo>
                  <a:cubicBezTo>
                    <a:pt x="1683" y="2923"/>
                    <a:pt x="227" y="4788"/>
                    <a:pt x="136" y="6812"/>
                  </a:cubicBezTo>
                  <a:cubicBezTo>
                    <a:pt x="1" y="10193"/>
                    <a:pt x="3214" y="12568"/>
                    <a:pt x="6370" y="12568"/>
                  </a:cubicBezTo>
                  <a:cubicBezTo>
                    <a:pt x="6400" y="12568"/>
                    <a:pt x="6430" y="12568"/>
                    <a:pt x="6460" y="12568"/>
                  </a:cubicBezTo>
                  <a:cubicBezTo>
                    <a:pt x="9758" y="12545"/>
                    <a:pt x="12602" y="9861"/>
                    <a:pt x="12715" y="6539"/>
                  </a:cubicBezTo>
                  <a:cubicBezTo>
                    <a:pt x="12806" y="3560"/>
                    <a:pt x="10531" y="489"/>
                    <a:pt x="7506" y="56"/>
                  </a:cubicBezTo>
                  <a:cubicBezTo>
                    <a:pt x="7262" y="19"/>
                    <a:pt x="7019" y="1"/>
                    <a:pt x="6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8"/>
            <p:cNvSpPr/>
            <p:nvPr/>
          </p:nvSpPr>
          <p:spPr>
            <a:xfrm>
              <a:off x="3489825" y="1861150"/>
              <a:ext cx="179150" cy="139350"/>
            </a:xfrm>
            <a:custGeom>
              <a:avLst/>
              <a:gdLst/>
              <a:ahLst/>
              <a:cxnLst/>
              <a:rect l="l" t="t" r="r" b="b"/>
              <a:pathLst>
                <a:path w="7166" h="5574" extrusionOk="0">
                  <a:moveTo>
                    <a:pt x="3594" y="0"/>
                  </a:moveTo>
                  <a:cubicBezTo>
                    <a:pt x="0" y="0"/>
                    <a:pt x="0" y="5574"/>
                    <a:pt x="3594" y="5574"/>
                  </a:cubicBezTo>
                  <a:cubicBezTo>
                    <a:pt x="7166" y="5574"/>
                    <a:pt x="7166" y="0"/>
                    <a:pt x="3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8"/>
            <p:cNvSpPr/>
            <p:nvPr/>
          </p:nvSpPr>
          <p:spPr>
            <a:xfrm>
              <a:off x="3652450" y="2995700"/>
              <a:ext cx="192300" cy="155750"/>
            </a:xfrm>
            <a:custGeom>
              <a:avLst/>
              <a:gdLst/>
              <a:ahLst/>
              <a:cxnLst/>
              <a:rect l="l" t="t" r="r" b="b"/>
              <a:pathLst>
                <a:path w="7692" h="6230" extrusionOk="0">
                  <a:moveTo>
                    <a:pt x="3570" y="0"/>
                  </a:moveTo>
                  <a:cubicBezTo>
                    <a:pt x="3443" y="0"/>
                    <a:pt x="3314" y="8"/>
                    <a:pt x="3186" y="22"/>
                  </a:cubicBezTo>
                  <a:cubicBezTo>
                    <a:pt x="1616" y="113"/>
                    <a:pt x="1" y="1660"/>
                    <a:pt x="615" y="3366"/>
                  </a:cubicBezTo>
                  <a:cubicBezTo>
                    <a:pt x="1161" y="4890"/>
                    <a:pt x="1889" y="5687"/>
                    <a:pt x="3504" y="6119"/>
                  </a:cubicBezTo>
                  <a:cubicBezTo>
                    <a:pt x="3793" y="6194"/>
                    <a:pt x="4067" y="6229"/>
                    <a:pt x="4325" y="6229"/>
                  </a:cubicBezTo>
                  <a:cubicBezTo>
                    <a:pt x="6704" y="6229"/>
                    <a:pt x="7691" y="3230"/>
                    <a:pt x="6234" y="1342"/>
                  </a:cubicBezTo>
                  <a:cubicBezTo>
                    <a:pt x="5605" y="490"/>
                    <a:pt x="4616" y="0"/>
                    <a:pt x="3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8"/>
            <p:cNvSpPr/>
            <p:nvPr/>
          </p:nvSpPr>
          <p:spPr>
            <a:xfrm>
              <a:off x="2518350" y="3867100"/>
              <a:ext cx="206050" cy="166900"/>
            </a:xfrm>
            <a:custGeom>
              <a:avLst/>
              <a:gdLst/>
              <a:ahLst/>
              <a:cxnLst/>
              <a:rect l="l" t="t" r="r" b="b"/>
              <a:pathLst>
                <a:path w="8242" h="6676" extrusionOk="0">
                  <a:moveTo>
                    <a:pt x="4399" y="1"/>
                  </a:moveTo>
                  <a:cubicBezTo>
                    <a:pt x="3869" y="1"/>
                    <a:pt x="3336" y="133"/>
                    <a:pt x="2850" y="425"/>
                  </a:cubicBezTo>
                  <a:lnTo>
                    <a:pt x="2395" y="721"/>
                  </a:lnTo>
                  <a:cubicBezTo>
                    <a:pt x="0" y="2171"/>
                    <a:pt x="576" y="6675"/>
                    <a:pt x="3630" y="6675"/>
                  </a:cubicBezTo>
                  <a:cubicBezTo>
                    <a:pt x="3738" y="6675"/>
                    <a:pt x="3850" y="6670"/>
                    <a:pt x="3964" y="6658"/>
                  </a:cubicBezTo>
                  <a:lnTo>
                    <a:pt x="4488" y="6590"/>
                  </a:lnTo>
                  <a:cubicBezTo>
                    <a:pt x="6558" y="6362"/>
                    <a:pt x="8241" y="4656"/>
                    <a:pt x="7672" y="2450"/>
                  </a:cubicBezTo>
                  <a:cubicBezTo>
                    <a:pt x="7289" y="999"/>
                    <a:pt x="585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8"/>
            <p:cNvSpPr/>
            <p:nvPr/>
          </p:nvSpPr>
          <p:spPr>
            <a:xfrm>
              <a:off x="2267150" y="3707100"/>
              <a:ext cx="242850" cy="211025"/>
            </a:xfrm>
            <a:custGeom>
              <a:avLst/>
              <a:gdLst/>
              <a:ahLst/>
              <a:cxnLst/>
              <a:rect l="l" t="t" r="r" b="b"/>
              <a:pathLst>
                <a:path w="9714" h="8441" extrusionOk="0">
                  <a:moveTo>
                    <a:pt x="4845" y="1"/>
                  </a:moveTo>
                  <a:cubicBezTo>
                    <a:pt x="2320" y="1"/>
                    <a:pt x="0" y="2639"/>
                    <a:pt x="842" y="5210"/>
                  </a:cubicBezTo>
                  <a:lnTo>
                    <a:pt x="955" y="5506"/>
                  </a:lnTo>
                  <a:cubicBezTo>
                    <a:pt x="1524" y="7462"/>
                    <a:pt x="3190" y="8440"/>
                    <a:pt x="4857" y="8440"/>
                  </a:cubicBezTo>
                  <a:cubicBezTo>
                    <a:pt x="6523" y="8440"/>
                    <a:pt x="8189" y="7462"/>
                    <a:pt x="8758" y="5506"/>
                  </a:cubicBezTo>
                  <a:lnTo>
                    <a:pt x="8872" y="5210"/>
                  </a:lnTo>
                  <a:cubicBezTo>
                    <a:pt x="9713" y="2639"/>
                    <a:pt x="7393" y="1"/>
                    <a:pt x="4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8"/>
            <p:cNvSpPr/>
            <p:nvPr/>
          </p:nvSpPr>
          <p:spPr>
            <a:xfrm>
              <a:off x="3253800" y="3352875"/>
              <a:ext cx="176325" cy="238050"/>
            </a:xfrm>
            <a:custGeom>
              <a:avLst/>
              <a:gdLst/>
              <a:ahLst/>
              <a:cxnLst/>
              <a:rect l="l" t="t" r="r" b="b"/>
              <a:pathLst>
                <a:path w="7053" h="9522" extrusionOk="0">
                  <a:moveTo>
                    <a:pt x="3063" y="0"/>
                  </a:moveTo>
                  <a:cubicBezTo>
                    <a:pt x="1572" y="0"/>
                    <a:pt x="60" y="958"/>
                    <a:pt x="274" y="2682"/>
                  </a:cubicBezTo>
                  <a:cubicBezTo>
                    <a:pt x="410" y="3592"/>
                    <a:pt x="1" y="4275"/>
                    <a:pt x="1" y="5185"/>
                  </a:cubicBezTo>
                  <a:cubicBezTo>
                    <a:pt x="1" y="6185"/>
                    <a:pt x="410" y="7141"/>
                    <a:pt x="888" y="7982"/>
                  </a:cubicBezTo>
                  <a:cubicBezTo>
                    <a:pt x="1480" y="9012"/>
                    <a:pt x="2587" y="9521"/>
                    <a:pt x="3683" y="9521"/>
                  </a:cubicBezTo>
                  <a:cubicBezTo>
                    <a:pt x="5032" y="9521"/>
                    <a:pt x="6362" y="8750"/>
                    <a:pt x="6689" y="7232"/>
                  </a:cubicBezTo>
                  <a:cubicBezTo>
                    <a:pt x="7053" y="5457"/>
                    <a:pt x="6757" y="4229"/>
                    <a:pt x="5938" y="2887"/>
                  </a:cubicBezTo>
                  <a:cubicBezTo>
                    <a:pt x="5824" y="2591"/>
                    <a:pt x="5756" y="2296"/>
                    <a:pt x="5711" y="1977"/>
                  </a:cubicBezTo>
                  <a:cubicBezTo>
                    <a:pt x="5456" y="625"/>
                    <a:pt x="4267" y="0"/>
                    <a:pt x="3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8"/>
            <p:cNvSpPr/>
            <p:nvPr/>
          </p:nvSpPr>
          <p:spPr>
            <a:xfrm>
              <a:off x="3582775" y="2711750"/>
              <a:ext cx="129700" cy="113975"/>
            </a:xfrm>
            <a:custGeom>
              <a:avLst/>
              <a:gdLst/>
              <a:ahLst/>
              <a:cxnLst/>
              <a:rect l="l" t="t" r="r" b="b"/>
              <a:pathLst>
                <a:path w="5188" h="4559" extrusionOk="0">
                  <a:moveTo>
                    <a:pt x="2595" y="1"/>
                  </a:moveTo>
                  <a:cubicBezTo>
                    <a:pt x="1679" y="1"/>
                    <a:pt x="763" y="518"/>
                    <a:pt x="513" y="1553"/>
                  </a:cubicBezTo>
                  <a:lnTo>
                    <a:pt x="422" y="1872"/>
                  </a:lnTo>
                  <a:cubicBezTo>
                    <a:pt x="1" y="3660"/>
                    <a:pt x="1308" y="4559"/>
                    <a:pt x="2606" y="4559"/>
                  </a:cubicBezTo>
                  <a:cubicBezTo>
                    <a:pt x="3901" y="4559"/>
                    <a:pt x="5187" y="3666"/>
                    <a:pt x="4744" y="1872"/>
                  </a:cubicBezTo>
                  <a:lnTo>
                    <a:pt x="4676" y="1553"/>
                  </a:lnTo>
                  <a:cubicBezTo>
                    <a:pt x="4426" y="518"/>
                    <a:pt x="3510" y="1"/>
                    <a:pt x="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8"/>
            <p:cNvSpPr/>
            <p:nvPr/>
          </p:nvSpPr>
          <p:spPr>
            <a:xfrm>
              <a:off x="3683175" y="3719650"/>
              <a:ext cx="191950" cy="166825"/>
            </a:xfrm>
            <a:custGeom>
              <a:avLst/>
              <a:gdLst/>
              <a:ahLst/>
              <a:cxnLst/>
              <a:rect l="l" t="t" r="r" b="b"/>
              <a:pathLst>
                <a:path w="7678" h="6673" extrusionOk="0">
                  <a:moveTo>
                    <a:pt x="4056" y="1"/>
                  </a:moveTo>
                  <a:cubicBezTo>
                    <a:pt x="3160" y="1"/>
                    <a:pt x="2263" y="307"/>
                    <a:pt x="1638" y="932"/>
                  </a:cubicBezTo>
                  <a:cubicBezTo>
                    <a:pt x="0" y="2592"/>
                    <a:pt x="569" y="6164"/>
                    <a:pt x="3162" y="6551"/>
                  </a:cubicBezTo>
                  <a:lnTo>
                    <a:pt x="3572" y="6619"/>
                  </a:lnTo>
                  <a:cubicBezTo>
                    <a:pt x="3799" y="6655"/>
                    <a:pt x="4021" y="6673"/>
                    <a:pt x="4235" y="6673"/>
                  </a:cubicBezTo>
                  <a:cubicBezTo>
                    <a:pt x="6291" y="6673"/>
                    <a:pt x="7677" y="5049"/>
                    <a:pt x="7348" y="2865"/>
                  </a:cubicBezTo>
                  <a:cubicBezTo>
                    <a:pt x="7325" y="2729"/>
                    <a:pt x="7302" y="2592"/>
                    <a:pt x="7280" y="2456"/>
                  </a:cubicBezTo>
                  <a:cubicBezTo>
                    <a:pt x="7024" y="839"/>
                    <a:pt x="5540" y="1"/>
                    <a:pt x="4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8"/>
            <p:cNvSpPr/>
            <p:nvPr/>
          </p:nvSpPr>
          <p:spPr>
            <a:xfrm>
              <a:off x="3697825" y="4246275"/>
              <a:ext cx="218100" cy="175300"/>
            </a:xfrm>
            <a:custGeom>
              <a:avLst/>
              <a:gdLst/>
              <a:ahLst/>
              <a:cxnLst/>
              <a:rect l="l" t="t" r="r" b="b"/>
              <a:pathLst>
                <a:path w="8724" h="7012" extrusionOk="0">
                  <a:moveTo>
                    <a:pt x="5929" y="1"/>
                  </a:moveTo>
                  <a:cubicBezTo>
                    <a:pt x="5713" y="1"/>
                    <a:pt x="5489" y="36"/>
                    <a:pt x="5260" y="112"/>
                  </a:cubicBezTo>
                  <a:cubicBezTo>
                    <a:pt x="3918" y="567"/>
                    <a:pt x="2826" y="1022"/>
                    <a:pt x="1803" y="2068"/>
                  </a:cubicBezTo>
                  <a:cubicBezTo>
                    <a:pt x="1" y="3889"/>
                    <a:pt x="1638" y="7012"/>
                    <a:pt x="3812" y="7012"/>
                  </a:cubicBezTo>
                  <a:cubicBezTo>
                    <a:pt x="4272" y="7012"/>
                    <a:pt x="4757" y="6872"/>
                    <a:pt x="5238" y="6550"/>
                  </a:cubicBezTo>
                  <a:cubicBezTo>
                    <a:pt x="6352" y="5799"/>
                    <a:pt x="7285" y="4753"/>
                    <a:pt x="7899" y="3524"/>
                  </a:cubicBezTo>
                  <a:cubicBezTo>
                    <a:pt x="8724" y="2056"/>
                    <a:pt x="7574" y="1"/>
                    <a:pt x="5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8"/>
            <p:cNvSpPr/>
            <p:nvPr/>
          </p:nvSpPr>
          <p:spPr>
            <a:xfrm>
              <a:off x="2856525" y="4282625"/>
              <a:ext cx="175475" cy="138900"/>
            </a:xfrm>
            <a:custGeom>
              <a:avLst/>
              <a:gdLst/>
              <a:ahLst/>
              <a:cxnLst/>
              <a:rect l="l" t="t" r="r" b="b"/>
              <a:pathLst>
                <a:path w="7019" h="5556" extrusionOk="0">
                  <a:moveTo>
                    <a:pt x="3735" y="1"/>
                  </a:moveTo>
                  <a:cubicBezTo>
                    <a:pt x="3211" y="1"/>
                    <a:pt x="2661" y="190"/>
                    <a:pt x="2152" y="637"/>
                  </a:cubicBezTo>
                  <a:cubicBezTo>
                    <a:pt x="1447" y="1274"/>
                    <a:pt x="1197" y="1888"/>
                    <a:pt x="765" y="2684"/>
                  </a:cubicBezTo>
                  <a:cubicBezTo>
                    <a:pt x="1" y="4082"/>
                    <a:pt x="1129" y="5556"/>
                    <a:pt x="2475" y="5556"/>
                  </a:cubicBezTo>
                  <a:cubicBezTo>
                    <a:pt x="2773" y="5556"/>
                    <a:pt x="3080" y="5484"/>
                    <a:pt x="3381" y="5323"/>
                  </a:cubicBezTo>
                  <a:cubicBezTo>
                    <a:pt x="4200" y="4891"/>
                    <a:pt x="4814" y="4641"/>
                    <a:pt x="5451" y="3936"/>
                  </a:cubicBezTo>
                  <a:cubicBezTo>
                    <a:pt x="7018" y="2227"/>
                    <a:pt x="5531" y="1"/>
                    <a:pt x="3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8"/>
            <p:cNvSpPr/>
            <p:nvPr/>
          </p:nvSpPr>
          <p:spPr>
            <a:xfrm>
              <a:off x="3037700" y="3743500"/>
              <a:ext cx="209300" cy="162100"/>
            </a:xfrm>
            <a:custGeom>
              <a:avLst/>
              <a:gdLst/>
              <a:ahLst/>
              <a:cxnLst/>
              <a:rect l="l" t="t" r="r" b="b"/>
              <a:pathLst>
                <a:path w="8372" h="6484" extrusionOk="0">
                  <a:moveTo>
                    <a:pt x="4186" y="1"/>
                  </a:moveTo>
                  <a:cubicBezTo>
                    <a:pt x="1" y="1"/>
                    <a:pt x="1" y="6484"/>
                    <a:pt x="4186" y="6484"/>
                  </a:cubicBezTo>
                  <a:cubicBezTo>
                    <a:pt x="8372" y="6484"/>
                    <a:pt x="8372" y="1"/>
                    <a:pt x="4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8"/>
            <p:cNvSpPr/>
            <p:nvPr/>
          </p:nvSpPr>
          <p:spPr>
            <a:xfrm>
              <a:off x="3500625" y="4075050"/>
              <a:ext cx="174600" cy="134800"/>
            </a:xfrm>
            <a:custGeom>
              <a:avLst/>
              <a:gdLst/>
              <a:ahLst/>
              <a:cxnLst/>
              <a:rect l="l" t="t" r="r" b="b"/>
              <a:pathLst>
                <a:path w="6984" h="5392" extrusionOk="0">
                  <a:moveTo>
                    <a:pt x="3503" y="0"/>
                  </a:moveTo>
                  <a:cubicBezTo>
                    <a:pt x="0" y="0"/>
                    <a:pt x="0" y="5392"/>
                    <a:pt x="3503" y="5392"/>
                  </a:cubicBezTo>
                  <a:cubicBezTo>
                    <a:pt x="6984" y="5392"/>
                    <a:pt x="6984" y="0"/>
                    <a:pt x="3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8"/>
            <p:cNvSpPr/>
            <p:nvPr/>
          </p:nvSpPr>
          <p:spPr>
            <a:xfrm>
              <a:off x="2911450" y="3001375"/>
              <a:ext cx="178600" cy="138775"/>
            </a:xfrm>
            <a:custGeom>
              <a:avLst/>
              <a:gdLst/>
              <a:ahLst/>
              <a:cxnLst/>
              <a:rect l="l" t="t" r="r" b="b"/>
              <a:pathLst>
                <a:path w="7144" h="5551" extrusionOk="0">
                  <a:moveTo>
                    <a:pt x="3572" y="0"/>
                  </a:moveTo>
                  <a:cubicBezTo>
                    <a:pt x="1" y="0"/>
                    <a:pt x="1" y="5551"/>
                    <a:pt x="3572" y="5551"/>
                  </a:cubicBezTo>
                  <a:cubicBezTo>
                    <a:pt x="7144" y="5551"/>
                    <a:pt x="7144" y="0"/>
                    <a:pt x="3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8"/>
            <p:cNvSpPr/>
            <p:nvPr/>
          </p:nvSpPr>
          <p:spPr>
            <a:xfrm>
              <a:off x="3544425" y="3350275"/>
              <a:ext cx="166075" cy="121125"/>
            </a:xfrm>
            <a:custGeom>
              <a:avLst/>
              <a:gdLst/>
              <a:ahLst/>
              <a:cxnLst/>
              <a:rect l="l" t="t" r="r" b="b"/>
              <a:pathLst>
                <a:path w="6643" h="4845" extrusionOk="0">
                  <a:moveTo>
                    <a:pt x="3126" y="0"/>
                  </a:moveTo>
                  <a:cubicBezTo>
                    <a:pt x="17" y="0"/>
                    <a:pt x="0" y="4845"/>
                    <a:pt x="3123" y="4845"/>
                  </a:cubicBezTo>
                  <a:cubicBezTo>
                    <a:pt x="3314" y="4845"/>
                    <a:pt x="3516" y="4826"/>
                    <a:pt x="3731" y="4788"/>
                  </a:cubicBezTo>
                  <a:lnTo>
                    <a:pt x="4367" y="4674"/>
                  </a:lnTo>
                  <a:cubicBezTo>
                    <a:pt x="6642" y="4265"/>
                    <a:pt x="6642" y="580"/>
                    <a:pt x="4367" y="170"/>
                  </a:cubicBezTo>
                  <a:lnTo>
                    <a:pt x="3731" y="57"/>
                  </a:lnTo>
                  <a:cubicBezTo>
                    <a:pt x="3517" y="18"/>
                    <a:pt x="3316" y="0"/>
                    <a:pt x="3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8"/>
            <p:cNvSpPr/>
            <p:nvPr/>
          </p:nvSpPr>
          <p:spPr>
            <a:xfrm>
              <a:off x="4353075" y="3522925"/>
              <a:ext cx="187700" cy="347900"/>
            </a:xfrm>
            <a:custGeom>
              <a:avLst/>
              <a:gdLst/>
              <a:ahLst/>
              <a:cxnLst/>
              <a:rect l="l" t="t" r="r" b="b"/>
              <a:pathLst>
                <a:path w="7508" h="13916" extrusionOk="0">
                  <a:moveTo>
                    <a:pt x="4508" y="0"/>
                  </a:moveTo>
                  <a:cubicBezTo>
                    <a:pt x="3298" y="0"/>
                    <a:pt x="2002" y="742"/>
                    <a:pt x="1570" y="1977"/>
                  </a:cubicBezTo>
                  <a:cubicBezTo>
                    <a:pt x="501" y="5139"/>
                    <a:pt x="1" y="8937"/>
                    <a:pt x="1206" y="12145"/>
                  </a:cubicBezTo>
                  <a:cubicBezTo>
                    <a:pt x="1614" y="13235"/>
                    <a:pt x="2657" y="13915"/>
                    <a:pt x="3686" y="13915"/>
                  </a:cubicBezTo>
                  <a:cubicBezTo>
                    <a:pt x="4439" y="13915"/>
                    <a:pt x="5184" y="13550"/>
                    <a:pt x="5665" y="12713"/>
                  </a:cubicBezTo>
                  <a:cubicBezTo>
                    <a:pt x="7485" y="9483"/>
                    <a:pt x="7508" y="5548"/>
                    <a:pt x="6871" y="1977"/>
                  </a:cubicBezTo>
                  <a:cubicBezTo>
                    <a:pt x="6612" y="599"/>
                    <a:pt x="5595" y="0"/>
                    <a:pt x="4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8"/>
            <p:cNvSpPr/>
            <p:nvPr/>
          </p:nvSpPr>
          <p:spPr>
            <a:xfrm>
              <a:off x="3884475" y="3526250"/>
              <a:ext cx="200775" cy="135950"/>
            </a:xfrm>
            <a:custGeom>
              <a:avLst/>
              <a:gdLst/>
              <a:ahLst/>
              <a:cxnLst/>
              <a:rect l="l" t="t" r="r" b="b"/>
              <a:pathLst>
                <a:path w="8031" h="5438" extrusionOk="0">
                  <a:moveTo>
                    <a:pt x="3385" y="1"/>
                  </a:moveTo>
                  <a:cubicBezTo>
                    <a:pt x="3083" y="1"/>
                    <a:pt x="2780" y="31"/>
                    <a:pt x="2480" y="92"/>
                  </a:cubicBezTo>
                  <a:cubicBezTo>
                    <a:pt x="1" y="479"/>
                    <a:pt x="319" y="3572"/>
                    <a:pt x="1866" y="4733"/>
                  </a:cubicBezTo>
                  <a:cubicBezTo>
                    <a:pt x="2640" y="5324"/>
                    <a:pt x="3527" y="5438"/>
                    <a:pt x="4482" y="5438"/>
                  </a:cubicBezTo>
                  <a:cubicBezTo>
                    <a:pt x="6984" y="5438"/>
                    <a:pt x="8031" y="1866"/>
                    <a:pt x="5733" y="638"/>
                  </a:cubicBezTo>
                  <a:cubicBezTo>
                    <a:pt x="5018" y="222"/>
                    <a:pt x="4206" y="1"/>
                    <a:pt x="3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8"/>
            <p:cNvSpPr/>
            <p:nvPr/>
          </p:nvSpPr>
          <p:spPr>
            <a:xfrm>
              <a:off x="4163150" y="4152950"/>
              <a:ext cx="244225" cy="149975"/>
            </a:xfrm>
            <a:custGeom>
              <a:avLst/>
              <a:gdLst/>
              <a:ahLst/>
              <a:cxnLst/>
              <a:rect l="l" t="t" r="r" b="b"/>
              <a:pathLst>
                <a:path w="9769" h="5999" extrusionOk="0">
                  <a:moveTo>
                    <a:pt x="3737" y="0"/>
                  </a:moveTo>
                  <a:cubicBezTo>
                    <a:pt x="3354" y="0"/>
                    <a:pt x="2960" y="54"/>
                    <a:pt x="2548" y="183"/>
                  </a:cubicBezTo>
                  <a:cubicBezTo>
                    <a:pt x="728" y="751"/>
                    <a:pt x="0" y="3026"/>
                    <a:pt x="1388" y="4459"/>
                  </a:cubicBezTo>
                  <a:cubicBezTo>
                    <a:pt x="2502" y="5597"/>
                    <a:pt x="3731" y="5733"/>
                    <a:pt x="5232" y="5961"/>
                  </a:cubicBezTo>
                  <a:cubicBezTo>
                    <a:pt x="5409" y="5986"/>
                    <a:pt x="5580" y="5999"/>
                    <a:pt x="5746" y="5999"/>
                  </a:cubicBezTo>
                  <a:cubicBezTo>
                    <a:pt x="8786" y="5999"/>
                    <a:pt x="9769" y="1828"/>
                    <a:pt x="6597" y="706"/>
                  </a:cubicBezTo>
                  <a:cubicBezTo>
                    <a:pt x="5618" y="347"/>
                    <a:pt x="4710" y="0"/>
                    <a:pt x="3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8"/>
            <p:cNvSpPr/>
            <p:nvPr/>
          </p:nvSpPr>
          <p:spPr>
            <a:xfrm>
              <a:off x="4896125" y="3932625"/>
              <a:ext cx="246525" cy="186950"/>
            </a:xfrm>
            <a:custGeom>
              <a:avLst/>
              <a:gdLst/>
              <a:ahLst/>
              <a:cxnLst/>
              <a:rect l="l" t="t" r="r" b="b"/>
              <a:pathLst>
                <a:path w="9861" h="7478" extrusionOk="0">
                  <a:moveTo>
                    <a:pt x="6107" y="1"/>
                  </a:moveTo>
                  <a:cubicBezTo>
                    <a:pt x="6029" y="1"/>
                    <a:pt x="5951" y="4"/>
                    <a:pt x="5872" y="11"/>
                  </a:cubicBezTo>
                  <a:cubicBezTo>
                    <a:pt x="4689" y="79"/>
                    <a:pt x="3665" y="215"/>
                    <a:pt x="2778" y="1102"/>
                  </a:cubicBezTo>
                  <a:cubicBezTo>
                    <a:pt x="2164" y="1717"/>
                    <a:pt x="1936" y="2445"/>
                    <a:pt x="1595" y="3195"/>
                  </a:cubicBezTo>
                  <a:cubicBezTo>
                    <a:pt x="1" y="4790"/>
                    <a:pt x="1099" y="7477"/>
                    <a:pt x="3079" y="7477"/>
                  </a:cubicBezTo>
                  <a:cubicBezTo>
                    <a:pt x="3472" y="7477"/>
                    <a:pt x="3899" y="7371"/>
                    <a:pt x="4348" y="7131"/>
                  </a:cubicBezTo>
                  <a:lnTo>
                    <a:pt x="4348" y="7131"/>
                  </a:lnTo>
                  <a:cubicBezTo>
                    <a:pt x="4283" y="7171"/>
                    <a:pt x="4476" y="7185"/>
                    <a:pt x="4761" y="7185"/>
                  </a:cubicBezTo>
                  <a:cubicBezTo>
                    <a:pt x="5280" y="7185"/>
                    <a:pt x="6103" y="7137"/>
                    <a:pt x="6236" y="7108"/>
                  </a:cubicBezTo>
                  <a:cubicBezTo>
                    <a:pt x="7441" y="6789"/>
                    <a:pt x="8124" y="5948"/>
                    <a:pt x="8715" y="4924"/>
                  </a:cubicBezTo>
                  <a:cubicBezTo>
                    <a:pt x="9860" y="2964"/>
                    <a:pt x="8468" y="1"/>
                    <a:pt x="6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8"/>
            <p:cNvSpPr/>
            <p:nvPr/>
          </p:nvSpPr>
          <p:spPr>
            <a:xfrm>
              <a:off x="4843300" y="3335850"/>
              <a:ext cx="214425" cy="225575"/>
            </a:xfrm>
            <a:custGeom>
              <a:avLst/>
              <a:gdLst/>
              <a:ahLst/>
              <a:cxnLst/>
              <a:rect l="l" t="t" r="r" b="b"/>
              <a:pathLst>
                <a:path w="8577" h="9023" extrusionOk="0">
                  <a:moveTo>
                    <a:pt x="4479" y="0"/>
                  </a:moveTo>
                  <a:cubicBezTo>
                    <a:pt x="4181" y="0"/>
                    <a:pt x="3883" y="43"/>
                    <a:pt x="3594" y="133"/>
                  </a:cubicBezTo>
                  <a:lnTo>
                    <a:pt x="3253" y="247"/>
                  </a:lnTo>
                  <a:cubicBezTo>
                    <a:pt x="1911" y="656"/>
                    <a:pt x="614" y="1703"/>
                    <a:pt x="341" y="3159"/>
                  </a:cubicBezTo>
                  <a:cubicBezTo>
                    <a:pt x="0" y="4592"/>
                    <a:pt x="182" y="6116"/>
                    <a:pt x="819" y="7435"/>
                  </a:cubicBezTo>
                  <a:cubicBezTo>
                    <a:pt x="1339" y="8563"/>
                    <a:pt x="2439" y="9023"/>
                    <a:pt x="3559" y="9023"/>
                  </a:cubicBezTo>
                  <a:cubicBezTo>
                    <a:pt x="4155" y="9023"/>
                    <a:pt x="4756" y="8893"/>
                    <a:pt x="5278" y="8663"/>
                  </a:cubicBezTo>
                  <a:cubicBezTo>
                    <a:pt x="6438" y="8163"/>
                    <a:pt x="7211" y="7276"/>
                    <a:pt x="7871" y="6229"/>
                  </a:cubicBezTo>
                  <a:cubicBezTo>
                    <a:pt x="8576" y="4978"/>
                    <a:pt x="8576" y="3432"/>
                    <a:pt x="7871" y="2180"/>
                  </a:cubicBezTo>
                  <a:lnTo>
                    <a:pt x="7666" y="1862"/>
                  </a:lnTo>
                  <a:cubicBezTo>
                    <a:pt x="7039" y="774"/>
                    <a:pt x="5755" y="0"/>
                    <a:pt x="4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8"/>
            <p:cNvSpPr/>
            <p:nvPr/>
          </p:nvSpPr>
          <p:spPr>
            <a:xfrm>
              <a:off x="4666925" y="3855150"/>
              <a:ext cx="191050" cy="163825"/>
            </a:xfrm>
            <a:custGeom>
              <a:avLst/>
              <a:gdLst/>
              <a:ahLst/>
              <a:cxnLst/>
              <a:rect l="l" t="t" r="r" b="b"/>
              <a:pathLst>
                <a:path w="7642" h="6553" extrusionOk="0">
                  <a:moveTo>
                    <a:pt x="3839" y="1"/>
                  </a:moveTo>
                  <a:cubicBezTo>
                    <a:pt x="1082" y="1"/>
                    <a:pt x="0" y="3857"/>
                    <a:pt x="1801" y="5657"/>
                  </a:cubicBezTo>
                  <a:cubicBezTo>
                    <a:pt x="2414" y="6271"/>
                    <a:pt x="3255" y="6553"/>
                    <a:pt x="4101" y="6553"/>
                  </a:cubicBezTo>
                  <a:cubicBezTo>
                    <a:pt x="5861" y="6553"/>
                    <a:pt x="7642" y="5334"/>
                    <a:pt x="7442" y="3337"/>
                  </a:cubicBezTo>
                  <a:lnTo>
                    <a:pt x="7419" y="2996"/>
                  </a:lnTo>
                  <a:cubicBezTo>
                    <a:pt x="7237" y="1290"/>
                    <a:pt x="6191" y="243"/>
                    <a:pt x="4485" y="61"/>
                  </a:cubicBezTo>
                  <a:lnTo>
                    <a:pt x="4144" y="16"/>
                  </a:lnTo>
                  <a:cubicBezTo>
                    <a:pt x="4040" y="6"/>
                    <a:pt x="3938" y="1"/>
                    <a:pt x="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8"/>
            <p:cNvSpPr/>
            <p:nvPr/>
          </p:nvSpPr>
          <p:spPr>
            <a:xfrm>
              <a:off x="5385250" y="3407400"/>
              <a:ext cx="250825" cy="194525"/>
            </a:xfrm>
            <a:custGeom>
              <a:avLst/>
              <a:gdLst/>
              <a:ahLst/>
              <a:cxnLst/>
              <a:rect l="l" t="t" r="r" b="b"/>
              <a:pathLst>
                <a:path w="10033" h="7781" extrusionOk="0">
                  <a:moveTo>
                    <a:pt x="5005" y="1"/>
                  </a:moveTo>
                  <a:cubicBezTo>
                    <a:pt x="1" y="1"/>
                    <a:pt x="1" y="7780"/>
                    <a:pt x="5005" y="7780"/>
                  </a:cubicBezTo>
                  <a:cubicBezTo>
                    <a:pt x="10032" y="7780"/>
                    <a:pt x="10032" y="1"/>
                    <a:pt x="5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8"/>
            <p:cNvSpPr/>
            <p:nvPr/>
          </p:nvSpPr>
          <p:spPr>
            <a:xfrm>
              <a:off x="5173125" y="3149225"/>
              <a:ext cx="186550" cy="328425"/>
            </a:xfrm>
            <a:custGeom>
              <a:avLst/>
              <a:gdLst/>
              <a:ahLst/>
              <a:cxnLst/>
              <a:rect l="l" t="t" r="r" b="b"/>
              <a:pathLst>
                <a:path w="7462" h="13137" extrusionOk="0">
                  <a:moveTo>
                    <a:pt x="3292" y="0"/>
                  </a:moveTo>
                  <a:cubicBezTo>
                    <a:pt x="2290" y="0"/>
                    <a:pt x="1320" y="655"/>
                    <a:pt x="1343" y="1980"/>
                  </a:cubicBezTo>
                  <a:cubicBezTo>
                    <a:pt x="1388" y="3663"/>
                    <a:pt x="1388" y="4891"/>
                    <a:pt x="751" y="6438"/>
                  </a:cubicBezTo>
                  <a:cubicBezTo>
                    <a:pt x="1" y="8121"/>
                    <a:pt x="137" y="10078"/>
                    <a:pt x="1138" y="11624"/>
                  </a:cubicBezTo>
                  <a:cubicBezTo>
                    <a:pt x="1716" y="12591"/>
                    <a:pt x="2825" y="13136"/>
                    <a:pt x="3906" y="13136"/>
                  </a:cubicBezTo>
                  <a:cubicBezTo>
                    <a:pt x="4910" y="13136"/>
                    <a:pt x="5889" y="12665"/>
                    <a:pt x="6393" y="11624"/>
                  </a:cubicBezTo>
                  <a:cubicBezTo>
                    <a:pt x="7234" y="9918"/>
                    <a:pt x="7462" y="8190"/>
                    <a:pt x="6598" y="6438"/>
                  </a:cubicBezTo>
                  <a:cubicBezTo>
                    <a:pt x="6347" y="5892"/>
                    <a:pt x="5915" y="5414"/>
                    <a:pt x="5733" y="4846"/>
                  </a:cubicBezTo>
                  <a:cubicBezTo>
                    <a:pt x="5437" y="3959"/>
                    <a:pt x="5506" y="2889"/>
                    <a:pt x="5437" y="1980"/>
                  </a:cubicBezTo>
                  <a:cubicBezTo>
                    <a:pt x="5346" y="666"/>
                    <a:pt x="4302" y="0"/>
                    <a:pt x="3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8"/>
            <p:cNvSpPr/>
            <p:nvPr/>
          </p:nvSpPr>
          <p:spPr>
            <a:xfrm>
              <a:off x="5200825" y="3921075"/>
              <a:ext cx="353350" cy="199425"/>
            </a:xfrm>
            <a:custGeom>
              <a:avLst/>
              <a:gdLst/>
              <a:ahLst/>
              <a:cxnLst/>
              <a:rect l="l" t="t" r="r" b="b"/>
              <a:pathLst>
                <a:path w="14134" h="7977" extrusionOk="0">
                  <a:moveTo>
                    <a:pt x="7050" y="0"/>
                  </a:moveTo>
                  <a:cubicBezTo>
                    <a:pt x="6033" y="0"/>
                    <a:pt x="5004" y="189"/>
                    <a:pt x="3988" y="518"/>
                  </a:cubicBezTo>
                  <a:cubicBezTo>
                    <a:pt x="3880" y="506"/>
                    <a:pt x="3774" y="501"/>
                    <a:pt x="3670" y="501"/>
                  </a:cubicBezTo>
                  <a:cubicBezTo>
                    <a:pt x="953" y="501"/>
                    <a:pt x="0" y="4398"/>
                    <a:pt x="2805" y="5341"/>
                  </a:cubicBezTo>
                  <a:cubicBezTo>
                    <a:pt x="4303" y="6922"/>
                    <a:pt x="6348" y="7976"/>
                    <a:pt x="8523" y="7976"/>
                  </a:cubicBezTo>
                  <a:cubicBezTo>
                    <a:pt x="8694" y="7976"/>
                    <a:pt x="8866" y="7970"/>
                    <a:pt x="9038" y="7956"/>
                  </a:cubicBezTo>
                  <a:cubicBezTo>
                    <a:pt x="12632" y="7683"/>
                    <a:pt x="14134" y="3066"/>
                    <a:pt x="10858" y="1041"/>
                  </a:cubicBezTo>
                  <a:cubicBezTo>
                    <a:pt x="9643" y="312"/>
                    <a:pt x="8356" y="0"/>
                    <a:pt x="7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8"/>
            <p:cNvSpPr/>
            <p:nvPr/>
          </p:nvSpPr>
          <p:spPr>
            <a:xfrm>
              <a:off x="5754325" y="3980375"/>
              <a:ext cx="271875" cy="188325"/>
            </a:xfrm>
            <a:custGeom>
              <a:avLst/>
              <a:gdLst/>
              <a:ahLst/>
              <a:cxnLst/>
              <a:rect l="l" t="t" r="r" b="b"/>
              <a:pathLst>
                <a:path w="10875" h="7533" extrusionOk="0">
                  <a:moveTo>
                    <a:pt x="5448" y="1"/>
                  </a:moveTo>
                  <a:cubicBezTo>
                    <a:pt x="4353" y="1"/>
                    <a:pt x="3268" y="334"/>
                    <a:pt x="2457" y="1058"/>
                  </a:cubicBezTo>
                  <a:cubicBezTo>
                    <a:pt x="410" y="1649"/>
                    <a:pt x="1" y="4834"/>
                    <a:pt x="1980" y="5744"/>
                  </a:cubicBezTo>
                  <a:cubicBezTo>
                    <a:pt x="2860" y="6900"/>
                    <a:pt x="4341" y="7532"/>
                    <a:pt x="5800" y="7532"/>
                  </a:cubicBezTo>
                  <a:cubicBezTo>
                    <a:pt x="6264" y="7532"/>
                    <a:pt x="6727" y="7468"/>
                    <a:pt x="7166" y="7336"/>
                  </a:cubicBezTo>
                  <a:cubicBezTo>
                    <a:pt x="10146" y="6449"/>
                    <a:pt x="10874" y="2263"/>
                    <a:pt x="8031" y="648"/>
                  </a:cubicBezTo>
                  <a:cubicBezTo>
                    <a:pt x="7260" y="227"/>
                    <a:pt x="6350" y="1"/>
                    <a:pt x="5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8"/>
            <p:cNvSpPr/>
            <p:nvPr/>
          </p:nvSpPr>
          <p:spPr>
            <a:xfrm>
              <a:off x="5580875" y="4411875"/>
              <a:ext cx="216700" cy="236975"/>
            </a:xfrm>
            <a:custGeom>
              <a:avLst/>
              <a:gdLst/>
              <a:ahLst/>
              <a:cxnLst/>
              <a:rect l="l" t="t" r="r" b="b"/>
              <a:pathLst>
                <a:path w="8668" h="9479" extrusionOk="0">
                  <a:moveTo>
                    <a:pt x="4482" y="0"/>
                  </a:moveTo>
                  <a:cubicBezTo>
                    <a:pt x="2851" y="0"/>
                    <a:pt x="1240" y="1214"/>
                    <a:pt x="615" y="2837"/>
                  </a:cubicBezTo>
                  <a:cubicBezTo>
                    <a:pt x="1" y="4452"/>
                    <a:pt x="456" y="6022"/>
                    <a:pt x="1184" y="7501"/>
                  </a:cubicBezTo>
                  <a:cubicBezTo>
                    <a:pt x="1814" y="8762"/>
                    <a:pt x="3276" y="9478"/>
                    <a:pt x="4670" y="9478"/>
                  </a:cubicBezTo>
                  <a:cubicBezTo>
                    <a:pt x="4986" y="9478"/>
                    <a:pt x="5298" y="9442"/>
                    <a:pt x="5597" y="9366"/>
                  </a:cubicBezTo>
                  <a:cubicBezTo>
                    <a:pt x="7371" y="8888"/>
                    <a:pt x="8372" y="7319"/>
                    <a:pt x="8508" y="5567"/>
                  </a:cubicBezTo>
                  <a:cubicBezTo>
                    <a:pt x="8668" y="3816"/>
                    <a:pt x="8099" y="2428"/>
                    <a:pt x="6939" y="1131"/>
                  </a:cubicBezTo>
                  <a:cubicBezTo>
                    <a:pt x="6208" y="338"/>
                    <a:pt x="5342" y="0"/>
                    <a:pt x="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8"/>
            <p:cNvSpPr/>
            <p:nvPr/>
          </p:nvSpPr>
          <p:spPr>
            <a:xfrm>
              <a:off x="5731675" y="3595750"/>
              <a:ext cx="242750" cy="181425"/>
            </a:xfrm>
            <a:custGeom>
              <a:avLst/>
              <a:gdLst/>
              <a:ahLst/>
              <a:cxnLst/>
              <a:rect l="l" t="t" r="r" b="b"/>
              <a:pathLst>
                <a:path w="9710" h="7257" extrusionOk="0">
                  <a:moveTo>
                    <a:pt x="5615" y="0"/>
                  </a:moveTo>
                  <a:cubicBezTo>
                    <a:pt x="5329" y="0"/>
                    <a:pt x="5025" y="35"/>
                    <a:pt x="4706" y="110"/>
                  </a:cubicBezTo>
                  <a:cubicBezTo>
                    <a:pt x="3068" y="474"/>
                    <a:pt x="2249" y="1407"/>
                    <a:pt x="1293" y="2726"/>
                  </a:cubicBezTo>
                  <a:cubicBezTo>
                    <a:pt x="0" y="4532"/>
                    <a:pt x="1723" y="7256"/>
                    <a:pt x="3806" y="7256"/>
                  </a:cubicBezTo>
                  <a:cubicBezTo>
                    <a:pt x="3848" y="7256"/>
                    <a:pt x="3890" y="7255"/>
                    <a:pt x="3932" y="7253"/>
                  </a:cubicBezTo>
                  <a:cubicBezTo>
                    <a:pt x="5570" y="7184"/>
                    <a:pt x="6707" y="6889"/>
                    <a:pt x="7913" y="5729"/>
                  </a:cubicBezTo>
                  <a:lnTo>
                    <a:pt x="7845" y="5638"/>
                  </a:lnTo>
                  <a:cubicBezTo>
                    <a:pt x="9710" y="3669"/>
                    <a:pt x="8554" y="0"/>
                    <a:pt x="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8"/>
            <p:cNvSpPr/>
            <p:nvPr/>
          </p:nvSpPr>
          <p:spPr>
            <a:xfrm>
              <a:off x="5104900" y="3659900"/>
              <a:ext cx="147875" cy="114325"/>
            </a:xfrm>
            <a:custGeom>
              <a:avLst/>
              <a:gdLst/>
              <a:ahLst/>
              <a:cxnLst/>
              <a:rect l="l" t="t" r="r" b="b"/>
              <a:pathLst>
                <a:path w="5915" h="4573" extrusionOk="0">
                  <a:moveTo>
                    <a:pt x="2957" y="1"/>
                  </a:moveTo>
                  <a:cubicBezTo>
                    <a:pt x="0" y="1"/>
                    <a:pt x="0" y="4573"/>
                    <a:pt x="2957" y="4573"/>
                  </a:cubicBezTo>
                  <a:cubicBezTo>
                    <a:pt x="5892" y="4573"/>
                    <a:pt x="5914" y="1"/>
                    <a:pt x="2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8"/>
            <p:cNvSpPr/>
            <p:nvPr/>
          </p:nvSpPr>
          <p:spPr>
            <a:xfrm>
              <a:off x="5576900" y="3102725"/>
              <a:ext cx="223525" cy="187425"/>
            </a:xfrm>
            <a:custGeom>
              <a:avLst/>
              <a:gdLst/>
              <a:ahLst/>
              <a:cxnLst/>
              <a:rect l="l" t="t" r="r" b="b"/>
              <a:pathLst>
                <a:path w="8941" h="7497" extrusionOk="0">
                  <a:moveTo>
                    <a:pt x="5085" y="1"/>
                  </a:moveTo>
                  <a:cubicBezTo>
                    <a:pt x="4214" y="1"/>
                    <a:pt x="3344" y="325"/>
                    <a:pt x="2662" y="973"/>
                  </a:cubicBezTo>
                  <a:cubicBezTo>
                    <a:pt x="1092" y="2452"/>
                    <a:pt x="1" y="6342"/>
                    <a:pt x="2798" y="7252"/>
                  </a:cubicBezTo>
                  <a:cubicBezTo>
                    <a:pt x="3263" y="7417"/>
                    <a:pt x="3740" y="7496"/>
                    <a:pt x="4211" y="7496"/>
                  </a:cubicBezTo>
                  <a:cubicBezTo>
                    <a:pt x="5493" y="7496"/>
                    <a:pt x="6725" y="6906"/>
                    <a:pt x="7507" y="5841"/>
                  </a:cubicBezTo>
                  <a:cubicBezTo>
                    <a:pt x="8622" y="4363"/>
                    <a:pt x="8940" y="2406"/>
                    <a:pt x="7507" y="973"/>
                  </a:cubicBezTo>
                  <a:cubicBezTo>
                    <a:pt x="6825" y="325"/>
                    <a:pt x="5955" y="1"/>
                    <a:pt x="5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8"/>
            <p:cNvSpPr/>
            <p:nvPr/>
          </p:nvSpPr>
          <p:spPr>
            <a:xfrm>
              <a:off x="4744225" y="4350900"/>
              <a:ext cx="212850" cy="272900"/>
            </a:xfrm>
            <a:custGeom>
              <a:avLst/>
              <a:gdLst/>
              <a:ahLst/>
              <a:cxnLst/>
              <a:rect l="l" t="t" r="r" b="b"/>
              <a:pathLst>
                <a:path w="8514" h="10916" extrusionOk="0">
                  <a:moveTo>
                    <a:pt x="2737" y="0"/>
                  </a:moveTo>
                  <a:cubicBezTo>
                    <a:pt x="1353" y="0"/>
                    <a:pt x="0" y="1479"/>
                    <a:pt x="779" y="3161"/>
                  </a:cubicBezTo>
                  <a:cubicBezTo>
                    <a:pt x="1325" y="4366"/>
                    <a:pt x="1916" y="5572"/>
                    <a:pt x="2439" y="6800"/>
                  </a:cubicBezTo>
                  <a:cubicBezTo>
                    <a:pt x="2985" y="8097"/>
                    <a:pt x="3304" y="9257"/>
                    <a:pt x="4350" y="10235"/>
                  </a:cubicBezTo>
                  <a:cubicBezTo>
                    <a:pt x="4857" y="10710"/>
                    <a:pt x="5416" y="10915"/>
                    <a:pt x="5950" y="10915"/>
                  </a:cubicBezTo>
                  <a:cubicBezTo>
                    <a:pt x="7312" y="10915"/>
                    <a:pt x="8514" y="9584"/>
                    <a:pt x="8285" y="7983"/>
                  </a:cubicBezTo>
                  <a:cubicBezTo>
                    <a:pt x="8081" y="6618"/>
                    <a:pt x="7216" y="5618"/>
                    <a:pt x="6511" y="4480"/>
                  </a:cubicBezTo>
                  <a:cubicBezTo>
                    <a:pt x="5806" y="3320"/>
                    <a:pt x="5146" y="2205"/>
                    <a:pt x="4464" y="1068"/>
                  </a:cubicBezTo>
                  <a:cubicBezTo>
                    <a:pt x="4019" y="314"/>
                    <a:pt x="3374" y="0"/>
                    <a:pt x="2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8"/>
            <p:cNvSpPr/>
            <p:nvPr/>
          </p:nvSpPr>
          <p:spPr>
            <a:xfrm>
              <a:off x="3826475" y="4462325"/>
              <a:ext cx="271850" cy="211000"/>
            </a:xfrm>
            <a:custGeom>
              <a:avLst/>
              <a:gdLst/>
              <a:ahLst/>
              <a:cxnLst/>
              <a:rect l="l" t="t" r="r" b="b"/>
              <a:pathLst>
                <a:path w="10874" h="8440" extrusionOk="0">
                  <a:moveTo>
                    <a:pt x="5437" y="0"/>
                  </a:moveTo>
                  <a:cubicBezTo>
                    <a:pt x="1" y="0"/>
                    <a:pt x="1" y="8440"/>
                    <a:pt x="5437" y="8440"/>
                  </a:cubicBezTo>
                  <a:cubicBezTo>
                    <a:pt x="10874" y="8440"/>
                    <a:pt x="10874" y="0"/>
                    <a:pt x="5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8"/>
            <p:cNvSpPr/>
            <p:nvPr/>
          </p:nvSpPr>
          <p:spPr>
            <a:xfrm>
              <a:off x="2341075" y="4212675"/>
              <a:ext cx="229775" cy="177450"/>
            </a:xfrm>
            <a:custGeom>
              <a:avLst/>
              <a:gdLst/>
              <a:ahLst/>
              <a:cxnLst/>
              <a:rect l="l" t="t" r="r" b="b"/>
              <a:pathLst>
                <a:path w="9191" h="7098" extrusionOk="0">
                  <a:moveTo>
                    <a:pt x="4595" y="0"/>
                  </a:moveTo>
                  <a:cubicBezTo>
                    <a:pt x="0" y="0"/>
                    <a:pt x="0" y="7098"/>
                    <a:pt x="4595" y="7098"/>
                  </a:cubicBezTo>
                  <a:cubicBezTo>
                    <a:pt x="9190" y="7098"/>
                    <a:pt x="9167" y="0"/>
                    <a:pt x="4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8"/>
            <p:cNvSpPr/>
            <p:nvPr/>
          </p:nvSpPr>
          <p:spPr>
            <a:xfrm>
              <a:off x="3104825" y="4105200"/>
              <a:ext cx="183700" cy="142750"/>
            </a:xfrm>
            <a:custGeom>
              <a:avLst/>
              <a:gdLst/>
              <a:ahLst/>
              <a:cxnLst/>
              <a:rect l="l" t="t" r="r" b="b"/>
              <a:pathLst>
                <a:path w="7348" h="5710" extrusionOk="0">
                  <a:moveTo>
                    <a:pt x="3685" y="0"/>
                  </a:moveTo>
                  <a:cubicBezTo>
                    <a:pt x="0" y="0"/>
                    <a:pt x="0" y="5710"/>
                    <a:pt x="3685" y="5710"/>
                  </a:cubicBezTo>
                  <a:cubicBezTo>
                    <a:pt x="7348" y="5710"/>
                    <a:pt x="7348" y="0"/>
                    <a:pt x="3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18"/>
          <p:cNvGrpSpPr/>
          <p:nvPr/>
        </p:nvGrpSpPr>
        <p:grpSpPr>
          <a:xfrm rot="3248415">
            <a:off x="8084770" y="4004823"/>
            <a:ext cx="1005674" cy="1600645"/>
            <a:chOff x="2665800" y="994925"/>
            <a:chExt cx="2326725" cy="3703250"/>
          </a:xfrm>
        </p:grpSpPr>
        <p:sp>
          <p:nvSpPr>
            <p:cNvPr id="805" name="Google Shape;805;p18"/>
            <p:cNvSpPr/>
            <p:nvPr/>
          </p:nvSpPr>
          <p:spPr>
            <a:xfrm>
              <a:off x="2922825" y="994925"/>
              <a:ext cx="2069700" cy="2082450"/>
            </a:xfrm>
            <a:custGeom>
              <a:avLst/>
              <a:gdLst/>
              <a:ahLst/>
              <a:cxnLst/>
              <a:rect l="l" t="t" r="r" b="b"/>
              <a:pathLst>
                <a:path w="82788" h="83298" extrusionOk="0">
                  <a:moveTo>
                    <a:pt x="31490" y="0"/>
                  </a:moveTo>
                  <a:cubicBezTo>
                    <a:pt x="31252" y="0"/>
                    <a:pt x="31015" y="2"/>
                    <a:pt x="30778" y="5"/>
                  </a:cubicBezTo>
                  <a:cubicBezTo>
                    <a:pt x="22771" y="73"/>
                    <a:pt x="14286" y="1665"/>
                    <a:pt x="8326" y="6988"/>
                  </a:cubicBezTo>
                  <a:cubicBezTo>
                    <a:pt x="2344" y="12334"/>
                    <a:pt x="1" y="22297"/>
                    <a:pt x="5028" y="28553"/>
                  </a:cubicBezTo>
                  <a:cubicBezTo>
                    <a:pt x="6734" y="30669"/>
                    <a:pt x="9077" y="32147"/>
                    <a:pt x="11329" y="33694"/>
                  </a:cubicBezTo>
                  <a:cubicBezTo>
                    <a:pt x="20155" y="39745"/>
                    <a:pt x="28094" y="46979"/>
                    <a:pt x="34918" y="55236"/>
                  </a:cubicBezTo>
                  <a:cubicBezTo>
                    <a:pt x="40901" y="62470"/>
                    <a:pt x="46087" y="70545"/>
                    <a:pt x="53389" y="76459"/>
                  </a:cubicBezTo>
                  <a:cubicBezTo>
                    <a:pt x="59159" y="81130"/>
                    <a:pt x="64764" y="83298"/>
                    <a:pt x="69314" y="83298"/>
                  </a:cubicBezTo>
                  <a:cubicBezTo>
                    <a:pt x="77949" y="83298"/>
                    <a:pt x="82787" y="75492"/>
                    <a:pt x="77752" y="62174"/>
                  </a:cubicBezTo>
                  <a:cubicBezTo>
                    <a:pt x="70859" y="43999"/>
                    <a:pt x="60987" y="26574"/>
                    <a:pt x="49977" y="10583"/>
                  </a:cubicBezTo>
                  <a:cubicBezTo>
                    <a:pt x="47680" y="7239"/>
                    <a:pt x="45177" y="3827"/>
                    <a:pt x="41561" y="1938"/>
                  </a:cubicBezTo>
                  <a:cubicBezTo>
                    <a:pt x="38495" y="342"/>
                    <a:pt x="34952" y="0"/>
                    <a:pt x="3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8"/>
            <p:cNvSpPr/>
            <p:nvPr/>
          </p:nvSpPr>
          <p:spPr>
            <a:xfrm>
              <a:off x="2665800" y="3446975"/>
              <a:ext cx="1078250" cy="1251200"/>
            </a:xfrm>
            <a:custGeom>
              <a:avLst/>
              <a:gdLst/>
              <a:ahLst/>
              <a:cxnLst/>
              <a:rect l="l" t="t" r="r" b="b"/>
              <a:pathLst>
                <a:path w="43130" h="50048" extrusionOk="0">
                  <a:moveTo>
                    <a:pt x="24048" y="0"/>
                  </a:moveTo>
                  <a:cubicBezTo>
                    <a:pt x="16617" y="0"/>
                    <a:pt x="8393" y="4303"/>
                    <a:pt x="5027" y="9837"/>
                  </a:cubicBezTo>
                  <a:cubicBezTo>
                    <a:pt x="3139" y="12953"/>
                    <a:pt x="2161" y="16525"/>
                    <a:pt x="1479" y="20096"/>
                  </a:cubicBezTo>
                  <a:cubicBezTo>
                    <a:pt x="114" y="27307"/>
                    <a:pt x="0" y="35178"/>
                    <a:pt x="3617" y="41570"/>
                  </a:cubicBezTo>
                  <a:cubicBezTo>
                    <a:pt x="6418" y="46489"/>
                    <a:pt x="11980" y="50047"/>
                    <a:pt x="17443" y="50047"/>
                  </a:cubicBezTo>
                  <a:cubicBezTo>
                    <a:pt x="19079" y="50047"/>
                    <a:pt x="20706" y="49728"/>
                    <a:pt x="22247" y="49031"/>
                  </a:cubicBezTo>
                  <a:cubicBezTo>
                    <a:pt x="27593" y="46597"/>
                    <a:pt x="30300" y="40728"/>
                    <a:pt x="32597" y="35337"/>
                  </a:cubicBezTo>
                  <a:cubicBezTo>
                    <a:pt x="36578" y="25897"/>
                    <a:pt x="43129" y="9655"/>
                    <a:pt x="32324" y="2330"/>
                  </a:cubicBezTo>
                  <a:cubicBezTo>
                    <a:pt x="29947" y="709"/>
                    <a:pt x="27063" y="0"/>
                    <a:pt x="24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18"/>
          <p:cNvSpPr/>
          <p:nvPr/>
        </p:nvSpPr>
        <p:spPr>
          <a:xfrm rot="10227431">
            <a:off x="6436766" y="-2887378"/>
            <a:ext cx="3292711" cy="3815714"/>
          </a:xfrm>
          <a:custGeom>
            <a:avLst/>
            <a:gdLst/>
            <a:ahLst/>
            <a:cxnLst/>
            <a:rect l="l" t="t" r="r" b="b"/>
            <a:pathLst>
              <a:path w="132415" h="153493" extrusionOk="0">
                <a:moveTo>
                  <a:pt x="65330" y="1"/>
                </a:moveTo>
                <a:cubicBezTo>
                  <a:pt x="60091" y="1"/>
                  <a:pt x="54855" y="737"/>
                  <a:pt x="49841" y="2215"/>
                </a:cubicBezTo>
                <a:cubicBezTo>
                  <a:pt x="32507" y="7333"/>
                  <a:pt x="20815" y="24531"/>
                  <a:pt x="2753" y="27237"/>
                </a:cubicBezTo>
                <a:cubicBezTo>
                  <a:pt x="2685" y="27195"/>
                  <a:pt x="2609" y="27174"/>
                  <a:pt x="2536" y="27174"/>
                </a:cubicBezTo>
                <a:cubicBezTo>
                  <a:pt x="2416" y="27174"/>
                  <a:pt x="2301" y="27229"/>
                  <a:pt x="2230" y="27328"/>
                </a:cubicBezTo>
                <a:cubicBezTo>
                  <a:pt x="1661" y="27465"/>
                  <a:pt x="1320" y="27988"/>
                  <a:pt x="1411" y="28534"/>
                </a:cubicBezTo>
                <a:cubicBezTo>
                  <a:pt x="183" y="30923"/>
                  <a:pt x="274" y="34153"/>
                  <a:pt x="137" y="36700"/>
                </a:cubicBezTo>
                <a:cubicBezTo>
                  <a:pt x="1" y="40386"/>
                  <a:pt x="206" y="44093"/>
                  <a:pt x="774" y="47733"/>
                </a:cubicBezTo>
                <a:cubicBezTo>
                  <a:pt x="774" y="47847"/>
                  <a:pt x="820" y="47938"/>
                  <a:pt x="865" y="48051"/>
                </a:cubicBezTo>
                <a:cubicBezTo>
                  <a:pt x="865" y="48727"/>
                  <a:pt x="1499" y="49293"/>
                  <a:pt x="2133" y="49293"/>
                </a:cubicBezTo>
                <a:cubicBezTo>
                  <a:pt x="2460" y="49293"/>
                  <a:pt x="2786" y="49143"/>
                  <a:pt x="3026" y="48779"/>
                </a:cubicBezTo>
                <a:cubicBezTo>
                  <a:pt x="14302" y="31159"/>
                  <a:pt x="34018" y="21045"/>
                  <a:pt x="53956" y="21045"/>
                </a:cubicBezTo>
                <a:cubicBezTo>
                  <a:pt x="64829" y="21045"/>
                  <a:pt x="75768" y="24053"/>
                  <a:pt x="85440" y="30490"/>
                </a:cubicBezTo>
                <a:cubicBezTo>
                  <a:pt x="99134" y="39589"/>
                  <a:pt x="106323" y="53738"/>
                  <a:pt x="105481" y="70162"/>
                </a:cubicBezTo>
                <a:cubicBezTo>
                  <a:pt x="104594" y="87018"/>
                  <a:pt x="97451" y="102941"/>
                  <a:pt x="97519" y="119888"/>
                </a:cubicBezTo>
                <a:cubicBezTo>
                  <a:pt x="97565" y="133013"/>
                  <a:pt x="103115" y="148823"/>
                  <a:pt x="116673" y="153463"/>
                </a:cubicBezTo>
                <a:cubicBezTo>
                  <a:pt x="116745" y="153483"/>
                  <a:pt x="116817" y="153492"/>
                  <a:pt x="116888" y="153492"/>
                </a:cubicBezTo>
                <a:cubicBezTo>
                  <a:pt x="117313" y="153492"/>
                  <a:pt x="117703" y="153161"/>
                  <a:pt x="117742" y="152713"/>
                </a:cubicBezTo>
                <a:lnTo>
                  <a:pt x="125817" y="149346"/>
                </a:lnTo>
                <a:cubicBezTo>
                  <a:pt x="127319" y="148709"/>
                  <a:pt x="129389" y="148231"/>
                  <a:pt x="130844" y="147231"/>
                </a:cubicBezTo>
                <a:cubicBezTo>
                  <a:pt x="131208" y="147208"/>
                  <a:pt x="131504" y="146958"/>
                  <a:pt x="131618" y="146616"/>
                </a:cubicBezTo>
                <a:cubicBezTo>
                  <a:pt x="131868" y="146366"/>
                  <a:pt x="132096" y="146070"/>
                  <a:pt x="132255" y="145775"/>
                </a:cubicBezTo>
                <a:cubicBezTo>
                  <a:pt x="132414" y="145547"/>
                  <a:pt x="132323" y="145229"/>
                  <a:pt x="132050" y="145138"/>
                </a:cubicBezTo>
                <a:cubicBezTo>
                  <a:pt x="131686" y="145016"/>
                  <a:pt x="131302" y="144966"/>
                  <a:pt x="130911" y="144966"/>
                </a:cubicBezTo>
                <a:cubicBezTo>
                  <a:pt x="130716" y="144966"/>
                  <a:pt x="130518" y="144979"/>
                  <a:pt x="130321" y="145001"/>
                </a:cubicBezTo>
                <a:cubicBezTo>
                  <a:pt x="116855" y="133923"/>
                  <a:pt x="108256" y="118864"/>
                  <a:pt x="109758" y="100871"/>
                </a:cubicBezTo>
                <a:cubicBezTo>
                  <a:pt x="111282" y="82309"/>
                  <a:pt x="121086" y="64976"/>
                  <a:pt x="118311" y="46004"/>
                </a:cubicBezTo>
                <a:cubicBezTo>
                  <a:pt x="116150" y="31241"/>
                  <a:pt x="107710" y="17479"/>
                  <a:pt x="95404" y="9039"/>
                </a:cubicBezTo>
                <a:cubicBezTo>
                  <a:pt x="86609" y="3034"/>
                  <a:pt x="75967" y="1"/>
                  <a:pt x="653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8"/>
          <p:cNvSpPr/>
          <p:nvPr/>
        </p:nvSpPr>
        <p:spPr>
          <a:xfrm rot="2700000">
            <a:off x="-345581" y="-885811"/>
            <a:ext cx="1557106" cy="1980942"/>
          </a:xfrm>
          <a:custGeom>
            <a:avLst/>
            <a:gdLst/>
            <a:ahLst/>
            <a:cxnLst/>
            <a:rect l="l" t="t" r="r" b="b"/>
            <a:pathLst>
              <a:path w="68462" h="87097" extrusionOk="0">
                <a:moveTo>
                  <a:pt x="38749" y="20088"/>
                </a:moveTo>
                <a:lnTo>
                  <a:pt x="38749" y="20088"/>
                </a:lnTo>
                <a:cubicBezTo>
                  <a:pt x="38711" y="20104"/>
                  <a:pt x="38665" y="20121"/>
                  <a:pt x="38598" y="20138"/>
                </a:cubicBezTo>
                <a:lnTo>
                  <a:pt x="38082" y="20300"/>
                </a:lnTo>
                <a:cubicBezTo>
                  <a:pt x="38137" y="20273"/>
                  <a:pt x="38191" y="20246"/>
                  <a:pt x="38245" y="20219"/>
                </a:cubicBezTo>
                <a:lnTo>
                  <a:pt x="38749" y="20088"/>
                </a:lnTo>
                <a:close/>
                <a:moveTo>
                  <a:pt x="10986" y="19595"/>
                </a:moveTo>
                <a:cubicBezTo>
                  <a:pt x="10199" y="20273"/>
                  <a:pt x="9928" y="20517"/>
                  <a:pt x="8517" y="21792"/>
                </a:cubicBezTo>
                <a:cubicBezTo>
                  <a:pt x="9304" y="21006"/>
                  <a:pt x="10118" y="20273"/>
                  <a:pt x="10986" y="19595"/>
                </a:cubicBezTo>
                <a:close/>
                <a:moveTo>
                  <a:pt x="8409" y="22172"/>
                </a:moveTo>
                <a:lnTo>
                  <a:pt x="8273" y="22308"/>
                </a:lnTo>
                <a:lnTo>
                  <a:pt x="7679" y="22848"/>
                </a:lnTo>
                <a:lnTo>
                  <a:pt x="7679" y="22848"/>
                </a:lnTo>
                <a:cubicBezTo>
                  <a:pt x="7859" y="22670"/>
                  <a:pt x="8039" y="22515"/>
                  <a:pt x="8219" y="22335"/>
                </a:cubicBezTo>
                <a:lnTo>
                  <a:pt x="8409" y="22172"/>
                </a:lnTo>
                <a:close/>
                <a:moveTo>
                  <a:pt x="8626" y="21819"/>
                </a:moveTo>
                <a:cubicBezTo>
                  <a:pt x="8138" y="22253"/>
                  <a:pt x="7649" y="22687"/>
                  <a:pt x="6754" y="23582"/>
                </a:cubicBezTo>
                <a:cubicBezTo>
                  <a:pt x="7487" y="22823"/>
                  <a:pt x="7921" y="22389"/>
                  <a:pt x="8192" y="22145"/>
                </a:cubicBezTo>
                <a:cubicBezTo>
                  <a:pt x="8327" y="22036"/>
                  <a:pt x="8463" y="21928"/>
                  <a:pt x="8626" y="21819"/>
                </a:cubicBezTo>
                <a:close/>
                <a:moveTo>
                  <a:pt x="7677" y="22796"/>
                </a:moveTo>
                <a:lnTo>
                  <a:pt x="7677" y="22796"/>
                </a:lnTo>
                <a:lnTo>
                  <a:pt x="7677" y="22796"/>
                </a:lnTo>
                <a:cubicBezTo>
                  <a:pt x="7323" y="23149"/>
                  <a:pt x="6971" y="23502"/>
                  <a:pt x="6641" y="23855"/>
                </a:cubicBezTo>
                <a:lnTo>
                  <a:pt x="6641" y="23855"/>
                </a:lnTo>
                <a:cubicBezTo>
                  <a:pt x="6960" y="23485"/>
                  <a:pt x="7305" y="23140"/>
                  <a:pt x="7677" y="22796"/>
                </a:cubicBezTo>
                <a:close/>
                <a:moveTo>
                  <a:pt x="6076" y="24288"/>
                </a:moveTo>
                <a:lnTo>
                  <a:pt x="6022" y="24342"/>
                </a:lnTo>
                <a:lnTo>
                  <a:pt x="6022" y="24342"/>
                </a:lnTo>
                <a:lnTo>
                  <a:pt x="6022" y="24342"/>
                </a:lnTo>
                <a:lnTo>
                  <a:pt x="6076" y="24288"/>
                </a:lnTo>
                <a:close/>
                <a:moveTo>
                  <a:pt x="5975" y="24396"/>
                </a:moveTo>
                <a:lnTo>
                  <a:pt x="5859" y="24559"/>
                </a:lnTo>
                <a:lnTo>
                  <a:pt x="5859" y="24532"/>
                </a:lnTo>
                <a:lnTo>
                  <a:pt x="5975" y="24396"/>
                </a:lnTo>
                <a:close/>
                <a:moveTo>
                  <a:pt x="5267" y="25585"/>
                </a:moveTo>
                <a:lnTo>
                  <a:pt x="5235" y="25617"/>
                </a:lnTo>
                <a:lnTo>
                  <a:pt x="5235" y="25617"/>
                </a:lnTo>
                <a:lnTo>
                  <a:pt x="5267" y="25585"/>
                </a:lnTo>
                <a:close/>
                <a:moveTo>
                  <a:pt x="5515" y="25090"/>
                </a:moveTo>
                <a:cubicBezTo>
                  <a:pt x="5526" y="25090"/>
                  <a:pt x="5497" y="25132"/>
                  <a:pt x="5398" y="25264"/>
                </a:cubicBezTo>
                <a:cubicBezTo>
                  <a:pt x="5290" y="25372"/>
                  <a:pt x="5154" y="25535"/>
                  <a:pt x="4964" y="25834"/>
                </a:cubicBezTo>
                <a:cubicBezTo>
                  <a:pt x="4747" y="26105"/>
                  <a:pt x="4476" y="26457"/>
                  <a:pt x="4123" y="26973"/>
                </a:cubicBezTo>
                <a:cubicBezTo>
                  <a:pt x="4747" y="26023"/>
                  <a:pt x="5073" y="25617"/>
                  <a:pt x="5452" y="25128"/>
                </a:cubicBezTo>
                <a:cubicBezTo>
                  <a:pt x="5484" y="25107"/>
                  <a:pt x="5508" y="25090"/>
                  <a:pt x="5515" y="25090"/>
                </a:cubicBezTo>
                <a:close/>
                <a:moveTo>
                  <a:pt x="54791" y="29197"/>
                </a:moveTo>
                <a:lnTo>
                  <a:pt x="54953" y="29251"/>
                </a:lnTo>
                <a:lnTo>
                  <a:pt x="55089" y="29305"/>
                </a:lnTo>
                <a:lnTo>
                  <a:pt x="54791" y="29197"/>
                </a:lnTo>
                <a:close/>
                <a:moveTo>
                  <a:pt x="45650" y="30146"/>
                </a:moveTo>
                <a:cubicBezTo>
                  <a:pt x="45507" y="30187"/>
                  <a:pt x="45364" y="30228"/>
                  <a:pt x="45222" y="30280"/>
                </a:cubicBezTo>
                <a:lnTo>
                  <a:pt x="45222" y="30280"/>
                </a:lnTo>
                <a:cubicBezTo>
                  <a:pt x="45363" y="30234"/>
                  <a:pt x="45506" y="30189"/>
                  <a:pt x="45650" y="30146"/>
                </a:cubicBezTo>
                <a:close/>
                <a:moveTo>
                  <a:pt x="3310" y="28220"/>
                </a:moveTo>
                <a:lnTo>
                  <a:pt x="3310" y="28220"/>
                </a:lnTo>
                <a:cubicBezTo>
                  <a:pt x="3120" y="28573"/>
                  <a:pt x="2930" y="28899"/>
                  <a:pt x="2767" y="29278"/>
                </a:cubicBezTo>
                <a:cubicBezTo>
                  <a:pt x="2577" y="29631"/>
                  <a:pt x="2414" y="29984"/>
                  <a:pt x="2279" y="30336"/>
                </a:cubicBezTo>
                <a:lnTo>
                  <a:pt x="2197" y="30526"/>
                </a:lnTo>
                <a:cubicBezTo>
                  <a:pt x="2306" y="30173"/>
                  <a:pt x="2442" y="29875"/>
                  <a:pt x="2631" y="29495"/>
                </a:cubicBezTo>
                <a:cubicBezTo>
                  <a:pt x="2713" y="29305"/>
                  <a:pt x="2821" y="29116"/>
                  <a:pt x="2930" y="28899"/>
                </a:cubicBezTo>
                <a:cubicBezTo>
                  <a:pt x="3038" y="28709"/>
                  <a:pt x="3174" y="28465"/>
                  <a:pt x="3310" y="28220"/>
                </a:cubicBezTo>
                <a:close/>
                <a:moveTo>
                  <a:pt x="50625" y="28637"/>
                </a:moveTo>
                <a:cubicBezTo>
                  <a:pt x="51222" y="28637"/>
                  <a:pt x="51819" y="28670"/>
                  <a:pt x="52414" y="28735"/>
                </a:cubicBezTo>
                <a:lnTo>
                  <a:pt x="52414" y="28735"/>
                </a:lnTo>
                <a:cubicBezTo>
                  <a:pt x="51885" y="28680"/>
                  <a:pt x="51352" y="28656"/>
                  <a:pt x="50821" y="28656"/>
                </a:cubicBezTo>
                <a:cubicBezTo>
                  <a:pt x="50497" y="28656"/>
                  <a:pt x="50174" y="28665"/>
                  <a:pt x="49854" y="28682"/>
                </a:cubicBezTo>
                <a:cubicBezTo>
                  <a:pt x="49529" y="28709"/>
                  <a:pt x="49230" y="28736"/>
                  <a:pt x="48905" y="28790"/>
                </a:cubicBezTo>
                <a:lnTo>
                  <a:pt x="48335" y="28817"/>
                </a:lnTo>
                <a:cubicBezTo>
                  <a:pt x="46328" y="29116"/>
                  <a:pt x="44375" y="29712"/>
                  <a:pt x="42531" y="30580"/>
                </a:cubicBezTo>
                <a:lnTo>
                  <a:pt x="42531" y="30580"/>
                </a:lnTo>
                <a:lnTo>
                  <a:pt x="42585" y="30553"/>
                </a:lnTo>
                <a:cubicBezTo>
                  <a:pt x="42992" y="30336"/>
                  <a:pt x="43372" y="30173"/>
                  <a:pt x="43860" y="29984"/>
                </a:cubicBezTo>
                <a:cubicBezTo>
                  <a:pt x="44538" y="29712"/>
                  <a:pt x="45216" y="29495"/>
                  <a:pt x="45894" y="29305"/>
                </a:cubicBezTo>
                <a:cubicBezTo>
                  <a:pt x="46599" y="29116"/>
                  <a:pt x="47332" y="28953"/>
                  <a:pt x="48064" y="28844"/>
                </a:cubicBezTo>
                <a:cubicBezTo>
                  <a:pt x="48913" y="28705"/>
                  <a:pt x="49769" y="28637"/>
                  <a:pt x="50625" y="28637"/>
                </a:cubicBezTo>
                <a:close/>
                <a:moveTo>
                  <a:pt x="43387" y="30988"/>
                </a:moveTo>
                <a:lnTo>
                  <a:pt x="43387" y="30988"/>
                </a:lnTo>
                <a:cubicBezTo>
                  <a:pt x="43224" y="31063"/>
                  <a:pt x="43051" y="31133"/>
                  <a:pt x="42878" y="31205"/>
                </a:cubicBezTo>
                <a:lnTo>
                  <a:pt x="42878" y="31205"/>
                </a:lnTo>
                <a:cubicBezTo>
                  <a:pt x="43048" y="31128"/>
                  <a:pt x="43217" y="31055"/>
                  <a:pt x="43387" y="30988"/>
                </a:cubicBezTo>
                <a:close/>
                <a:moveTo>
                  <a:pt x="41093" y="32072"/>
                </a:moveTo>
                <a:lnTo>
                  <a:pt x="40985" y="32153"/>
                </a:lnTo>
                <a:lnTo>
                  <a:pt x="40713" y="32289"/>
                </a:lnTo>
                <a:lnTo>
                  <a:pt x="40849" y="32208"/>
                </a:lnTo>
                <a:lnTo>
                  <a:pt x="41093" y="32072"/>
                </a:lnTo>
                <a:close/>
                <a:moveTo>
                  <a:pt x="1411" y="32696"/>
                </a:moveTo>
                <a:lnTo>
                  <a:pt x="1357" y="32940"/>
                </a:lnTo>
                <a:cubicBezTo>
                  <a:pt x="1357" y="32962"/>
                  <a:pt x="1339" y="33002"/>
                  <a:pt x="1332" y="33002"/>
                </a:cubicBezTo>
                <a:cubicBezTo>
                  <a:pt x="1331" y="33002"/>
                  <a:pt x="1330" y="32999"/>
                  <a:pt x="1330" y="32994"/>
                </a:cubicBezTo>
                <a:lnTo>
                  <a:pt x="1384" y="32777"/>
                </a:lnTo>
                <a:lnTo>
                  <a:pt x="1411" y="32696"/>
                </a:lnTo>
                <a:close/>
                <a:moveTo>
                  <a:pt x="39303" y="33076"/>
                </a:moveTo>
                <a:lnTo>
                  <a:pt x="38950" y="33320"/>
                </a:lnTo>
                <a:lnTo>
                  <a:pt x="39167" y="33157"/>
                </a:lnTo>
                <a:lnTo>
                  <a:pt x="39303" y="33076"/>
                </a:lnTo>
                <a:close/>
                <a:moveTo>
                  <a:pt x="60769" y="33587"/>
                </a:moveTo>
                <a:lnTo>
                  <a:pt x="60769" y="33587"/>
                </a:lnTo>
                <a:cubicBezTo>
                  <a:pt x="60838" y="33697"/>
                  <a:pt x="60906" y="33807"/>
                  <a:pt x="60975" y="33916"/>
                </a:cubicBezTo>
                <a:cubicBezTo>
                  <a:pt x="60901" y="33813"/>
                  <a:pt x="60835" y="33702"/>
                  <a:pt x="60769" y="33587"/>
                </a:cubicBezTo>
                <a:close/>
                <a:moveTo>
                  <a:pt x="60975" y="33916"/>
                </a:moveTo>
                <a:cubicBezTo>
                  <a:pt x="61068" y="34040"/>
                  <a:pt x="61134" y="34173"/>
                  <a:pt x="61194" y="34304"/>
                </a:cubicBezTo>
                <a:lnTo>
                  <a:pt x="61194" y="34304"/>
                </a:lnTo>
                <a:cubicBezTo>
                  <a:pt x="61127" y="34175"/>
                  <a:pt x="61056" y="34046"/>
                  <a:pt x="60975" y="33916"/>
                </a:cubicBezTo>
                <a:close/>
                <a:moveTo>
                  <a:pt x="651" y="36303"/>
                </a:moveTo>
                <a:lnTo>
                  <a:pt x="651" y="36358"/>
                </a:lnTo>
                <a:lnTo>
                  <a:pt x="543" y="37090"/>
                </a:lnTo>
                <a:lnTo>
                  <a:pt x="543" y="37063"/>
                </a:lnTo>
                <a:lnTo>
                  <a:pt x="651" y="36303"/>
                </a:lnTo>
                <a:close/>
                <a:moveTo>
                  <a:pt x="597" y="37470"/>
                </a:moveTo>
                <a:lnTo>
                  <a:pt x="570" y="37741"/>
                </a:lnTo>
                <a:cubicBezTo>
                  <a:pt x="570" y="37814"/>
                  <a:pt x="548" y="37822"/>
                  <a:pt x="544" y="37842"/>
                </a:cubicBezTo>
                <a:lnTo>
                  <a:pt x="544" y="37842"/>
                </a:lnTo>
                <a:lnTo>
                  <a:pt x="570" y="37578"/>
                </a:lnTo>
                <a:cubicBezTo>
                  <a:pt x="570" y="37524"/>
                  <a:pt x="570" y="37497"/>
                  <a:pt x="597" y="37470"/>
                </a:cubicBezTo>
                <a:close/>
                <a:moveTo>
                  <a:pt x="33146" y="36276"/>
                </a:moveTo>
                <a:lnTo>
                  <a:pt x="30298" y="38283"/>
                </a:lnTo>
                <a:cubicBezTo>
                  <a:pt x="30786" y="37877"/>
                  <a:pt x="30786" y="37877"/>
                  <a:pt x="33146" y="36276"/>
                </a:cubicBezTo>
                <a:close/>
                <a:moveTo>
                  <a:pt x="28481" y="40399"/>
                </a:moveTo>
                <a:lnTo>
                  <a:pt x="28426" y="40426"/>
                </a:lnTo>
                <a:cubicBezTo>
                  <a:pt x="28400" y="40449"/>
                  <a:pt x="28367" y="40476"/>
                  <a:pt x="28328" y="40507"/>
                </a:cubicBezTo>
                <a:lnTo>
                  <a:pt x="28328" y="40507"/>
                </a:lnTo>
                <a:lnTo>
                  <a:pt x="28481" y="40399"/>
                </a:lnTo>
                <a:close/>
                <a:moveTo>
                  <a:pt x="245" y="41536"/>
                </a:moveTo>
                <a:cubicBezTo>
                  <a:pt x="245" y="41537"/>
                  <a:pt x="245" y="41538"/>
                  <a:pt x="245" y="41538"/>
                </a:cubicBezTo>
                <a:lnTo>
                  <a:pt x="245" y="41593"/>
                </a:lnTo>
                <a:cubicBezTo>
                  <a:pt x="245" y="41574"/>
                  <a:pt x="245" y="41555"/>
                  <a:pt x="245" y="41536"/>
                </a:cubicBezTo>
                <a:close/>
                <a:moveTo>
                  <a:pt x="43652" y="46854"/>
                </a:moveTo>
                <a:cubicBezTo>
                  <a:pt x="43910" y="46881"/>
                  <a:pt x="44169" y="46908"/>
                  <a:pt x="44429" y="46936"/>
                </a:cubicBezTo>
                <a:lnTo>
                  <a:pt x="45894" y="47072"/>
                </a:lnTo>
                <a:lnTo>
                  <a:pt x="45840" y="47072"/>
                </a:lnTo>
                <a:lnTo>
                  <a:pt x="46708" y="47126"/>
                </a:lnTo>
                <a:cubicBezTo>
                  <a:pt x="47440" y="47234"/>
                  <a:pt x="48064" y="47289"/>
                  <a:pt x="48606" y="47343"/>
                </a:cubicBezTo>
                <a:cubicBezTo>
                  <a:pt x="47494" y="47316"/>
                  <a:pt x="46220" y="47153"/>
                  <a:pt x="45107" y="47017"/>
                </a:cubicBezTo>
                <a:lnTo>
                  <a:pt x="44619" y="46990"/>
                </a:lnTo>
                <a:lnTo>
                  <a:pt x="44402" y="46936"/>
                </a:lnTo>
                <a:lnTo>
                  <a:pt x="43652" y="46854"/>
                </a:lnTo>
                <a:close/>
                <a:moveTo>
                  <a:pt x="62277" y="39016"/>
                </a:moveTo>
                <a:lnTo>
                  <a:pt x="62304" y="39070"/>
                </a:lnTo>
                <a:cubicBezTo>
                  <a:pt x="62304" y="39206"/>
                  <a:pt x="62304" y="39341"/>
                  <a:pt x="62277" y="39450"/>
                </a:cubicBezTo>
                <a:lnTo>
                  <a:pt x="62223" y="39829"/>
                </a:lnTo>
                <a:lnTo>
                  <a:pt x="62168" y="40209"/>
                </a:lnTo>
                <a:lnTo>
                  <a:pt x="62060" y="40589"/>
                </a:lnTo>
                <a:cubicBezTo>
                  <a:pt x="61762" y="41728"/>
                  <a:pt x="61219" y="42759"/>
                  <a:pt x="60460" y="43627"/>
                </a:cubicBezTo>
                <a:cubicBezTo>
                  <a:pt x="59700" y="44495"/>
                  <a:pt x="58805" y="45200"/>
                  <a:pt x="57774" y="45742"/>
                </a:cubicBezTo>
                <a:cubicBezTo>
                  <a:pt x="57340" y="45987"/>
                  <a:pt x="56879" y="46176"/>
                  <a:pt x="56418" y="46366"/>
                </a:cubicBezTo>
                <a:cubicBezTo>
                  <a:pt x="55550" y="46665"/>
                  <a:pt x="54682" y="46909"/>
                  <a:pt x="53787" y="47072"/>
                </a:cubicBezTo>
                <a:cubicBezTo>
                  <a:pt x="52865" y="47234"/>
                  <a:pt x="51970" y="47316"/>
                  <a:pt x="51075" y="47343"/>
                </a:cubicBezTo>
                <a:lnTo>
                  <a:pt x="50342" y="47343"/>
                </a:lnTo>
                <a:cubicBezTo>
                  <a:pt x="51319" y="47343"/>
                  <a:pt x="52322" y="47261"/>
                  <a:pt x="53272" y="47099"/>
                </a:cubicBezTo>
                <a:cubicBezTo>
                  <a:pt x="54248" y="46963"/>
                  <a:pt x="55225" y="46719"/>
                  <a:pt x="56147" y="46366"/>
                </a:cubicBezTo>
                <a:cubicBezTo>
                  <a:pt x="57096" y="46041"/>
                  <a:pt x="57991" y="45580"/>
                  <a:pt x="58805" y="45010"/>
                </a:cubicBezTo>
                <a:cubicBezTo>
                  <a:pt x="59646" y="44441"/>
                  <a:pt x="60351" y="43735"/>
                  <a:pt x="60948" y="42894"/>
                </a:cubicBezTo>
                <a:cubicBezTo>
                  <a:pt x="61192" y="42542"/>
                  <a:pt x="61409" y="42189"/>
                  <a:pt x="61599" y="41810"/>
                </a:cubicBezTo>
                <a:cubicBezTo>
                  <a:pt x="61680" y="41620"/>
                  <a:pt x="61734" y="41430"/>
                  <a:pt x="61816" y="41240"/>
                </a:cubicBezTo>
                <a:cubicBezTo>
                  <a:pt x="61897" y="41023"/>
                  <a:pt x="61979" y="40833"/>
                  <a:pt x="62033" y="40643"/>
                </a:cubicBezTo>
                <a:lnTo>
                  <a:pt x="62114" y="40236"/>
                </a:lnTo>
                <a:cubicBezTo>
                  <a:pt x="62141" y="40101"/>
                  <a:pt x="62168" y="39965"/>
                  <a:pt x="62195" y="39829"/>
                </a:cubicBezTo>
                <a:lnTo>
                  <a:pt x="62250" y="39423"/>
                </a:lnTo>
                <a:lnTo>
                  <a:pt x="62277" y="39016"/>
                </a:lnTo>
                <a:close/>
                <a:moveTo>
                  <a:pt x="46681" y="54639"/>
                </a:moveTo>
                <a:cubicBezTo>
                  <a:pt x="47277" y="54639"/>
                  <a:pt x="47901" y="54639"/>
                  <a:pt x="48498" y="54693"/>
                </a:cubicBezTo>
                <a:lnTo>
                  <a:pt x="48498" y="54720"/>
                </a:lnTo>
                <a:cubicBezTo>
                  <a:pt x="47847" y="54693"/>
                  <a:pt x="47196" y="54693"/>
                  <a:pt x="46545" y="54666"/>
                </a:cubicBezTo>
                <a:lnTo>
                  <a:pt x="46572" y="54666"/>
                </a:lnTo>
                <a:cubicBezTo>
                  <a:pt x="46599" y="54639"/>
                  <a:pt x="46654" y="54639"/>
                  <a:pt x="46681" y="54639"/>
                </a:cubicBezTo>
                <a:close/>
                <a:moveTo>
                  <a:pt x="43760" y="54729"/>
                </a:moveTo>
                <a:lnTo>
                  <a:pt x="43760" y="54729"/>
                </a:lnTo>
                <a:cubicBezTo>
                  <a:pt x="43401" y="54753"/>
                  <a:pt x="43058" y="54778"/>
                  <a:pt x="42693" y="54802"/>
                </a:cubicBezTo>
                <a:lnTo>
                  <a:pt x="42395" y="54802"/>
                </a:lnTo>
                <a:cubicBezTo>
                  <a:pt x="42857" y="54778"/>
                  <a:pt x="43318" y="54753"/>
                  <a:pt x="43760" y="54729"/>
                </a:cubicBezTo>
                <a:close/>
                <a:moveTo>
                  <a:pt x="39503" y="46546"/>
                </a:moveTo>
                <a:cubicBezTo>
                  <a:pt x="39524" y="46546"/>
                  <a:pt x="39545" y="46546"/>
                  <a:pt x="39566" y="46546"/>
                </a:cubicBezTo>
                <a:lnTo>
                  <a:pt x="39566" y="46546"/>
                </a:lnTo>
                <a:cubicBezTo>
                  <a:pt x="38788" y="46552"/>
                  <a:pt x="38015" y="46601"/>
                  <a:pt x="37242" y="46692"/>
                </a:cubicBezTo>
                <a:cubicBezTo>
                  <a:pt x="36536" y="46773"/>
                  <a:pt x="35831" y="46909"/>
                  <a:pt x="35126" y="47072"/>
                </a:cubicBezTo>
                <a:cubicBezTo>
                  <a:pt x="34394" y="47289"/>
                  <a:pt x="33688" y="47560"/>
                  <a:pt x="33037" y="47939"/>
                </a:cubicBezTo>
                <a:cubicBezTo>
                  <a:pt x="31383" y="48835"/>
                  <a:pt x="29999" y="50191"/>
                  <a:pt x="29104" y="51845"/>
                </a:cubicBezTo>
                <a:cubicBezTo>
                  <a:pt x="28670" y="52605"/>
                  <a:pt x="28426" y="53446"/>
                  <a:pt x="28318" y="54286"/>
                </a:cubicBezTo>
                <a:cubicBezTo>
                  <a:pt x="28291" y="54720"/>
                  <a:pt x="28291" y="55154"/>
                  <a:pt x="28345" y="55561"/>
                </a:cubicBezTo>
                <a:cubicBezTo>
                  <a:pt x="28372" y="55778"/>
                  <a:pt x="28426" y="55968"/>
                  <a:pt x="28481" y="56185"/>
                </a:cubicBezTo>
                <a:cubicBezTo>
                  <a:pt x="28508" y="56294"/>
                  <a:pt x="28535" y="56402"/>
                  <a:pt x="28562" y="56483"/>
                </a:cubicBezTo>
                <a:cubicBezTo>
                  <a:pt x="28589" y="56565"/>
                  <a:pt x="28616" y="56619"/>
                  <a:pt x="28643" y="56673"/>
                </a:cubicBezTo>
                <a:lnTo>
                  <a:pt x="28725" y="56863"/>
                </a:lnTo>
                <a:cubicBezTo>
                  <a:pt x="28725" y="56872"/>
                  <a:pt x="28728" y="56875"/>
                  <a:pt x="28732" y="56875"/>
                </a:cubicBezTo>
                <a:cubicBezTo>
                  <a:pt x="28740" y="56875"/>
                  <a:pt x="28752" y="56863"/>
                  <a:pt x="28752" y="56863"/>
                </a:cubicBezTo>
                <a:lnTo>
                  <a:pt x="28806" y="56863"/>
                </a:lnTo>
                <a:lnTo>
                  <a:pt x="28915" y="56836"/>
                </a:lnTo>
                <a:lnTo>
                  <a:pt x="29430" y="56673"/>
                </a:lnTo>
                <a:cubicBezTo>
                  <a:pt x="29864" y="56565"/>
                  <a:pt x="30298" y="56429"/>
                  <a:pt x="30732" y="56321"/>
                </a:cubicBezTo>
                <a:lnTo>
                  <a:pt x="32007" y="55968"/>
                </a:lnTo>
                <a:lnTo>
                  <a:pt x="33309" y="55670"/>
                </a:lnTo>
                <a:cubicBezTo>
                  <a:pt x="36374" y="54965"/>
                  <a:pt x="39493" y="54531"/>
                  <a:pt x="42612" y="54341"/>
                </a:cubicBezTo>
                <a:cubicBezTo>
                  <a:pt x="43792" y="54280"/>
                  <a:pt x="44957" y="54249"/>
                  <a:pt x="46129" y="54249"/>
                </a:cubicBezTo>
                <a:cubicBezTo>
                  <a:pt x="46520" y="54249"/>
                  <a:pt x="46911" y="54253"/>
                  <a:pt x="47304" y="54259"/>
                </a:cubicBezTo>
                <a:cubicBezTo>
                  <a:pt x="48878" y="54259"/>
                  <a:pt x="50451" y="54449"/>
                  <a:pt x="51970" y="54829"/>
                </a:cubicBezTo>
                <a:cubicBezTo>
                  <a:pt x="53326" y="55127"/>
                  <a:pt x="54601" y="55697"/>
                  <a:pt x="55767" y="56429"/>
                </a:cubicBezTo>
                <a:cubicBezTo>
                  <a:pt x="56364" y="56836"/>
                  <a:pt x="56879" y="57297"/>
                  <a:pt x="57340" y="57840"/>
                </a:cubicBezTo>
                <a:cubicBezTo>
                  <a:pt x="57557" y="58111"/>
                  <a:pt x="57747" y="58409"/>
                  <a:pt x="57910" y="58708"/>
                </a:cubicBezTo>
                <a:cubicBezTo>
                  <a:pt x="57991" y="58870"/>
                  <a:pt x="58073" y="59033"/>
                  <a:pt x="58154" y="59196"/>
                </a:cubicBezTo>
                <a:lnTo>
                  <a:pt x="58317" y="59711"/>
                </a:lnTo>
                <a:cubicBezTo>
                  <a:pt x="58805" y="61257"/>
                  <a:pt x="58561" y="63047"/>
                  <a:pt x="57367" y="64702"/>
                </a:cubicBezTo>
                <a:cubicBezTo>
                  <a:pt x="57937" y="63834"/>
                  <a:pt x="58344" y="62858"/>
                  <a:pt x="58480" y="61854"/>
                </a:cubicBezTo>
                <a:cubicBezTo>
                  <a:pt x="58588" y="60796"/>
                  <a:pt x="58371" y="59765"/>
                  <a:pt x="57883" y="58843"/>
                </a:cubicBezTo>
                <a:cubicBezTo>
                  <a:pt x="57422" y="57975"/>
                  <a:pt x="56744" y="57216"/>
                  <a:pt x="55930" y="56646"/>
                </a:cubicBezTo>
                <a:cubicBezTo>
                  <a:pt x="55198" y="56131"/>
                  <a:pt x="54384" y="55670"/>
                  <a:pt x="53516" y="55344"/>
                </a:cubicBezTo>
                <a:cubicBezTo>
                  <a:pt x="53299" y="55290"/>
                  <a:pt x="53055" y="55209"/>
                  <a:pt x="52838" y="55182"/>
                </a:cubicBezTo>
                <a:cubicBezTo>
                  <a:pt x="51482" y="54775"/>
                  <a:pt x="50071" y="54503"/>
                  <a:pt x="48661" y="54422"/>
                </a:cubicBezTo>
                <a:cubicBezTo>
                  <a:pt x="48335" y="54395"/>
                  <a:pt x="47928" y="54368"/>
                  <a:pt x="47494" y="54368"/>
                </a:cubicBezTo>
                <a:cubicBezTo>
                  <a:pt x="47205" y="54368"/>
                  <a:pt x="46904" y="54356"/>
                  <a:pt x="46606" y="54356"/>
                </a:cubicBezTo>
                <a:cubicBezTo>
                  <a:pt x="46458" y="54356"/>
                  <a:pt x="46310" y="54359"/>
                  <a:pt x="46165" y="54368"/>
                </a:cubicBezTo>
                <a:lnTo>
                  <a:pt x="45867" y="54368"/>
                </a:lnTo>
                <a:cubicBezTo>
                  <a:pt x="42558" y="54422"/>
                  <a:pt x="39276" y="54693"/>
                  <a:pt x="36021" y="55236"/>
                </a:cubicBezTo>
                <a:cubicBezTo>
                  <a:pt x="35506" y="55344"/>
                  <a:pt x="35126" y="55426"/>
                  <a:pt x="34746" y="55507"/>
                </a:cubicBezTo>
                <a:cubicBezTo>
                  <a:pt x="33905" y="55670"/>
                  <a:pt x="33064" y="55833"/>
                  <a:pt x="32196" y="56050"/>
                </a:cubicBezTo>
                <a:cubicBezTo>
                  <a:pt x="31410" y="56239"/>
                  <a:pt x="30542" y="56483"/>
                  <a:pt x="29782" y="56700"/>
                </a:cubicBezTo>
                <a:lnTo>
                  <a:pt x="29077" y="56917"/>
                </a:lnTo>
                <a:lnTo>
                  <a:pt x="28779" y="56999"/>
                </a:lnTo>
                <a:lnTo>
                  <a:pt x="28725" y="57026"/>
                </a:lnTo>
                <a:cubicBezTo>
                  <a:pt x="28707" y="57026"/>
                  <a:pt x="28688" y="57038"/>
                  <a:pt x="28670" y="57038"/>
                </a:cubicBezTo>
                <a:cubicBezTo>
                  <a:pt x="28661" y="57038"/>
                  <a:pt x="28652" y="57035"/>
                  <a:pt x="28643" y="57026"/>
                </a:cubicBezTo>
                <a:lnTo>
                  <a:pt x="28589" y="56890"/>
                </a:lnTo>
                <a:cubicBezTo>
                  <a:pt x="28562" y="56782"/>
                  <a:pt x="28508" y="56700"/>
                  <a:pt x="28481" y="56619"/>
                </a:cubicBezTo>
                <a:cubicBezTo>
                  <a:pt x="28453" y="56511"/>
                  <a:pt x="28399" y="56375"/>
                  <a:pt x="28372" y="56267"/>
                </a:cubicBezTo>
                <a:cubicBezTo>
                  <a:pt x="28318" y="56022"/>
                  <a:pt x="28264" y="55778"/>
                  <a:pt x="28236" y="55534"/>
                </a:cubicBezTo>
                <a:cubicBezTo>
                  <a:pt x="28128" y="54503"/>
                  <a:pt x="28264" y="53473"/>
                  <a:pt x="28698" y="52523"/>
                </a:cubicBezTo>
                <a:cubicBezTo>
                  <a:pt x="29837" y="49974"/>
                  <a:pt x="32007" y="48021"/>
                  <a:pt x="34692" y="47153"/>
                </a:cubicBezTo>
                <a:cubicBezTo>
                  <a:pt x="34990" y="47044"/>
                  <a:pt x="35343" y="46963"/>
                  <a:pt x="35668" y="46909"/>
                </a:cubicBezTo>
                <a:cubicBezTo>
                  <a:pt x="36021" y="46827"/>
                  <a:pt x="36346" y="46773"/>
                  <a:pt x="36699" y="46719"/>
                </a:cubicBezTo>
                <a:cubicBezTo>
                  <a:pt x="37617" y="46607"/>
                  <a:pt x="38560" y="46546"/>
                  <a:pt x="39503" y="46546"/>
                </a:cubicBezTo>
                <a:close/>
                <a:moveTo>
                  <a:pt x="52772" y="1"/>
                </a:moveTo>
                <a:cubicBezTo>
                  <a:pt x="52016" y="1"/>
                  <a:pt x="51261" y="55"/>
                  <a:pt x="50505" y="147"/>
                </a:cubicBezTo>
                <a:cubicBezTo>
                  <a:pt x="50261" y="174"/>
                  <a:pt x="49637" y="202"/>
                  <a:pt x="49203" y="283"/>
                </a:cubicBezTo>
                <a:lnTo>
                  <a:pt x="48959" y="283"/>
                </a:lnTo>
                <a:cubicBezTo>
                  <a:pt x="48145" y="419"/>
                  <a:pt x="47684" y="500"/>
                  <a:pt x="47223" y="608"/>
                </a:cubicBezTo>
                <a:cubicBezTo>
                  <a:pt x="46572" y="717"/>
                  <a:pt x="46247" y="798"/>
                  <a:pt x="45894" y="880"/>
                </a:cubicBezTo>
                <a:cubicBezTo>
                  <a:pt x="45541" y="934"/>
                  <a:pt x="45162" y="1042"/>
                  <a:pt x="44456" y="1205"/>
                </a:cubicBezTo>
                <a:cubicBezTo>
                  <a:pt x="42639" y="1666"/>
                  <a:pt x="40768" y="2263"/>
                  <a:pt x="38977" y="2887"/>
                </a:cubicBezTo>
                <a:cubicBezTo>
                  <a:pt x="38543" y="3050"/>
                  <a:pt x="37893" y="3267"/>
                  <a:pt x="37214" y="3538"/>
                </a:cubicBezTo>
                <a:cubicBezTo>
                  <a:pt x="36536" y="3782"/>
                  <a:pt x="35804" y="4107"/>
                  <a:pt x="35153" y="4352"/>
                </a:cubicBezTo>
                <a:cubicBezTo>
                  <a:pt x="35158" y="4351"/>
                  <a:pt x="35161" y="4350"/>
                  <a:pt x="35164" y="4350"/>
                </a:cubicBezTo>
                <a:cubicBezTo>
                  <a:pt x="35256" y="4350"/>
                  <a:pt x="34236" y="4795"/>
                  <a:pt x="33471" y="5111"/>
                </a:cubicBezTo>
                <a:cubicBezTo>
                  <a:pt x="32495" y="5572"/>
                  <a:pt x="31491" y="6006"/>
                  <a:pt x="30569" y="6467"/>
                </a:cubicBezTo>
                <a:cubicBezTo>
                  <a:pt x="29159" y="7145"/>
                  <a:pt x="28236" y="7661"/>
                  <a:pt x="27396" y="8149"/>
                </a:cubicBezTo>
                <a:lnTo>
                  <a:pt x="27423" y="8122"/>
                </a:lnTo>
                <a:lnTo>
                  <a:pt x="26690" y="8529"/>
                </a:lnTo>
                <a:lnTo>
                  <a:pt x="26745" y="8501"/>
                </a:lnTo>
                <a:lnTo>
                  <a:pt x="26745" y="8501"/>
                </a:lnTo>
                <a:lnTo>
                  <a:pt x="24114" y="9993"/>
                </a:lnTo>
                <a:cubicBezTo>
                  <a:pt x="22459" y="10916"/>
                  <a:pt x="20750" y="12000"/>
                  <a:pt x="19041" y="13167"/>
                </a:cubicBezTo>
                <a:lnTo>
                  <a:pt x="17387" y="14333"/>
                </a:lnTo>
                <a:cubicBezTo>
                  <a:pt x="15461" y="15662"/>
                  <a:pt x="14457" y="16449"/>
                  <a:pt x="13590" y="17154"/>
                </a:cubicBezTo>
                <a:lnTo>
                  <a:pt x="13617" y="17127"/>
                </a:lnTo>
                <a:lnTo>
                  <a:pt x="13617" y="17127"/>
                </a:lnTo>
                <a:cubicBezTo>
                  <a:pt x="13454" y="17235"/>
                  <a:pt x="13698" y="16991"/>
                  <a:pt x="12423" y="17941"/>
                </a:cubicBezTo>
                <a:cubicBezTo>
                  <a:pt x="11745" y="18483"/>
                  <a:pt x="10958" y="19107"/>
                  <a:pt x="10145" y="19812"/>
                </a:cubicBezTo>
                <a:lnTo>
                  <a:pt x="10823" y="19297"/>
                </a:lnTo>
                <a:lnTo>
                  <a:pt x="10823" y="19297"/>
                </a:lnTo>
                <a:cubicBezTo>
                  <a:pt x="9792" y="20165"/>
                  <a:pt x="8517" y="21250"/>
                  <a:pt x="7270" y="22470"/>
                </a:cubicBezTo>
                <a:lnTo>
                  <a:pt x="7297" y="22443"/>
                </a:lnTo>
                <a:lnTo>
                  <a:pt x="6700" y="23040"/>
                </a:lnTo>
                <a:lnTo>
                  <a:pt x="6754" y="23013"/>
                </a:lnTo>
                <a:lnTo>
                  <a:pt x="6754" y="23013"/>
                </a:lnTo>
                <a:cubicBezTo>
                  <a:pt x="5127" y="24613"/>
                  <a:pt x="3744" y="26430"/>
                  <a:pt x="2659" y="28410"/>
                </a:cubicBezTo>
                <a:lnTo>
                  <a:pt x="2740" y="28248"/>
                </a:lnTo>
                <a:lnTo>
                  <a:pt x="2659" y="28356"/>
                </a:lnTo>
                <a:cubicBezTo>
                  <a:pt x="2279" y="29143"/>
                  <a:pt x="1926" y="29929"/>
                  <a:pt x="1628" y="30743"/>
                </a:cubicBezTo>
                <a:cubicBezTo>
                  <a:pt x="1465" y="31177"/>
                  <a:pt x="1330" y="31530"/>
                  <a:pt x="1248" y="31801"/>
                </a:cubicBezTo>
                <a:cubicBezTo>
                  <a:pt x="1140" y="32072"/>
                  <a:pt x="1113" y="32289"/>
                  <a:pt x="1058" y="32452"/>
                </a:cubicBezTo>
                <a:cubicBezTo>
                  <a:pt x="950" y="32777"/>
                  <a:pt x="923" y="32994"/>
                  <a:pt x="841" y="33347"/>
                </a:cubicBezTo>
                <a:lnTo>
                  <a:pt x="868" y="33347"/>
                </a:lnTo>
                <a:lnTo>
                  <a:pt x="868" y="33401"/>
                </a:lnTo>
                <a:lnTo>
                  <a:pt x="1085" y="32642"/>
                </a:lnTo>
                <a:lnTo>
                  <a:pt x="1085" y="32669"/>
                </a:lnTo>
                <a:lnTo>
                  <a:pt x="1113" y="32669"/>
                </a:lnTo>
                <a:cubicBezTo>
                  <a:pt x="1113" y="32662"/>
                  <a:pt x="1114" y="32662"/>
                  <a:pt x="1118" y="32662"/>
                </a:cubicBezTo>
                <a:lnTo>
                  <a:pt x="1118" y="32662"/>
                </a:lnTo>
                <a:cubicBezTo>
                  <a:pt x="1129" y="32662"/>
                  <a:pt x="1160" y="32662"/>
                  <a:pt x="1221" y="32479"/>
                </a:cubicBezTo>
                <a:cubicBezTo>
                  <a:pt x="1330" y="32262"/>
                  <a:pt x="1465" y="31692"/>
                  <a:pt x="2008" y="30390"/>
                </a:cubicBezTo>
                <a:cubicBezTo>
                  <a:pt x="2116" y="30146"/>
                  <a:pt x="2252" y="29902"/>
                  <a:pt x="2360" y="29685"/>
                </a:cubicBezTo>
                <a:cubicBezTo>
                  <a:pt x="2523" y="29305"/>
                  <a:pt x="2686" y="29007"/>
                  <a:pt x="2821" y="28736"/>
                </a:cubicBezTo>
                <a:cubicBezTo>
                  <a:pt x="2984" y="28437"/>
                  <a:pt x="3120" y="28166"/>
                  <a:pt x="3282" y="27895"/>
                </a:cubicBezTo>
                <a:cubicBezTo>
                  <a:pt x="3499" y="27515"/>
                  <a:pt x="3798" y="27081"/>
                  <a:pt x="4069" y="26674"/>
                </a:cubicBezTo>
                <a:lnTo>
                  <a:pt x="4096" y="26647"/>
                </a:lnTo>
                <a:lnTo>
                  <a:pt x="4096" y="26647"/>
                </a:lnTo>
                <a:cubicBezTo>
                  <a:pt x="3337" y="27759"/>
                  <a:pt x="2713" y="28926"/>
                  <a:pt x="2170" y="30173"/>
                </a:cubicBezTo>
                <a:cubicBezTo>
                  <a:pt x="1655" y="31448"/>
                  <a:pt x="1248" y="32750"/>
                  <a:pt x="950" y="34079"/>
                </a:cubicBezTo>
                <a:lnTo>
                  <a:pt x="1085" y="33727"/>
                </a:lnTo>
                <a:lnTo>
                  <a:pt x="1085" y="33727"/>
                </a:lnTo>
                <a:cubicBezTo>
                  <a:pt x="760" y="35083"/>
                  <a:pt x="543" y="36439"/>
                  <a:pt x="407" y="37822"/>
                </a:cubicBezTo>
                <a:lnTo>
                  <a:pt x="407" y="37795"/>
                </a:lnTo>
                <a:cubicBezTo>
                  <a:pt x="353" y="38365"/>
                  <a:pt x="299" y="38989"/>
                  <a:pt x="190" y="40101"/>
                </a:cubicBezTo>
                <a:lnTo>
                  <a:pt x="190" y="40046"/>
                </a:lnTo>
                <a:cubicBezTo>
                  <a:pt x="109" y="41321"/>
                  <a:pt x="55" y="42569"/>
                  <a:pt x="0" y="43952"/>
                </a:cubicBezTo>
                <a:cubicBezTo>
                  <a:pt x="82" y="42677"/>
                  <a:pt x="163" y="41647"/>
                  <a:pt x="272" y="40426"/>
                </a:cubicBezTo>
                <a:lnTo>
                  <a:pt x="272" y="40426"/>
                </a:lnTo>
                <a:cubicBezTo>
                  <a:pt x="272" y="40609"/>
                  <a:pt x="247" y="41067"/>
                  <a:pt x="245" y="41536"/>
                </a:cubicBezTo>
                <a:lnTo>
                  <a:pt x="245" y="41536"/>
                </a:lnTo>
                <a:cubicBezTo>
                  <a:pt x="299" y="40560"/>
                  <a:pt x="380" y="39612"/>
                  <a:pt x="489" y="38555"/>
                </a:cubicBezTo>
                <a:cubicBezTo>
                  <a:pt x="597" y="37524"/>
                  <a:pt x="706" y="36792"/>
                  <a:pt x="814" y="36141"/>
                </a:cubicBezTo>
                <a:cubicBezTo>
                  <a:pt x="896" y="35517"/>
                  <a:pt x="1004" y="34947"/>
                  <a:pt x="1140" y="34242"/>
                </a:cubicBezTo>
                <a:lnTo>
                  <a:pt x="1140" y="34188"/>
                </a:lnTo>
                <a:cubicBezTo>
                  <a:pt x="1031" y="34676"/>
                  <a:pt x="923" y="35164"/>
                  <a:pt x="841" y="35652"/>
                </a:cubicBezTo>
                <a:lnTo>
                  <a:pt x="841" y="35625"/>
                </a:lnTo>
                <a:lnTo>
                  <a:pt x="819" y="35625"/>
                </a:lnTo>
                <a:cubicBezTo>
                  <a:pt x="952" y="34830"/>
                  <a:pt x="1032" y="34428"/>
                  <a:pt x="1113" y="34079"/>
                </a:cubicBezTo>
                <a:cubicBezTo>
                  <a:pt x="1194" y="33700"/>
                  <a:pt x="1302" y="33401"/>
                  <a:pt x="1492" y="32750"/>
                </a:cubicBezTo>
                <a:lnTo>
                  <a:pt x="1492" y="32804"/>
                </a:lnTo>
                <a:cubicBezTo>
                  <a:pt x="1872" y="31475"/>
                  <a:pt x="2360" y="30201"/>
                  <a:pt x="3011" y="28980"/>
                </a:cubicBezTo>
                <a:cubicBezTo>
                  <a:pt x="3635" y="27814"/>
                  <a:pt x="4367" y="26702"/>
                  <a:pt x="5208" y="25644"/>
                </a:cubicBezTo>
                <a:lnTo>
                  <a:pt x="5235" y="25617"/>
                </a:lnTo>
                <a:lnTo>
                  <a:pt x="5235" y="25617"/>
                </a:lnTo>
                <a:cubicBezTo>
                  <a:pt x="4422" y="26647"/>
                  <a:pt x="3716" y="27732"/>
                  <a:pt x="3147" y="28899"/>
                </a:cubicBezTo>
                <a:cubicBezTo>
                  <a:pt x="3608" y="28058"/>
                  <a:pt x="4150" y="27244"/>
                  <a:pt x="4747" y="26485"/>
                </a:cubicBezTo>
                <a:cubicBezTo>
                  <a:pt x="5127" y="25942"/>
                  <a:pt x="5425" y="25535"/>
                  <a:pt x="5751" y="25156"/>
                </a:cubicBezTo>
                <a:lnTo>
                  <a:pt x="5751" y="25156"/>
                </a:lnTo>
                <a:lnTo>
                  <a:pt x="5724" y="25183"/>
                </a:lnTo>
                <a:cubicBezTo>
                  <a:pt x="5886" y="24966"/>
                  <a:pt x="6076" y="24776"/>
                  <a:pt x="6239" y="24586"/>
                </a:cubicBezTo>
                <a:cubicBezTo>
                  <a:pt x="6402" y="24396"/>
                  <a:pt x="6564" y="24206"/>
                  <a:pt x="6754" y="24017"/>
                </a:cubicBezTo>
                <a:lnTo>
                  <a:pt x="6754" y="24017"/>
                </a:lnTo>
                <a:lnTo>
                  <a:pt x="6727" y="24043"/>
                </a:lnTo>
                <a:lnTo>
                  <a:pt x="7243" y="23474"/>
                </a:lnTo>
                <a:lnTo>
                  <a:pt x="7188" y="23501"/>
                </a:lnTo>
                <a:cubicBezTo>
                  <a:pt x="7915" y="22794"/>
                  <a:pt x="8210" y="22544"/>
                  <a:pt x="8245" y="22544"/>
                </a:cubicBezTo>
                <a:cubicBezTo>
                  <a:pt x="8260" y="22544"/>
                  <a:pt x="8229" y="22588"/>
                  <a:pt x="8165" y="22660"/>
                </a:cubicBezTo>
                <a:cubicBezTo>
                  <a:pt x="7921" y="22904"/>
                  <a:pt x="7785" y="23094"/>
                  <a:pt x="7649" y="23257"/>
                </a:cubicBezTo>
                <a:cubicBezTo>
                  <a:pt x="8327" y="22606"/>
                  <a:pt x="8951" y="22091"/>
                  <a:pt x="9494" y="21629"/>
                </a:cubicBezTo>
                <a:cubicBezTo>
                  <a:pt x="10389" y="20897"/>
                  <a:pt x="11637" y="19866"/>
                  <a:pt x="13183" y="18673"/>
                </a:cubicBezTo>
                <a:cubicBezTo>
                  <a:pt x="14376" y="17778"/>
                  <a:pt x="15597" y="16856"/>
                  <a:pt x="16763" y="16015"/>
                </a:cubicBezTo>
                <a:cubicBezTo>
                  <a:pt x="22106" y="12109"/>
                  <a:pt x="27857" y="8746"/>
                  <a:pt x="33878" y="6006"/>
                </a:cubicBezTo>
                <a:lnTo>
                  <a:pt x="33878" y="6006"/>
                </a:lnTo>
                <a:lnTo>
                  <a:pt x="33851" y="6033"/>
                </a:lnTo>
                <a:cubicBezTo>
                  <a:pt x="37459" y="4379"/>
                  <a:pt x="41229" y="3050"/>
                  <a:pt x="45080" y="2046"/>
                </a:cubicBezTo>
                <a:cubicBezTo>
                  <a:pt x="45758" y="1883"/>
                  <a:pt x="46464" y="1748"/>
                  <a:pt x="47196" y="1585"/>
                </a:cubicBezTo>
                <a:cubicBezTo>
                  <a:pt x="48823" y="1287"/>
                  <a:pt x="50505" y="1097"/>
                  <a:pt x="52187" y="1042"/>
                </a:cubicBezTo>
                <a:cubicBezTo>
                  <a:pt x="52463" y="1033"/>
                  <a:pt x="52739" y="1029"/>
                  <a:pt x="53016" y="1029"/>
                </a:cubicBezTo>
                <a:cubicBezTo>
                  <a:pt x="54401" y="1029"/>
                  <a:pt x="55799" y="1142"/>
                  <a:pt x="57178" y="1368"/>
                </a:cubicBezTo>
                <a:cubicBezTo>
                  <a:pt x="57584" y="1422"/>
                  <a:pt x="57937" y="1531"/>
                  <a:pt x="58344" y="1612"/>
                </a:cubicBezTo>
                <a:cubicBezTo>
                  <a:pt x="58724" y="1693"/>
                  <a:pt x="59103" y="1802"/>
                  <a:pt x="59483" y="1910"/>
                </a:cubicBezTo>
                <a:cubicBezTo>
                  <a:pt x="60215" y="2100"/>
                  <a:pt x="60948" y="2372"/>
                  <a:pt x="61680" y="2697"/>
                </a:cubicBezTo>
                <a:cubicBezTo>
                  <a:pt x="63091" y="3294"/>
                  <a:pt x="64365" y="4162"/>
                  <a:pt x="65423" y="5274"/>
                </a:cubicBezTo>
                <a:cubicBezTo>
                  <a:pt x="66291" y="6142"/>
                  <a:pt x="66888" y="7227"/>
                  <a:pt x="67241" y="8420"/>
                </a:cubicBezTo>
                <a:cubicBezTo>
                  <a:pt x="67566" y="9559"/>
                  <a:pt x="67566" y="10780"/>
                  <a:pt x="67213" y="11919"/>
                </a:cubicBezTo>
                <a:cubicBezTo>
                  <a:pt x="67078" y="12353"/>
                  <a:pt x="66861" y="12787"/>
                  <a:pt x="66590" y="13167"/>
                </a:cubicBezTo>
                <a:cubicBezTo>
                  <a:pt x="66318" y="13601"/>
                  <a:pt x="65966" y="14008"/>
                  <a:pt x="65559" y="14333"/>
                </a:cubicBezTo>
                <a:cubicBezTo>
                  <a:pt x="65152" y="14686"/>
                  <a:pt x="64691" y="14984"/>
                  <a:pt x="64230" y="15228"/>
                </a:cubicBezTo>
                <a:cubicBezTo>
                  <a:pt x="63742" y="15472"/>
                  <a:pt x="63226" y="15689"/>
                  <a:pt x="62684" y="15879"/>
                </a:cubicBezTo>
                <a:cubicBezTo>
                  <a:pt x="62114" y="16069"/>
                  <a:pt x="61572" y="16232"/>
                  <a:pt x="60975" y="16340"/>
                </a:cubicBezTo>
                <a:lnTo>
                  <a:pt x="61002" y="16340"/>
                </a:lnTo>
                <a:cubicBezTo>
                  <a:pt x="60243" y="16530"/>
                  <a:pt x="59456" y="16666"/>
                  <a:pt x="58642" y="16774"/>
                </a:cubicBezTo>
                <a:cubicBezTo>
                  <a:pt x="54953" y="17344"/>
                  <a:pt x="51237" y="17751"/>
                  <a:pt x="47521" y="18320"/>
                </a:cubicBezTo>
                <a:cubicBezTo>
                  <a:pt x="45813" y="18592"/>
                  <a:pt x="43887" y="18917"/>
                  <a:pt x="42476" y="19243"/>
                </a:cubicBezTo>
                <a:cubicBezTo>
                  <a:pt x="41581" y="19378"/>
                  <a:pt x="39954" y="19785"/>
                  <a:pt x="38815" y="20056"/>
                </a:cubicBezTo>
                <a:cubicBezTo>
                  <a:pt x="38796" y="20066"/>
                  <a:pt x="38777" y="20075"/>
                  <a:pt x="38756" y="20084"/>
                </a:cubicBezTo>
                <a:lnTo>
                  <a:pt x="38756" y="20084"/>
                </a:lnTo>
                <a:lnTo>
                  <a:pt x="37567" y="20382"/>
                </a:lnTo>
                <a:cubicBezTo>
                  <a:pt x="37133" y="20517"/>
                  <a:pt x="36672" y="20653"/>
                  <a:pt x="36211" y="20816"/>
                </a:cubicBezTo>
                <a:cubicBezTo>
                  <a:pt x="35234" y="21168"/>
                  <a:pt x="34177" y="21521"/>
                  <a:pt x="33173" y="21955"/>
                </a:cubicBezTo>
                <a:cubicBezTo>
                  <a:pt x="32956" y="21982"/>
                  <a:pt x="32956" y="21982"/>
                  <a:pt x="31871" y="22416"/>
                </a:cubicBezTo>
                <a:cubicBezTo>
                  <a:pt x="31871" y="22470"/>
                  <a:pt x="31681" y="22552"/>
                  <a:pt x="31139" y="22823"/>
                </a:cubicBezTo>
                <a:lnTo>
                  <a:pt x="30027" y="23392"/>
                </a:lnTo>
                <a:lnTo>
                  <a:pt x="29213" y="23826"/>
                </a:lnTo>
                <a:cubicBezTo>
                  <a:pt x="28915" y="23989"/>
                  <a:pt x="28589" y="24179"/>
                  <a:pt x="28236" y="24396"/>
                </a:cubicBezTo>
                <a:lnTo>
                  <a:pt x="27450" y="24857"/>
                </a:lnTo>
                <a:cubicBezTo>
                  <a:pt x="27179" y="25020"/>
                  <a:pt x="26934" y="25210"/>
                  <a:pt x="26663" y="25372"/>
                </a:cubicBezTo>
                <a:cubicBezTo>
                  <a:pt x="26419" y="25535"/>
                  <a:pt x="26148" y="25725"/>
                  <a:pt x="25904" y="25888"/>
                </a:cubicBezTo>
                <a:lnTo>
                  <a:pt x="25171" y="26430"/>
                </a:lnTo>
                <a:lnTo>
                  <a:pt x="25199" y="26430"/>
                </a:lnTo>
                <a:cubicBezTo>
                  <a:pt x="24683" y="26810"/>
                  <a:pt x="24249" y="27190"/>
                  <a:pt x="23734" y="27651"/>
                </a:cubicBezTo>
                <a:cubicBezTo>
                  <a:pt x="22323" y="28871"/>
                  <a:pt x="21049" y="30228"/>
                  <a:pt x="19909" y="31692"/>
                </a:cubicBezTo>
                <a:lnTo>
                  <a:pt x="19421" y="32370"/>
                </a:lnTo>
                <a:cubicBezTo>
                  <a:pt x="19258" y="32642"/>
                  <a:pt x="19096" y="32940"/>
                  <a:pt x="18879" y="33266"/>
                </a:cubicBezTo>
                <a:lnTo>
                  <a:pt x="18553" y="33808"/>
                </a:lnTo>
                <a:cubicBezTo>
                  <a:pt x="18445" y="33971"/>
                  <a:pt x="18336" y="34188"/>
                  <a:pt x="18228" y="34378"/>
                </a:cubicBezTo>
                <a:cubicBezTo>
                  <a:pt x="17984" y="34812"/>
                  <a:pt x="17767" y="35246"/>
                  <a:pt x="17577" y="35707"/>
                </a:cubicBezTo>
                <a:lnTo>
                  <a:pt x="17197" y="36602"/>
                </a:lnTo>
                <a:cubicBezTo>
                  <a:pt x="17088" y="36900"/>
                  <a:pt x="16980" y="37198"/>
                  <a:pt x="16872" y="37497"/>
                </a:cubicBezTo>
                <a:cubicBezTo>
                  <a:pt x="16627" y="38121"/>
                  <a:pt x="16465" y="38772"/>
                  <a:pt x="16356" y="39450"/>
                </a:cubicBezTo>
                <a:cubicBezTo>
                  <a:pt x="16166" y="40806"/>
                  <a:pt x="16329" y="42189"/>
                  <a:pt x="16899" y="43437"/>
                </a:cubicBezTo>
                <a:cubicBezTo>
                  <a:pt x="17197" y="44115"/>
                  <a:pt x="17739" y="44685"/>
                  <a:pt x="18390" y="45064"/>
                </a:cubicBezTo>
                <a:cubicBezTo>
                  <a:pt x="18847" y="45302"/>
                  <a:pt x="19352" y="45416"/>
                  <a:pt x="19865" y="45416"/>
                </a:cubicBezTo>
                <a:cubicBezTo>
                  <a:pt x="20114" y="45416"/>
                  <a:pt x="20366" y="45389"/>
                  <a:pt x="20615" y="45336"/>
                </a:cubicBezTo>
                <a:cubicBezTo>
                  <a:pt x="21266" y="45173"/>
                  <a:pt x="21917" y="44875"/>
                  <a:pt x="22486" y="44495"/>
                </a:cubicBezTo>
                <a:cubicBezTo>
                  <a:pt x="23056" y="44142"/>
                  <a:pt x="23544" y="43762"/>
                  <a:pt x="24086" y="43410"/>
                </a:cubicBezTo>
                <a:cubicBezTo>
                  <a:pt x="25226" y="42623"/>
                  <a:pt x="26148" y="41972"/>
                  <a:pt x="27124" y="41348"/>
                </a:cubicBezTo>
                <a:cubicBezTo>
                  <a:pt x="27638" y="41022"/>
                  <a:pt x="28091" y="40695"/>
                  <a:pt x="28328" y="40507"/>
                </a:cubicBezTo>
                <a:lnTo>
                  <a:pt x="28328" y="40507"/>
                </a:lnTo>
                <a:lnTo>
                  <a:pt x="28019" y="40725"/>
                </a:lnTo>
                <a:lnTo>
                  <a:pt x="28481" y="40372"/>
                </a:lnTo>
                <a:lnTo>
                  <a:pt x="28399" y="40426"/>
                </a:lnTo>
                <a:lnTo>
                  <a:pt x="29104" y="39938"/>
                </a:lnTo>
                <a:lnTo>
                  <a:pt x="29104" y="39938"/>
                </a:lnTo>
                <a:lnTo>
                  <a:pt x="29077" y="39965"/>
                </a:lnTo>
                <a:lnTo>
                  <a:pt x="30461" y="39043"/>
                </a:lnTo>
                <a:lnTo>
                  <a:pt x="31112" y="38555"/>
                </a:lnTo>
                <a:cubicBezTo>
                  <a:pt x="33037" y="37198"/>
                  <a:pt x="35099" y="35761"/>
                  <a:pt x="37160" y="34432"/>
                </a:cubicBezTo>
                <a:cubicBezTo>
                  <a:pt x="38571" y="33564"/>
                  <a:pt x="40849" y="32126"/>
                  <a:pt x="42856" y="31258"/>
                </a:cubicBezTo>
                <a:cubicBezTo>
                  <a:pt x="43477" y="30980"/>
                  <a:pt x="43692" y="30888"/>
                  <a:pt x="43649" y="30888"/>
                </a:cubicBezTo>
                <a:cubicBezTo>
                  <a:pt x="43645" y="30888"/>
                  <a:pt x="43640" y="30888"/>
                  <a:pt x="43634" y="30889"/>
                </a:cubicBezTo>
                <a:lnTo>
                  <a:pt x="43634" y="30889"/>
                </a:lnTo>
                <a:cubicBezTo>
                  <a:pt x="44122" y="30677"/>
                  <a:pt x="44625" y="30480"/>
                  <a:pt x="45142" y="30307"/>
                </a:cubicBezTo>
                <a:lnTo>
                  <a:pt x="45142" y="30307"/>
                </a:lnTo>
                <a:cubicBezTo>
                  <a:pt x="45121" y="30316"/>
                  <a:pt x="45101" y="30326"/>
                  <a:pt x="45080" y="30336"/>
                </a:cubicBezTo>
                <a:cubicBezTo>
                  <a:pt x="45127" y="30316"/>
                  <a:pt x="45175" y="30297"/>
                  <a:pt x="45222" y="30280"/>
                </a:cubicBezTo>
                <a:lnTo>
                  <a:pt x="45222" y="30280"/>
                </a:lnTo>
                <a:cubicBezTo>
                  <a:pt x="45195" y="30289"/>
                  <a:pt x="45168" y="30298"/>
                  <a:pt x="45142" y="30307"/>
                </a:cubicBezTo>
                <a:lnTo>
                  <a:pt x="45142" y="30307"/>
                </a:lnTo>
                <a:cubicBezTo>
                  <a:pt x="45284" y="30241"/>
                  <a:pt x="45430" y="30194"/>
                  <a:pt x="45596" y="30146"/>
                </a:cubicBezTo>
                <a:cubicBezTo>
                  <a:pt x="47265" y="29628"/>
                  <a:pt x="48990" y="29353"/>
                  <a:pt x="50740" y="29353"/>
                </a:cubicBezTo>
                <a:cubicBezTo>
                  <a:pt x="51095" y="29353"/>
                  <a:pt x="51450" y="29364"/>
                  <a:pt x="51807" y="29387"/>
                </a:cubicBezTo>
                <a:cubicBezTo>
                  <a:pt x="53028" y="29441"/>
                  <a:pt x="54248" y="29712"/>
                  <a:pt x="55415" y="30146"/>
                </a:cubicBezTo>
                <a:cubicBezTo>
                  <a:pt x="56581" y="30580"/>
                  <a:pt x="57639" y="31231"/>
                  <a:pt x="58561" y="32072"/>
                </a:cubicBezTo>
                <a:cubicBezTo>
                  <a:pt x="58968" y="32425"/>
                  <a:pt x="59347" y="32859"/>
                  <a:pt x="59673" y="33293"/>
                </a:cubicBezTo>
                <a:cubicBezTo>
                  <a:pt x="60161" y="33944"/>
                  <a:pt x="60568" y="34649"/>
                  <a:pt x="60894" y="35408"/>
                </a:cubicBezTo>
                <a:cubicBezTo>
                  <a:pt x="61219" y="36168"/>
                  <a:pt x="61463" y="36981"/>
                  <a:pt x="61545" y="37795"/>
                </a:cubicBezTo>
                <a:cubicBezTo>
                  <a:pt x="61707" y="39124"/>
                  <a:pt x="61490" y="40453"/>
                  <a:pt x="60894" y="41647"/>
                </a:cubicBezTo>
                <a:cubicBezTo>
                  <a:pt x="60812" y="41810"/>
                  <a:pt x="60731" y="41999"/>
                  <a:pt x="60622" y="42162"/>
                </a:cubicBezTo>
                <a:cubicBezTo>
                  <a:pt x="60541" y="42325"/>
                  <a:pt x="60432" y="42460"/>
                  <a:pt x="60324" y="42596"/>
                </a:cubicBezTo>
                <a:lnTo>
                  <a:pt x="60161" y="42840"/>
                </a:lnTo>
                <a:lnTo>
                  <a:pt x="59971" y="43030"/>
                </a:lnTo>
                <a:cubicBezTo>
                  <a:pt x="59844" y="43158"/>
                  <a:pt x="59740" y="43310"/>
                  <a:pt x="59615" y="43440"/>
                </a:cubicBezTo>
                <a:lnTo>
                  <a:pt x="59615" y="43440"/>
                </a:lnTo>
                <a:lnTo>
                  <a:pt x="59239" y="43762"/>
                </a:lnTo>
                <a:cubicBezTo>
                  <a:pt x="59158" y="43844"/>
                  <a:pt x="59076" y="43925"/>
                  <a:pt x="58968" y="44007"/>
                </a:cubicBezTo>
                <a:lnTo>
                  <a:pt x="58615" y="44278"/>
                </a:lnTo>
                <a:cubicBezTo>
                  <a:pt x="58100" y="44685"/>
                  <a:pt x="57530" y="45010"/>
                  <a:pt x="56961" y="45308"/>
                </a:cubicBezTo>
                <a:cubicBezTo>
                  <a:pt x="55198" y="46068"/>
                  <a:pt x="53299" y="46529"/>
                  <a:pt x="51400" y="46610"/>
                </a:cubicBezTo>
                <a:cubicBezTo>
                  <a:pt x="50997" y="46628"/>
                  <a:pt x="50593" y="46637"/>
                  <a:pt x="50189" y="46637"/>
                </a:cubicBezTo>
                <a:cubicBezTo>
                  <a:pt x="49318" y="46637"/>
                  <a:pt x="48447" y="46595"/>
                  <a:pt x="47576" y="46502"/>
                </a:cubicBezTo>
                <a:cubicBezTo>
                  <a:pt x="46301" y="46393"/>
                  <a:pt x="45026" y="46231"/>
                  <a:pt x="43724" y="46095"/>
                </a:cubicBezTo>
                <a:cubicBezTo>
                  <a:pt x="42328" y="45948"/>
                  <a:pt x="40908" y="45825"/>
                  <a:pt x="39486" y="45825"/>
                </a:cubicBezTo>
                <a:cubicBezTo>
                  <a:pt x="38283" y="45825"/>
                  <a:pt x="37079" y="45913"/>
                  <a:pt x="35885" y="46149"/>
                </a:cubicBezTo>
                <a:cubicBezTo>
                  <a:pt x="35560" y="46204"/>
                  <a:pt x="35261" y="46258"/>
                  <a:pt x="34963" y="46339"/>
                </a:cubicBezTo>
                <a:cubicBezTo>
                  <a:pt x="34665" y="46421"/>
                  <a:pt x="34339" y="46529"/>
                  <a:pt x="34041" y="46638"/>
                </a:cubicBezTo>
                <a:cubicBezTo>
                  <a:pt x="33444" y="46855"/>
                  <a:pt x="32875" y="47126"/>
                  <a:pt x="32332" y="47478"/>
                </a:cubicBezTo>
                <a:cubicBezTo>
                  <a:pt x="31220" y="48129"/>
                  <a:pt x="30244" y="48970"/>
                  <a:pt x="29430" y="49974"/>
                </a:cubicBezTo>
                <a:cubicBezTo>
                  <a:pt x="28589" y="50977"/>
                  <a:pt x="28019" y="52144"/>
                  <a:pt x="27694" y="53419"/>
                </a:cubicBezTo>
                <a:cubicBezTo>
                  <a:pt x="27558" y="54042"/>
                  <a:pt x="27504" y="54693"/>
                  <a:pt x="27585" y="55371"/>
                </a:cubicBezTo>
                <a:cubicBezTo>
                  <a:pt x="27613" y="55697"/>
                  <a:pt x="27667" y="56022"/>
                  <a:pt x="27748" y="56321"/>
                </a:cubicBezTo>
                <a:lnTo>
                  <a:pt x="27802" y="56565"/>
                </a:lnTo>
                <a:lnTo>
                  <a:pt x="27911" y="56836"/>
                </a:lnTo>
                <a:cubicBezTo>
                  <a:pt x="27992" y="57080"/>
                  <a:pt x="28101" y="57270"/>
                  <a:pt x="28209" y="57514"/>
                </a:cubicBezTo>
                <a:cubicBezTo>
                  <a:pt x="28236" y="57596"/>
                  <a:pt x="28264" y="57677"/>
                  <a:pt x="28318" y="57758"/>
                </a:cubicBezTo>
                <a:cubicBezTo>
                  <a:pt x="28399" y="57758"/>
                  <a:pt x="28508" y="57704"/>
                  <a:pt x="28589" y="57704"/>
                </a:cubicBezTo>
                <a:lnTo>
                  <a:pt x="29159" y="57514"/>
                </a:lnTo>
                <a:lnTo>
                  <a:pt x="29728" y="57351"/>
                </a:lnTo>
                <a:cubicBezTo>
                  <a:pt x="29918" y="57297"/>
                  <a:pt x="30081" y="57243"/>
                  <a:pt x="30244" y="57189"/>
                </a:cubicBezTo>
                <a:cubicBezTo>
                  <a:pt x="30596" y="57107"/>
                  <a:pt x="30922" y="56999"/>
                  <a:pt x="31274" y="56917"/>
                </a:cubicBezTo>
                <a:cubicBezTo>
                  <a:pt x="31952" y="56728"/>
                  <a:pt x="32630" y="56565"/>
                  <a:pt x="33336" y="56402"/>
                </a:cubicBezTo>
                <a:cubicBezTo>
                  <a:pt x="34692" y="56077"/>
                  <a:pt x="36102" y="55805"/>
                  <a:pt x="37486" y="55616"/>
                </a:cubicBezTo>
                <a:cubicBezTo>
                  <a:pt x="39764" y="55263"/>
                  <a:pt x="42070" y="55046"/>
                  <a:pt x="44375" y="54992"/>
                </a:cubicBezTo>
                <a:lnTo>
                  <a:pt x="45569" y="54965"/>
                </a:lnTo>
                <a:lnTo>
                  <a:pt x="46871" y="54965"/>
                </a:lnTo>
                <a:lnTo>
                  <a:pt x="47521" y="54992"/>
                </a:lnTo>
                <a:cubicBezTo>
                  <a:pt x="49393" y="55019"/>
                  <a:pt x="51237" y="55317"/>
                  <a:pt x="53001" y="55914"/>
                </a:cubicBezTo>
                <a:cubicBezTo>
                  <a:pt x="53868" y="56212"/>
                  <a:pt x="54682" y="56619"/>
                  <a:pt x="55442" y="57134"/>
                </a:cubicBezTo>
                <a:cubicBezTo>
                  <a:pt x="56174" y="57623"/>
                  <a:pt x="56798" y="58274"/>
                  <a:pt x="57232" y="59033"/>
                </a:cubicBezTo>
                <a:cubicBezTo>
                  <a:pt x="57530" y="59576"/>
                  <a:pt x="57720" y="60172"/>
                  <a:pt x="57801" y="60796"/>
                </a:cubicBezTo>
                <a:cubicBezTo>
                  <a:pt x="57856" y="61393"/>
                  <a:pt x="57774" y="62017"/>
                  <a:pt x="57612" y="62613"/>
                </a:cubicBezTo>
                <a:cubicBezTo>
                  <a:pt x="57422" y="63210"/>
                  <a:pt x="57123" y="63780"/>
                  <a:pt x="56744" y="64268"/>
                </a:cubicBezTo>
                <a:cubicBezTo>
                  <a:pt x="56364" y="64783"/>
                  <a:pt x="55930" y="65244"/>
                  <a:pt x="55442" y="65624"/>
                </a:cubicBezTo>
                <a:cubicBezTo>
                  <a:pt x="54628" y="66275"/>
                  <a:pt x="53706" y="66791"/>
                  <a:pt x="52729" y="67116"/>
                </a:cubicBezTo>
                <a:cubicBezTo>
                  <a:pt x="51726" y="67414"/>
                  <a:pt x="50695" y="67631"/>
                  <a:pt x="49664" y="67713"/>
                </a:cubicBezTo>
                <a:cubicBezTo>
                  <a:pt x="48968" y="67767"/>
                  <a:pt x="48266" y="67785"/>
                  <a:pt x="47559" y="67785"/>
                </a:cubicBezTo>
                <a:cubicBezTo>
                  <a:pt x="46144" y="67785"/>
                  <a:pt x="44710" y="67713"/>
                  <a:pt x="43263" y="67713"/>
                </a:cubicBezTo>
                <a:cubicBezTo>
                  <a:pt x="43139" y="67710"/>
                  <a:pt x="43015" y="67709"/>
                  <a:pt x="42891" y="67709"/>
                </a:cubicBezTo>
                <a:cubicBezTo>
                  <a:pt x="41527" y="67709"/>
                  <a:pt x="40187" y="67846"/>
                  <a:pt x="38869" y="68120"/>
                </a:cubicBezTo>
                <a:cubicBezTo>
                  <a:pt x="37431" y="68418"/>
                  <a:pt x="36048" y="68988"/>
                  <a:pt x="34882" y="69856"/>
                </a:cubicBezTo>
                <a:cubicBezTo>
                  <a:pt x="33661" y="70723"/>
                  <a:pt x="32766" y="71944"/>
                  <a:pt x="32278" y="73354"/>
                </a:cubicBezTo>
                <a:cubicBezTo>
                  <a:pt x="31763" y="74765"/>
                  <a:pt x="31627" y="76311"/>
                  <a:pt x="31871" y="77803"/>
                </a:cubicBezTo>
                <a:cubicBezTo>
                  <a:pt x="31871" y="77911"/>
                  <a:pt x="31925" y="78020"/>
                  <a:pt x="31925" y="78128"/>
                </a:cubicBezTo>
                <a:cubicBezTo>
                  <a:pt x="31979" y="78345"/>
                  <a:pt x="32034" y="78562"/>
                  <a:pt x="32088" y="78752"/>
                </a:cubicBezTo>
                <a:cubicBezTo>
                  <a:pt x="32115" y="78969"/>
                  <a:pt x="32169" y="79186"/>
                  <a:pt x="32251" y="79376"/>
                </a:cubicBezTo>
                <a:lnTo>
                  <a:pt x="32468" y="80000"/>
                </a:lnTo>
                <a:lnTo>
                  <a:pt x="32712" y="80569"/>
                </a:lnTo>
                <a:cubicBezTo>
                  <a:pt x="32793" y="80786"/>
                  <a:pt x="32902" y="80976"/>
                  <a:pt x="33010" y="81166"/>
                </a:cubicBezTo>
                <a:cubicBezTo>
                  <a:pt x="33092" y="81356"/>
                  <a:pt x="33200" y="81546"/>
                  <a:pt x="33309" y="81736"/>
                </a:cubicBezTo>
                <a:cubicBezTo>
                  <a:pt x="34204" y="83173"/>
                  <a:pt x="35451" y="84367"/>
                  <a:pt x="36943" y="85208"/>
                </a:cubicBezTo>
                <a:cubicBezTo>
                  <a:pt x="37920" y="85777"/>
                  <a:pt x="38950" y="86211"/>
                  <a:pt x="40035" y="86510"/>
                </a:cubicBezTo>
                <a:cubicBezTo>
                  <a:pt x="41450" y="86894"/>
                  <a:pt x="42911" y="87097"/>
                  <a:pt x="44383" y="87097"/>
                </a:cubicBezTo>
                <a:cubicBezTo>
                  <a:pt x="44886" y="87097"/>
                  <a:pt x="45390" y="87073"/>
                  <a:pt x="45894" y="87025"/>
                </a:cubicBezTo>
                <a:cubicBezTo>
                  <a:pt x="46165" y="87025"/>
                  <a:pt x="46382" y="86998"/>
                  <a:pt x="46545" y="86971"/>
                </a:cubicBezTo>
                <a:cubicBezTo>
                  <a:pt x="46823" y="86931"/>
                  <a:pt x="46912" y="86906"/>
                  <a:pt x="46855" y="86906"/>
                </a:cubicBezTo>
                <a:cubicBezTo>
                  <a:pt x="46834" y="86906"/>
                  <a:pt x="46793" y="86909"/>
                  <a:pt x="46735" y="86916"/>
                </a:cubicBezTo>
                <a:cubicBezTo>
                  <a:pt x="46491" y="86916"/>
                  <a:pt x="45948" y="86971"/>
                  <a:pt x="45189" y="86971"/>
                </a:cubicBezTo>
                <a:cubicBezTo>
                  <a:pt x="44983" y="86978"/>
                  <a:pt x="44779" y="86982"/>
                  <a:pt x="44574" y="86982"/>
                </a:cubicBezTo>
                <a:cubicBezTo>
                  <a:pt x="43349" y="86982"/>
                  <a:pt x="42143" y="86843"/>
                  <a:pt x="40958" y="86564"/>
                </a:cubicBezTo>
                <a:cubicBezTo>
                  <a:pt x="40252" y="86401"/>
                  <a:pt x="39574" y="86184"/>
                  <a:pt x="38923" y="85940"/>
                </a:cubicBezTo>
                <a:cubicBezTo>
                  <a:pt x="38293" y="85688"/>
                  <a:pt x="37687" y="85389"/>
                  <a:pt x="37125" y="85043"/>
                </a:cubicBezTo>
                <a:lnTo>
                  <a:pt x="37125" y="85043"/>
                </a:lnTo>
                <a:cubicBezTo>
                  <a:pt x="38018" y="85508"/>
                  <a:pt x="38960" y="85898"/>
                  <a:pt x="39927" y="86211"/>
                </a:cubicBezTo>
                <a:cubicBezTo>
                  <a:pt x="40849" y="86482"/>
                  <a:pt x="41798" y="86672"/>
                  <a:pt x="42775" y="86754"/>
                </a:cubicBezTo>
                <a:cubicBezTo>
                  <a:pt x="43408" y="86816"/>
                  <a:pt x="44042" y="86849"/>
                  <a:pt x="44676" y="86849"/>
                </a:cubicBezTo>
                <a:cubicBezTo>
                  <a:pt x="45425" y="86849"/>
                  <a:pt x="46175" y="86802"/>
                  <a:pt x="46925" y="86699"/>
                </a:cubicBezTo>
                <a:cubicBezTo>
                  <a:pt x="47494" y="86645"/>
                  <a:pt x="48037" y="86564"/>
                  <a:pt x="48579" y="86401"/>
                </a:cubicBezTo>
                <a:cubicBezTo>
                  <a:pt x="48634" y="86374"/>
                  <a:pt x="48579" y="86374"/>
                  <a:pt x="48579" y="86347"/>
                </a:cubicBezTo>
                <a:cubicBezTo>
                  <a:pt x="47576" y="86537"/>
                  <a:pt x="46545" y="86645"/>
                  <a:pt x="45514" y="86672"/>
                </a:cubicBezTo>
                <a:cubicBezTo>
                  <a:pt x="44646" y="86672"/>
                  <a:pt x="43778" y="86645"/>
                  <a:pt x="42910" y="86537"/>
                </a:cubicBezTo>
                <a:cubicBezTo>
                  <a:pt x="42015" y="86428"/>
                  <a:pt x="41120" y="86238"/>
                  <a:pt x="40252" y="85994"/>
                </a:cubicBezTo>
                <a:cubicBezTo>
                  <a:pt x="38408" y="85479"/>
                  <a:pt x="36699" y="84529"/>
                  <a:pt x="35316" y="83255"/>
                </a:cubicBezTo>
                <a:cubicBezTo>
                  <a:pt x="34692" y="82658"/>
                  <a:pt x="34149" y="81953"/>
                  <a:pt x="33715" y="81220"/>
                </a:cubicBezTo>
                <a:cubicBezTo>
                  <a:pt x="33281" y="80461"/>
                  <a:pt x="32956" y="79674"/>
                  <a:pt x="32739" y="78834"/>
                </a:cubicBezTo>
                <a:cubicBezTo>
                  <a:pt x="32386" y="77532"/>
                  <a:pt x="32332" y="76175"/>
                  <a:pt x="32549" y="74873"/>
                </a:cubicBezTo>
                <a:cubicBezTo>
                  <a:pt x="32739" y="73571"/>
                  <a:pt x="33309" y="72351"/>
                  <a:pt x="34177" y="71374"/>
                </a:cubicBezTo>
                <a:cubicBezTo>
                  <a:pt x="34421" y="71049"/>
                  <a:pt x="34719" y="70778"/>
                  <a:pt x="35044" y="70534"/>
                </a:cubicBezTo>
                <a:cubicBezTo>
                  <a:pt x="35560" y="70127"/>
                  <a:pt x="36102" y="69801"/>
                  <a:pt x="36699" y="69530"/>
                </a:cubicBezTo>
                <a:lnTo>
                  <a:pt x="36699" y="69530"/>
                </a:lnTo>
                <a:cubicBezTo>
                  <a:pt x="35885" y="69910"/>
                  <a:pt x="35126" y="70425"/>
                  <a:pt x="34475" y="71049"/>
                </a:cubicBezTo>
                <a:cubicBezTo>
                  <a:pt x="33797" y="71781"/>
                  <a:pt x="33281" y="72622"/>
                  <a:pt x="32929" y="73544"/>
                </a:cubicBezTo>
                <a:cubicBezTo>
                  <a:pt x="32576" y="74602"/>
                  <a:pt x="32413" y="75687"/>
                  <a:pt x="32468" y="76799"/>
                </a:cubicBezTo>
                <a:cubicBezTo>
                  <a:pt x="32495" y="77233"/>
                  <a:pt x="32549" y="77640"/>
                  <a:pt x="32630" y="78074"/>
                </a:cubicBezTo>
                <a:cubicBezTo>
                  <a:pt x="32712" y="78508"/>
                  <a:pt x="32820" y="78915"/>
                  <a:pt x="32956" y="79349"/>
                </a:cubicBezTo>
                <a:cubicBezTo>
                  <a:pt x="33092" y="79756"/>
                  <a:pt x="33254" y="80135"/>
                  <a:pt x="33444" y="80542"/>
                </a:cubicBezTo>
                <a:cubicBezTo>
                  <a:pt x="33634" y="80922"/>
                  <a:pt x="33851" y="81275"/>
                  <a:pt x="34068" y="81654"/>
                </a:cubicBezTo>
                <a:cubicBezTo>
                  <a:pt x="34502" y="82278"/>
                  <a:pt x="34990" y="82875"/>
                  <a:pt x="35560" y="83390"/>
                </a:cubicBezTo>
                <a:cubicBezTo>
                  <a:pt x="35831" y="83634"/>
                  <a:pt x="36129" y="83851"/>
                  <a:pt x="36455" y="84096"/>
                </a:cubicBezTo>
                <a:cubicBezTo>
                  <a:pt x="36591" y="84177"/>
                  <a:pt x="36753" y="84313"/>
                  <a:pt x="36916" y="84394"/>
                </a:cubicBezTo>
                <a:lnTo>
                  <a:pt x="37377" y="84692"/>
                </a:lnTo>
                <a:cubicBezTo>
                  <a:pt x="38679" y="85425"/>
                  <a:pt x="40117" y="85940"/>
                  <a:pt x="41581" y="86184"/>
                </a:cubicBezTo>
                <a:cubicBezTo>
                  <a:pt x="42247" y="86313"/>
                  <a:pt x="43065" y="86391"/>
                  <a:pt x="43216" y="86391"/>
                </a:cubicBezTo>
                <a:cubicBezTo>
                  <a:pt x="43256" y="86391"/>
                  <a:pt x="43250" y="86385"/>
                  <a:pt x="43182" y="86374"/>
                </a:cubicBezTo>
                <a:cubicBezTo>
                  <a:pt x="42856" y="86320"/>
                  <a:pt x="41690" y="86184"/>
                  <a:pt x="40822" y="85940"/>
                </a:cubicBezTo>
                <a:lnTo>
                  <a:pt x="40008" y="85723"/>
                </a:lnTo>
                <a:cubicBezTo>
                  <a:pt x="39737" y="85642"/>
                  <a:pt x="39493" y="85533"/>
                  <a:pt x="39222" y="85452"/>
                </a:cubicBezTo>
                <a:cubicBezTo>
                  <a:pt x="38326" y="85099"/>
                  <a:pt x="37486" y="84665"/>
                  <a:pt x="36699" y="84123"/>
                </a:cubicBezTo>
                <a:cubicBezTo>
                  <a:pt x="36509" y="83987"/>
                  <a:pt x="36319" y="83851"/>
                  <a:pt x="36129" y="83716"/>
                </a:cubicBezTo>
                <a:lnTo>
                  <a:pt x="35587" y="83255"/>
                </a:lnTo>
                <a:cubicBezTo>
                  <a:pt x="35234" y="82929"/>
                  <a:pt x="34936" y="82577"/>
                  <a:pt x="34638" y="82224"/>
                </a:cubicBezTo>
                <a:cubicBezTo>
                  <a:pt x="34041" y="81465"/>
                  <a:pt x="33580" y="80651"/>
                  <a:pt x="33227" y="79756"/>
                </a:cubicBezTo>
                <a:cubicBezTo>
                  <a:pt x="32902" y="78861"/>
                  <a:pt x="32685" y="77938"/>
                  <a:pt x="32630" y="76989"/>
                </a:cubicBezTo>
                <a:cubicBezTo>
                  <a:pt x="32549" y="76094"/>
                  <a:pt x="32630" y="75226"/>
                  <a:pt x="32847" y="74358"/>
                </a:cubicBezTo>
                <a:cubicBezTo>
                  <a:pt x="33037" y="73490"/>
                  <a:pt x="33390" y="72704"/>
                  <a:pt x="33905" y="71971"/>
                </a:cubicBezTo>
                <a:cubicBezTo>
                  <a:pt x="34936" y="70561"/>
                  <a:pt x="36509" y="69639"/>
                  <a:pt x="38218" y="69150"/>
                </a:cubicBezTo>
                <a:cubicBezTo>
                  <a:pt x="39439" y="68798"/>
                  <a:pt x="40686" y="68608"/>
                  <a:pt x="41934" y="68581"/>
                </a:cubicBezTo>
                <a:cubicBezTo>
                  <a:pt x="42329" y="68564"/>
                  <a:pt x="42727" y="68557"/>
                  <a:pt x="43126" y="68557"/>
                </a:cubicBezTo>
                <a:cubicBezTo>
                  <a:pt x="44014" y="68557"/>
                  <a:pt x="44906" y="68589"/>
                  <a:pt x="45786" y="68608"/>
                </a:cubicBezTo>
                <a:cubicBezTo>
                  <a:pt x="46314" y="68623"/>
                  <a:pt x="46846" y="68634"/>
                  <a:pt x="47380" y="68634"/>
                </a:cubicBezTo>
                <a:cubicBezTo>
                  <a:pt x="48793" y="68634"/>
                  <a:pt x="50220" y="68558"/>
                  <a:pt x="51617" y="68282"/>
                </a:cubicBezTo>
                <a:cubicBezTo>
                  <a:pt x="53624" y="67930"/>
                  <a:pt x="55442" y="66953"/>
                  <a:pt x="56852" y="65516"/>
                </a:cubicBezTo>
                <a:cubicBezTo>
                  <a:pt x="57232" y="65109"/>
                  <a:pt x="57584" y="64648"/>
                  <a:pt x="57856" y="64160"/>
                </a:cubicBezTo>
                <a:cubicBezTo>
                  <a:pt x="58154" y="63671"/>
                  <a:pt x="58371" y="63129"/>
                  <a:pt x="58534" y="62559"/>
                </a:cubicBezTo>
                <a:cubicBezTo>
                  <a:pt x="58561" y="62424"/>
                  <a:pt x="58588" y="62288"/>
                  <a:pt x="58615" y="62125"/>
                </a:cubicBezTo>
                <a:cubicBezTo>
                  <a:pt x="58642" y="61990"/>
                  <a:pt x="58669" y="61854"/>
                  <a:pt x="58669" y="61718"/>
                </a:cubicBezTo>
                <a:lnTo>
                  <a:pt x="58697" y="61284"/>
                </a:lnTo>
                <a:lnTo>
                  <a:pt x="58697" y="60878"/>
                </a:lnTo>
                <a:cubicBezTo>
                  <a:pt x="58669" y="60606"/>
                  <a:pt x="58642" y="60335"/>
                  <a:pt x="58561" y="60091"/>
                </a:cubicBezTo>
                <a:cubicBezTo>
                  <a:pt x="58534" y="59847"/>
                  <a:pt x="58452" y="59603"/>
                  <a:pt x="58344" y="59359"/>
                </a:cubicBezTo>
                <a:cubicBezTo>
                  <a:pt x="57910" y="58192"/>
                  <a:pt x="57123" y="57189"/>
                  <a:pt x="56093" y="56511"/>
                </a:cubicBezTo>
                <a:cubicBezTo>
                  <a:pt x="55089" y="55805"/>
                  <a:pt x="54004" y="55290"/>
                  <a:pt x="52865" y="54937"/>
                </a:cubicBezTo>
                <a:cubicBezTo>
                  <a:pt x="51726" y="54612"/>
                  <a:pt x="50559" y="54368"/>
                  <a:pt x="49366" y="54232"/>
                </a:cubicBezTo>
                <a:cubicBezTo>
                  <a:pt x="49068" y="54205"/>
                  <a:pt x="48796" y="54178"/>
                  <a:pt x="48498" y="54178"/>
                </a:cubicBezTo>
                <a:cubicBezTo>
                  <a:pt x="48200" y="54151"/>
                  <a:pt x="47901" y="54151"/>
                  <a:pt x="47603" y="54124"/>
                </a:cubicBezTo>
                <a:cubicBezTo>
                  <a:pt x="47223" y="54124"/>
                  <a:pt x="46831" y="54112"/>
                  <a:pt x="46444" y="54112"/>
                </a:cubicBezTo>
                <a:cubicBezTo>
                  <a:pt x="46250" y="54112"/>
                  <a:pt x="46057" y="54115"/>
                  <a:pt x="45867" y="54124"/>
                </a:cubicBezTo>
                <a:cubicBezTo>
                  <a:pt x="42015" y="54124"/>
                  <a:pt x="38191" y="54531"/>
                  <a:pt x="34421" y="55290"/>
                </a:cubicBezTo>
                <a:cubicBezTo>
                  <a:pt x="33498" y="55480"/>
                  <a:pt x="32576" y="55697"/>
                  <a:pt x="31708" y="55914"/>
                </a:cubicBezTo>
                <a:cubicBezTo>
                  <a:pt x="31247" y="56050"/>
                  <a:pt x="30786" y="56158"/>
                  <a:pt x="30352" y="56294"/>
                </a:cubicBezTo>
                <a:lnTo>
                  <a:pt x="29674" y="56483"/>
                </a:lnTo>
                <a:lnTo>
                  <a:pt x="29050" y="56673"/>
                </a:lnTo>
                <a:lnTo>
                  <a:pt x="28806" y="56755"/>
                </a:lnTo>
                <a:cubicBezTo>
                  <a:pt x="28752" y="56673"/>
                  <a:pt x="28725" y="56592"/>
                  <a:pt x="28698" y="56511"/>
                </a:cubicBezTo>
                <a:lnTo>
                  <a:pt x="28643" y="56375"/>
                </a:lnTo>
                <a:cubicBezTo>
                  <a:pt x="28616" y="56294"/>
                  <a:pt x="28589" y="56212"/>
                  <a:pt x="28589" y="56131"/>
                </a:cubicBezTo>
                <a:cubicBezTo>
                  <a:pt x="28535" y="55995"/>
                  <a:pt x="28508" y="55833"/>
                  <a:pt x="28481" y="55670"/>
                </a:cubicBezTo>
                <a:cubicBezTo>
                  <a:pt x="28291" y="54503"/>
                  <a:pt x="28508" y="53310"/>
                  <a:pt x="29023" y="52225"/>
                </a:cubicBezTo>
                <a:lnTo>
                  <a:pt x="29023" y="52279"/>
                </a:lnTo>
                <a:cubicBezTo>
                  <a:pt x="29294" y="51601"/>
                  <a:pt x="29674" y="51004"/>
                  <a:pt x="30135" y="50462"/>
                </a:cubicBezTo>
                <a:cubicBezTo>
                  <a:pt x="30976" y="49458"/>
                  <a:pt x="31952" y="48645"/>
                  <a:pt x="33092" y="48021"/>
                </a:cubicBezTo>
                <a:cubicBezTo>
                  <a:pt x="33688" y="47695"/>
                  <a:pt x="34285" y="47424"/>
                  <a:pt x="34936" y="47234"/>
                </a:cubicBezTo>
                <a:cubicBezTo>
                  <a:pt x="35587" y="47072"/>
                  <a:pt x="36238" y="46909"/>
                  <a:pt x="36916" y="46827"/>
                </a:cubicBezTo>
                <a:cubicBezTo>
                  <a:pt x="37786" y="46723"/>
                  <a:pt x="38655" y="46674"/>
                  <a:pt x="39532" y="46674"/>
                </a:cubicBezTo>
                <a:cubicBezTo>
                  <a:pt x="40022" y="46674"/>
                  <a:pt x="40515" y="46690"/>
                  <a:pt x="41012" y="46719"/>
                </a:cubicBezTo>
                <a:cubicBezTo>
                  <a:pt x="43751" y="46882"/>
                  <a:pt x="46518" y="47343"/>
                  <a:pt x="49339" y="47478"/>
                </a:cubicBezTo>
                <a:cubicBezTo>
                  <a:pt x="49650" y="47499"/>
                  <a:pt x="49960" y="47508"/>
                  <a:pt x="50271" y="47508"/>
                </a:cubicBezTo>
                <a:cubicBezTo>
                  <a:pt x="50774" y="47508"/>
                  <a:pt x="51277" y="47485"/>
                  <a:pt x="51780" y="47451"/>
                </a:cubicBezTo>
                <a:cubicBezTo>
                  <a:pt x="52187" y="47424"/>
                  <a:pt x="52567" y="47370"/>
                  <a:pt x="52919" y="47343"/>
                </a:cubicBezTo>
                <a:lnTo>
                  <a:pt x="53868" y="47180"/>
                </a:lnTo>
                <a:cubicBezTo>
                  <a:pt x="55496" y="46882"/>
                  <a:pt x="57069" y="46285"/>
                  <a:pt x="58480" y="45471"/>
                </a:cubicBezTo>
                <a:cubicBezTo>
                  <a:pt x="60351" y="44413"/>
                  <a:pt x="61707" y="42650"/>
                  <a:pt x="62250" y="40589"/>
                </a:cubicBezTo>
                <a:cubicBezTo>
                  <a:pt x="62494" y="39640"/>
                  <a:pt x="62548" y="38636"/>
                  <a:pt x="62440" y="37660"/>
                </a:cubicBezTo>
                <a:cubicBezTo>
                  <a:pt x="62304" y="36710"/>
                  <a:pt x="62060" y="35761"/>
                  <a:pt x="61653" y="34866"/>
                </a:cubicBezTo>
                <a:cubicBezTo>
                  <a:pt x="61300" y="34052"/>
                  <a:pt x="60812" y="33266"/>
                  <a:pt x="60270" y="32560"/>
                </a:cubicBezTo>
                <a:cubicBezTo>
                  <a:pt x="59727" y="31909"/>
                  <a:pt x="59103" y="31313"/>
                  <a:pt x="58425" y="30797"/>
                </a:cubicBezTo>
                <a:cubicBezTo>
                  <a:pt x="56933" y="29712"/>
                  <a:pt x="55198" y="29007"/>
                  <a:pt x="53380" y="28682"/>
                </a:cubicBezTo>
                <a:cubicBezTo>
                  <a:pt x="52485" y="28532"/>
                  <a:pt x="51576" y="28458"/>
                  <a:pt x="50664" y="28458"/>
                </a:cubicBezTo>
                <a:cubicBezTo>
                  <a:pt x="49752" y="28458"/>
                  <a:pt x="48837" y="28532"/>
                  <a:pt x="47928" y="28682"/>
                </a:cubicBezTo>
                <a:cubicBezTo>
                  <a:pt x="46545" y="28926"/>
                  <a:pt x="45189" y="29278"/>
                  <a:pt x="43887" y="29767"/>
                </a:cubicBezTo>
                <a:cubicBezTo>
                  <a:pt x="43209" y="30038"/>
                  <a:pt x="42504" y="30363"/>
                  <a:pt x="41798" y="30716"/>
                </a:cubicBezTo>
                <a:lnTo>
                  <a:pt x="41853" y="30689"/>
                </a:lnTo>
                <a:lnTo>
                  <a:pt x="41853" y="30689"/>
                </a:lnTo>
                <a:cubicBezTo>
                  <a:pt x="40307" y="31448"/>
                  <a:pt x="38815" y="32289"/>
                  <a:pt x="37377" y="33211"/>
                </a:cubicBezTo>
                <a:cubicBezTo>
                  <a:pt x="35858" y="34188"/>
                  <a:pt x="34529" y="35083"/>
                  <a:pt x="32929" y="36222"/>
                </a:cubicBezTo>
                <a:cubicBezTo>
                  <a:pt x="31844" y="36981"/>
                  <a:pt x="30244" y="38066"/>
                  <a:pt x="28942" y="38934"/>
                </a:cubicBezTo>
                <a:lnTo>
                  <a:pt x="26392" y="40697"/>
                </a:lnTo>
                <a:lnTo>
                  <a:pt x="22432" y="43437"/>
                </a:lnTo>
                <a:cubicBezTo>
                  <a:pt x="21808" y="43898"/>
                  <a:pt x="21103" y="44224"/>
                  <a:pt x="20370" y="44441"/>
                </a:cubicBezTo>
                <a:cubicBezTo>
                  <a:pt x="20200" y="44478"/>
                  <a:pt x="20028" y="44497"/>
                  <a:pt x="19858" y="44497"/>
                </a:cubicBezTo>
                <a:cubicBezTo>
                  <a:pt x="19296" y="44497"/>
                  <a:pt x="18752" y="44293"/>
                  <a:pt x="18336" y="43898"/>
                </a:cubicBezTo>
                <a:cubicBezTo>
                  <a:pt x="18038" y="43627"/>
                  <a:pt x="17794" y="43301"/>
                  <a:pt x="17658" y="42922"/>
                </a:cubicBezTo>
                <a:cubicBezTo>
                  <a:pt x="17550" y="42732"/>
                  <a:pt x="17495" y="42542"/>
                  <a:pt x="17441" y="42352"/>
                </a:cubicBezTo>
                <a:cubicBezTo>
                  <a:pt x="17387" y="42135"/>
                  <a:pt x="17333" y="41945"/>
                  <a:pt x="17305" y="41728"/>
                </a:cubicBezTo>
                <a:cubicBezTo>
                  <a:pt x="17143" y="40887"/>
                  <a:pt x="17170" y="40046"/>
                  <a:pt x="17305" y="39206"/>
                </a:cubicBezTo>
                <a:cubicBezTo>
                  <a:pt x="17387" y="38772"/>
                  <a:pt x="17495" y="38365"/>
                  <a:pt x="17658" y="37958"/>
                </a:cubicBezTo>
                <a:lnTo>
                  <a:pt x="17875" y="37334"/>
                </a:lnTo>
                <a:lnTo>
                  <a:pt x="17984" y="37009"/>
                </a:lnTo>
                <a:cubicBezTo>
                  <a:pt x="18011" y="36900"/>
                  <a:pt x="18065" y="36792"/>
                  <a:pt x="18119" y="36710"/>
                </a:cubicBezTo>
                <a:cubicBezTo>
                  <a:pt x="18309" y="36303"/>
                  <a:pt x="18445" y="35869"/>
                  <a:pt x="18662" y="35490"/>
                </a:cubicBezTo>
                <a:lnTo>
                  <a:pt x="19313" y="34296"/>
                </a:lnTo>
                <a:cubicBezTo>
                  <a:pt x="19448" y="34052"/>
                  <a:pt x="19638" y="33754"/>
                  <a:pt x="19828" y="33455"/>
                </a:cubicBezTo>
                <a:cubicBezTo>
                  <a:pt x="19936" y="33293"/>
                  <a:pt x="20018" y="33130"/>
                  <a:pt x="20126" y="32994"/>
                </a:cubicBezTo>
                <a:lnTo>
                  <a:pt x="20452" y="32533"/>
                </a:lnTo>
                <a:lnTo>
                  <a:pt x="20994" y="31774"/>
                </a:lnTo>
                <a:lnTo>
                  <a:pt x="21591" y="31068"/>
                </a:lnTo>
                <a:cubicBezTo>
                  <a:pt x="21990" y="30563"/>
                  <a:pt x="22441" y="30084"/>
                  <a:pt x="22893" y="29631"/>
                </a:cubicBezTo>
                <a:lnTo>
                  <a:pt x="22893" y="29631"/>
                </a:lnTo>
                <a:lnTo>
                  <a:pt x="22947" y="29604"/>
                </a:lnTo>
                <a:cubicBezTo>
                  <a:pt x="24168" y="28410"/>
                  <a:pt x="25497" y="27325"/>
                  <a:pt x="26907" y="26349"/>
                </a:cubicBezTo>
                <a:lnTo>
                  <a:pt x="26907" y="26349"/>
                </a:lnTo>
                <a:lnTo>
                  <a:pt x="26880" y="26376"/>
                </a:lnTo>
                <a:lnTo>
                  <a:pt x="27558" y="25915"/>
                </a:lnTo>
                <a:lnTo>
                  <a:pt x="27504" y="25942"/>
                </a:lnTo>
                <a:cubicBezTo>
                  <a:pt x="27721" y="25806"/>
                  <a:pt x="27965" y="25644"/>
                  <a:pt x="28182" y="25508"/>
                </a:cubicBezTo>
                <a:lnTo>
                  <a:pt x="28182" y="25508"/>
                </a:lnTo>
                <a:lnTo>
                  <a:pt x="28128" y="25535"/>
                </a:lnTo>
                <a:lnTo>
                  <a:pt x="28779" y="25128"/>
                </a:lnTo>
                <a:lnTo>
                  <a:pt x="28752" y="25156"/>
                </a:lnTo>
                <a:cubicBezTo>
                  <a:pt x="29131" y="24911"/>
                  <a:pt x="29538" y="24694"/>
                  <a:pt x="29945" y="24450"/>
                </a:cubicBezTo>
                <a:cubicBezTo>
                  <a:pt x="30840" y="23989"/>
                  <a:pt x="32332" y="23284"/>
                  <a:pt x="33444" y="22823"/>
                </a:cubicBezTo>
                <a:lnTo>
                  <a:pt x="33444" y="22823"/>
                </a:lnTo>
                <a:lnTo>
                  <a:pt x="33390" y="22850"/>
                </a:lnTo>
                <a:cubicBezTo>
                  <a:pt x="34041" y="22579"/>
                  <a:pt x="34665" y="22335"/>
                  <a:pt x="35316" y="22118"/>
                </a:cubicBezTo>
                <a:cubicBezTo>
                  <a:pt x="35777" y="21982"/>
                  <a:pt x="36129" y="21874"/>
                  <a:pt x="36753" y="21684"/>
                </a:cubicBezTo>
                <a:cubicBezTo>
                  <a:pt x="38462" y="21087"/>
                  <a:pt x="40225" y="20626"/>
                  <a:pt x="41988" y="20273"/>
                </a:cubicBezTo>
                <a:lnTo>
                  <a:pt x="41961" y="20273"/>
                </a:lnTo>
                <a:cubicBezTo>
                  <a:pt x="43372" y="20002"/>
                  <a:pt x="44673" y="19758"/>
                  <a:pt x="46138" y="19487"/>
                </a:cubicBezTo>
                <a:cubicBezTo>
                  <a:pt x="47304" y="19297"/>
                  <a:pt x="48742" y="19080"/>
                  <a:pt x="50044" y="18890"/>
                </a:cubicBezTo>
                <a:lnTo>
                  <a:pt x="50121" y="18877"/>
                </a:lnTo>
                <a:lnTo>
                  <a:pt x="50121" y="18877"/>
                </a:lnTo>
                <a:lnTo>
                  <a:pt x="51102" y="18781"/>
                </a:lnTo>
                <a:cubicBezTo>
                  <a:pt x="52133" y="18646"/>
                  <a:pt x="53462" y="18456"/>
                  <a:pt x="53814" y="18402"/>
                </a:cubicBezTo>
                <a:cubicBezTo>
                  <a:pt x="55849" y="18185"/>
                  <a:pt x="57774" y="17859"/>
                  <a:pt x="59727" y="17561"/>
                </a:cubicBezTo>
                <a:lnTo>
                  <a:pt x="59998" y="17561"/>
                </a:lnTo>
                <a:cubicBezTo>
                  <a:pt x="60859" y="17434"/>
                  <a:pt x="61720" y="17213"/>
                  <a:pt x="62537" y="16919"/>
                </a:cubicBezTo>
                <a:lnTo>
                  <a:pt x="62537" y="16919"/>
                </a:lnTo>
                <a:lnTo>
                  <a:pt x="62684" y="16883"/>
                </a:lnTo>
                <a:lnTo>
                  <a:pt x="63308" y="16693"/>
                </a:lnTo>
                <a:lnTo>
                  <a:pt x="63714" y="16530"/>
                </a:lnTo>
                <a:cubicBezTo>
                  <a:pt x="63959" y="16449"/>
                  <a:pt x="63742" y="16557"/>
                  <a:pt x="64148" y="16395"/>
                </a:cubicBezTo>
                <a:cubicBezTo>
                  <a:pt x="64664" y="16178"/>
                  <a:pt x="65179" y="15906"/>
                  <a:pt x="65640" y="15635"/>
                </a:cubicBezTo>
                <a:cubicBezTo>
                  <a:pt x="65855" y="15485"/>
                  <a:pt x="65951" y="15436"/>
                  <a:pt x="65995" y="15436"/>
                </a:cubicBezTo>
                <a:cubicBezTo>
                  <a:pt x="66006" y="15436"/>
                  <a:pt x="66014" y="15440"/>
                  <a:pt x="66020" y="15445"/>
                </a:cubicBezTo>
                <a:cubicBezTo>
                  <a:pt x="66590" y="14984"/>
                  <a:pt x="67078" y="14442"/>
                  <a:pt x="67512" y="13845"/>
                </a:cubicBezTo>
                <a:lnTo>
                  <a:pt x="67729" y="13465"/>
                </a:lnTo>
                <a:cubicBezTo>
                  <a:pt x="67810" y="13357"/>
                  <a:pt x="67837" y="13248"/>
                  <a:pt x="67892" y="13140"/>
                </a:cubicBezTo>
                <a:cubicBezTo>
                  <a:pt x="67946" y="13004"/>
                  <a:pt x="68000" y="12868"/>
                  <a:pt x="68027" y="12760"/>
                </a:cubicBezTo>
                <a:lnTo>
                  <a:pt x="68027" y="12706"/>
                </a:lnTo>
                <a:cubicBezTo>
                  <a:pt x="67892" y="13031"/>
                  <a:pt x="67702" y="13357"/>
                  <a:pt x="67512" y="13628"/>
                </a:cubicBezTo>
                <a:lnTo>
                  <a:pt x="67322" y="13899"/>
                </a:lnTo>
                <a:lnTo>
                  <a:pt x="67186" y="14062"/>
                </a:lnTo>
                <a:cubicBezTo>
                  <a:pt x="67129" y="14119"/>
                  <a:pt x="67101" y="14142"/>
                  <a:pt x="67093" y="14142"/>
                </a:cubicBezTo>
                <a:cubicBezTo>
                  <a:pt x="67083" y="14142"/>
                  <a:pt x="67112" y="14098"/>
                  <a:pt x="67159" y="14035"/>
                </a:cubicBezTo>
                <a:cubicBezTo>
                  <a:pt x="67512" y="13574"/>
                  <a:pt x="67783" y="13058"/>
                  <a:pt x="68000" y="12543"/>
                </a:cubicBezTo>
                <a:cubicBezTo>
                  <a:pt x="68163" y="12136"/>
                  <a:pt x="68271" y="11702"/>
                  <a:pt x="68325" y="11268"/>
                </a:cubicBezTo>
                <a:cubicBezTo>
                  <a:pt x="68431" y="10743"/>
                  <a:pt x="68459" y="10192"/>
                  <a:pt x="68461" y="9640"/>
                </a:cubicBezTo>
                <a:lnTo>
                  <a:pt x="68461" y="9640"/>
                </a:lnTo>
                <a:cubicBezTo>
                  <a:pt x="68461" y="9640"/>
                  <a:pt x="68461" y="9640"/>
                  <a:pt x="68461" y="9641"/>
                </a:cubicBezTo>
                <a:lnTo>
                  <a:pt x="68461" y="9586"/>
                </a:lnTo>
                <a:cubicBezTo>
                  <a:pt x="68461" y="9604"/>
                  <a:pt x="68461" y="9622"/>
                  <a:pt x="68461" y="9640"/>
                </a:cubicBezTo>
                <a:lnTo>
                  <a:pt x="68461" y="9640"/>
                </a:lnTo>
                <a:cubicBezTo>
                  <a:pt x="68407" y="9206"/>
                  <a:pt x="68325" y="8800"/>
                  <a:pt x="68190" y="8366"/>
                </a:cubicBezTo>
                <a:cubicBezTo>
                  <a:pt x="67973" y="7525"/>
                  <a:pt x="67647" y="6738"/>
                  <a:pt x="67186" y="6006"/>
                </a:cubicBezTo>
                <a:cubicBezTo>
                  <a:pt x="66698" y="5220"/>
                  <a:pt x="66074" y="4541"/>
                  <a:pt x="65396" y="3918"/>
                </a:cubicBezTo>
                <a:cubicBezTo>
                  <a:pt x="65071" y="3619"/>
                  <a:pt x="64718" y="3294"/>
                  <a:pt x="64365" y="3022"/>
                </a:cubicBezTo>
                <a:cubicBezTo>
                  <a:pt x="63702" y="2606"/>
                  <a:pt x="63499" y="2483"/>
                  <a:pt x="63486" y="2483"/>
                </a:cubicBezTo>
                <a:lnTo>
                  <a:pt x="63486" y="2483"/>
                </a:lnTo>
                <a:cubicBezTo>
                  <a:pt x="63469" y="2483"/>
                  <a:pt x="63835" y="2730"/>
                  <a:pt x="63815" y="2730"/>
                </a:cubicBezTo>
                <a:cubicBezTo>
                  <a:pt x="63809" y="2730"/>
                  <a:pt x="63765" y="2706"/>
                  <a:pt x="63660" y="2643"/>
                </a:cubicBezTo>
                <a:cubicBezTo>
                  <a:pt x="62856" y="2160"/>
                  <a:pt x="62024" y="1757"/>
                  <a:pt x="61140" y="1433"/>
                </a:cubicBezTo>
                <a:lnTo>
                  <a:pt x="61140" y="1433"/>
                </a:lnTo>
                <a:lnTo>
                  <a:pt x="61002" y="1341"/>
                </a:lnTo>
                <a:cubicBezTo>
                  <a:pt x="60487" y="1151"/>
                  <a:pt x="59944" y="1015"/>
                  <a:pt x="59429" y="907"/>
                </a:cubicBezTo>
                <a:cubicBezTo>
                  <a:pt x="59212" y="853"/>
                  <a:pt x="58941" y="771"/>
                  <a:pt x="58534" y="690"/>
                </a:cubicBezTo>
                <a:cubicBezTo>
                  <a:pt x="58154" y="608"/>
                  <a:pt x="57639" y="473"/>
                  <a:pt x="56879" y="364"/>
                </a:cubicBezTo>
                <a:lnTo>
                  <a:pt x="56879" y="364"/>
                </a:lnTo>
                <a:lnTo>
                  <a:pt x="57639" y="473"/>
                </a:lnTo>
                <a:lnTo>
                  <a:pt x="58154" y="581"/>
                </a:lnTo>
                <a:cubicBezTo>
                  <a:pt x="58452" y="636"/>
                  <a:pt x="58642" y="690"/>
                  <a:pt x="58751" y="690"/>
                </a:cubicBezTo>
                <a:cubicBezTo>
                  <a:pt x="58791" y="703"/>
                  <a:pt x="58832" y="710"/>
                  <a:pt x="58873" y="710"/>
                </a:cubicBezTo>
                <a:cubicBezTo>
                  <a:pt x="58914" y="710"/>
                  <a:pt x="58954" y="703"/>
                  <a:pt x="58995" y="690"/>
                </a:cubicBezTo>
                <a:lnTo>
                  <a:pt x="59049" y="690"/>
                </a:lnTo>
                <a:cubicBezTo>
                  <a:pt x="58751" y="608"/>
                  <a:pt x="58344" y="554"/>
                  <a:pt x="58154" y="527"/>
                </a:cubicBezTo>
                <a:cubicBezTo>
                  <a:pt x="57883" y="473"/>
                  <a:pt x="57720" y="446"/>
                  <a:pt x="57503" y="419"/>
                </a:cubicBezTo>
                <a:lnTo>
                  <a:pt x="57557" y="419"/>
                </a:lnTo>
                <a:cubicBezTo>
                  <a:pt x="56933" y="337"/>
                  <a:pt x="56337" y="229"/>
                  <a:pt x="55713" y="174"/>
                </a:cubicBezTo>
                <a:cubicBezTo>
                  <a:pt x="55415" y="147"/>
                  <a:pt x="55116" y="120"/>
                  <a:pt x="54791" y="93"/>
                </a:cubicBezTo>
                <a:lnTo>
                  <a:pt x="53841" y="39"/>
                </a:lnTo>
                <a:cubicBezTo>
                  <a:pt x="53485" y="13"/>
                  <a:pt x="53128" y="1"/>
                  <a:pt x="52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497565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809"/>
        <p:cNvGrpSpPr/>
        <p:nvPr/>
      </p:nvGrpSpPr>
      <p:grpSpPr>
        <a:xfrm>
          <a:off x="0" y="0"/>
          <a:ext cx="0" cy="0"/>
          <a:chOff x="0" y="0"/>
          <a:chExt cx="0" cy="0"/>
        </a:xfrm>
      </p:grpSpPr>
      <p:sp>
        <p:nvSpPr>
          <p:cNvPr id="810" name="Google Shape;810;p19"/>
          <p:cNvSpPr/>
          <p:nvPr/>
        </p:nvSpPr>
        <p:spPr>
          <a:xfrm rot="1561423">
            <a:off x="-287932" y="3751685"/>
            <a:ext cx="2553945" cy="2086898"/>
          </a:xfrm>
          <a:custGeom>
            <a:avLst/>
            <a:gdLst/>
            <a:ahLst/>
            <a:cxnLst/>
            <a:rect l="l" t="t" r="r" b="b"/>
            <a:pathLst>
              <a:path w="139239" h="113776" extrusionOk="0">
                <a:moveTo>
                  <a:pt x="73529" y="1"/>
                </a:moveTo>
                <a:cubicBezTo>
                  <a:pt x="72268" y="1"/>
                  <a:pt x="71006" y="19"/>
                  <a:pt x="69744" y="59"/>
                </a:cubicBezTo>
                <a:lnTo>
                  <a:pt x="69426" y="104"/>
                </a:lnTo>
                <a:cubicBezTo>
                  <a:pt x="47065" y="3880"/>
                  <a:pt x="27480" y="17301"/>
                  <a:pt x="15924" y="36819"/>
                </a:cubicBezTo>
                <a:lnTo>
                  <a:pt x="2139" y="60044"/>
                </a:lnTo>
                <a:cubicBezTo>
                  <a:pt x="1" y="61955"/>
                  <a:pt x="23" y="65344"/>
                  <a:pt x="2230" y="67209"/>
                </a:cubicBezTo>
                <a:lnTo>
                  <a:pt x="2275" y="67232"/>
                </a:lnTo>
                <a:cubicBezTo>
                  <a:pt x="13945" y="77082"/>
                  <a:pt x="7439" y="92573"/>
                  <a:pt x="18517" y="103082"/>
                </a:cubicBezTo>
                <a:cubicBezTo>
                  <a:pt x="24932" y="109133"/>
                  <a:pt x="50568" y="108451"/>
                  <a:pt x="58507" y="112318"/>
                </a:cubicBezTo>
                <a:cubicBezTo>
                  <a:pt x="59940" y="113023"/>
                  <a:pt x="61464" y="113637"/>
                  <a:pt x="63079" y="113751"/>
                </a:cubicBezTo>
                <a:cubicBezTo>
                  <a:pt x="63296" y="113767"/>
                  <a:pt x="63511" y="113775"/>
                  <a:pt x="63725" y="113775"/>
                </a:cubicBezTo>
                <a:cubicBezTo>
                  <a:pt x="67381" y="113775"/>
                  <a:pt x="70691" y="111458"/>
                  <a:pt x="73657" y="109201"/>
                </a:cubicBezTo>
                <a:cubicBezTo>
                  <a:pt x="80959" y="103674"/>
                  <a:pt x="88261" y="98032"/>
                  <a:pt x="96473" y="93960"/>
                </a:cubicBezTo>
                <a:cubicBezTo>
                  <a:pt x="104321" y="90071"/>
                  <a:pt x="113010" y="87591"/>
                  <a:pt x="119743" y="82018"/>
                </a:cubicBezTo>
                <a:cubicBezTo>
                  <a:pt x="125499" y="77241"/>
                  <a:pt x="129366" y="70531"/>
                  <a:pt x="132300" y="63638"/>
                </a:cubicBezTo>
                <a:cubicBezTo>
                  <a:pt x="132346" y="63547"/>
                  <a:pt x="132391" y="63456"/>
                  <a:pt x="132437" y="63365"/>
                </a:cubicBezTo>
                <a:cubicBezTo>
                  <a:pt x="139238" y="47305"/>
                  <a:pt x="136008" y="28743"/>
                  <a:pt x="124361" y="15755"/>
                </a:cubicBezTo>
                <a:lnTo>
                  <a:pt x="122792" y="14003"/>
                </a:lnTo>
                <a:cubicBezTo>
                  <a:pt x="116400" y="6906"/>
                  <a:pt x="107596" y="2447"/>
                  <a:pt x="98088" y="1560"/>
                </a:cubicBezTo>
                <a:lnTo>
                  <a:pt x="97951" y="1537"/>
                </a:lnTo>
                <a:cubicBezTo>
                  <a:pt x="89835" y="769"/>
                  <a:pt x="81684" y="1"/>
                  <a:pt x="735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9"/>
          <p:cNvSpPr/>
          <p:nvPr/>
        </p:nvSpPr>
        <p:spPr>
          <a:xfrm rot="-9462475" flipH="1">
            <a:off x="6922396" y="3811465"/>
            <a:ext cx="3137550" cy="3289637"/>
          </a:xfrm>
          <a:custGeom>
            <a:avLst/>
            <a:gdLst/>
            <a:ahLst/>
            <a:cxnLst/>
            <a:rect l="l" t="t" r="r" b="b"/>
            <a:pathLst>
              <a:path w="118601" h="124350" extrusionOk="0">
                <a:moveTo>
                  <a:pt x="69677" y="1"/>
                </a:moveTo>
                <a:cubicBezTo>
                  <a:pt x="57181" y="1"/>
                  <a:pt x="46020" y="10360"/>
                  <a:pt x="36320" y="17351"/>
                </a:cubicBezTo>
                <a:cubicBezTo>
                  <a:pt x="22532" y="27309"/>
                  <a:pt x="11517" y="40596"/>
                  <a:pt x="4306" y="55995"/>
                </a:cubicBezTo>
                <a:cubicBezTo>
                  <a:pt x="1876" y="61252"/>
                  <a:pt x="1" y="67750"/>
                  <a:pt x="3302" y="72504"/>
                </a:cubicBezTo>
                <a:cubicBezTo>
                  <a:pt x="5955" y="76264"/>
                  <a:pt x="10905" y="77405"/>
                  <a:pt x="15618" y="77405"/>
                </a:cubicBezTo>
                <a:cubicBezTo>
                  <a:pt x="16301" y="77405"/>
                  <a:pt x="16980" y="77381"/>
                  <a:pt x="17645" y="77338"/>
                </a:cubicBezTo>
                <a:cubicBezTo>
                  <a:pt x="20601" y="77161"/>
                  <a:pt x="23615" y="76743"/>
                  <a:pt x="26561" y="76743"/>
                </a:cubicBezTo>
                <a:cubicBezTo>
                  <a:pt x="28881" y="76743"/>
                  <a:pt x="31160" y="77002"/>
                  <a:pt x="33335" y="77840"/>
                </a:cubicBezTo>
                <a:cubicBezTo>
                  <a:pt x="40230" y="80508"/>
                  <a:pt x="43769" y="88141"/>
                  <a:pt x="45644" y="95300"/>
                </a:cubicBezTo>
                <a:cubicBezTo>
                  <a:pt x="47520" y="102458"/>
                  <a:pt x="48550" y="110197"/>
                  <a:pt x="53120" y="116008"/>
                </a:cubicBezTo>
                <a:cubicBezTo>
                  <a:pt x="57684" y="121846"/>
                  <a:pt x="64728" y="124350"/>
                  <a:pt x="72147" y="124350"/>
                </a:cubicBezTo>
                <a:cubicBezTo>
                  <a:pt x="79196" y="124350"/>
                  <a:pt x="86583" y="122089"/>
                  <a:pt x="92503" y="118280"/>
                </a:cubicBezTo>
                <a:cubicBezTo>
                  <a:pt x="108643" y="107899"/>
                  <a:pt x="117967" y="88590"/>
                  <a:pt x="118284" y="69414"/>
                </a:cubicBezTo>
                <a:cubicBezTo>
                  <a:pt x="118601" y="50210"/>
                  <a:pt x="110571" y="31456"/>
                  <a:pt x="98156" y="16823"/>
                </a:cubicBezTo>
                <a:cubicBezTo>
                  <a:pt x="91975" y="9533"/>
                  <a:pt x="84315" y="2955"/>
                  <a:pt x="75044" y="657"/>
                </a:cubicBezTo>
                <a:cubicBezTo>
                  <a:pt x="73229" y="207"/>
                  <a:pt x="71440" y="1"/>
                  <a:pt x="6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 name="Google Shape;812;p19"/>
          <p:cNvGrpSpPr/>
          <p:nvPr/>
        </p:nvGrpSpPr>
        <p:grpSpPr>
          <a:xfrm flipH="1">
            <a:off x="1089141" y="4382006"/>
            <a:ext cx="530121" cy="442999"/>
            <a:chOff x="3923575" y="2588450"/>
            <a:chExt cx="701125" cy="585900"/>
          </a:xfrm>
        </p:grpSpPr>
        <p:sp>
          <p:nvSpPr>
            <p:cNvPr id="813" name="Google Shape;813;p19"/>
            <p:cNvSpPr/>
            <p:nvPr/>
          </p:nvSpPr>
          <p:spPr>
            <a:xfrm>
              <a:off x="3923575" y="2588450"/>
              <a:ext cx="97675" cy="585900"/>
            </a:xfrm>
            <a:custGeom>
              <a:avLst/>
              <a:gdLst/>
              <a:ahLst/>
              <a:cxnLst/>
              <a:rect l="l" t="t" r="r" b="b"/>
              <a:pathLst>
                <a:path w="3907" h="23436" extrusionOk="0">
                  <a:moveTo>
                    <a:pt x="2160" y="1"/>
                  </a:moveTo>
                  <a:cubicBezTo>
                    <a:pt x="1404" y="1"/>
                    <a:pt x="651" y="496"/>
                    <a:pt x="651" y="1486"/>
                  </a:cubicBezTo>
                  <a:lnTo>
                    <a:pt x="678" y="5256"/>
                  </a:lnTo>
                  <a:cubicBezTo>
                    <a:pt x="461" y="11006"/>
                    <a:pt x="0" y="16946"/>
                    <a:pt x="760" y="22561"/>
                  </a:cubicBezTo>
                  <a:cubicBezTo>
                    <a:pt x="850" y="23149"/>
                    <a:pt x="1375" y="23435"/>
                    <a:pt x="1909" y="23435"/>
                  </a:cubicBezTo>
                  <a:cubicBezTo>
                    <a:pt x="2015" y="23435"/>
                    <a:pt x="2121" y="23424"/>
                    <a:pt x="2224" y="23402"/>
                  </a:cubicBezTo>
                  <a:cubicBezTo>
                    <a:pt x="2267" y="23405"/>
                    <a:pt x="2310" y="23406"/>
                    <a:pt x="2353" y="23406"/>
                  </a:cubicBezTo>
                  <a:cubicBezTo>
                    <a:pt x="3127" y="23406"/>
                    <a:pt x="3906" y="22939"/>
                    <a:pt x="3906" y="21937"/>
                  </a:cubicBezTo>
                  <a:lnTo>
                    <a:pt x="3798" y="2652"/>
                  </a:lnTo>
                  <a:cubicBezTo>
                    <a:pt x="3798" y="2462"/>
                    <a:pt x="3770" y="2245"/>
                    <a:pt x="3689" y="2082"/>
                  </a:cubicBezTo>
                  <a:lnTo>
                    <a:pt x="3689" y="1486"/>
                  </a:lnTo>
                  <a:cubicBezTo>
                    <a:pt x="3676" y="496"/>
                    <a:pt x="2916" y="1"/>
                    <a:pt x="2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9"/>
            <p:cNvSpPr/>
            <p:nvPr/>
          </p:nvSpPr>
          <p:spPr>
            <a:xfrm>
              <a:off x="4074100" y="2588450"/>
              <a:ext cx="97675" cy="585900"/>
            </a:xfrm>
            <a:custGeom>
              <a:avLst/>
              <a:gdLst/>
              <a:ahLst/>
              <a:cxnLst/>
              <a:rect l="l" t="t" r="r" b="b"/>
              <a:pathLst>
                <a:path w="3907" h="23436" extrusionOk="0">
                  <a:moveTo>
                    <a:pt x="2160" y="1"/>
                  </a:moveTo>
                  <a:cubicBezTo>
                    <a:pt x="1404" y="1"/>
                    <a:pt x="652" y="496"/>
                    <a:pt x="652" y="1486"/>
                  </a:cubicBezTo>
                  <a:lnTo>
                    <a:pt x="679" y="5256"/>
                  </a:lnTo>
                  <a:cubicBezTo>
                    <a:pt x="462" y="11006"/>
                    <a:pt x="1" y="16946"/>
                    <a:pt x="760" y="22561"/>
                  </a:cubicBezTo>
                  <a:cubicBezTo>
                    <a:pt x="851" y="23149"/>
                    <a:pt x="1375" y="23435"/>
                    <a:pt x="1909" y="23435"/>
                  </a:cubicBezTo>
                  <a:cubicBezTo>
                    <a:pt x="2015" y="23435"/>
                    <a:pt x="2122" y="23424"/>
                    <a:pt x="2225" y="23402"/>
                  </a:cubicBezTo>
                  <a:cubicBezTo>
                    <a:pt x="2268" y="23405"/>
                    <a:pt x="2310" y="23406"/>
                    <a:pt x="2353" y="23406"/>
                  </a:cubicBezTo>
                  <a:cubicBezTo>
                    <a:pt x="3127" y="23406"/>
                    <a:pt x="3907" y="22939"/>
                    <a:pt x="3907" y="21937"/>
                  </a:cubicBezTo>
                  <a:lnTo>
                    <a:pt x="3798" y="2652"/>
                  </a:lnTo>
                  <a:cubicBezTo>
                    <a:pt x="3798" y="2462"/>
                    <a:pt x="3771" y="2245"/>
                    <a:pt x="3690" y="2082"/>
                  </a:cubicBezTo>
                  <a:lnTo>
                    <a:pt x="3690" y="1486"/>
                  </a:lnTo>
                  <a:cubicBezTo>
                    <a:pt x="3676" y="496"/>
                    <a:pt x="2917" y="1"/>
                    <a:pt x="2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9"/>
            <p:cNvSpPr/>
            <p:nvPr/>
          </p:nvSpPr>
          <p:spPr>
            <a:xfrm>
              <a:off x="4225325" y="2588450"/>
              <a:ext cx="97600" cy="585900"/>
            </a:xfrm>
            <a:custGeom>
              <a:avLst/>
              <a:gdLst/>
              <a:ahLst/>
              <a:cxnLst/>
              <a:rect l="l" t="t" r="r" b="b"/>
              <a:pathLst>
                <a:path w="3904" h="23436" extrusionOk="0">
                  <a:moveTo>
                    <a:pt x="2147" y="1"/>
                  </a:moveTo>
                  <a:cubicBezTo>
                    <a:pt x="1384" y="1"/>
                    <a:pt x="624" y="496"/>
                    <a:pt x="624" y="1486"/>
                  </a:cubicBezTo>
                  <a:lnTo>
                    <a:pt x="678" y="5256"/>
                  </a:lnTo>
                  <a:cubicBezTo>
                    <a:pt x="461" y="11006"/>
                    <a:pt x="0" y="16946"/>
                    <a:pt x="760" y="22561"/>
                  </a:cubicBezTo>
                  <a:cubicBezTo>
                    <a:pt x="828" y="23149"/>
                    <a:pt x="1368" y="23435"/>
                    <a:pt x="1907" y="23435"/>
                  </a:cubicBezTo>
                  <a:cubicBezTo>
                    <a:pt x="2014" y="23435"/>
                    <a:pt x="2121" y="23424"/>
                    <a:pt x="2225" y="23402"/>
                  </a:cubicBezTo>
                  <a:cubicBezTo>
                    <a:pt x="2297" y="23413"/>
                    <a:pt x="2369" y="23418"/>
                    <a:pt x="2440" y="23418"/>
                  </a:cubicBezTo>
                  <a:cubicBezTo>
                    <a:pt x="3222" y="23418"/>
                    <a:pt x="3904" y="22758"/>
                    <a:pt x="3879" y="21937"/>
                  </a:cubicBezTo>
                  <a:lnTo>
                    <a:pt x="3798" y="2652"/>
                  </a:lnTo>
                  <a:cubicBezTo>
                    <a:pt x="3771" y="2462"/>
                    <a:pt x="3743" y="2245"/>
                    <a:pt x="3689" y="2082"/>
                  </a:cubicBezTo>
                  <a:lnTo>
                    <a:pt x="3689" y="1486"/>
                  </a:lnTo>
                  <a:cubicBezTo>
                    <a:pt x="3676" y="496"/>
                    <a:pt x="2909" y="1"/>
                    <a:pt x="2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9"/>
            <p:cNvSpPr/>
            <p:nvPr/>
          </p:nvSpPr>
          <p:spPr>
            <a:xfrm>
              <a:off x="4375850" y="2588450"/>
              <a:ext cx="97675" cy="585900"/>
            </a:xfrm>
            <a:custGeom>
              <a:avLst/>
              <a:gdLst/>
              <a:ahLst/>
              <a:cxnLst/>
              <a:rect l="l" t="t" r="r" b="b"/>
              <a:pathLst>
                <a:path w="3907" h="23436" extrusionOk="0">
                  <a:moveTo>
                    <a:pt x="2147" y="1"/>
                  </a:moveTo>
                  <a:cubicBezTo>
                    <a:pt x="1384" y="1"/>
                    <a:pt x="625" y="496"/>
                    <a:pt x="625" y="1486"/>
                  </a:cubicBezTo>
                  <a:cubicBezTo>
                    <a:pt x="625" y="2733"/>
                    <a:pt x="652" y="4008"/>
                    <a:pt x="679" y="5256"/>
                  </a:cubicBezTo>
                  <a:cubicBezTo>
                    <a:pt x="462" y="11006"/>
                    <a:pt x="1" y="16946"/>
                    <a:pt x="760" y="22561"/>
                  </a:cubicBezTo>
                  <a:cubicBezTo>
                    <a:pt x="851" y="23149"/>
                    <a:pt x="1376" y="23435"/>
                    <a:pt x="1909" y="23435"/>
                  </a:cubicBezTo>
                  <a:cubicBezTo>
                    <a:pt x="2015" y="23435"/>
                    <a:pt x="2122" y="23424"/>
                    <a:pt x="2225" y="23402"/>
                  </a:cubicBezTo>
                  <a:cubicBezTo>
                    <a:pt x="2300" y="23413"/>
                    <a:pt x="2373" y="23418"/>
                    <a:pt x="2446" y="23418"/>
                  </a:cubicBezTo>
                  <a:cubicBezTo>
                    <a:pt x="3246" y="23418"/>
                    <a:pt x="3907" y="22758"/>
                    <a:pt x="3907" y="21937"/>
                  </a:cubicBezTo>
                  <a:cubicBezTo>
                    <a:pt x="3852" y="15509"/>
                    <a:pt x="3825" y="9080"/>
                    <a:pt x="3798" y="2652"/>
                  </a:cubicBezTo>
                  <a:cubicBezTo>
                    <a:pt x="3798" y="2462"/>
                    <a:pt x="3744" y="2245"/>
                    <a:pt x="3690" y="2082"/>
                  </a:cubicBezTo>
                  <a:lnTo>
                    <a:pt x="3690" y="1486"/>
                  </a:lnTo>
                  <a:cubicBezTo>
                    <a:pt x="3676" y="496"/>
                    <a:pt x="2910" y="1"/>
                    <a:pt x="2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9"/>
            <p:cNvSpPr/>
            <p:nvPr/>
          </p:nvSpPr>
          <p:spPr>
            <a:xfrm>
              <a:off x="4526400" y="2588450"/>
              <a:ext cx="98300" cy="585900"/>
            </a:xfrm>
            <a:custGeom>
              <a:avLst/>
              <a:gdLst/>
              <a:ahLst/>
              <a:cxnLst/>
              <a:rect l="l" t="t" r="r" b="b"/>
              <a:pathLst>
                <a:path w="3932" h="23436" extrusionOk="0">
                  <a:moveTo>
                    <a:pt x="2170" y="1"/>
                  </a:moveTo>
                  <a:cubicBezTo>
                    <a:pt x="1411" y="1"/>
                    <a:pt x="651" y="496"/>
                    <a:pt x="651" y="1486"/>
                  </a:cubicBezTo>
                  <a:lnTo>
                    <a:pt x="678" y="5256"/>
                  </a:lnTo>
                  <a:cubicBezTo>
                    <a:pt x="461" y="11006"/>
                    <a:pt x="0" y="16946"/>
                    <a:pt x="760" y="22561"/>
                  </a:cubicBezTo>
                  <a:cubicBezTo>
                    <a:pt x="850" y="23149"/>
                    <a:pt x="1375" y="23435"/>
                    <a:pt x="1909" y="23435"/>
                  </a:cubicBezTo>
                  <a:cubicBezTo>
                    <a:pt x="2015" y="23435"/>
                    <a:pt x="2121" y="23424"/>
                    <a:pt x="2225" y="23402"/>
                  </a:cubicBezTo>
                  <a:cubicBezTo>
                    <a:pt x="2299" y="23413"/>
                    <a:pt x="2373" y="23418"/>
                    <a:pt x="2446" y="23418"/>
                  </a:cubicBezTo>
                  <a:cubicBezTo>
                    <a:pt x="3249" y="23418"/>
                    <a:pt x="3931" y="22758"/>
                    <a:pt x="3906" y="21937"/>
                  </a:cubicBezTo>
                  <a:cubicBezTo>
                    <a:pt x="3879" y="15509"/>
                    <a:pt x="3852" y="9080"/>
                    <a:pt x="3798" y="2652"/>
                  </a:cubicBezTo>
                  <a:cubicBezTo>
                    <a:pt x="3798" y="2462"/>
                    <a:pt x="3771" y="2245"/>
                    <a:pt x="3689" y="2082"/>
                  </a:cubicBezTo>
                  <a:lnTo>
                    <a:pt x="3689" y="1486"/>
                  </a:lnTo>
                  <a:cubicBezTo>
                    <a:pt x="3689" y="496"/>
                    <a:pt x="293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 name="Google Shape;818;p19"/>
          <p:cNvSpPr/>
          <p:nvPr/>
        </p:nvSpPr>
        <p:spPr>
          <a:xfrm rot="-6171048" flipH="1">
            <a:off x="6919437" y="-2442224"/>
            <a:ext cx="3143481" cy="3642283"/>
          </a:xfrm>
          <a:custGeom>
            <a:avLst/>
            <a:gdLst/>
            <a:ahLst/>
            <a:cxnLst/>
            <a:rect l="l" t="t" r="r" b="b"/>
            <a:pathLst>
              <a:path w="132415" h="153493" extrusionOk="0">
                <a:moveTo>
                  <a:pt x="65330" y="1"/>
                </a:moveTo>
                <a:cubicBezTo>
                  <a:pt x="60091" y="1"/>
                  <a:pt x="54855" y="737"/>
                  <a:pt x="49841" y="2215"/>
                </a:cubicBezTo>
                <a:cubicBezTo>
                  <a:pt x="32507" y="7333"/>
                  <a:pt x="20815" y="24531"/>
                  <a:pt x="2753" y="27237"/>
                </a:cubicBezTo>
                <a:cubicBezTo>
                  <a:pt x="2685" y="27195"/>
                  <a:pt x="2609" y="27174"/>
                  <a:pt x="2536" y="27174"/>
                </a:cubicBezTo>
                <a:cubicBezTo>
                  <a:pt x="2416" y="27174"/>
                  <a:pt x="2301" y="27229"/>
                  <a:pt x="2230" y="27328"/>
                </a:cubicBezTo>
                <a:cubicBezTo>
                  <a:pt x="1661" y="27465"/>
                  <a:pt x="1320" y="27988"/>
                  <a:pt x="1411" y="28534"/>
                </a:cubicBezTo>
                <a:cubicBezTo>
                  <a:pt x="183" y="30923"/>
                  <a:pt x="274" y="34153"/>
                  <a:pt x="137" y="36700"/>
                </a:cubicBezTo>
                <a:cubicBezTo>
                  <a:pt x="1" y="40386"/>
                  <a:pt x="206" y="44093"/>
                  <a:pt x="774" y="47733"/>
                </a:cubicBezTo>
                <a:cubicBezTo>
                  <a:pt x="774" y="47847"/>
                  <a:pt x="820" y="47938"/>
                  <a:pt x="865" y="48051"/>
                </a:cubicBezTo>
                <a:cubicBezTo>
                  <a:pt x="865" y="48727"/>
                  <a:pt x="1499" y="49293"/>
                  <a:pt x="2133" y="49293"/>
                </a:cubicBezTo>
                <a:cubicBezTo>
                  <a:pt x="2460" y="49293"/>
                  <a:pt x="2786" y="49143"/>
                  <a:pt x="3026" y="48779"/>
                </a:cubicBezTo>
                <a:cubicBezTo>
                  <a:pt x="14302" y="31159"/>
                  <a:pt x="34018" y="21045"/>
                  <a:pt x="53956" y="21045"/>
                </a:cubicBezTo>
                <a:cubicBezTo>
                  <a:pt x="64829" y="21045"/>
                  <a:pt x="75768" y="24053"/>
                  <a:pt x="85440" y="30490"/>
                </a:cubicBezTo>
                <a:cubicBezTo>
                  <a:pt x="99134" y="39589"/>
                  <a:pt x="106323" y="53738"/>
                  <a:pt x="105481" y="70162"/>
                </a:cubicBezTo>
                <a:cubicBezTo>
                  <a:pt x="104594" y="87018"/>
                  <a:pt x="97451" y="102941"/>
                  <a:pt x="97519" y="119888"/>
                </a:cubicBezTo>
                <a:cubicBezTo>
                  <a:pt x="97565" y="133013"/>
                  <a:pt x="103115" y="148823"/>
                  <a:pt x="116673" y="153463"/>
                </a:cubicBezTo>
                <a:cubicBezTo>
                  <a:pt x="116745" y="153483"/>
                  <a:pt x="116817" y="153492"/>
                  <a:pt x="116888" y="153492"/>
                </a:cubicBezTo>
                <a:cubicBezTo>
                  <a:pt x="117313" y="153492"/>
                  <a:pt x="117703" y="153161"/>
                  <a:pt x="117742" y="152713"/>
                </a:cubicBezTo>
                <a:lnTo>
                  <a:pt x="125817" y="149346"/>
                </a:lnTo>
                <a:cubicBezTo>
                  <a:pt x="127319" y="148709"/>
                  <a:pt x="129389" y="148231"/>
                  <a:pt x="130844" y="147231"/>
                </a:cubicBezTo>
                <a:cubicBezTo>
                  <a:pt x="131208" y="147208"/>
                  <a:pt x="131504" y="146958"/>
                  <a:pt x="131618" y="146616"/>
                </a:cubicBezTo>
                <a:cubicBezTo>
                  <a:pt x="131868" y="146366"/>
                  <a:pt x="132096" y="146070"/>
                  <a:pt x="132255" y="145775"/>
                </a:cubicBezTo>
                <a:cubicBezTo>
                  <a:pt x="132414" y="145547"/>
                  <a:pt x="132323" y="145229"/>
                  <a:pt x="132050" y="145138"/>
                </a:cubicBezTo>
                <a:cubicBezTo>
                  <a:pt x="131686" y="145016"/>
                  <a:pt x="131302" y="144966"/>
                  <a:pt x="130911" y="144966"/>
                </a:cubicBezTo>
                <a:cubicBezTo>
                  <a:pt x="130716" y="144966"/>
                  <a:pt x="130518" y="144979"/>
                  <a:pt x="130321" y="145001"/>
                </a:cubicBezTo>
                <a:cubicBezTo>
                  <a:pt x="116855" y="133923"/>
                  <a:pt x="108256" y="118864"/>
                  <a:pt x="109758" y="100871"/>
                </a:cubicBezTo>
                <a:cubicBezTo>
                  <a:pt x="111282" y="82309"/>
                  <a:pt x="121086" y="64976"/>
                  <a:pt x="118311" y="46004"/>
                </a:cubicBezTo>
                <a:cubicBezTo>
                  <a:pt x="116150" y="31241"/>
                  <a:pt x="107710" y="17479"/>
                  <a:pt x="95404" y="9039"/>
                </a:cubicBezTo>
                <a:cubicBezTo>
                  <a:pt x="86609" y="3034"/>
                  <a:pt x="75967" y="1"/>
                  <a:pt x="65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819;p19"/>
          <p:cNvGrpSpPr/>
          <p:nvPr/>
        </p:nvGrpSpPr>
        <p:grpSpPr>
          <a:xfrm rot="534122" flipH="1">
            <a:off x="-1223971" y="-1059309"/>
            <a:ext cx="4228008" cy="4096174"/>
            <a:chOff x="1758320" y="288537"/>
            <a:chExt cx="4960312" cy="4805644"/>
          </a:xfrm>
        </p:grpSpPr>
        <p:sp>
          <p:nvSpPr>
            <p:cNvPr id="820" name="Google Shape;820;p19"/>
            <p:cNvSpPr/>
            <p:nvPr/>
          </p:nvSpPr>
          <p:spPr>
            <a:xfrm rot="1118040">
              <a:off x="2744990" y="982853"/>
              <a:ext cx="3481697" cy="3650762"/>
            </a:xfrm>
            <a:custGeom>
              <a:avLst/>
              <a:gdLst/>
              <a:ahLst/>
              <a:cxnLst/>
              <a:rect l="l" t="t" r="r" b="b"/>
              <a:pathLst>
                <a:path w="118601" h="124350" extrusionOk="0">
                  <a:moveTo>
                    <a:pt x="69677" y="1"/>
                  </a:moveTo>
                  <a:cubicBezTo>
                    <a:pt x="57181" y="1"/>
                    <a:pt x="46020" y="10360"/>
                    <a:pt x="36320" y="17351"/>
                  </a:cubicBezTo>
                  <a:cubicBezTo>
                    <a:pt x="22532" y="27309"/>
                    <a:pt x="11517" y="40596"/>
                    <a:pt x="4306" y="55995"/>
                  </a:cubicBezTo>
                  <a:cubicBezTo>
                    <a:pt x="1876" y="61252"/>
                    <a:pt x="1" y="67750"/>
                    <a:pt x="3302" y="72504"/>
                  </a:cubicBezTo>
                  <a:cubicBezTo>
                    <a:pt x="5955" y="76264"/>
                    <a:pt x="10905" y="77405"/>
                    <a:pt x="15618" y="77405"/>
                  </a:cubicBezTo>
                  <a:cubicBezTo>
                    <a:pt x="16301" y="77405"/>
                    <a:pt x="16980" y="77381"/>
                    <a:pt x="17645" y="77338"/>
                  </a:cubicBezTo>
                  <a:cubicBezTo>
                    <a:pt x="20601" y="77161"/>
                    <a:pt x="23615" y="76743"/>
                    <a:pt x="26561" y="76743"/>
                  </a:cubicBezTo>
                  <a:cubicBezTo>
                    <a:pt x="28881" y="76743"/>
                    <a:pt x="31160" y="77002"/>
                    <a:pt x="33335" y="77840"/>
                  </a:cubicBezTo>
                  <a:cubicBezTo>
                    <a:pt x="40230" y="80508"/>
                    <a:pt x="43769" y="88141"/>
                    <a:pt x="45644" y="95300"/>
                  </a:cubicBezTo>
                  <a:cubicBezTo>
                    <a:pt x="47520" y="102458"/>
                    <a:pt x="48550" y="110197"/>
                    <a:pt x="53120" y="116008"/>
                  </a:cubicBezTo>
                  <a:cubicBezTo>
                    <a:pt x="57684" y="121846"/>
                    <a:pt x="64728" y="124350"/>
                    <a:pt x="72147" y="124350"/>
                  </a:cubicBezTo>
                  <a:cubicBezTo>
                    <a:pt x="79196" y="124350"/>
                    <a:pt x="86583" y="122089"/>
                    <a:pt x="92503" y="118280"/>
                  </a:cubicBezTo>
                  <a:cubicBezTo>
                    <a:pt x="108643" y="107899"/>
                    <a:pt x="117967" y="88590"/>
                    <a:pt x="118284" y="69414"/>
                  </a:cubicBezTo>
                  <a:cubicBezTo>
                    <a:pt x="118601" y="50210"/>
                    <a:pt x="110571" y="31456"/>
                    <a:pt x="98156" y="16823"/>
                  </a:cubicBezTo>
                  <a:cubicBezTo>
                    <a:pt x="91975" y="9533"/>
                    <a:pt x="84315" y="2955"/>
                    <a:pt x="75044" y="657"/>
                  </a:cubicBezTo>
                  <a:cubicBezTo>
                    <a:pt x="73229" y="207"/>
                    <a:pt x="71440" y="1"/>
                    <a:pt x="6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9"/>
            <p:cNvSpPr/>
            <p:nvPr/>
          </p:nvSpPr>
          <p:spPr>
            <a:xfrm rot="-1659589">
              <a:off x="2238132" y="792517"/>
              <a:ext cx="2853090" cy="2769539"/>
            </a:xfrm>
            <a:custGeom>
              <a:avLst/>
              <a:gdLst/>
              <a:ahLst/>
              <a:cxnLst/>
              <a:rect l="l" t="t" r="r" b="b"/>
              <a:pathLst>
                <a:path w="79667" h="77334" extrusionOk="0">
                  <a:moveTo>
                    <a:pt x="33717" y="1"/>
                  </a:moveTo>
                  <a:cubicBezTo>
                    <a:pt x="32185" y="1"/>
                    <a:pt x="30661" y="202"/>
                    <a:pt x="29162" y="646"/>
                  </a:cubicBezTo>
                  <a:cubicBezTo>
                    <a:pt x="28792" y="752"/>
                    <a:pt x="28449" y="990"/>
                    <a:pt x="28264" y="1333"/>
                  </a:cubicBezTo>
                  <a:cubicBezTo>
                    <a:pt x="27912" y="1323"/>
                    <a:pt x="27559" y="1317"/>
                    <a:pt x="27207" y="1317"/>
                  </a:cubicBezTo>
                  <a:cubicBezTo>
                    <a:pt x="21281" y="1317"/>
                    <a:pt x="15437" y="2796"/>
                    <a:pt x="10276" y="6087"/>
                  </a:cubicBezTo>
                  <a:cubicBezTo>
                    <a:pt x="4412" y="9812"/>
                    <a:pt x="1" y="17129"/>
                    <a:pt x="3408" y="23970"/>
                  </a:cubicBezTo>
                  <a:cubicBezTo>
                    <a:pt x="7661" y="32449"/>
                    <a:pt x="18279" y="32819"/>
                    <a:pt x="26309" y="34615"/>
                  </a:cubicBezTo>
                  <a:cubicBezTo>
                    <a:pt x="36743" y="36966"/>
                    <a:pt x="45592" y="43781"/>
                    <a:pt x="50558" y="53263"/>
                  </a:cubicBezTo>
                  <a:cubicBezTo>
                    <a:pt x="52882" y="57727"/>
                    <a:pt x="53648" y="62165"/>
                    <a:pt x="54467" y="67025"/>
                  </a:cubicBezTo>
                  <a:cubicBezTo>
                    <a:pt x="55101" y="70723"/>
                    <a:pt x="56290" y="74527"/>
                    <a:pt x="59908" y="76323"/>
                  </a:cubicBezTo>
                  <a:cubicBezTo>
                    <a:pt x="61339" y="77021"/>
                    <a:pt x="62787" y="77333"/>
                    <a:pt x="64203" y="77333"/>
                  </a:cubicBezTo>
                  <a:cubicBezTo>
                    <a:pt x="69272" y="77333"/>
                    <a:pt x="73933" y="73329"/>
                    <a:pt x="75915" y="68663"/>
                  </a:cubicBezTo>
                  <a:cubicBezTo>
                    <a:pt x="79666" y="59867"/>
                    <a:pt x="77923" y="48245"/>
                    <a:pt x="75229" y="39422"/>
                  </a:cubicBezTo>
                  <a:cubicBezTo>
                    <a:pt x="71980" y="28724"/>
                    <a:pt x="65799" y="19163"/>
                    <a:pt x="57399" y="11793"/>
                  </a:cubicBezTo>
                  <a:cubicBezTo>
                    <a:pt x="51315" y="6450"/>
                    <a:pt x="42389" y="1"/>
                    <a:pt x="337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9"/>
            <p:cNvSpPr/>
            <p:nvPr/>
          </p:nvSpPr>
          <p:spPr>
            <a:xfrm>
              <a:off x="2782628" y="1180462"/>
              <a:ext cx="2977327" cy="1608443"/>
            </a:xfrm>
            <a:custGeom>
              <a:avLst/>
              <a:gdLst/>
              <a:ahLst/>
              <a:cxnLst/>
              <a:rect l="l" t="t" r="r" b="b"/>
              <a:pathLst>
                <a:path w="111793" h="60394" extrusionOk="0">
                  <a:moveTo>
                    <a:pt x="8698" y="0"/>
                  </a:moveTo>
                  <a:cubicBezTo>
                    <a:pt x="4448" y="0"/>
                    <a:pt x="1" y="4800"/>
                    <a:pt x="575" y="10353"/>
                  </a:cubicBezTo>
                  <a:cubicBezTo>
                    <a:pt x="971" y="13972"/>
                    <a:pt x="3137" y="17722"/>
                    <a:pt x="6254" y="19413"/>
                  </a:cubicBezTo>
                  <a:cubicBezTo>
                    <a:pt x="7568" y="20126"/>
                    <a:pt x="9180" y="20254"/>
                    <a:pt x="10807" y="20254"/>
                  </a:cubicBezTo>
                  <a:cubicBezTo>
                    <a:pt x="11718" y="20254"/>
                    <a:pt x="12633" y="20214"/>
                    <a:pt x="13504" y="20214"/>
                  </a:cubicBezTo>
                  <a:cubicBezTo>
                    <a:pt x="15113" y="20214"/>
                    <a:pt x="16569" y="20350"/>
                    <a:pt x="17560" y="21130"/>
                  </a:cubicBezTo>
                  <a:cubicBezTo>
                    <a:pt x="20888" y="23798"/>
                    <a:pt x="14020" y="32884"/>
                    <a:pt x="21522" y="37137"/>
                  </a:cubicBezTo>
                  <a:cubicBezTo>
                    <a:pt x="22579" y="37730"/>
                    <a:pt x="23568" y="37941"/>
                    <a:pt x="24512" y="37941"/>
                  </a:cubicBezTo>
                  <a:cubicBezTo>
                    <a:pt x="26858" y="37941"/>
                    <a:pt x="28923" y="36634"/>
                    <a:pt x="31063" y="36634"/>
                  </a:cubicBezTo>
                  <a:cubicBezTo>
                    <a:pt x="31437" y="36634"/>
                    <a:pt x="31813" y="36673"/>
                    <a:pt x="32193" y="36767"/>
                  </a:cubicBezTo>
                  <a:cubicBezTo>
                    <a:pt x="39695" y="38590"/>
                    <a:pt x="34993" y="43106"/>
                    <a:pt x="36868" y="48284"/>
                  </a:cubicBezTo>
                  <a:cubicBezTo>
                    <a:pt x="38347" y="52451"/>
                    <a:pt x="41622" y="54331"/>
                    <a:pt x="45210" y="54331"/>
                  </a:cubicBezTo>
                  <a:cubicBezTo>
                    <a:pt x="47262" y="54331"/>
                    <a:pt x="49417" y="53716"/>
                    <a:pt x="51396" y="52563"/>
                  </a:cubicBezTo>
                  <a:cubicBezTo>
                    <a:pt x="55381" y="50242"/>
                    <a:pt x="57622" y="46755"/>
                    <a:pt x="59930" y="46755"/>
                  </a:cubicBezTo>
                  <a:cubicBezTo>
                    <a:pt x="61248" y="46755"/>
                    <a:pt x="62587" y="47892"/>
                    <a:pt x="64286" y="51031"/>
                  </a:cubicBezTo>
                  <a:cubicBezTo>
                    <a:pt x="66056" y="54280"/>
                    <a:pt x="67694" y="57925"/>
                    <a:pt x="71947" y="59642"/>
                  </a:cubicBezTo>
                  <a:cubicBezTo>
                    <a:pt x="73154" y="60141"/>
                    <a:pt x="74434" y="60393"/>
                    <a:pt x="75714" y="60393"/>
                  </a:cubicBezTo>
                  <a:cubicBezTo>
                    <a:pt x="76871" y="60393"/>
                    <a:pt x="78028" y="60188"/>
                    <a:pt x="79131" y="59774"/>
                  </a:cubicBezTo>
                  <a:cubicBezTo>
                    <a:pt x="83410" y="58110"/>
                    <a:pt x="83226" y="53091"/>
                    <a:pt x="86263" y="51295"/>
                  </a:cubicBezTo>
                  <a:cubicBezTo>
                    <a:pt x="87089" y="50807"/>
                    <a:pt x="87903" y="50603"/>
                    <a:pt x="88716" y="50603"/>
                  </a:cubicBezTo>
                  <a:cubicBezTo>
                    <a:pt x="92980" y="50603"/>
                    <a:pt x="97213" y="56233"/>
                    <a:pt x="102836" y="56233"/>
                  </a:cubicBezTo>
                  <a:cubicBezTo>
                    <a:pt x="104275" y="56233"/>
                    <a:pt x="105804" y="55865"/>
                    <a:pt x="107447" y="54940"/>
                  </a:cubicBezTo>
                  <a:cubicBezTo>
                    <a:pt x="111792" y="52508"/>
                    <a:pt x="110353" y="47395"/>
                    <a:pt x="105262" y="47395"/>
                  </a:cubicBezTo>
                  <a:cubicBezTo>
                    <a:pt x="104658" y="47395"/>
                    <a:pt x="104003" y="47466"/>
                    <a:pt x="103300" y="47623"/>
                  </a:cubicBezTo>
                  <a:cubicBezTo>
                    <a:pt x="103062" y="47676"/>
                    <a:pt x="102823" y="47701"/>
                    <a:pt x="102581" y="47701"/>
                  </a:cubicBezTo>
                  <a:cubicBezTo>
                    <a:pt x="97946" y="47701"/>
                    <a:pt x="92740" y="38516"/>
                    <a:pt x="87692" y="38516"/>
                  </a:cubicBezTo>
                  <a:cubicBezTo>
                    <a:pt x="87436" y="38516"/>
                    <a:pt x="87179" y="38540"/>
                    <a:pt x="86924" y="38590"/>
                  </a:cubicBezTo>
                  <a:cubicBezTo>
                    <a:pt x="81086" y="39752"/>
                    <a:pt x="81667" y="46699"/>
                    <a:pt x="78075" y="48231"/>
                  </a:cubicBezTo>
                  <a:cubicBezTo>
                    <a:pt x="77543" y="48459"/>
                    <a:pt x="77028" y="48564"/>
                    <a:pt x="76527" y="48564"/>
                  </a:cubicBezTo>
                  <a:cubicBezTo>
                    <a:pt x="71231" y="48564"/>
                    <a:pt x="67466" y="36883"/>
                    <a:pt x="61143" y="36160"/>
                  </a:cubicBezTo>
                  <a:cubicBezTo>
                    <a:pt x="60981" y="36141"/>
                    <a:pt x="60814" y="36131"/>
                    <a:pt x="60644" y="36131"/>
                  </a:cubicBezTo>
                  <a:cubicBezTo>
                    <a:pt x="56178" y="36131"/>
                    <a:pt x="49201" y="42428"/>
                    <a:pt x="47310" y="42428"/>
                  </a:cubicBezTo>
                  <a:cubicBezTo>
                    <a:pt x="47270" y="42428"/>
                    <a:pt x="47232" y="42426"/>
                    <a:pt x="47196" y="42420"/>
                  </a:cubicBezTo>
                  <a:cubicBezTo>
                    <a:pt x="43525" y="41759"/>
                    <a:pt x="47910" y="32145"/>
                    <a:pt x="43049" y="28209"/>
                  </a:cubicBezTo>
                  <a:cubicBezTo>
                    <a:pt x="41560" y="27001"/>
                    <a:pt x="39828" y="26643"/>
                    <a:pt x="38073" y="26643"/>
                  </a:cubicBezTo>
                  <a:cubicBezTo>
                    <a:pt x="35513" y="26643"/>
                    <a:pt x="32902" y="27405"/>
                    <a:pt x="30918" y="27405"/>
                  </a:cubicBezTo>
                  <a:cubicBezTo>
                    <a:pt x="29295" y="27405"/>
                    <a:pt x="28091" y="26895"/>
                    <a:pt x="27676" y="25039"/>
                  </a:cubicBezTo>
                  <a:cubicBezTo>
                    <a:pt x="26725" y="20786"/>
                    <a:pt x="32246" y="16455"/>
                    <a:pt x="27888" y="11806"/>
                  </a:cubicBezTo>
                  <a:cubicBezTo>
                    <a:pt x="26918" y="10783"/>
                    <a:pt x="24323" y="9360"/>
                    <a:pt x="21315" y="9360"/>
                  </a:cubicBezTo>
                  <a:cubicBezTo>
                    <a:pt x="19816" y="9360"/>
                    <a:pt x="18216" y="9713"/>
                    <a:pt x="16661" y="10643"/>
                  </a:cubicBezTo>
                  <a:cubicBezTo>
                    <a:pt x="15545" y="11179"/>
                    <a:pt x="14670" y="11412"/>
                    <a:pt x="13987" y="11412"/>
                  </a:cubicBezTo>
                  <a:cubicBezTo>
                    <a:pt x="9614" y="11412"/>
                    <a:pt x="13131" y="1856"/>
                    <a:pt x="11669" y="897"/>
                  </a:cubicBezTo>
                  <a:cubicBezTo>
                    <a:pt x="10739" y="280"/>
                    <a:pt x="9725" y="0"/>
                    <a:pt x="8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19"/>
          <p:cNvSpPr txBox="1">
            <a:spLocks noGrp="1"/>
          </p:cNvSpPr>
          <p:nvPr>
            <p:ph type="title"/>
          </p:nvPr>
        </p:nvSpPr>
        <p:spPr>
          <a:xfrm>
            <a:off x="4519100" y="1530000"/>
            <a:ext cx="3904800" cy="5727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3000"/>
              <a:buFont typeface="Merriweather"/>
              <a:buNone/>
              <a:defRPr sz="4000">
                <a:latin typeface="Merriweather"/>
                <a:ea typeface="Merriweather"/>
                <a:cs typeface="Merriweather"/>
                <a:sym typeface="Merriweather"/>
              </a:defRPr>
            </a:lvl1pPr>
            <a:lvl2pPr lvl="1" algn="r" rtl="0">
              <a:spcBef>
                <a:spcPts val="0"/>
              </a:spcBef>
              <a:spcAft>
                <a:spcPts val="0"/>
              </a:spcAft>
              <a:buSzPts val="2800"/>
              <a:buNone/>
              <a:defRPr>
                <a:latin typeface="Montserrat Medium"/>
                <a:ea typeface="Montserrat Medium"/>
                <a:cs typeface="Montserrat Medium"/>
                <a:sym typeface="Montserrat Medium"/>
              </a:defRPr>
            </a:lvl2pPr>
            <a:lvl3pPr lvl="2" algn="r" rtl="0">
              <a:spcBef>
                <a:spcPts val="0"/>
              </a:spcBef>
              <a:spcAft>
                <a:spcPts val="0"/>
              </a:spcAft>
              <a:buSzPts val="2800"/>
              <a:buNone/>
              <a:defRPr>
                <a:latin typeface="Montserrat Medium"/>
                <a:ea typeface="Montserrat Medium"/>
                <a:cs typeface="Montserrat Medium"/>
                <a:sym typeface="Montserrat Medium"/>
              </a:defRPr>
            </a:lvl3pPr>
            <a:lvl4pPr lvl="3" algn="r" rtl="0">
              <a:spcBef>
                <a:spcPts val="0"/>
              </a:spcBef>
              <a:spcAft>
                <a:spcPts val="0"/>
              </a:spcAft>
              <a:buSzPts val="2800"/>
              <a:buNone/>
              <a:defRPr>
                <a:latin typeface="Montserrat Medium"/>
                <a:ea typeface="Montserrat Medium"/>
                <a:cs typeface="Montserrat Medium"/>
                <a:sym typeface="Montserrat Medium"/>
              </a:defRPr>
            </a:lvl4pPr>
            <a:lvl5pPr lvl="4" algn="r" rtl="0">
              <a:spcBef>
                <a:spcPts val="0"/>
              </a:spcBef>
              <a:spcAft>
                <a:spcPts val="0"/>
              </a:spcAft>
              <a:buSzPts val="2800"/>
              <a:buNone/>
              <a:defRPr>
                <a:latin typeface="Montserrat Medium"/>
                <a:ea typeface="Montserrat Medium"/>
                <a:cs typeface="Montserrat Medium"/>
                <a:sym typeface="Montserrat Medium"/>
              </a:defRPr>
            </a:lvl5pPr>
            <a:lvl6pPr lvl="5" algn="r" rtl="0">
              <a:spcBef>
                <a:spcPts val="0"/>
              </a:spcBef>
              <a:spcAft>
                <a:spcPts val="0"/>
              </a:spcAft>
              <a:buSzPts val="2800"/>
              <a:buNone/>
              <a:defRPr>
                <a:latin typeface="Montserrat Medium"/>
                <a:ea typeface="Montserrat Medium"/>
                <a:cs typeface="Montserrat Medium"/>
                <a:sym typeface="Montserrat Medium"/>
              </a:defRPr>
            </a:lvl6pPr>
            <a:lvl7pPr lvl="6" algn="r" rtl="0">
              <a:spcBef>
                <a:spcPts val="0"/>
              </a:spcBef>
              <a:spcAft>
                <a:spcPts val="0"/>
              </a:spcAft>
              <a:buSzPts val="2800"/>
              <a:buNone/>
              <a:defRPr>
                <a:latin typeface="Montserrat Medium"/>
                <a:ea typeface="Montserrat Medium"/>
                <a:cs typeface="Montserrat Medium"/>
                <a:sym typeface="Montserrat Medium"/>
              </a:defRPr>
            </a:lvl7pPr>
            <a:lvl8pPr lvl="7" algn="r" rtl="0">
              <a:spcBef>
                <a:spcPts val="0"/>
              </a:spcBef>
              <a:spcAft>
                <a:spcPts val="0"/>
              </a:spcAft>
              <a:buSzPts val="2800"/>
              <a:buNone/>
              <a:defRPr>
                <a:latin typeface="Montserrat Medium"/>
                <a:ea typeface="Montserrat Medium"/>
                <a:cs typeface="Montserrat Medium"/>
                <a:sym typeface="Montserrat Medium"/>
              </a:defRPr>
            </a:lvl8pPr>
            <a:lvl9pPr lvl="8" algn="r" rtl="0">
              <a:spcBef>
                <a:spcPts val="0"/>
              </a:spcBef>
              <a:spcAft>
                <a:spcPts val="0"/>
              </a:spcAft>
              <a:buSzPts val="2800"/>
              <a:buNone/>
              <a:defRPr>
                <a:latin typeface="Montserrat Medium"/>
                <a:ea typeface="Montserrat Medium"/>
                <a:cs typeface="Montserrat Medium"/>
                <a:sym typeface="Montserrat Medium"/>
              </a:defRPr>
            </a:lvl9pPr>
          </a:lstStyle>
          <a:p>
            <a:endParaRPr/>
          </a:p>
        </p:txBody>
      </p:sp>
      <p:sp>
        <p:nvSpPr>
          <p:cNvPr id="824" name="Google Shape;824;p19"/>
          <p:cNvSpPr txBox="1">
            <a:spLocks noGrp="1"/>
          </p:cNvSpPr>
          <p:nvPr>
            <p:ph type="subTitle" idx="1"/>
          </p:nvPr>
        </p:nvSpPr>
        <p:spPr>
          <a:xfrm>
            <a:off x="4519100" y="2162700"/>
            <a:ext cx="3904800" cy="1450800"/>
          </a:xfrm>
          <a:prstGeom prst="rect">
            <a:avLst/>
          </a:prstGeom>
        </p:spPr>
        <p:txBody>
          <a:bodyPr spcFirstLastPara="1" wrap="square" lIns="91425" tIns="91425" rIns="91425" bIns="91425" anchor="ctr" anchorCtr="0">
            <a:normAutofit/>
          </a:bodyPr>
          <a:lstStyle>
            <a:lvl1pPr lvl="0" algn="r" rtl="0">
              <a:lnSpc>
                <a:spcPct val="100000"/>
              </a:lnSpc>
              <a:spcBef>
                <a:spcPts val="0"/>
              </a:spcBef>
              <a:spcAft>
                <a:spcPts val="0"/>
              </a:spcAft>
              <a:buSzPts val="1400"/>
              <a:buNone/>
              <a:defRPr sz="1400">
                <a:solidFill>
                  <a:schemeClr val="dk2"/>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6044498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825"/>
        <p:cNvGrpSpPr/>
        <p:nvPr/>
      </p:nvGrpSpPr>
      <p:grpSpPr>
        <a:xfrm>
          <a:off x="0" y="0"/>
          <a:ext cx="0" cy="0"/>
          <a:chOff x="0" y="0"/>
          <a:chExt cx="0" cy="0"/>
        </a:xfrm>
      </p:grpSpPr>
      <p:sp>
        <p:nvSpPr>
          <p:cNvPr id="826" name="Google Shape;826;p20"/>
          <p:cNvSpPr/>
          <p:nvPr/>
        </p:nvSpPr>
        <p:spPr>
          <a:xfrm rot="-5400000">
            <a:off x="-1144392" y="3484103"/>
            <a:ext cx="2439119" cy="1993071"/>
          </a:xfrm>
          <a:custGeom>
            <a:avLst/>
            <a:gdLst/>
            <a:ahLst/>
            <a:cxnLst/>
            <a:rect l="l" t="t" r="r" b="b"/>
            <a:pathLst>
              <a:path w="139239" h="113776" extrusionOk="0">
                <a:moveTo>
                  <a:pt x="73529" y="1"/>
                </a:moveTo>
                <a:cubicBezTo>
                  <a:pt x="72268" y="1"/>
                  <a:pt x="71006" y="19"/>
                  <a:pt x="69744" y="59"/>
                </a:cubicBezTo>
                <a:lnTo>
                  <a:pt x="69426" y="104"/>
                </a:lnTo>
                <a:cubicBezTo>
                  <a:pt x="47065" y="3880"/>
                  <a:pt x="27480" y="17301"/>
                  <a:pt x="15924" y="36819"/>
                </a:cubicBezTo>
                <a:lnTo>
                  <a:pt x="2139" y="60044"/>
                </a:lnTo>
                <a:cubicBezTo>
                  <a:pt x="1" y="61955"/>
                  <a:pt x="23" y="65344"/>
                  <a:pt x="2230" y="67209"/>
                </a:cubicBezTo>
                <a:lnTo>
                  <a:pt x="2275" y="67232"/>
                </a:lnTo>
                <a:cubicBezTo>
                  <a:pt x="13945" y="77082"/>
                  <a:pt x="7439" y="92573"/>
                  <a:pt x="18517" y="103082"/>
                </a:cubicBezTo>
                <a:cubicBezTo>
                  <a:pt x="24932" y="109133"/>
                  <a:pt x="50568" y="108451"/>
                  <a:pt x="58507" y="112318"/>
                </a:cubicBezTo>
                <a:cubicBezTo>
                  <a:pt x="59940" y="113023"/>
                  <a:pt x="61464" y="113637"/>
                  <a:pt x="63079" y="113751"/>
                </a:cubicBezTo>
                <a:cubicBezTo>
                  <a:pt x="63296" y="113767"/>
                  <a:pt x="63511" y="113775"/>
                  <a:pt x="63725" y="113775"/>
                </a:cubicBezTo>
                <a:cubicBezTo>
                  <a:pt x="67381" y="113775"/>
                  <a:pt x="70691" y="111458"/>
                  <a:pt x="73657" y="109201"/>
                </a:cubicBezTo>
                <a:cubicBezTo>
                  <a:pt x="80959" y="103674"/>
                  <a:pt x="88261" y="98032"/>
                  <a:pt x="96473" y="93960"/>
                </a:cubicBezTo>
                <a:cubicBezTo>
                  <a:pt x="104321" y="90071"/>
                  <a:pt x="113010" y="87591"/>
                  <a:pt x="119743" y="82018"/>
                </a:cubicBezTo>
                <a:cubicBezTo>
                  <a:pt x="125499" y="77241"/>
                  <a:pt x="129366" y="70531"/>
                  <a:pt x="132300" y="63638"/>
                </a:cubicBezTo>
                <a:cubicBezTo>
                  <a:pt x="132346" y="63547"/>
                  <a:pt x="132391" y="63456"/>
                  <a:pt x="132437" y="63365"/>
                </a:cubicBezTo>
                <a:cubicBezTo>
                  <a:pt x="139238" y="47305"/>
                  <a:pt x="136008" y="28743"/>
                  <a:pt x="124361" y="15755"/>
                </a:cubicBezTo>
                <a:lnTo>
                  <a:pt x="122792" y="14003"/>
                </a:lnTo>
                <a:cubicBezTo>
                  <a:pt x="116400" y="6906"/>
                  <a:pt x="107596" y="2447"/>
                  <a:pt x="98088" y="1560"/>
                </a:cubicBezTo>
                <a:lnTo>
                  <a:pt x="97951" y="1537"/>
                </a:lnTo>
                <a:cubicBezTo>
                  <a:pt x="89835" y="769"/>
                  <a:pt x="81684" y="1"/>
                  <a:pt x="735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0"/>
          <p:cNvSpPr txBox="1">
            <a:spLocks noGrp="1"/>
          </p:cNvSpPr>
          <p:nvPr>
            <p:ph type="title"/>
          </p:nvPr>
        </p:nvSpPr>
        <p:spPr>
          <a:xfrm>
            <a:off x="720000" y="540000"/>
            <a:ext cx="3852000" cy="6471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2"/>
              </a:buClr>
              <a:buSzPts val="3000"/>
              <a:buFont typeface="Merriweather"/>
              <a:buNone/>
              <a:defRPr sz="3000">
                <a:solidFill>
                  <a:schemeClr val="lt2"/>
                </a:solidFill>
                <a:latin typeface="Merriweather"/>
                <a:ea typeface="Merriweather"/>
                <a:cs typeface="Merriweather"/>
                <a:sym typeface="Merriweather"/>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828" name="Google Shape;828;p20"/>
          <p:cNvSpPr/>
          <p:nvPr/>
        </p:nvSpPr>
        <p:spPr>
          <a:xfrm rot="274615">
            <a:off x="7064034" y="-500353"/>
            <a:ext cx="2400250" cy="2517186"/>
          </a:xfrm>
          <a:custGeom>
            <a:avLst/>
            <a:gdLst/>
            <a:ahLst/>
            <a:cxnLst/>
            <a:rect l="l" t="t" r="r" b="b"/>
            <a:pathLst>
              <a:path w="104663" h="109762" extrusionOk="0">
                <a:moveTo>
                  <a:pt x="61492" y="0"/>
                </a:moveTo>
                <a:cubicBezTo>
                  <a:pt x="50465" y="0"/>
                  <a:pt x="40621" y="9146"/>
                  <a:pt x="32052" y="15324"/>
                </a:cubicBezTo>
                <a:cubicBezTo>
                  <a:pt x="19882" y="24104"/>
                  <a:pt x="10169" y="35842"/>
                  <a:pt x="3800" y="49422"/>
                </a:cubicBezTo>
                <a:cubicBezTo>
                  <a:pt x="1639" y="54040"/>
                  <a:pt x="1" y="59795"/>
                  <a:pt x="2913" y="63981"/>
                </a:cubicBezTo>
                <a:cubicBezTo>
                  <a:pt x="5239" y="67321"/>
                  <a:pt x="9616" y="68315"/>
                  <a:pt x="13780" y="68315"/>
                </a:cubicBezTo>
                <a:cubicBezTo>
                  <a:pt x="14380" y="68315"/>
                  <a:pt x="14976" y="68295"/>
                  <a:pt x="15560" y="68257"/>
                </a:cubicBezTo>
                <a:cubicBezTo>
                  <a:pt x="18177" y="68104"/>
                  <a:pt x="20852" y="67736"/>
                  <a:pt x="23463" y="67736"/>
                </a:cubicBezTo>
                <a:cubicBezTo>
                  <a:pt x="25504" y="67736"/>
                  <a:pt x="27507" y="67961"/>
                  <a:pt x="29413" y="68690"/>
                </a:cubicBezTo>
                <a:cubicBezTo>
                  <a:pt x="35510" y="71055"/>
                  <a:pt x="38626" y="77789"/>
                  <a:pt x="40287" y="84112"/>
                </a:cubicBezTo>
                <a:cubicBezTo>
                  <a:pt x="41925" y="90413"/>
                  <a:pt x="42857" y="97260"/>
                  <a:pt x="46883" y="102401"/>
                </a:cubicBezTo>
                <a:cubicBezTo>
                  <a:pt x="50905" y="107554"/>
                  <a:pt x="57119" y="109761"/>
                  <a:pt x="63668" y="109761"/>
                </a:cubicBezTo>
                <a:cubicBezTo>
                  <a:pt x="69898" y="109761"/>
                  <a:pt x="76430" y="107763"/>
                  <a:pt x="81664" y="104403"/>
                </a:cubicBezTo>
                <a:cubicBezTo>
                  <a:pt x="95882" y="95236"/>
                  <a:pt x="104139" y="78198"/>
                  <a:pt x="104412" y="61274"/>
                </a:cubicBezTo>
                <a:cubicBezTo>
                  <a:pt x="104662" y="44327"/>
                  <a:pt x="97588" y="27767"/>
                  <a:pt x="86623" y="14846"/>
                </a:cubicBezTo>
                <a:cubicBezTo>
                  <a:pt x="81164" y="8431"/>
                  <a:pt x="74431" y="2608"/>
                  <a:pt x="66242" y="584"/>
                </a:cubicBezTo>
                <a:cubicBezTo>
                  <a:pt x="64635" y="183"/>
                  <a:pt x="63051" y="0"/>
                  <a:pt x="614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20"/>
          <p:cNvGrpSpPr/>
          <p:nvPr/>
        </p:nvGrpSpPr>
        <p:grpSpPr>
          <a:xfrm rot="-5549566">
            <a:off x="122052" y="4010367"/>
            <a:ext cx="898734" cy="1430438"/>
            <a:chOff x="2665800" y="994925"/>
            <a:chExt cx="2326725" cy="3703250"/>
          </a:xfrm>
        </p:grpSpPr>
        <p:sp>
          <p:nvSpPr>
            <p:cNvPr id="830" name="Google Shape;830;p20"/>
            <p:cNvSpPr/>
            <p:nvPr/>
          </p:nvSpPr>
          <p:spPr>
            <a:xfrm>
              <a:off x="2922825" y="994925"/>
              <a:ext cx="2069700" cy="2082450"/>
            </a:xfrm>
            <a:custGeom>
              <a:avLst/>
              <a:gdLst/>
              <a:ahLst/>
              <a:cxnLst/>
              <a:rect l="l" t="t" r="r" b="b"/>
              <a:pathLst>
                <a:path w="82788" h="83298" extrusionOk="0">
                  <a:moveTo>
                    <a:pt x="31490" y="0"/>
                  </a:moveTo>
                  <a:cubicBezTo>
                    <a:pt x="31252" y="0"/>
                    <a:pt x="31015" y="2"/>
                    <a:pt x="30778" y="5"/>
                  </a:cubicBezTo>
                  <a:cubicBezTo>
                    <a:pt x="22771" y="73"/>
                    <a:pt x="14286" y="1665"/>
                    <a:pt x="8326" y="6988"/>
                  </a:cubicBezTo>
                  <a:cubicBezTo>
                    <a:pt x="2344" y="12334"/>
                    <a:pt x="1" y="22297"/>
                    <a:pt x="5028" y="28553"/>
                  </a:cubicBezTo>
                  <a:cubicBezTo>
                    <a:pt x="6734" y="30669"/>
                    <a:pt x="9077" y="32147"/>
                    <a:pt x="11329" y="33694"/>
                  </a:cubicBezTo>
                  <a:cubicBezTo>
                    <a:pt x="20155" y="39745"/>
                    <a:pt x="28094" y="46979"/>
                    <a:pt x="34918" y="55236"/>
                  </a:cubicBezTo>
                  <a:cubicBezTo>
                    <a:pt x="40901" y="62470"/>
                    <a:pt x="46087" y="70545"/>
                    <a:pt x="53389" y="76459"/>
                  </a:cubicBezTo>
                  <a:cubicBezTo>
                    <a:pt x="59159" y="81130"/>
                    <a:pt x="64764" y="83298"/>
                    <a:pt x="69314" y="83298"/>
                  </a:cubicBezTo>
                  <a:cubicBezTo>
                    <a:pt x="77949" y="83298"/>
                    <a:pt x="82787" y="75492"/>
                    <a:pt x="77752" y="62174"/>
                  </a:cubicBezTo>
                  <a:cubicBezTo>
                    <a:pt x="70859" y="43999"/>
                    <a:pt x="60987" y="26574"/>
                    <a:pt x="49977" y="10583"/>
                  </a:cubicBezTo>
                  <a:cubicBezTo>
                    <a:pt x="47680" y="7239"/>
                    <a:pt x="45177" y="3827"/>
                    <a:pt x="41561" y="1938"/>
                  </a:cubicBezTo>
                  <a:cubicBezTo>
                    <a:pt x="38495" y="342"/>
                    <a:pt x="34952" y="0"/>
                    <a:pt x="3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0"/>
            <p:cNvSpPr/>
            <p:nvPr/>
          </p:nvSpPr>
          <p:spPr>
            <a:xfrm>
              <a:off x="2665800" y="3446975"/>
              <a:ext cx="1078250" cy="1251200"/>
            </a:xfrm>
            <a:custGeom>
              <a:avLst/>
              <a:gdLst/>
              <a:ahLst/>
              <a:cxnLst/>
              <a:rect l="l" t="t" r="r" b="b"/>
              <a:pathLst>
                <a:path w="43130" h="50048" extrusionOk="0">
                  <a:moveTo>
                    <a:pt x="24048" y="0"/>
                  </a:moveTo>
                  <a:cubicBezTo>
                    <a:pt x="16617" y="0"/>
                    <a:pt x="8393" y="4303"/>
                    <a:pt x="5027" y="9837"/>
                  </a:cubicBezTo>
                  <a:cubicBezTo>
                    <a:pt x="3139" y="12953"/>
                    <a:pt x="2161" y="16525"/>
                    <a:pt x="1479" y="20096"/>
                  </a:cubicBezTo>
                  <a:cubicBezTo>
                    <a:pt x="114" y="27307"/>
                    <a:pt x="0" y="35178"/>
                    <a:pt x="3617" y="41570"/>
                  </a:cubicBezTo>
                  <a:cubicBezTo>
                    <a:pt x="6418" y="46489"/>
                    <a:pt x="11980" y="50047"/>
                    <a:pt x="17443" y="50047"/>
                  </a:cubicBezTo>
                  <a:cubicBezTo>
                    <a:pt x="19079" y="50047"/>
                    <a:pt x="20706" y="49728"/>
                    <a:pt x="22247" y="49031"/>
                  </a:cubicBezTo>
                  <a:cubicBezTo>
                    <a:pt x="27593" y="46597"/>
                    <a:pt x="30300" y="40728"/>
                    <a:pt x="32597" y="35337"/>
                  </a:cubicBezTo>
                  <a:cubicBezTo>
                    <a:pt x="36578" y="25897"/>
                    <a:pt x="43129" y="9655"/>
                    <a:pt x="32324" y="2330"/>
                  </a:cubicBezTo>
                  <a:cubicBezTo>
                    <a:pt x="29947" y="709"/>
                    <a:pt x="27063" y="0"/>
                    <a:pt x="24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20"/>
          <p:cNvGrpSpPr/>
          <p:nvPr/>
        </p:nvGrpSpPr>
        <p:grpSpPr>
          <a:xfrm rot="-1013057">
            <a:off x="8083784" y="-593889"/>
            <a:ext cx="2003967" cy="1772959"/>
            <a:chOff x="1749700" y="889800"/>
            <a:chExt cx="4276500" cy="3783525"/>
          </a:xfrm>
        </p:grpSpPr>
        <p:sp>
          <p:nvSpPr>
            <p:cNvPr id="833" name="Google Shape;833;p20"/>
            <p:cNvSpPr/>
            <p:nvPr/>
          </p:nvSpPr>
          <p:spPr>
            <a:xfrm>
              <a:off x="2226200" y="889800"/>
              <a:ext cx="183125" cy="226500"/>
            </a:xfrm>
            <a:custGeom>
              <a:avLst/>
              <a:gdLst/>
              <a:ahLst/>
              <a:cxnLst/>
              <a:rect l="l" t="t" r="r" b="b"/>
              <a:pathLst>
                <a:path w="7325" h="9060" extrusionOk="0">
                  <a:moveTo>
                    <a:pt x="3299" y="1"/>
                  </a:moveTo>
                  <a:cubicBezTo>
                    <a:pt x="2841" y="1"/>
                    <a:pt x="2390" y="173"/>
                    <a:pt x="2047" y="502"/>
                  </a:cubicBezTo>
                  <a:cubicBezTo>
                    <a:pt x="1753" y="835"/>
                    <a:pt x="1510" y="1203"/>
                    <a:pt x="1317" y="1604"/>
                  </a:cubicBezTo>
                  <a:lnTo>
                    <a:pt x="1317" y="1604"/>
                  </a:lnTo>
                  <a:cubicBezTo>
                    <a:pt x="1359" y="1507"/>
                    <a:pt x="1373" y="1467"/>
                    <a:pt x="1366" y="1467"/>
                  </a:cubicBezTo>
                  <a:cubicBezTo>
                    <a:pt x="1336" y="1467"/>
                    <a:pt x="865" y="2344"/>
                    <a:pt x="796" y="2481"/>
                  </a:cubicBezTo>
                  <a:cubicBezTo>
                    <a:pt x="0" y="3937"/>
                    <a:pt x="137" y="5234"/>
                    <a:pt x="728" y="6689"/>
                  </a:cubicBezTo>
                  <a:cubicBezTo>
                    <a:pt x="1345" y="8277"/>
                    <a:pt x="2705" y="9059"/>
                    <a:pt x="4024" y="9059"/>
                  </a:cubicBezTo>
                  <a:cubicBezTo>
                    <a:pt x="5577" y="9059"/>
                    <a:pt x="7074" y="7976"/>
                    <a:pt x="7234" y="5848"/>
                  </a:cubicBezTo>
                  <a:cubicBezTo>
                    <a:pt x="7325" y="4255"/>
                    <a:pt x="7097" y="2982"/>
                    <a:pt x="5960" y="1776"/>
                  </a:cubicBezTo>
                  <a:cubicBezTo>
                    <a:pt x="5664" y="1503"/>
                    <a:pt x="5346" y="1230"/>
                    <a:pt x="5027" y="980"/>
                  </a:cubicBezTo>
                  <a:cubicBezTo>
                    <a:pt x="4777" y="684"/>
                    <a:pt x="4504" y="434"/>
                    <a:pt x="4186" y="229"/>
                  </a:cubicBezTo>
                  <a:cubicBezTo>
                    <a:pt x="3906" y="76"/>
                    <a:pt x="3601" y="1"/>
                    <a:pt x="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0"/>
            <p:cNvSpPr/>
            <p:nvPr/>
          </p:nvSpPr>
          <p:spPr>
            <a:xfrm>
              <a:off x="2327350" y="1533200"/>
              <a:ext cx="283725" cy="185850"/>
            </a:xfrm>
            <a:custGeom>
              <a:avLst/>
              <a:gdLst/>
              <a:ahLst/>
              <a:cxnLst/>
              <a:rect l="l" t="t" r="r" b="b"/>
              <a:pathLst>
                <a:path w="11349" h="7434" extrusionOk="0">
                  <a:moveTo>
                    <a:pt x="6546" y="1"/>
                  </a:moveTo>
                  <a:cubicBezTo>
                    <a:pt x="6377" y="1"/>
                    <a:pt x="6205" y="13"/>
                    <a:pt x="6031" y="39"/>
                  </a:cubicBezTo>
                  <a:cubicBezTo>
                    <a:pt x="4030" y="334"/>
                    <a:pt x="2392" y="2040"/>
                    <a:pt x="1163" y="3542"/>
                  </a:cubicBezTo>
                  <a:cubicBezTo>
                    <a:pt x="1" y="4928"/>
                    <a:pt x="618" y="7434"/>
                    <a:pt x="2647" y="7434"/>
                  </a:cubicBezTo>
                  <a:cubicBezTo>
                    <a:pt x="2683" y="7434"/>
                    <a:pt x="2719" y="7433"/>
                    <a:pt x="2756" y="7432"/>
                  </a:cubicBezTo>
                  <a:cubicBezTo>
                    <a:pt x="5008" y="7318"/>
                    <a:pt x="7419" y="7022"/>
                    <a:pt x="9080" y="5361"/>
                  </a:cubicBezTo>
                  <a:cubicBezTo>
                    <a:pt x="11348" y="3114"/>
                    <a:pt x="9247" y="1"/>
                    <a:pt x="6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0"/>
            <p:cNvSpPr/>
            <p:nvPr/>
          </p:nvSpPr>
          <p:spPr>
            <a:xfrm>
              <a:off x="2677400" y="1195275"/>
              <a:ext cx="265350" cy="220825"/>
            </a:xfrm>
            <a:custGeom>
              <a:avLst/>
              <a:gdLst/>
              <a:ahLst/>
              <a:cxnLst/>
              <a:rect l="l" t="t" r="r" b="b"/>
              <a:pathLst>
                <a:path w="10614" h="8833" extrusionOk="0">
                  <a:moveTo>
                    <a:pt x="5747" y="0"/>
                  </a:moveTo>
                  <a:cubicBezTo>
                    <a:pt x="5142" y="0"/>
                    <a:pt x="4503" y="134"/>
                    <a:pt x="3858" y="430"/>
                  </a:cubicBezTo>
                  <a:cubicBezTo>
                    <a:pt x="2493" y="1067"/>
                    <a:pt x="1765" y="2045"/>
                    <a:pt x="1219" y="3387"/>
                  </a:cubicBezTo>
                  <a:cubicBezTo>
                    <a:pt x="0" y="6257"/>
                    <a:pt x="1858" y="8832"/>
                    <a:pt x="4511" y="8832"/>
                  </a:cubicBezTo>
                  <a:cubicBezTo>
                    <a:pt x="5076" y="8832"/>
                    <a:pt x="5677" y="8716"/>
                    <a:pt x="6292" y="8460"/>
                  </a:cubicBezTo>
                  <a:cubicBezTo>
                    <a:pt x="7634" y="7891"/>
                    <a:pt x="8612" y="7164"/>
                    <a:pt x="9249" y="5821"/>
                  </a:cubicBezTo>
                  <a:cubicBezTo>
                    <a:pt x="10614" y="2849"/>
                    <a:pt x="8538" y="0"/>
                    <a:pt x="5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0"/>
            <p:cNvSpPr/>
            <p:nvPr/>
          </p:nvSpPr>
          <p:spPr>
            <a:xfrm>
              <a:off x="1795700" y="1310500"/>
              <a:ext cx="278100" cy="217600"/>
            </a:xfrm>
            <a:custGeom>
              <a:avLst/>
              <a:gdLst/>
              <a:ahLst/>
              <a:cxnLst/>
              <a:rect l="l" t="t" r="r" b="b"/>
              <a:pathLst>
                <a:path w="11124" h="8704" extrusionOk="0">
                  <a:moveTo>
                    <a:pt x="5323" y="1"/>
                  </a:moveTo>
                  <a:cubicBezTo>
                    <a:pt x="4021" y="1"/>
                    <a:pt x="2717" y="518"/>
                    <a:pt x="1524" y="1554"/>
                  </a:cubicBezTo>
                  <a:cubicBezTo>
                    <a:pt x="410" y="2509"/>
                    <a:pt x="0" y="4807"/>
                    <a:pt x="910" y="6058"/>
                  </a:cubicBezTo>
                  <a:cubicBezTo>
                    <a:pt x="2137" y="7723"/>
                    <a:pt x="3746" y="8703"/>
                    <a:pt x="5530" y="8703"/>
                  </a:cubicBezTo>
                  <a:cubicBezTo>
                    <a:pt x="6426" y="8703"/>
                    <a:pt x="7367" y="8456"/>
                    <a:pt x="8326" y="7923"/>
                  </a:cubicBezTo>
                  <a:cubicBezTo>
                    <a:pt x="10510" y="6717"/>
                    <a:pt x="11124" y="3351"/>
                    <a:pt x="9190" y="1622"/>
                  </a:cubicBezTo>
                  <a:cubicBezTo>
                    <a:pt x="7983" y="541"/>
                    <a:pt x="6654" y="1"/>
                    <a:pt x="5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0"/>
            <p:cNvSpPr/>
            <p:nvPr/>
          </p:nvSpPr>
          <p:spPr>
            <a:xfrm>
              <a:off x="2706175" y="2238800"/>
              <a:ext cx="236600" cy="344700"/>
            </a:xfrm>
            <a:custGeom>
              <a:avLst/>
              <a:gdLst/>
              <a:ahLst/>
              <a:cxnLst/>
              <a:rect l="l" t="t" r="r" b="b"/>
              <a:pathLst>
                <a:path w="9464" h="13788" extrusionOk="0">
                  <a:moveTo>
                    <a:pt x="4399" y="1"/>
                  </a:moveTo>
                  <a:cubicBezTo>
                    <a:pt x="3113" y="1"/>
                    <a:pt x="1775" y="902"/>
                    <a:pt x="1524" y="2433"/>
                  </a:cubicBezTo>
                  <a:cubicBezTo>
                    <a:pt x="0" y="5253"/>
                    <a:pt x="0" y="9371"/>
                    <a:pt x="1661" y="11964"/>
                  </a:cubicBezTo>
                  <a:cubicBezTo>
                    <a:pt x="2447" y="13225"/>
                    <a:pt x="3581" y="13787"/>
                    <a:pt x="4714" y="13787"/>
                  </a:cubicBezTo>
                  <a:cubicBezTo>
                    <a:pt x="6238" y="13787"/>
                    <a:pt x="7761" y="12772"/>
                    <a:pt x="8439" y="11077"/>
                  </a:cubicBezTo>
                  <a:cubicBezTo>
                    <a:pt x="9463" y="8529"/>
                    <a:pt x="8758" y="4207"/>
                    <a:pt x="6824" y="1932"/>
                  </a:cubicBezTo>
                  <a:cubicBezTo>
                    <a:pt x="6457" y="596"/>
                    <a:pt x="544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0"/>
            <p:cNvSpPr/>
            <p:nvPr/>
          </p:nvSpPr>
          <p:spPr>
            <a:xfrm>
              <a:off x="2003275" y="2384950"/>
              <a:ext cx="313925" cy="216875"/>
            </a:xfrm>
            <a:custGeom>
              <a:avLst/>
              <a:gdLst/>
              <a:ahLst/>
              <a:cxnLst/>
              <a:rect l="l" t="t" r="r" b="b"/>
              <a:pathLst>
                <a:path w="12557" h="8675" extrusionOk="0">
                  <a:moveTo>
                    <a:pt x="8629" y="0"/>
                  </a:moveTo>
                  <a:cubicBezTo>
                    <a:pt x="8514" y="0"/>
                    <a:pt x="8398" y="7"/>
                    <a:pt x="8280" y="22"/>
                  </a:cubicBezTo>
                  <a:cubicBezTo>
                    <a:pt x="5937" y="295"/>
                    <a:pt x="3776" y="749"/>
                    <a:pt x="2002" y="2456"/>
                  </a:cubicBezTo>
                  <a:cubicBezTo>
                    <a:pt x="0" y="4389"/>
                    <a:pt x="1115" y="7574"/>
                    <a:pt x="3594" y="8370"/>
                  </a:cubicBezTo>
                  <a:cubicBezTo>
                    <a:pt x="4282" y="8583"/>
                    <a:pt x="4978" y="8675"/>
                    <a:pt x="5672" y="8675"/>
                  </a:cubicBezTo>
                  <a:cubicBezTo>
                    <a:pt x="6908" y="8675"/>
                    <a:pt x="8139" y="8383"/>
                    <a:pt x="9304" y="7960"/>
                  </a:cubicBezTo>
                  <a:cubicBezTo>
                    <a:pt x="11215" y="7301"/>
                    <a:pt x="12557" y="5640"/>
                    <a:pt x="12261" y="3547"/>
                  </a:cubicBezTo>
                  <a:cubicBezTo>
                    <a:pt x="12025" y="1855"/>
                    <a:pt x="10498" y="0"/>
                    <a:pt x="8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0"/>
            <p:cNvSpPr/>
            <p:nvPr/>
          </p:nvSpPr>
          <p:spPr>
            <a:xfrm>
              <a:off x="1749700" y="1859925"/>
              <a:ext cx="205825" cy="179750"/>
            </a:xfrm>
            <a:custGeom>
              <a:avLst/>
              <a:gdLst/>
              <a:ahLst/>
              <a:cxnLst/>
              <a:rect l="l" t="t" r="r" b="b"/>
              <a:pathLst>
                <a:path w="8233" h="7190" extrusionOk="0">
                  <a:moveTo>
                    <a:pt x="4008" y="0"/>
                  </a:moveTo>
                  <a:cubicBezTo>
                    <a:pt x="1924" y="0"/>
                    <a:pt x="0" y="1624"/>
                    <a:pt x="339" y="4030"/>
                  </a:cubicBezTo>
                  <a:cubicBezTo>
                    <a:pt x="611" y="5922"/>
                    <a:pt x="2314" y="7190"/>
                    <a:pt x="4046" y="7190"/>
                  </a:cubicBezTo>
                  <a:cubicBezTo>
                    <a:pt x="4917" y="7190"/>
                    <a:pt x="5796" y="6869"/>
                    <a:pt x="6504" y="6146"/>
                  </a:cubicBezTo>
                  <a:lnTo>
                    <a:pt x="6799" y="5827"/>
                  </a:lnTo>
                  <a:cubicBezTo>
                    <a:pt x="8232" y="4371"/>
                    <a:pt x="8096" y="1528"/>
                    <a:pt x="6094" y="573"/>
                  </a:cubicBezTo>
                  <a:lnTo>
                    <a:pt x="5730" y="391"/>
                  </a:lnTo>
                  <a:cubicBezTo>
                    <a:pt x="5173" y="125"/>
                    <a:pt x="4585" y="0"/>
                    <a:pt x="4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0"/>
            <p:cNvSpPr/>
            <p:nvPr/>
          </p:nvSpPr>
          <p:spPr>
            <a:xfrm>
              <a:off x="2389975" y="2023950"/>
              <a:ext cx="197925" cy="153525"/>
            </a:xfrm>
            <a:custGeom>
              <a:avLst/>
              <a:gdLst/>
              <a:ahLst/>
              <a:cxnLst/>
              <a:rect l="l" t="t" r="r" b="b"/>
              <a:pathLst>
                <a:path w="7917" h="6141" extrusionOk="0">
                  <a:moveTo>
                    <a:pt x="3454" y="1"/>
                  </a:moveTo>
                  <a:cubicBezTo>
                    <a:pt x="3076" y="1"/>
                    <a:pt x="2699" y="30"/>
                    <a:pt x="2321" y="85"/>
                  </a:cubicBezTo>
                  <a:cubicBezTo>
                    <a:pt x="728" y="313"/>
                    <a:pt x="0" y="2474"/>
                    <a:pt x="774" y="3725"/>
                  </a:cubicBezTo>
                  <a:cubicBezTo>
                    <a:pt x="1138" y="4339"/>
                    <a:pt x="1616" y="4862"/>
                    <a:pt x="2184" y="5294"/>
                  </a:cubicBezTo>
                  <a:cubicBezTo>
                    <a:pt x="2853" y="5842"/>
                    <a:pt x="3672" y="6141"/>
                    <a:pt x="4466" y="6141"/>
                  </a:cubicBezTo>
                  <a:cubicBezTo>
                    <a:pt x="5454" y="6141"/>
                    <a:pt x="6404" y="5679"/>
                    <a:pt x="6984" y="4657"/>
                  </a:cubicBezTo>
                  <a:cubicBezTo>
                    <a:pt x="7917" y="3020"/>
                    <a:pt x="7052" y="586"/>
                    <a:pt x="5119" y="199"/>
                  </a:cubicBezTo>
                  <a:cubicBezTo>
                    <a:pt x="4564" y="64"/>
                    <a:pt x="4009"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0"/>
            <p:cNvSpPr/>
            <p:nvPr/>
          </p:nvSpPr>
          <p:spPr>
            <a:xfrm>
              <a:off x="3245425" y="1472775"/>
              <a:ext cx="196275" cy="197875"/>
            </a:xfrm>
            <a:custGeom>
              <a:avLst/>
              <a:gdLst/>
              <a:ahLst/>
              <a:cxnLst/>
              <a:rect l="l" t="t" r="r" b="b"/>
              <a:pathLst>
                <a:path w="7851" h="7915" extrusionOk="0">
                  <a:moveTo>
                    <a:pt x="4513" y="0"/>
                  </a:moveTo>
                  <a:cubicBezTo>
                    <a:pt x="3580" y="0"/>
                    <a:pt x="2631" y="393"/>
                    <a:pt x="2042" y="1273"/>
                  </a:cubicBezTo>
                  <a:cubicBezTo>
                    <a:pt x="1382" y="2205"/>
                    <a:pt x="1314" y="3115"/>
                    <a:pt x="905" y="4116"/>
                  </a:cubicBezTo>
                  <a:cubicBezTo>
                    <a:pt x="0" y="6112"/>
                    <a:pt x="1639" y="7915"/>
                    <a:pt x="3287" y="7915"/>
                  </a:cubicBezTo>
                  <a:cubicBezTo>
                    <a:pt x="4044" y="7915"/>
                    <a:pt x="4802" y="7535"/>
                    <a:pt x="5318" y="6618"/>
                  </a:cubicBezTo>
                  <a:cubicBezTo>
                    <a:pt x="5977" y="5458"/>
                    <a:pt x="6705" y="4662"/>
                    <a:pt x="7160" y="3343"/>
                  </a:cubicBezTo>
                  <a:cubicBezTo>
                    <a:pt x="7850" y="1302"/>
                    <a:pt x="6209" y="0"/>
                    <a:pt x="4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0"/>
            <p:cNvSpPr/>
            <p:nvPr/>
          </p:nvSpPr>
          <p:spPr>
            <a:xfrm>
              <a:off x="3247675" y="933050"/>
              <a:ext cx="233625" cy="177075"/>
            </a:xfrm>
            <a:custGeom>
              <a:avLst/>
              <a:gdLst/>
              <a:ahLst/>
              <a:cxnLst/>
              <a:rect l="l" t="t" r="r" b="b"/>
              <a:pathLst>
                <a:path w="9345" h="7083" extrusionOk="0">
                  <a:moveTo>
                    <a:pt x="4773" y="0"/>
                  </a:moveTo>
                  <a:cubicBezTo>
                    <a:pt x="1" y="0"/>
                    <a:pt x="650" y="7082"/>
                    <a:pt x="4517" y="7082"/>
                  </a:cubicBezTo>
                  <a:cubicBezTo>
                    <a:pt x="4872" y="7082"/>
                    <a:pt x="5253" y="7023"/>
                    <a:pt x="5660" y="6893"/>
                  </a:cubicBezTo>
                  <a:cubicBezTo>
                    <a:pt x="9345" y="5710"/>
                    <a:pt x="8890"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0"/>
            <p:cNvSpPr/>
            <p:nvPr/>
          </p:nvSpPr>
          <p:spPr>
            <a:xfrm>
              <a:off x="2950925" y="1955475"/>
              <a:ext cx="288750" cy="274600"/>
            </a:xfrm>
            <a:custGeom>
              <a:avLst/>
              <a:gdLst/>
              <a:ahLst/>
              <a:cxnLst/>
              <a:rect l="l" t="t" r="r" b="b"/>
              <a:pathLst>
                <a:path w="11550" h="10984" extrusionOk="0">
                  <a:moveTo>
                    <a:pt x="2898" y="0"/>
                  </a:moveTo>
                  <a:cubicBezTo>
                    <a:pt x="1277" y="0"/>
                    <a:pt x="0" y="2136"/>
                    <a:pt x="788" y="3711"/>
                  </a:cubicBezTo>
                  <a:cubicBezTo>
                    <a:pt x="1402" y="4917"/>
                    <a:pt x="1834" y="6168"/>
                    <a:pt x="2403" y="7374"/>
                  </a:cubicBezTo>
                  <a:cubicBezTo>
                    <a:pt x="3131" y="8852"/>
                    <a:pt x="4245" y="9785"/>
                    <a:pt x="5633" y="10604"/>
                  </a:cubicBezTo>
                  <a:cubicBezTo>
                    <a:pt x="6092" y="10865"/>
                    <a:pt x="6611" y="10984"/>
                    <a:pt x="7138" y="10984"/>
                  </a:cubicBezTo>
                  <a:cubicBezTo>
                    <a:pt x="9272" y="10984"/>
                    <a:pt x="11549" y="9040"/>
                    <a:pt x="10637" y="6759"/>
                  </a:cubicBezTo>
                  <a:cubicBezTo>
                    <a:pt x="9932" y="5008"/>
                    <a:pt x="9250" y="3689"/>
                    <a:pt x="7612" y="2619"/>
                  </a:cubicBezTo>
                  <a:cubicBezTo>
                    <a:pt x="6452" y="1846"/>
                    <a:pt x="5246" y="1209"/>
                    <a:pt x="4109" y="413"/>
                  </a:cubicBezTo>
                  <a:cubicBezTo>
                    <a:pt x="3701" y="125"/>
                    <a:pt x="3289" y="0"/>
                    <a:pt x="2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0"/>
            <p:cNvSpPr/>
            <p:nvPr/>
          </p:nvSpPr>
          <p:spPr>
            <a:xfrm>
              <a:off x="3434650" y="2244700"/>
              <a:ext cx="193450" cy="190850"/>
            </a:xfrm>
            <a:custGeom>
              <a:avLst/>
              <a:gdLst/>
              <a:ahLst/>
              <a:cxnLst/>
              <a:rect l="l" t="t" r="r" b="b"/>
              <a:pathLst>
                <a:path w="7738" h="7634" extrusionOk="0">
                  <a:moveTo>
                    <a:pt x="4717" y="0"/>
                  </a:moveTo>
                  <a:cubicBezTo>
                    <a:pt x="4251" y="0"/>
                    <a:pt x="3785" y="100"/>
                    <a:pt x="3367" y="309"/>
                  </a:cubicBezTo>
                  <a:cubicBezTo>
                    <a:pt x="2617" y="695"/>
                    <a:pt x="1934" y="1241"/>
                    <a:pt x="1366" y="1901"/>
                  </a:cubicBezTo>
                  <a:cubicBezTo>
                    <a:pt x="1" y="3402"/>
                    <a:pt x="46" y="5677"/>
                    <a:pt x="1729" y="6951"/>
                  </a:cubicBezTo>
                  <a:cubicBezTo>
                    <a:pt x="2324" y="7401"/>
                    <a:pt x="3089" y="7634"/>
                    <a:pt x="3850" y="7634"/>
                  </a:cubicBezTo>
                  <a:cubicBezTo>
                    <a:pt x="5012" y="7634"/>
                    <a:pt x="6166" y="7091"/>
                    <a:pt x="6688" y="5950"/>
                  </a:cubicBezTo>
                  <a:cubicBezTo>
                    <a:pt x="7189" y="4972"/>
                    <a:pt x="7507" y="3880"/>
                    <a:pt x="7598" y="2765"/>
                  </a:cubicBezTo>
                  <a:cubicBezTo>
                    <a:pt x="7737" y="1044"/>
                    <a:pt x="6228" y="0"/>
                    <a:pt x="4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0"/>
            <p:cNvSpPr/>
            <p:nvPr/>
          </p:nvSpPr>
          <p:spPr>
            <a:xfrm>
              <a:off x="3624350" y="1588700"/>
              <a:ext cx="234575" cy="157375"/>
            </a:xfrm>
            <a:custGeom>
              <a:avLst/>
              <a:gdLst/>
              <a:ahLst/>
              <a:cxnLst/>
              <a:rect l="l" t="t" r="r" b="b"/>
              <a:pathLst>
                <a:path w="9383" h="6295" extrusionOk="0">
                  <a:moveTo>
                    <a:pt x="5571" y="1"/>
                  </a:moveTo>
                  <a:cubicBezTo>
                    <a:pt x="3880" y="1"/>
                    <a:pt x="3007" y="894"/>
                    <a:pt x="1853" y="2004"/>
                  </a:cubicBezTo>
                  <a:cubicBezTo>
                    <a:pt x="1" y="3771"/>
                    <a:pt x="1695" y="6295"/>
                    <a:pt x="3840" y="6295"/>
                  </a:cubicBezTo>
                  <a:cubicBezTo>
                    <a:pt x="3987" y="6295"/>
                    <a:pt x="4136" y="6283"/>
                    <a:pt x="4287" y="6258"/>
                  </a:cubicBezTo>
                  <a:cubicBezTo>
                    <a:pt x="6084" y="5985"/>
                    <a:pt x="7017" y="5689"/>
                    <a:pt x="8108" y="4142"/>
                  </a:cubicBezTo>
                  <a:cubicBezTo>
                    <a:pt x="9382" y="2368"/>
                    <a:pt x="7608" y="71"/>
                    <a:pt x="5697" y="2"/>
                  </a:cubicBezTo>
                  <a:cubicBezTo>
                    <a:pt x="5655" y="1"/>
                    <a:pt x="5612" y="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0"/>
            <p:cNvSpPr/>
            <p:nvPr/>
          </p:nvSpPr>
          <p:spPr>
            <a:xfrm>
              <a:off x="3196375" y="2966875"/>
              <a:ext cx="193950" cy="304450"/>
            </a:xfrm>
            <a:custGeom>
              <a:avLst/>
              <a:gdLst/>
              <a:ahLst/>
              <a:cxnLst/>
              <a:rect l="l" t="t" r="r" b="b"/>
              <a:pathLst>
                <a:path w="7758" h="12178" extrusionOk="0">
                  <a:moveTo>
                    <a:pt x="3248" y="0"/>
                  </a:moveTo>
                  <a:cubicBezTo>
                    <a:pt x="1824" y="0"/>
                    <a:pt x="296" y="1239"/>
                    <a:pt x="569" y="3109"/>
                  </a:cubicBezTo>
                  <a:cubicBezTo>
                    <a:pt x="683" y="3973"/>
                    <a:pt x="114" y="5247"/>
                    <a:pt x="69" y="6134"/>
                  </a:cubicBezTo>
                  <a:cubicBezTo>
                    <a:pt x="0" y="7272"/>
                    <a:pt x="182" y="8432"/>
                    <a:pt x="615" y="9501"/>
                  </a:cubicBezTo>
                  <a:cubicBezTo>
                    <a:pt x="1193" y="11008"/>
                    <a:pt x="2407" y="12177"/>
                    <a:pt x="4054" y="12177"/>
                  </a:cubicBezTo>
                  <a:cubicBezTo>
                    <a:pt x="4223" y="12177"/>
                    <a:pt x="4396" y="12165"/>
                    <a:pt x="4573" y="12140"/>
                  </a:cubicBezTo>
                  <a:cubicBezTo>
                    <a:pt x="6370" y="11889"/>
                    <a:pt x="7712" y="10388"/>
                    <a:pt x="7735" y="8568"/>
                  </a:cubicBezTo>
                  <a:cubicBezTo>
                    <a:pt x="7757" y="7272"/>
                    <a:pt x="7507" y="5975"/>
                    <a:pt x="6961" y="4792"/>
                  </a:cubicBezTo>
                  <a:cubicBezTo>
                    <a:pt x="6506" y="3769"/>
                    <a:pt x="5642" y="2927"/>
                    <a:pt x="5392" y="1835"/>
                  </a:cubicBezTo>
                  <a:cubicBezTo>
                    <a:pt x="5100" y="552"/>
                    <a:pt x="4197" y="0"/>
                    <a:pt x="3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0"/>
            <p:cNvSpPr/>
            <p:nvPr/>
          </p:nvSpPr>
          <p:spPr>
            <a:xfrm>
              <a:off x="2532150" y="3339825"/>
              <a:ext cx="221250" cy="225125"/>
            </a:xfrm>
            <a:custGeom>
              <a:avLst/>
              <a:gdLst/>
              <a:ahLst/>
              <a:cxnLst/>
              <a:rect l="l" t="t" r="r" b="b"/>
              <a:pathLst>
                <a:path w="8850" h="9005" extrusionOk="0">
                  <a:moveTo>
                    <a:pt x="4832" y="1"/>
                  </a:moveTo>
                  <a:cubicBezTo>
                    <a:pt x="3906" y="1"/>
                    <a:pt x="2946" y="324"/>
                    <a:pt x="2161" y="952"/>
                  </a:cubicBezTo>
                  <a:cubicBezTo>
                    <a:pt x="0" y="2704"/>
                    <a:pt x="23" y="4888"/>
                    <a:pt x="979" y="7253"/>
                  </a:cubicBezTo>
                  <a:cubicBezTo>
                    <a:pt x="1449" y="8423"/>
                    <a:pt x="2772" y="9004"/>
                    <a:pt x="4032" y="9004"/>
                  </a:cubicBezTo>
                  <a:cubicBezTo>
                    <a:pt x="4660" y="9004"/>
                    <a:pt x="5272" y="8860"/>
                    <a:pt x="5755" y="8573"/>
                  </a:cubicBezTo>
                  <a:cubicBezTo>
                    <a:pt x="8053" y="7208"/>
                    <a:pt x="8849" y="5161"/>
                    <a:pt x="8189" y="2590"/>
                  </a:cubicBezTo>
                  <a:cubicBezTo>
                    <a:pt x="7727" y="837"/>
                    <a:pt x="6321" y="1"/>
                    <a:pt x="48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0"/>
            <p:cNvSpPr/>
            <p:nvPr/>
          </p:nvSpPr>
          <p:spPr>
            <a:xfrm>
              <a:off x="1958625" y="3174175"/>
              <a:ext cx="242000" cy="191000"/>
            </a:xfrm>
            <a:custGeom>
              <a:avLst/>
              <a:gdLst/>
              <a:ahLst/>
              <a:cxnLst/>
              <a:rect l="l" t="t" r="r" b="b"/>
              <a:pathLst>
                <a:path w="9680" h="7640" extrusionOk="0">
                  <a:moveTo>
                    <a:pt x="4775" y="1"/>
                  </a:moveTo>
                  <a:cubicBezTo>
                    <a:pt x="4719" y="1"/>
                    <a:pt x="4663" y="1"/>
                    <a:pt x="4607" y="3"/>
                  </a:cubicBezTo>
                  <a:cubicBezTo>
                    <a:pt x="4588" y="3"/>
                    <a:pt x="4569" y="3"/>
                    <a:pt x="4550" y="3"/>
                  </a:cubicBezTo>
                  <a:cubicBezTo>
                    <a:pt x="1226" y="3"/>
                    <a:pt x="0" y="3975"/>
                    <a:pt x="1991" y="6282"/>
                  </a:cubicBezTo>
                  <a:cubicBezTo>
                    <a:pt x="2754" y="7148"/>
                    <a:pt x="3834" y="7640"/>
                    <a:pt x="4978" y="7640"/>
                  </a:cubicBezTo>
                  <a:cubicBezTo>
                    <a:pt x="5096" y="7640"/>
                    <a:pt x="5215" y="7634"/>
                    <a:pt x="5335" y="7624"/>
                  </a:cubicBezTo>
                  <a:cubicBezTo>
                    <a:pt x="7678" y="7419"/>
                    <a:pt x="9680" y="5440"/>
                    <a:pt x="8974" y="2915"/>
                  </a:cubicBezTo>
                  <a:cubicBezTo>
                    <a:pt x="8838" y="2369"/>
                    <a:pt x="8565" y="1846"/>
                    <a:pt x="8178" y="1414"/>
                  </a:cubicBezTo>
                  <a:cubicBezTo>
                    <a:pt x="7285" y="498"/>
                    <a:pt x="6057" y="1"/>
                    <a:pt x="4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0"/>
            <p:cNvSpPr/>
            <p:nvPr/>
          </p:nvSpPr>
          <p:spPr>
            <a:xfrm>
              <a:off x="2539550" y="2853075"/>
              <a:ext cx="256500" cy="211525"/>
            </a:xfrm>
            <a:custGeom>
              <a:avLst/>
              <a:gdLst/>
              <a:ahLst/>
              <a:cxnLst/>
              <a:rect l="l" t="t" r="r" b="b"/>
              <a:pathLst>
                <a:path w="10260" h="8461" extrusionOk="0">
                  <a:moveTo>
                    <a:pt x="4757" y="0"/>
                  </a:moveTo>
                  <a:cubicBezTo>
                    <a:pt x="4293" y="0"/>
                    <a:pt x="3827" y="51"/>
                    <a:pt x="3367" y="154"/>
                  </a:cubicBezTo>
                  <a:cubicBezTo>
                    <a:pt x="1069" y="609"/>
                    <a:pt x="0" y="3498"/>
                    <a:pt x="1137" y="5432"/>
                  </a:cubicBezTo>
                  <a:cubicBezTo>
                    <a:pt x="2002" y="6933"/>
                    <a:pt x="3207" y="7661"/>
                    <a:pt x="4800" y="8275"/>
                  </a:cubicBezTo>
                  <a:cubicBezTo>
                    <a:pt x="5137" y="8403"/>
                    <a:pt x="5486" y="8461"/>
                    <a:pt x="5835" y="8461"/>
                  </a:cubicBezTo>
                  <a:cubicBezTo>
                    <a:pt x="7420" y="8461"/>
                    <a:pt x="9014" y="7262"/>
                    <a:pt x="9554" y="5864"/>
                  </a:cubicBezTo>
                  <a:cubicBezTo>
                    <a:pt x="10259" y="4044"/>
                    <a:pt x="9668" y="1769"/>
                    <a:pt x="7848" y="814"/>
                  </a:cubicBezTo>
                  <a:cubicBezTo>
                    <a:pt x="6895" y="274"/>
                    <a:pt x="5831" y="0"/>
                    <a:pt x="4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0"/>
            <p:cNvSpPr/>
            <p:nvPr/>
          </p:nvSpPr>
          <p:spPr>
            <a:xfrm>
              <a:off x="3151475" y="2647950"/>
              <a:ext cx="320175" cy="314225"/>
            </a:xfrm>
            <a:custGeom>
              <a:avLst/>
              <a:gdLst/>
              <a:ahLst/>
              <a:cxnLst/>
              <a:rect l="l" t="t" r="r" b="b"/>
              <a:pathLst>
                <a:path w="12807" h="12569" extrusionOk="0">
                  <a:moveTo>
                    <a:pt x="6778" y="1"/>
                  </a:moveTo>
                  <a:cubicBezTo>
                    <a:pt x="5404" y="1"/>
                    <a:pt x="4128" y="608"/>
                    <a:pt x="3412" y="1808"/>
                  </a:cubicBezTo>
                  <a:cubicBezTo>
                    <a:pt x="1683" y="2923"/>
                    <a:pt x="227" y="4788"/>
                    <a:pt x="136" y="6812"/>
                  </a:cubicBezTo>
                  <a:cubicBezTo>
                    <a:pt x="1" y="10193"/>
                    <a:pt x="3214" y="12568"/>
                    <a:pt x="6370" y="12568"/>
                  </a:cubicBezTo>
                  <a:cubicBezTo>
                    <a:pt x="6400" y="12568"/>
                    <a:pt x="6430" y="12568"/>
                    <a:pt x="6460" y="12568"/>
                  </a:cubicBezTo>
                  <a:cubicBezTo>
                    <a:pt x="9758" y="12545"/>
                    <a:pt x="12602" y="9861"/>
                    <a:pt x="12715" y="6539"/>
                  </a:cubicBezTo>
                  <a:cubicBezTo>
                    <a:pt x="12806" y="3560"/>
                    <a:pt x="10531" y="489"/>
                    <a:pt x="7506" y="56"/>
                  </a:cubicBezTo>
                  <a:cubicBezTo>
                    <a:pt x="7262" y="19"/>
                    <a:pt x="7019" y="1"/>
                    <a:pt x="6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0"/>
            <p:cNvSpPr/>
            <p:nvPr/>
          </p:nvSpPr>
          <p:spPr>
            <a:xfrm>
              <a:off x="3489825" y="1861150"/>
              <a:ext cx="179150" cy="139350"/>
            </a:xfrm>
            <a:custGeom>
              <a:avLst/>
              <a:gdLst/>
              <a:ahLst/>
              <a:cxnLst/>
              <a:rect l="l" t="t" r="r" b="b"/>
              <a:pathLst>
                <a:path w="7166" h="5574" extrusionOk="0">
                  <a:moveTo>
                    <a:pt x="3594" y="0"/>
                  </a:moveTo>
                  <a:cubicBezTo>
                    <a:pt x="0" y="0"/>
                    <a:pt x="0" y="5574"/>
                    <a:pt x="3594" y="5574"/>
                  </a:cubicBezTo>
                  <a:cubicBezTo>
                    <a:pt x="7166" y="5574"/>
                    <a:pt x="7166" y="0"/>
                    <a:pt x="3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0"/>
            <p:cNvSpPr/>
            <p:nvPr/>
          </p:nvSpPr>
          <p:spPr>
            <a:xfrm>
              <a:off x="3652450" y="2995700"/>
              <a:ext cx="192300" cy="155750"/>
            </a:xfrm>
            <a:custGeom>
              <a:avLst/>
              <a:gdLst/>
              <a:ahLst/>
              <a:cxnLst/>
              <a:rect l="l" t="t" r="r" b="b"/>
              <a:pathLst>
                <a:path w="7692" h="6230" extrusionOk="0">
                  <a:moveTo>
                    <a:pt x="3570" y="0"/>
                  </a:moveTo>
                  <a:cubicBezTo>
                    <a:pt x="3443" y="0"/>
                    <a:pt x="3314" y="8"/>
                    <a:pt x="3186" y="22"/>
                  </a:cubicBezTo>
                  <a:cubicBezTo>
                    <a:pt x="1616" y="113"/>
                    <a:pt x="1" y="1660"/>
                    <a:pt x="615" y="3366"/>
                  </a:cubicBezTo>
                  <a:cubicBezTo>
                    <a:pt x="1161" y="4890"/>
                    <a:pt x="1889" y="5687"/>
                    <a:pt x="3504" y="6119"/>
                  </a:cubicBezTo>
                  <a:cubicBezTo>
                    <a:pt x="3793" y="6194"/>
                    <a:pt x="4067" y="6229"/>
                    <a:pt x="4325" y="6229"/>
                  </a:cubicBezTo>
                  <a:cubicBezTo>
                    <a:pt x="6704" y="6229"/>
                    <a:pt x="7691" y="3230"/>
                    <a:pt x="6234" y="1342"/>
                  </a:cubicBezTo>
                  <a:cubicBezTo>
                    <a:pt x="5605" y="490"/>
                    <a:pt x="4616" y="0"/>
                    <a:pt x="3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0"/>
            <p:cNvSpPr/>
            <p:nvPr/>
          </p:nvSpPr>
          <p:spPr>
            <a:xfrm>
              <a:off x="2518350" y="3867100"/>
              <a:ext cx="206050" cy="166900"/>
            </a:xfrm>
            <a:custGeom>
              <a:avLst/>
              <a:gdLst/>
              <a:ahLst/>
              <a:cxnLst/>
              <a:rect l="l" t="t" r="r" b="b"/>
              <a:pathLst>
                <a:path w="8242" h="6676" extrusionOk="0">
                  <a:moveTo>
                    <a:pt x="4399" y="1"/>
                  </a:moveTo>
                  <a:cubicBezTo>
                    <a:pt x="3869" y="1"/>
                    <a:pt x="3336" y="133"/>
                    <a:pt x="2850" y="425"/>
                  </a:cubicBezTo>
                  <a:lnTo>
                    <a:pt x="2395" y="721"/>
                  </a:lnTo>
                  <a:cubicBezTo>
                    <a:pt x="0" y="2171"/>
                    <a:pt x="576" y="6675"/>
                    <a:pt x="3630" y="6675"/>
                  </a:cubicBezTo>
                  <a:cubicBezTo>
                    <a:pt x="3738" y="6675"/>
                    <a:pt x="3850" y="6670"/>
                    <a:pt x="3964" y="6658"/>
                  </a:cubicBezTo>
                  <a:lnTo>
                    <a:pt x="4488" y="6590"/>
                  </a:lnTo>
                  <a:cubicBezTo>
                    <a:pt x="6558" y="6362"/>
                    <a:pt x="8241" y="4656"/>
                    <a:pt x="7672" y="2450"/>
                  </a:cubicBezTo>
                  <a:cubicBezTo>
                    <a:pt x="7289" y="999"/>
                    <a:pt x="585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0"/>
            <p:cNvSpPr/>
            <p:nvPr/>
          </p:nvSpPr>
          <p:spPr>
            <a:xfrm>
              <a:off x="2267150" y="3707100"/>
              <a:ext cx="242850" cy="211025"/>
            </a:xfrm>
            <a:custGeom>
              <a:avLst/>
              <a:gdLst/>
              <a:ahLst/>
              <a:cxnLst/>
              <a:rect l="l" t="t" r="r" b="b"/>
              <a:pathLst>
                <a:path w="9714" h="8441" extrusionOk="0">
                  <a:moveTo>
                    <a:pt x="4845" y="1"/>
                  </a:moveTo>
                  <a:cubicBezTo>
                    <a:pt x="2320" y="1"/>
                    <a:pt x="0" y="2639"/>
                    <a:pt x="842" y="5210"/>
                  </a:cubicBezTo>
                  <a:lnTo>
                    <a:pt x="955" y="5506"/>
                  </a:lnTo>
                  <a:cubicBezTo>
                    <a:pt x="1524" y="7462"/>
                    <a:pt x="3190" y="8440"/>
                    <a:pt x="4857" y="8440"/>
                  </a:cubicBezTo>
                  <a:cubicBezTo>
                    <a:pt x="6523" y="8440"/>
                    <a:pt x="8189" y="7462"/>
                    <a:pt x="8758" y="5506"/>
                  </a:cubicBezTo>
                  <a:lnTo>
                    <a:pt x="8872" y="5210"/>
                  </a:lnTo>
                  <a:cubicBezTo>
                    <a:pt x="9713" y="2639"/>
                    <a:pt x="7393" y="1"/>
                    <a:pt x="4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0"/>
            <p:cNvSpPr/>
            <p:nvPr/>
          </p:nvSpPr>
          <p:spPr>
            <a:xfrm>
              <a:off x="3253800" y="3352875"/>
              <a:ext cx="176325" cy="238050"/>
            </a:xfrm>
            <a:custGeom>
              <a:avLst/>
              <a:gdLst/>
              <a:ahLst/>
              <a:cxnLst/>
              <a:rect l="l" t="t" r="r" b="b"/>
              <a:pathLst>
                <a:path w="7053" h="9522" extrusionOk="0">
                  <a:moveTo>
                    <a:pt x="3063" y="0"/>
                  </a:moveTo>
                  <a:cubicBezTo>
                    <a:pt x="1572" y="0"/>
                    <a:pt x="60" y="958"/>
                    <a:pt x="274" y="2682"/>
                  </a:cubicBezTo>
                  <a:cubicBezTo>
                    <a:pt x="410" y="3592"/>
                    <a:pt x="1" y="4275"/>
                    <a:pt x="1" y="5185"/>
                  </a:cubicBezTo>
                  <a:cubicBezTo>
                    <a:pt x="1" y="6185"/>
                    <a:pt x="410" y="7141"/>
                    <a:pt x="888" y="7982"/>
                  </a:cubicBezTo>
                  <a:cubicBezTo>
                    <a:pt x="1480" y="9012"/>
                    <a:pt x="2587" y="9521"/>
                    <a:pt x="3683" y="9521"/>
                  </a:cubicBezTo>
                  <a:cubicBezTo>
                    <a:pt x="5032" y="9521"/>
                    <a:pt x="6362" y="8750"/>
                    <a:pt x="6689" y="7232"/>
                  </a:cubicBezTo>
                  <a:cubicBezTo>
                    <a:pt x="7053" y="5457"/>
                    <a:pt x="6757" y="4229"/>
                    <a:pt x="5938" y="2887"/>
                  </a:cubicBezTo>
                  <a:cubicBezTo>
                    <a:pt x="5824" y="2591"/>
                    <a:pt x="5756" y="2296"/>
                    <a:pt x="5711" y="1977"/>
                  </a:cubicBezTo>
                  <a:cubicBezTo>
                    <a:pt x="5456" y="625"/>
                    <a:pt x="4267" y="0"/>
                    <a:pt x="3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0"/>
            <p:cNvSpPr/>
            <p:nvPr/>
          </p:nvSpPr>
          <p:spPr>
            <a:xfrm>
              <a:off x="3582775" y="2711750"/>
              <a:ext cx="129700" cy="113975"/>
            </a:xfrm>
            <a:custGeom>
              <a:avLst/>
              <a:gdLst/>
              <a:ahLst/>
              <a:cxnLst/>
              <a:rect l="l" t="t" r="r" b="b"/>
              <a:pathLst>
                <a:path w="5188" h="4559" extrusionOk="0">
                  <a:moveTo>
                    <a:pt x="2595" y="1"/>
                  </a:moveTo>
                  <a:cubicBezTo>
                    <a:pt x="1679" y="1"/>
                    <a:pt x="763" y="518"/>
                    <a:pt x="513" y="1553"/>
                  </a:cubicBezTo>
                  <a:lnTo>
                    <a:pt x="422" y="1872"/>
                  </a:lnTo>
                  <a:cubicBezTo>
                    <a:pt x="1" y="3660"/>
                    <a:pt x="1308" y="4559"/>
                    <a:pt x="2606" y="4559"/>
                  </a:cubicBezTo>
                  <a:cubicBezTo>
                    <a:pt x="3901" y="4559"/>
                    <a:pt x="5187" y="3666"/>
                    <a:pt x="4744" y="1872"/>
                  </a:cubicBezTo>
                  <a:lnTo>
                    <a:pt x="4676" y="1553"/>
                  </a:lnTo>
                  <a:cubicBezTo>
                    <a:pt x="4426" y="518"/>
                    <a:pt x="3510" y="1"/>
                    <a:pt x="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0"/>
            <p:cNvSpPr/>
            <p:nvPr/>
          </p:nvSpPr>
          <p:spPr>
            <a:xfrm>
              <a:off x="3683175" y="3719650"/>
              <a:ext cx="191950" cy="166825"/>
            </a:xfrm>
            <a:custGeom>
              <a:avLst/>
              <a:gdLst/>
              <a:ahLst/>
              <a:cxnLst/>
              <a:rect l="l" t="t" r="r" b="b"/>
              <a:pathLst>
                <a:path w="7678" h="6673" extrusionOk="0">
                  <a:moveTo>
                    <a:pt x="4056" y="1"/>
                  </a:moveTo>
                  <a:cubicBezTo>
                    <a:pt x="3160" y="1"/>
                    <a:pt x="2263" y="307"/>
                    <a:pt x="1638" y="932"/>
                  </a:cubicBezTo>
                  <a:cubicBezTo>
                    <a:pt x="0" y="2592"/>
                    <a:pt x="569" y="6164"/>
                    <a:pt x="3162" y="6551"/>
                  </a:cubicBezTo>
                  <a:lnTo>
                    <a:pt x="3572" y="6619"/>
                  </a:lnTo>
                  <a:cubicBezTo>
                    <a:pt x="3799" y="6655"/>
                    <a:pt x="4021" y="6673"/>
                    <a:pt x="4235" y="6673"/>
                  </a:cubicBezTo>
                  <a:cubicBezTo>
                    <a:pt x="6291" y="6673"/>
                    <a:pt x="7677" y="5049"/>
                    <a:pt x="7348" y="2865"/>
                  </a:cubicBezTo>
                  <a:cubicBezTo>
                    <a:pt x="7325" y="2729"/>
                    <a:pt x="7302" y="2592"/>
                    <a:pt x="7280" y="2456"/>
                  </a:cubicBezTo>
                  <a:cubicBezTo>
                    <a:pt x="7024" y="839"/>
                    <a:pt x="5540" y="1"/>
                    <a:pt x="4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0"/>
            <p:cNvSpPr/>
            <p:nvPr/>
          </p:nvSpPr>
          <p:spPr>
            <a:xfrm>
              <a:off x="3697825" y="4246275"/>
              <a:ext cx="218100" cy="175300"/>
            </a:xfrm>
            <a:custGeom>
              <a:avLst/>
              <a:gdLst/>
              <a:ahLst/>
              <a:cxnLst/>
              <a:rect l="l" t="t" r="r" b="b"/>
              <a:pathLst>
                <a:path w="8724" h="7012" extrusionOk="0">
                  <a:moveTo>
                    <a:pt x="5929" y="1"/>
                  </a:moveTo>
                  <a:cubicBezTo>
                    <a:pt x="5713" y="1"/>
                    <a:pt x="5489" y="36"/>
                    <a:pt x="5260" y="112"/>
                  </a:cubicBezTo>
                  <a:cubicBezTo>
                    <a:pt x="3918" y="567"/>
                    <a:pt x="2826" y="1022"/>
                    <a:pt x="1803" y="2068"/>
                  </a:cubicBezTo>
                  <a:cubicBezTo>
                    <a:pt x="1" y="3889"/>
                    <a:pt x="1638" y="7012"/>
                    <a:pt x="3812" y="7012"/>
                  </a:cubicBezTo>
                  <a:cubicBezTo>
                    <a:pt x="4272" y="7012"/>
                    <a:pt x="4757" y="6872"/>
                    <a:pt x="5238" y="6550"/>
                  </a:cubicBezTo>
                  <a:cubicBezTo>
                    <a:pt x="6352" y="5799"/>
                    <a:pt x="7285" y="4753"/>
                    <a:pt x="7899" y="3524"/>
                  </a:cubicBezTo>
                  <a:cubicBezTo>
                    <a:pt x="8724" y="2056"/>
                    <a:pt x="7574" y="1"/>
                    <a:pt x="5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0"/>
            <p:cNvSpPr/>
            <p:nvPr/>
          </p:nvSpPr>
          <p:spPr>
            <a:xfrm>
              <a:off x="2856525" y="4282625"/>
              <a:ext cx="175475" cy="138900"/>
            </a:xfrm>
            <a:custGeom>
              <a:avLst/>
              <a:gdLst/>
              <a:ahLst/>
              <a:cxnLst/>
              <a:rect l="l" t="t" r="r" b="b"/>
              <a:pathLst>
                <a:path w="7019" h="5556" extrusionOk="0">
                  <a:moveTo>
                    <a:pt x="3735" y="1"/>
                  </a:moveTo>
                  <a:cubicBezTo>
                    <a:pt x="3211" y="1"/>
                    <a:pt x="2661" y="190"/>
                    <a:pt x="2152" y="637"/>
                  </a:cubicBezTo>
                  <a:cubicBezTo>
                    <a:pt x="1447" y="1274"/>
                    <a:pt x="1197" y="1888"/>
                    <a:pt x="765" y="2684"/>
                  </a:cubicBezTo>
                  <a:cubicBezTo>
                    <a:pt x="1" y="4082"/>
                    <a:pt x="1129" y="5556"/>
                    <a:pt x="2475" y="5556"/>
                  </a:cubicBezTo>
                  <a:cubicBezTo>
                    <a:pt x="2773" y="5556"/>
                    <a:pt x="3080" y="5484"/>
                    <a:pt x="3381" y="5323"/>
                  </a:cubicBezTo>
                  <a:cubicBezTo>
                    <a:pt x="4200" y="4891"/>
                    <a:pt x="4814" y="4641"/>
                    <a:pt x="5451" y="3936"/>
                  </a:cubicBezTo>
                  <a:cubicBezTo>
                    <a:pt x="7018" y="2227"/>
                    <a:pt x="5531" y="1"/>
                    <a:pt x="3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0"/>
            <p:cNvSpPr/>
            <p:nvPr/>
          </p:nvSpPr>
          <p:spPr>
            <a:xfrm>
              <a:off x="3037700" y="3743500"/>
              <a:ext cx="209300" cy="162100"/>
            </a:xfrm>
            <a:custGeom>
              <a:avLst/>
              <a:gdLst/>
              <a:ahLst/>
              <a:cxnLst/>
              <a:rect l="l" t="t" r="r" b="b"/>
              <a:pathLst>
                <a:path w="8372" h="6484" extrusionOk="0">
                  <a:moveTo>
                    <a:pt x="4186" y="1"/>
                  </a:moveTo>
                  <a:cubicBezTo>
                    <a:pt x="1" y="1"/>
                    <a:pt x="1" y="6484"/>
                    <a:pt x="4186" y="6484"/>
                  </a:cubicBezTo>
                  <a:cubicBezTo>
                    <a:pt x="8372" y="6484"/>
                    <a:pt x="8372" y="1"/>
                    <a:pt x="4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0"/>
            <p:cNvSpPr/>
            <p:nvPr/>
          </p:nvSpPr>
          <p:spPr>
            <a:xfrm>
              <a:off x="3500625" y="4075050"/>
              <a:ext cx="174600" cy="134800"/>
            </a:xfrm>
            <a:custGeom>
              <a:avLst/>
              <a:gdLst/>
              <a:ahLst/>
              <a:cxnLst/>
              <a:rect l="l" t="t" r="r" b="b"/>
              <a:pathLst>
                <a:path w="6984" h="5392" extrusionOk="0">
                  <a:moveTo>
                    <a:pt x="3503" y="0"/>
                  </a:moveTo>
                  <a:cubicBezTo>
                    <a:pt x="0" y="0"/>
                    <a:pt x="0" y="5392"/>
                    <a:pt x="3503" y="5392"/>
                  </a:cubicBezTo>
                  <a:cubicBezTo>
                    <a:pt x="6984" y="5392"/>
                    <a:pt x="6984" y="0"/>
                    <a:pt x="3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0"/>
            <p:cNvSpPr/>
            <p:nvPr/>
          </p:nvSpPr>
          <p:spPr>
            <a:xfrm>
              <a:off x="2911450" y="3001375"/>
              <a:ext cx="178600" cy="138775"/>
            </a:xfrm>
            <a:custGeom>
              <a:avLst/>
              <a:gdLst/>
              <a:ahLst/>
              <a:cxnLst/>
              <a:rect l="l" t="t" r="r" b="b"/>
              <a:pathLst>
                <a:path w="7144" h="5551" extrusionOk="0">
                  <a:moveTo>
                    <a:pt x="3572" y="0"/>
                  </a:moveTo>
                  <a:cubicBezTo>
                    <a:pt x="1" y="0"/>
                    <a:pt x="1" y="5551"/>
                    <a:pt x="3572" y="5551"/>
                  </a:cubicBezTo>
                  <a:cubicBezTo>
                    <a:pt x="7144" y="5551"/>
                    <a:pt x="7144" y="0"/>
                    <a:pt x="3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0"/>
            <p:cNvSpPr/>
            <p:nvPr/>
          </p:nvSpPr>
          <p:spPr>
            <a:xfrm>
              <a:off x="3544425" y="3350275"/>
              <a:ext cx="166075" cy="121125"/>
            </a:xfrm>
            <a:custGeom>
              <a:avLst/>
              <a:gdLst/>
              <a:ahLst/>
              <a:cxnLst/>
              <a:rect l="l" t="t" r="r" b="b"/>
              <a:pathLst>
                <a:path w="6643" h="4845" extrusionOk="0">
                  <a:moveTo>
                    <a:pt x="3126" y="0"/>
                  </a:moveTo>
                  <a:cubicBezTo>
                    <a:pt x="17" y="0"/>
                    <a:pt x="0" y="4845"/>
                    <a:pt x="3123" y="4845"/>
                  </a:cubicBezTo>
                  <a:cubicBezTo>
                    <a:pt x="3314" y="4845"/>
                    <a:pt x="3516" y="4826"/>
                    <a:pt x="3731" y="4788"/>
                  </a:cubicBezTo>
                  <a:lnTo>
                    <a:pt x="4367" y="4674"/>
                  </a:lnTo>
                  <a:cubicBezTo>
                    <a:pt x="6642" y="4265"/>
                    <a:pt x="6642" y="580"/>
                    <a:pt x="4367" y="170"/>
                  </a:cubicBezTo>
                  <a:lnTo>
                    <a:pt x="3731" y="57"/>
                  </a:lnTo>
                  <a:cubicBezTo>
                    <a:pt x="3517" y="18"/>
                    <a:pt x="3316" y="0"/>
                    <a:pt x="3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0"/>
            <p:cNvSpPr/>
            <p:nvPr/>
          </p:nvSpPr>
          <p:spPr>
            <a:xfrm>
              <a:off x="4353075" y="3522925"/>
              <a:ext cx="187700" cy="347900"/>
            </a:xfrm>
            <a:custGeom>
              <a:avLst/>
              <a:gdLst/>
              <a:ahLst/>
              <a:cxnLst/>
              <a:rect l="l" t="t" r="r" b="b"/>
              <a:pathLst>
                <a:path w="7508" h="13916" extrusionOk="0">
                  <a:moveTo>
                    <a:pt x="4508" y="0"/>
                  </a:moveTo>
                  <a:cubicBezTo>
                    <a:pt x="3298" y="0"/>
                    <a:pt x="2002" y="742"/>
                    <a:pt x="1570" y="1977"/>
                  </a:cubicBezTo>
                  <a:cubicBezTo>
                    <a:pt x="501" y="5139"/>
                    <a:pt x="1" y="8937"/>
                    <a:pt x="1206" y="12145"/>
                  </a:cubicBezTo>
                  <a:cubicBezTo>
                    <a:pt x="1614" y="13235"/>
                    <a:pt x="2657" y="13915"/>
                    <a:pt x="3686" y="13915"/>
                  </a:cubicBezTo>
                  <a:cubicBezTo>
                    <a:pt x="4439" y="13915"/>
                    <a:pt x="5184" y="13550"/>
                    <a:pt x="5665" y="12713"/>
                  </a:cubicBezTo>
                  <a:cubicBezTo>
                    <a:pt x="7485" y="9483"/>
                    <a:pt x="7508" y="5548"/>
                    <a:pt x="6871" y="1977"/>
                  </a:cubicBezTo>
                  <a:cubicBezTo>
                    <a:pt x="6612" y="599"/>
                    <a:pt x="5595" y="0"/>
                    <a:pt x="4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0"/>
            <p:cNvSpPr/>
            <p:nvPr/>
          </p:nvSpPr>
          <p:spPr>
            <a:xfrm>
              <a:off x="3884475" y="3526250"/>
              <a:ext cx="200775" cy="135950"/>
            </a:xfrm>
            <a:custGeom>
              <a:avLst/>
              <a:gdLst/>
              <a:ahLst/>
              <a:cxnLst/>
              <a:rect l="l" t="t" r="r" b="b"/>
              <a:pathLst>
                <a:path w="8031" h="5438" extrusionOk="0">
                  <a:moveTo>
                    <a:pt x="3385" y="1"/>
                  </a:moveTo>
                  <a:cubicBezTo>
                    <a:pt x="3083" y="1"/>
                    <a:pt x="2780" y="31"/>
                    <a:pt x="2480" y="92"/>
                  </a:cubicBezTo>
                  <a:cubicBezTo>
                    <a:pt x="1" y="479"/>
                    <a:pt x="319" y="3572"/>
                    <a:pt x="1866" y="4733"/>
                  </a:cubicBezTo>
                  <a:cubicBezTo>
                    <a:pt x="2640" y="5324"/>
                    <a:pt x="3527" y="5438"/>
                    <a:pt x="4482" y="5438"/>
                  </a:cubicBezTo>
                  <a:cubicBezTo>
                    <a:pt x="6984" y="5438"/>
                    <a:pt x="8031" y="1866"/>
                    <a:pt x="5733" y="638"/>
                  </a:cubicBezTo>
                  <a:cubicBezTo>
                    <a:pt x="5018" y="222"/>
                    <a:pt x="4206" y="1"/>
                    <a:pt x="3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0"/>
            <p:cNvSpPr/>
            <p:nvPr/>
          </p:nvSpPr>
          <p:spPr>
            <a:xfrm>
              <a:off x="4163150" y="4152950"/>
              <a:ext cx="244225" cy="149975"/>
            </a:xfrm>
            <a:custGeom>
              <a:avLst/>
              <a:gdLst/>
              <a:ahLst/>
              <a:cxnLst/>
              <a:rect l="l" t="t" r="r" b="b"/>
              <a:pathLst>
                <a:path w="9769" h="5999" extrusionOk="0">
                  <a:moveTo>
                    <a:pt x="3737" y="0"/>
                  </a:moveTo>
                  <a:cubicBezTo>
                    <a:pt x="3354" y="0"/>
                    <a:pt x="2960" y="54"/>
                    <a:pt x="2548" y="183"/>
                  </a:cubicBezTo>
                  <a:cubicBezTo>
                    <a:pt x="728" y="751"/>
                    <a:pt x="0" y="3026"/>
                    <a:pt x="1388" y="4459"/>
                  </a:cubicBezTo>
                  <a:cubicBezTo>
                    <a:pt x="2502" y="5597"/>
                    <a:pt x="3731" y="5733"/>
                    <a:pt x="5232" y="5961"/>
                  </a:cubicBezTo>
                  <a:cubicBezTo>
                    <a:pt x="5409" y="5986"/>
                    <a:pt x="5580" y="5999"/>
                    <a:pt x="5746" y="5999"/>
                  </a:cubicBezTo>
                  <a:cubicBezTo>
                    <a:pt x="8786" y="5999"/>
                    <a:pt x="9769" y="1828"/>
                    <a:pt x="6597" y="706"/>
                  </a:cubicBezTo>
                  <a:cubicBezTo>
                    <a:pt x="5618" y="347"/>
                    <a:pt x="4710" y="0"/>
                    <a:pt x="3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0"/>
            <p:cNvSpPr/>
            <p:nvPr/>
          </p:nvSpPr>
          <p:spPr>
            <a:xfrm>
              <a:off x="4896125" y="3932625"/>
              <a:ext cx="246525" cy="186950"/>
            </a:xfrm>
            <a:custGeom>
              <a:avLst/>
              <a:gdLst/>
              <a:ahLst/>
              <a:cxnLst/>
              <a:rect l="l" t="t" r="r" b="b"/>
              <a:pathLst>
                <a:path w="9861" h="7478" extrusionOk="0">
                  <a:moveTo>
                    <a:pt x="6107" y="1"/>
                  </a:moveTo>
                  <a:cubicBezTo>
                    <a:pt x="6029" y="1"/>
                    <a:pt x="5951" y="4"/>
                    <a:pt x="5872" y="11"/>
                  </a:cubicBezTo>
                  <a:cubicBezTo>
                    <a:pt x="4689" y="79"/>
                    <a:pt x="3665" y="215"/>
                    <a:pt x="2778" y="1102"/>
                  </a:cubicBezTo>
                  <a:cubicBezTo>
                    <a:pt x="2164" y="1717"/>
                    <a:pt x="1936" y="2445"/>
                    <a:pt x="1595" y="3195"/>
                  </a:cubicBezTo>
                  <a:cubicBezTo>
                    <a:pt x="1" y="4790"/>
                    <a:pt x="1099" y="7477"/>
                    <a:pt x="3079" y="7477"/>
                  </a:cubicBezTo>
                  <a:cubicBezTo>
                    <a:pt x="3472" y="7477"/>
                    <a:pt x="3899" y="7371"/>
                    <a:pt x="4348" y="7131"/>
                  </a:cubicBezTo>
                  <a:lnTo>
                    <a:pt x="4348" y="7131"/>
                  </a:lnTo>
                  <a:cubicBezTo>
                    <a:pt x="4283" y="7171"/>
                    <a:pt x="4476" y="7185"/>
                    <a:pt x="4761" y="7185"/>
                  </a:cubicBezTo>
                  <a:cubicBezTo>
                    <a:pt x="5280" y="7185"/>
                    <a:pt x="6103" y="7137"/>
                    <a:pt x="6236" y="7108"/>
                  </a:cubicBezTo>
                  <a:cubicBezTo>
                    <a:pt x="7441" y="6789"/>
                    <a:pt x="8124" y="5948"/>
                    <a:pt x="8715" y="4924"/>
                  </a:cubicBezTo>
                  <a:cubicBezTo>
                    <a:pt x="9860" y="2964"/>
                    <a:pt x="8468" y="1"/>
                    <a:pt x="6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0"/>
            <p:cNvSpPr/>
            <p:nvPr/>
          </p:nvSpPr>
          <p:spPr>
            <a:xfrm>
              <a:off x="4843300" y="3335850"/>
              <a:ext cx="214425" cy="225575"/>
            </a:xfrm>
            <a:custGeom>
              <a:avLst/>
              <a:gdLst/>
              <a:ahLst/>
              <a:cxnLst/>
              <a:rect l="l" t="t" r="r" b="b"/>
              <a:pathLst>
                <a:path w="8577" h="9023" extrusionOk="0">
                  <a:moveTo>
                    <a:pt x="4479" y="0"/>
                  </a:moveTo>
                  <a:cubicBezTo>
                    <a:pt x="4181" y="0"/>
                    <a:pt x="3883" y="43"/>
                    <a:pt x="3594" y="133"/>
                  </a:cubicBezTo>
                  <a:lnTo>
                    <a:pt x="3253" y="247"/>
                  </a:lnTo>
                  <a:cubicBezTo>
                    <a:pt x="1911" y="656"/>
                    <a:pt x="614" y="1703"/>
                    <a:pt x="341" y="3159"/>
                  </a:cubicBezTo>
                  <a:cubicBezTo>
                    <a:pt x="0" y="4592"/>
                    <a:pt x="182" y="6116"/>
                    <a:pt x="819" y="7435"/>
                  </a:cubicBezTo>
                  <a:cubicBezTo>
                    <a:pt x="1339" y="8563"/>
                    <a:pt x="2439" y="9023"/>
                    <a:pt x="3559" y="9023"/>
                  </a:cubicBezTo>
                  <a:cubicBezTo>
                    <a:pt x="4155" y="9023"/>
                    <a:pt x="4756" y="8893"/>
                    <a:pt x="5278" y="8663"/>
                  </a:cubicBezTo>
                  <a:cubicBezTo>
                    <a:pt x="6438" y="8163"/>
                    <a:pt x="7211" y="7276"/>
                    <a:pt x="7871" y="6229"/>
                  </a:cubicBezTo>
                  <a:cubicBezTo>
                    <a:pt x="8576" y="4978"/>
                    <a:pt x="8576" y="3432"/>
                    <a:pt x="7871" y="2180"/>
                  </a:cubicBezTo>
                  <a:lnTo>
                    <a:pt x="7666" y="1862"/>
                  </a:lnTo>
                  <a:cubicBezTo>
                    <a:pt x="7039" y="774"/>
                    <a:pt x="5755" y="0"/>
                    <a:pt x="4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0"/>
            <p:cNvSpPr/>
            <p:nvPr/>
          </p:nvSpPr>
          <p:spPr>
            <a:xfrm>
              <a:off x="4666925" y="3855150"/>
              <a:ext cx="191050" cy="163825"/>
            </a:xfrm>
            <a:custGeom>
              <a:avLst/>
              <a:gdLst/>
              <a:ahLst/>
              <a:cxnLst/>
              <a:rect l="l" t="t" r="r" b="b"/>
              <a:pathLst>
                <a:path w="7642" h="6553" extrusionOk="0">
                  <a:moveTo>
                    <a:pt x="3839" y="1"/>
                  </a:moveTo>
                  <a:cubicBezTo>
                    <a:pt x="1082" y="1"/>
                    <a:pt x="0" y="3857"/>
                    <a:pt x="1801" y="5657"/>
                  </a:cubicBezTo>
                  <a:cubicBezTo>
                    <a:pt x="2414" y="6271"/>
                    <a:pt x="3255" y="6553"/>
                    <a:pt x="4101" y="6553"/>
                  </a:cubicBezTo>
                  <a:cubicBezTo>
                    <a:pt x="5861" y="6553"/>
                    <a:pt x="7642" y="5334"/>
                    <a:pt x="7442" y="3337"/>
                  </a:cubicBezTo>
                  <a:lnTo>
                    <a:pt x="7419" y="2996"/>
                  </a:lnTo>
                  <a:cubicBezTo>
                    <a:pt x="7237" y="1290"/>
                    <a:pt x="6191" y="243"/>
                    <a:pt x="4485" y="61"/>
                  </a:cubicBezTo>
                  <a:lnTo>
                    <a:pt x="4144" y="16"/>
                  </a:lnTo>
                  <a:cubicBezTo>
                    <a:pt x="4040" y="6"/>
                    <a:pt x="3938" y="1"/>
                    <a:pt x="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0"/>
            <p:cNvSpPr/>
            <p:nvPr/>
          </p:nvSpPr>
          <p:spPr>
            <a:xfrm>
              <a:off x="5385250" y="3407400"/>
              <a:ext cx="250825" cy="194525"/>
            </a:xfrm>
            <a:custGeom>
              <a:avLst/>
              <a:gdLst/>
              <a:ahLst/>
              <a:cxnLst/>
              <a:rect l="l" t="t" r="r" b="b"/>
              <a:pathLst>
                <a:path w="10033" h="7781" extrusionOk="0">
                  <a:moveTo>
                    <a:pt x="5005" y="1"/>
                  </a:moveTo>
                  <a:cubicBezTo>
                    <a:pt x="1" y="1"/>
                    <a:pt x="1" y="7780"/>
                    <a:pt x="5005" y="7780"/>
                  </a:cubicBezTo>
                  <a:cubicBezTo>
                    <a:pt x="10032" y="7780"/>
                    <a:pt x="10032" y="1"/>
                    <a:pt x="5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0"/>
            <p:cNvSpPr/>
            <p:nvPr/>
          </p:nvSpPr>
          <p:spPr>
            <a:xfrm>
              <a:off x="5173125" y="3149225"/>
              <a:ext cx="186550" cy="328425"/>
            </a:xfrm>
            <a:custGeom>
              <a:avLst/>
              <a:gdLst/>
              <a:ahLst/>
              <a:cxnLst/>
              <a:rect l="l" t="t" r="r" b="b"/>
              <a:pathLst>
                <a:path w="7462" h="13137" extrusionOk="0">
                  <a:moveTo>
                    <a:pt x="3292" y="0"/>
                  </a:moveTo>
                  <a:cubicBezTo>
                    <a:pt x="2290" y="0"/>
                    <a:pt x="1320" y="655"/>
                    <a:pt x="1343" y="1980"/>
                  </a:cubicBezTo>
                  <a:cubicBezTo>
                    <a:pt x="1388" y="3663"/>
                    <a:pt x="1388" y="4891"/>
                    <a:pt x="751" y="6438"/>
                  </a:cubicBezTo>
                  <a:cubicBezTo>
                    <a:pt x="1" y="8121"/>
                    <a:pt x="137" y="10078"/>
                    <a:pt x="1138" y="11624"/>
                  </a:cubicBezTo>
                  <a:cubicBezTo>
                    <a:pt x="1716" y="12591"/>
                    <a:pt x="2825" y="13136"/>
                    <a:pt x="3906" y="13136"/>
                  </a:cubicBezTo>
                  <a:cubicBezTo>
                    <a:pt x="4910" y="13136"/>
                    <a:pt x="5889" y="12665"/>
                    <a:pt x="6393" y="11624"/>
                  </a:cubicBezTo>
                  <a:cubicBezTo>
                    <a:pt x="7234" y="9918"/>
                    <a:pt x="7462" y="8190"/>
                    <a:pt x="6598" y="6438"/>
                  </a:cubicBezTo>
                  <a:cubicBezTo>
                    <a:pt x="6347" y="5892"/>
                    <a:pt x="5915" y="5414"/>
                    <a:pt x="5733" y="4846"/>
                  </a:cubicBezTo>
                  <a:cubicBezTo>
                    <a:pt x="5437" y="3959"/>
                    <a:pt x="5506" y="2889"/>
                    <a:pt x="5437" y="1980"/>
                  </a:cubicBezTo>
                  <a:cubicBezTo>
                    <a:pt x="5346" y="666"/>
                    <a:pt x="4302" y="0"/>
                    <a:pt x="3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0"/>
            <p:cNvSpPr/>
            <p:nvPr/>
          </p:nvSpPr>
          <p:spPr>
            <a:xfrm>
              <a:off x="5200825" y="3921075"/>
              <a:ext cx="353350" cy="199425"/>
            </a:xfrm>
            <a:custGeom>
              <a:avLst/>
              <a:gdLst/>
              <a:ahLst/>
              <a:cxnLst/>
              <a:rect l="l" t="t" r="r" b="b"/>
              <a:pathLst>
                <a:path w="14134" h="7977" extrusionOk="0">
                  <a:moveTo>
                    <a:pt x="7050" y="0"/>
                  </a:moveTo>
                  <a:cubicBezTo>
                    <a:pt x="6033" y="0"/>
                    <a:pt x="5004" y="189"/>
                    <a:pt x="3988" y="518"/>
                  </a:cubicBezTo>
                  <a:cubicBezTo>
                    <a:pt x="3880" y="506"/>
                    <a:pt x="3774" y="501"/>
                    <a:pt x="3670" y="501"/>
                  </a:cubicBezTo>
                  <a:cubicBezTo>
                    <a:pt x="953" y="501"/>
                    <a:pt x="0" y="4398"/>
                    <a:pt x="2805" y="5341"/>
                  </a:cubicBezTo>
                  <a:cubicBezTo>
                    <a:pt x="4303" y="6922"/>
                    <a:pt x="6348" y="7976"/>
                    <a:pt x="8523" y="7976"/>
                  </a:cubicBezTo>
                  <a:cubicBezTo>
                    <a:pt x="8694" y="7976"/>
                    <a:pt x="8866" y="7970"/>
                    <a:pt x="9038" y="7956"/>
                  </a:cubicBezTo>
                  <a:cubicBezTo>
                    <a:pt x="12632" y="7683"/>
                    <a:pt x="14134" y="3066"/>
                    <a:pt x="10858" y="1041"/>
                  </a:cubicBezTo>
                  <a:cubicBezTo>
                    <a:pt x="9643" y="312"/>
                    <a:pt x="8356" y="0"/>
                    <a:pt x="7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0"/>
            <p:cNvSpPr/>
            <p:nvPr/>
          </p:nvSpPr>
          <p:spPr>
            <a:xfrm>
              <a:off x="5754325" y="3980375"/>
              <a:ext cx="271875" cy="188325"/>
            </a:xfrm>
            <a:custGeom>
              <a:avLst/>
              <a:gdLst/>
              <a:ahLst/>
              <a:cxnLst/>
              <a:rect l="l" t="t" r="r" b="b"/>
              <a:pathLst>
                <a:path w="10875" h="7533" extrusionOk="0">
                  <a:moveTo>
                    <a:pt x="5448" y="1"/>
                  </a:moveTo>
                  <a:cubicBezTo>
                    <a:pt x="4353" y="1"/>
                    <a:pt x="3268" y="334"/>
                    <a:pt x="2457" y="1058"/>
                  </a:cubicBezTo>
                  <a:cubicBezTo>
                    <a:pt x="410" y="1649"/>
                    <a:pt x="1" y="4834"/>
                    <a:pt x="1980" y="5744"/>
                  </a:cubicBezTo>
                  <a:cubicBezTo>
                    <a:pt x="2860" y="6900"/>
                    <a:pt x="4341" y="7532"/>
                    <a:pt x="5800" y="7532"/>
                  </a:cubicBezTo>
                  <a:cubicBezTo>
                    <a:pt x="6264" y="7532"/>
                    <a:pt x="6727" y="7468"/>
                    <a:pt x="7166" y="7336"/>
                  </a:cubicBezTo>
                  <a:cubicBezTo>
                    <a:pt x="10146" y="6449"/>
                    <a:pt x="10874" y="2263"/>
                    <a:pt x="8031" y="648"/>
                  </a:cubicBezTo>
                  <a:cubicBezTo>
                    <a:pt x="7260" y="227"/>
                    <a:pt x="6350" y="1"/>
                    <a:pt x="5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0"/>
            <p:cNvSpPr/>
            <p:nvPr/>
          </p:nvSpPr>
          <p:spPr>
            <a:xfrm>
              <a:off x="5580875" y="4411875"/>
              <a:ext cx="216700" cy="236975"/>
            </a:xfrm>
            <a:custGeom>
              <a:avLst/>
              <a:gdLst/>
              <a:ahLst/>
              <a:cxnLst/>
              <a:rect l="l" t="t" r="r" b="b"/>
              <a:pathLst>
                <a:path w="8668" h="9479" extrusionOk="0">
                  <a:moveTo>
                    <a:pt x="4482" y="0"/>
                  </a:moveTo>
                  <a:cubicBezTo>
                    <a:pt x="2851" y="0"/>
                    <a:pt x="1240" y="1214"/>
                    <a:pt x="615" y="2837"/>
                  </a:cubicBezTo>
                  <a:cubicBezTo>
                    <a:pt x="1" y="4452"/>
                    <a:pt x="456" y="6022"/>
                    <a:pt x="1184" y="7501"/>
                  </a:cubicBezTo>
                  <a:cubicBezTo>
                    <a:pt x="1814" y="8762"/>
                    <a:pt x="3276" y="9478"/>
                    <a:pt x="4670" y="9478"/>
                  </a:cubicBezTo>
                  <a:cubicBezTo>
                    <a:pt x="4986" y="9478"/>
                    <a:pt x="5298" y="9442"/>
                    <a:pt x="5597" y="9366"/>
                  </a:cubicBezTo>
                  <a:cubicBezTo>
                    <a:pt x="7371" y="8888"/>
                    <a:pt x="8372" y="7319"/>
                    <a:pt x="8508" y="5567"/>
                  </a:cubicBezTo>
                  <a:cubicBezTo>
                    <a:pt x="8668" y="3816"/>
                    <a:pt x="8099" y="2428"/>
                    <a:pt x="6939" y="1131"/>
                  </a:cubicBezTo>
                  <a:cubicBezTo>
                    <a:pt x="6208" y="338"/>
                    <a:pt x="5342" y="0"/>
                    <a:pt x="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0"/>
            <p:cNvSpPr/>
            <p:nvPr/>
          </p:nvSpPr>
          <p:spPr>
            <a:xfrm>
              <a:off x="5731675" y="3595750"/>
              <a:ext cx="242750" cy="181425"/>
            </a:xfrm>
            <a:custGeom>
              <a:avLst/>
              <a:gdLst/>
              <a:ahLst/>
              <a:cxnLst/>
              <a:rect l="l" t="t" r="r" b="b"/>
              <a:pathLst>
                <a:path w="9710" h="7257" extrusionOk="0">
                  <a:moveTo>
                    <a:pt x="5615" y="0"/>
                  </a:moveTo>
                  <a:cubicBezTo>
                    <a:pt x="5329" y="0"/>
                    <a:pt x="5025" y="35"/>
                    <a:pt x="4706" y="110"/>
                  </a:cubicBezTo>
                  <a:cubicBezTo>
                    <a:pt x="3068" y="474"/>
                    <a:pt x="2249" y="1407"/>
                    <a:pt x="1293" y="2726"/>
                  </a:cubicBezTo>
                  <a:cubicBezTo>
                    <a:pt x="0" y="4532"/>
                    <a:pt x="1723" y="7256"/>
                    <a:pt x="3806" y="7256"/>
                  </a:cubicBezTo>
                  <a:cubicBezTo>
                    <a:pt x="3848" y="7256"/>
                    <a:pt x="3890" y="7255"/>
                    <a:pt x="3932" y="7253"/>
                  </a:cubicBezTo>
                  <a:cubicBezTo>
                    <a:pt x="5570" y="7184"/>
                    <a:pt x="6707" y="6889"/>
                    <a:pt x="7913" y="5729"/>
                  </a:cubicBezTo>
                  <a:lnTo>
                    <a:pt x="7845" y="5638"/>
                  </a:lnTo>
                  <a:cubicBezTo>
                    <a:pt x="9710" y="3669"/>
                    <a:pt x="8554" y="0"/>
                    <a:pt x="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0"/>
            <p:cNvSpPr/>
            <p:nvPr/>
          </p:nvSpPr>
          <p:spPr>
            <a:xfrm>
              <a:off x="5104900" y="3659900"/>
              <a:ext cx="147875" cy="114325"/>
            </a:xfrm>
            <a:custGeom>
              <a:avLst/>
              <a:gdLst/>
              <a:ahLst/>
              <a:cxnLst/>
              <a:rect l="l" t="t" r="r" b="b"/>
              <a:pathLst>
                <a:path w="5915" h="4573" extrusionOk="0">
                  <a:moveTo>
                    <a:pt x="2957" y="1"/>
                  </a:moveTo>
                  <a:cubicBezTo>
                    <a:pt x="0" y="1"/>
                    <a:pt x="0" y="4573"/>
                    <a:pt x="2957" y="4573"/>
                  </a:cubicBezTo>
                  <a:cubicBezTo>
                    <a:pt x="5892" y="4573"/>
                    <a:pt x="5914" y="1"/>
                    <a:pt x="2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0"/>
            <p:cNvSpPr/>
            <p:nvPr/>
          </p:nvSpPr>
          <p:spPr>
            <a:xfrm>
              <a:off x="5576900" y="3102725"/>
              <a:ext cx="223525" cy="187425"/>
            </a:xfrm>
            <a:custGeom>
              <a:avLst/>
              <a:gdLst/>
              <a:ahLst/>
              <a:cxnLst/>
              <a:rect l="l" t="t" r="r" b="b"/>
              <a:pathLst>
                <a:path w="8941" h="7497" extrusionOk="0">
                  <a:moveTo>
                    <a:pt x="5085" y="1"/>
                  </a:moveTo>
                  <a:cubicBezTo>
                    <a:pt x="4214" y="1"/>
                    <a:pt x="3344" y="325"/>
                    <a:pt x="2662" y="973"/>
                  </a:cubicBezTo>
                  <a:cubicBezTo>
                    <a:pt x="1092" y="2452"/>
                    <a:pt x="1" y="6342"/>
                    <a:pt x="2798" y="7252"/>
                  </a:cubicBezTo>
                  <a:cubicBezTo>
                    <a:pt x="3263" y="7417"/>
                    <a:pt x="3740" y="7496"/>
                    <a:pt x="4211" y="7496"/>
                  </a:cubicBezTo>
                  <a:cubicBezTo>
                    <a:pt x="5493" y="7496"/>
                    <a:pt x="6725" y="6906"/>
                    <a:pt x="7507" y="5841"/>
                  </a:cubicBezTo>
                  <a:cubicBezTo>
                    <a:pt x="8622" y="4363"/>
                    <a:pt x="8940" y="2406"/>
                    <a:pt x="7507" y="973"/>
                  </a:cubicBezTo>
                  <a:cubicBezTo>
                    <a:pt x="6825" y="325"/>
                    <a:pt x="5955" y="1"/>
                    <a:pt x="5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0"/>
            <p:cNvSpPr/>
            <p:nvPr/>
          </p:nvSpPr>
          <p:spPr>
            <a:xfrm>
              <a:off x="4744225" y="4350900"/>
              <a:ext cx="212850" cy="272900"/>
            </a:xfrm>
            <a:custGeom>
              <a:avLst/>
              <a:gdLst/>
              <a:ahLst/>
              <a:cxnLst/>
              <a:rect l="l" t="t" r="r" b="b"/>
              <a:pathLst>
                <a:path w="8514" h="10916" extrusionOk="0">
                  <a:moveTo>
                    <a:pt x="2737" y="0"/>
                  </a:moveTo>
                  <a:cubicBezTo>
                    <a:pt x="1353" y="0"/>
                    <a:pt x="0" y="1479"/>
                    <a:pt x="779" y="3161"/>
                  </a:cubicBezTo>
                  <a:cubicBezTo>
                    <a:pt x="1325" y="4366"/>
                    <a:pt x="1916" y="5572"/>
                    <a:pt x="2439" y="6800"/>
                  </a:cubicBezTo>
                  <a:cubicBezTo>
                    <a:pt x="2985" y="8097"/>
                    <a:pt x="3304" y="9257"/>
                    <a:pt x="4350" y="10235"/>
                  </a:cubicBezTo>
                  <a:cubicBezTo>
                    <a:pt x="4857" y="10710"/>
                    <a:pt x="5416" y="10915"/>
                    <a:pt x="5950" y="10915"/>
                  </a:cubicBezTo>
                  <a:cubicBezTo>
                    <a:pt x="7312" y="10915"/>
                    <a:pt x="8514" y="9584"/>
                    <a:pt x="8285" y="7983"/>
                  </a:cubicBezTo>
                  <a:cubicBezTo>
                    <a:pt x="8081" y="6618"/>
                    <a:pt x="7216" y="5618"/>
                    <a:pt x="6511" y="4480"/>
                  </a:cubicBezTo>
                  <a:cubicBezTo>
                    <a:pt x="5806" y="3320"/>
                    <a:pt x="5146" y="2205"/>
                    <a:pt x="4464" y="1068"/>
                  </a:cubicBezTo>
                  <a:cubicBezTo>
                    <a:pt x="4019" y="314"/>
                    <a:pt x="3374" y="0"/>
                    <a:pt x="2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0"/>
            <p:cNvSpPr/>
            <p:nvPr/>
          </p:nvSpPr>
          <p:spPr>
            <a:xfrm>
              <a:off x="3826475" y="4462325"/>
              <a:ext cx="271850" cy="211000"/>
            </a:xfrm>
            <a:custGeom>
              <a:avLst/>
              <a:gdLst/>
              <a:ahLst/>
              <a:cxnLst/>
              <a:rect l="l" t="t" r="r" b="b"/>
              <a:pathLst>
                <a:path w="10874" h="8440" extrusionOk="0">
                  <a:moveTo>
                    <a:pt x="5437" y="0"/>
                  </a:moveTo>
                  <a:cubicBezTo>
                    <a:pt x="1" y="0"/>
                    <a:pt x="1" y="8440"/>
                    <a:pt x="5437" y="8440"/>
                  </a:cubicBezTo>
                  <a:cubicBezTo>
                    <a:pt x="10874" y="8440"/>
                    <a:pt x="10874" y="0"/>
                    <a:pt x="5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0"/>
            <p:cNvSpPr/>
            <p:nvPr/>
          </p:nvSpPr>
          <p:spPr>
            <a:xfrm>
              <a:off x="2341075" y="4212675"/>
              <a:ext cx="229775" cy="177450"/>
            </a:xfrm>
            <a:custGeom>
              <a:avLst/>
              <a:gdLst/>
              <a:ahLst/>
              <a:cxnLst/>
              <a:rect l="l" t="t" r="r" b="b"/>
              <a:pathLst>
                <a:path w="9191" h="7098" extrusionOk="0">
                  <a:moveTo>
                    <a:pt x="4595" y="0"/>
                  </a:moveTo>
                  <a:cubicBezTo>
                    <a:pt x="0" y="0"/>
                    <a:pt x="0" y="7098"/>
                    <a:pt x="4595" y="7098"/>
                  </a:cubicBezTo>
                  <a:cubicBezTo>
                    <a:pt x="9190" y="7098"/>
                    <a:pt x="9167" y="0"/>
                    <a:pt x="4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0"/>
            <p:cNvSpPr/>
            <p:nvPr/>
          </p:nvSpPr>
          <p:spPr>
            <a:xfrm>
              <a:off x="3104825" y="4105200"/>
              <a:ext cx="183700" cy="142750"/>
            </a:xfrm>
            <a:custGeom>
              <a:avLst/>
              <a:gdLst/>
              <a:ahLst/>
              <a:cxnLst/>
              <a:rect l="l" t="t" r="r" b="b"/>
              <a:pathLst>
                <a:path w="7348" h="5710" extrusionOk="0">
                  <a:moveTo>
                    <a:pt x="3685" y="0"/>
                  </a:moveTo>
                  <a:cubicBezTo>
                    <a:pt x="0" y="0"/>
                    <a:pt x="0" y="5710"/>
                    <a:pt x="3685" y="5710"/>
                  </a:cubicBezTo>
                  <a:cubicBezTo>
                    <a:pt x="7348" y="5710"/>
                    <a:pt x="7348" y="0"/>
                    <a:pt x="3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 name="Google Shape;882;p20"/>
          <p:cNvSpPr/>
          <p:nvPr/>
        </p:nvSpPr>
        <p:spPr>
          <a:xfrm rot="6175187">
            <a:off x="6779426" y="3015097"/>
            <a:ext cx="3020768" cy="2931097"/>
          </a:xfrm>
          <a:custGeom>
            <a:avLst/>
            <a:gdLst/>
            <a:ahLst/>
            <a:cxnLst/>
            <a:rect l="l" t="t" r="r" b="b"/>
            <a:pathLst>
              <a:path w="126067" h="122340" extrusionOk="0">
                <a:moveTo>
                  <a:pt x="53372" y="0"/>
                </a:moveTo>
                <a:cubicBezTo>
                  <a:pt x="50944" y="0"/>
                  <a:pt x="48529" y="321"/>
                  <a:pt x="46155" y="1029"/>
                </a:cubicBezTo>
                <a:cubicBezTo>
                  <a:pt x="45541" y="1189"/>
                  <a:pt x="45040" y="1575"/>
                  <a:pt x="44722" y="2121"/>
                </a:cubicBezTo>
                <a:cubicBezTo>
                  <a:pt x="44123" y="2102"/>
                  <a:pt x="43525" y="2092"/>
                  <a:pt x="42927" y="2092"/>
                </a:cubicBezTo>
                <a:cubicBezTo>
                  <a:pt x="33632" y="2092"/>
                  <a:pt x="24385" y="4433"/>
                  <a:pt x="16242" y="9605"/>
                </a:cubicBezTo>
                <a:cubicBezTo>
                  <a:pt x="6984" y="15520"/>
                  <a:pt x="0" y="27075"/>
                  <a:pt x="5414" y="37903"/>
                </a:cubicBezTo>
                <a:cubicBezTo>
                  <a:pt x="12124" y="51347"/>
                  <a:pt x="28912" y="51893"/>
                  <a:pt x="41651" y="54759"/>
                </a:cubicBezTo>
                <a:cubicBezTo>
                  <a:pt x="58143" y="58490"/>
                  <a:pt x="72155" y="69272"/>
                  <a:pt x="79980" y="84285"/>
                </a:cubicBezTo>
                <a:cubicBezTo>
                  <a:pt x="83688" y="91291"/>
                  <a:pt x="84894" y="98320"/>
                  <a:pt x="86190" y="106009"/>
                </a:cubicBezTo>
                <a:cubicBezTo>
                  <a:pt x="87191" y="111901"/>
                  <a:pt x="89079" y="117906"/>
                  <a:pt x="94812" y="120727"/>
                </a:cubicBezTo>
                <a:cubicBezTo>
                  <a:pt x="97076" y="121841"/>
                  <a:pt x="99369" y="122340"/>
                  <a:pt x="101613" y="122340"/>
                </a:cubicBezTo>
                <a:cubicBezTo>
                  <a:pt x="109626" y="122340"/>
                  <a:pt x="117002" y="115982"/>
                  <a:pt x="120130" y="108625"/>
                </a:cubicBezTo>
                <a:cubicBezTo>
                  <a:pt x="126067" y="94749"/>
                  <a:pt x="123291" y="76346"/>
                  <a:pt x="119038" y="62379"/>
                </a:cubicBezTo>
                <a:cubicBezTo>
                  <a:pt x="113920" y="45455"/>
                  <a:pt x="104138" y="30305"/>
                  <a:pt x="90854" y="18659"/>
                </a:cubicBezTo>
                <a:cubicBezTo>
                  <a:pt x="81210" y="10233"/>
                  <a:pt x="67084" y="0"/>
                  <a:pt x="53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0"/>
          <p:cNvSpPr/>
          <p:nvPr/>
        </p:nvSpPr>
        <p:spPr>
          <a:xfrm rot="6833745">
            <a:off x="7436569" y="4002342"/>
            <a:ext cx="2401524" cy="1297352"/>
          </a:xfrm>
          <a:custGeom>
            <a:avLst/>
            <a:gdLst/>
            <a:ahLst/>
            <a:cxnLst/>
            <a:rect l="l" t="t" r="r" b="b"/>
            <a:pathLst>
              <a:path w="172176" h="93013" extrusionOk="0">
                <a:moveTo>
                  <a:pt x="13424" y="1"/>
                </a:moveTo>
                <a:cubicBezTo>
                  <a:pt x="6875" y="1"/>
                  <a:pt x="1" y="7379"/>
                  <a:pt x="918" y="15924"/>
                </a:cubicBezTo>
                <a:cubicBezTo>
                  <a:pt x="1532" y="21520"/>
                  <a:pt x="4876" y="27298"/>
                  <a:pt x="9653" y="29891"/>
                </a:cubicBezTo>
                <a:cubicBezTo>
                  <a:pt x="11675" y="30994"/>
                  <a:pt x="14155" y="31195"/>
                  <a:pt x="16658" y="31195"/>
                </a:cubicBezTo>
                <a:cubicBezTo>
                  <a:pt x="18084" y="31195"/>
                  <a:pt x="19518" y="31130"/>
                  <a:pt x="20878" y="31130"/>
                </a:cubicBezTo>
                <a:cubicBezTo>
                  <a:pt x="23334" y="31130"/>
                  <a:pt x="25551" y="31341"/>
                  <a:pt x="27055" y="32530"/>
                </a:cubicBezTo>
                <a:cubicBezTo>
                  <a:pt x="32196" y="36647"/>
                  <a:pt x="21641" y="50637"/>
                  <a:pt x="33174" y="57166"/>
                </a:cubicBezTo>
                <a:cubicBezTo>
                  <a:pt x="34809" y="58091"/>
                  <a:pt x="36338" y="58421"/>
                  <a:pt x="37796" y="58421"/>
                </a:cubicBezTo>
                <a:cubicBezTo>
                  <a:pt x="41411" y="58421"/>
                  <a:pt x="44594" y="56394"/>
                  <a:pt x="47908" y="56394"/>
                </a:cubicBezTo>
                <a:cubicBezTo>
                  <a:pt x="48482" y="56394"/>
                  <a:pt x="49059" y="56455"/>
                  <a:pt x="49643" y="56597"/>
                </a:cubicBezTo>
                <a:cubicBezTo>
                  <a:pt x="61199" y="59418"/>
                  <a:pt x="53942" y="66356"/>
                  <a:pt x="56808" y="74363"/>
                </a:cubicBezTo>
                <a:cubicBezTo>
                  <a:pt x="59096" y="80762"/>
                  <a:pt x="64139" y="83660"/>
                  <a:pt x="69661" y="83660"/>
                </a:cubicBezTo>
                <a:cubicBezTo>
                  <a:pt x="72816" y="83660"/>
                  <a:pt x="76126" y="82715"/>
                  <a:pt x="79169" y="80937"/>
                </a:cubicBezTo>
                <a:cubicBezTo>
                  <a:pt x="85309" y="77360"/>
                  <a:pt x="88766" y="71995"/>
                  <a:pt x="92323" y="71995"/>
                </a:cubicBezTo>
                <a:cubicBezTo>
                  <a:pt x="94353" y="71995"/>
                  <a:pt x="96416" y="73743"/>
                  <a:pt x="99028" y="78571"/>
                </a:cubicBezTo>
                <a:cubicBezTo>
                  <a:pt x="101757" y="83598"/>
                  <a:pt x="104282" y="89194"/>
                  <a:pt x="110856" y="91856"/>
                </a:cubicBezTo>
                <a:cubicBezTo>
                  <a:pt x="112729" y="92609"/>
                  <a:pt x="114750" y="93012"/>
                  <a:pt x="116765" y="93012"/>
                </a:cubicBezTo>
                <a:cubicBezTo>
                  <a:pt x="118520" y="93012"/>
                  <a:pt x="120270" y="92706"/>
                  <a:pt x="121912" y="92060"/>
                </a:cubicBezTo>
                <a:cubicBezTo>
                  <a:pt x="128486" y="89467"/>
                  <a:pt x="128213" y="81733"/>
                  <a:pt x="132876" y="79003"/>
                </a:cubicBezTo>
                <a:cubicBezTo>
                  <a:pt x="134160" y="78244"/>
                  <a:pt x="135425" y="77925"/>
                  <a:pt x="136686" y="77925"/>
                </a:cubicBezTo>
                <a:cubicBezTo>
                  <a:pt x="143268" y="77925"/>
                  <a:pt x="149760" y="86601"/>
                  <a:pt x="158416" y="86601"/>
                </a:cubicBezTo>
                <a:cubicBezTo>
                  <a:pt x="160623" y="86601"/>
                  <a:pt x="162970" y="86037"/>
                  <a:pt x="165496" y="84622"/>
                </a:cubicBezTo>
                <a:cubicBezTo>
                  <a:pt x="172175" y="80875"/>
                  <a:pt x="169959" y="72972"/>
                  <a:pt x="162077" y="72972"/>
                </a:cubicBezTo>
                <a:cubicBezTo>
                  <a:pt x="161155" y="72972"/>
                  <a:pt x="160154" y="73080"/>
                  <a:pt x="159081" y="73316"/>
                </a:cubicBezTo>
                <a:cubicBezTo>
                  <a:pt x="158715" y="73397"/>
                  <a:pt x="158347" y="73435"/>
                  <a:pt x="157976" y="73435"/>
                </a:cubicBezTo>
                <a:cubicBezTo>
                  <a:pt x="150852" y="73435"/>
                  <a:pt x="142851" y="59325"/>
                  <a:pt x="135074" y="59325"/>
                </a:cubicBezTo>
                <a:cubicBezTo>
                  <a:pt x="134675" y="59325"/>
                  <a:pt x="134275" y="59362"/>
                  <a:pt x="133877" y="59440"/>
                </a:cubicBezTo>
                <a:cubicBezTo>
                  <a:pt x="124869" y="61192"/>
                  <a:pt x="125779" y="71906"/>
                  <a:pt x="120251" y="74295"/>
                </a:cubicBezTo>
                <a:cubicBezTo>
                  <a:pt x="119428" y="74650"/>
                  <a:pt x="118631" y="74813"/>
                  <a:pt x="117855" y="74813"/>
                </a:cubicBezTo>
                <a:cubicBezTo>
                  <a:pt x="109695" y="74813"/>
                  <a:pt x="103883" y="56807"/>
                  <a:pt x="94183" y="55664"/>
                </a:cubicBezTo>
                <a:cubicBezTo>
                  <a:pt x="93938" y="55636"/>
                  <a:pt x="93686" y="55623"/>
                  <a:pt x="93430" y="55623"/>
                </a:cubicBezTo>
                <a:cubicBezTo>
                  <a:pt x="86556" y="55623"/>
                  <a:pt x="75789" y="65324"/>
                  <a:pt x="72873" y="65324"/>
                </a:cubicBezTo>
                <a:cubicBezTo>
                  <a:pt x="72806" y="65324"/>
                  <a:pt x="72744" y="65319"/>
                  <a:pt x="72686" y="65309"/>
                </a:cubicBezTo>
                <a:cubicBezTo>
                  <a:pt x="67022" y="64308"/>
                  <a:pt x="73824" y="49522"/>
                  <a:pt x="66294" y="43449"/>
                </a:cubicBezTo>
                <a:cubicBezTo>
                  <a:pt x="63998" y="41595"/>
                  <a:pt x="61334" y="41044"/>
                  <a:pt x="58636" y="41044"/>
                </a:cubicBezTo>
                <a:cubicBezTo>
                  <a:pt x="54692" y="41044"/>
                  <a:pt x="50674" y="42220"/>
                  <a:pt x="47621" y="42220"/>
                </a:cubicBezTo>
                <a:cubicBezTo>
                  <a:pt x="45126" y="42220"/>
                  <a:pt x="43276" y="41435"/>
                  <a:pt x="42637" y="38581"/>
                </a:cubicBezTo>
                <a:cubicBezTo>
                  <a:pt x="41181" y="32007"/>
                  <a:pt x="49643" y="25342"/>
                  <a:pt x="42955" y="18199"/>
                </a:cubicBezTo>
                <a:cubicBezTo>
                  <a:pt x="41467" y="16620"/>
                  <a:pt x="37463" y="14421"/>
                  <a:pt x="32834" y="14421"/>
                </a:cubicBezTo>
                <a:cubicBezTo>
                  <a:pt x="30530" y="14421"/>
                  <a:pt x="28071" y="14966"/>
                  <a:pt x="25690" y="16402"/>
                </a:cubicBezTo>
                <a:cubicBezTo>
                  <a:pt x="23977" y="17225"/>
                  <a:pt x="22634" y="17583"/>
                  <a:pt x="21586" y="17583"/>
                </a:cubicBezTo>
                <a:cubicBezTo>
                  <a:pt x="14867" y="17583"/>
                  <a:pt x="20261" y="2862"/>
                  <a:pt x="17978" y="1366"/>
                </a:cubicBezTo>
                <a:cubicBezTo>
                  <a:pt x="16554" y="427"/>
                  <a:pt x="14999" y="1"/>
                  <a:pt x="13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0"/>
          <p:cNvSpPr txBox="1">
            <a:spLocks noGrp="1"/>
          </p:cNvSpPr>
          <p:nvPr>
            <p:ph type="body" idx="1"/>
          </p:nvPr>
        </p:nvSpPr>
        <p:spPr>
          <a:xfrm>
            <a:off x="785125" y="1676175"/>
            <a:ext cx="3711900" cy="2458500"/>
          </a:xfrm>
          <a:prstGeom prst="rect">
            <a:avLst/>
          </a:prstGeom>
        </p:spPr>
        <p:txBody>
          <a:bodyPr spcFirstLastPara="1" wrap="square" lIns="91425" tIns="91425" rIns="91425" bIns="91425" anchor="b" anchorCtr="0">
            <a:normAutofit/>
          </a:bodyPr>
          <a:lstStyle>
            <a:lvl1pPr marL="457200" lvl="0" indent="-317500" rtl="0">
              <a:lnSpc>
                <a:spcPct val="100000"/>
              </a:lnSpc>
              <a:spcBef>
                <a:spcPts val="0"/>
              </a:spcBef>
              <a:spcAft>
                <a:spcPts val="0"/>
              </a:spcAft>
              <a:buSzPts val="1400"/>
              <a:buChar char="●"/>
              <a:defRPr sz="1400"/>
            </a:lvl1pPr>
            <a:lvl2pPr marL="914400" lvl="1" indent="-298450" rtl="0">
              <a:spcBef>
                <a:spcPts val="0"/>
              </a:spcBef>
              <a:spcAft>
                <a:spcPts val="0"/>
              </a:spcAft>
              <a:buSzPts val="1100"/>
              <a:buFont typeface="Montserrat"/>
              <a:buChar char="○"/>
              <a:defRPr sz="1100">
                <a:latin typeface="Montserrat"/>
                <a:ea typeface="Montserrat"/>
                <a:cs typeface="Montserrat"/>
                <a:sym typeface="Montserrat"/>
              </a:defRPr>
            </a:lvl2pPr>
            <a:lvl3pPr marL="1371600" lvl="2" indent="-298450" rtl="0">
              <a:spcBef>
                <a:spcPts val="0"/>
              </a:spcBef>
              <a:spcAft>
                <a:spcPts val="0"/>
              </a:spcAft>
              <a:buSzPts val="1100"/>
              <a:buFont typeface="Montserrat"/>
              <a:buChar char="■"/>
              <a:defRPr sz="1100">
                <a:latin typeface="Montserrat"/>
                <a:ea typeface="Montserrat"/>
                <a:cs typeface="Montserrat"/>
                <a:sym typeface="Montserrat"/>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885" name="Google Shape;885;p20"/>
          <p:cNvSpPr txBox="1">
            <a:spLocks noGrp="1"/>
          </p:cNvSpPr>
          <p:nvPr>
            <p:ph type="body" idx="2"/>
          </p:nvPr>
        </p:nvSpPr>
        <p:spPr>
          <a:xfrm>
            <a:off x="4646912" y="1676175"/>
            <a:ext cx="3711900" cy="2458500"/>
          </a:xfrm>
          <a:prstGeom prst="rect">
            <a:avLst/>
          </a:prstGeom>
        </p:spPr>
        <p:txBody>
          <a:bodyPr spcFirstLastPara="1" wrap="square" lIns="91425" tIns="91425" rIns="91425" bIns="91425" anchor="b" anchorCtr="0">
            <a:normAutofit/>
          </a:bodyPr>
          <a:lstStyle>
            <a:lvl1pPr marL="457200" lvl="0" indent="-317500" rtl="0">
              <a:lnSpc>
                <a:spcPct val="100000"/>
              </a:lnSpc>
              <a:spcBef>
                <a:spcPts val="0"/>
              </a:spcBef>
              <a:spcAft>
                <a:spcPts val="0"/>
              </a:spcAft>
              <a:buClr>
                <a:schemeClr val="dk2"/>
              </a:buClr>
              <a:buSzPts val="1400"/>
              <a:buChar char="●"/>
              <a:defRPr sz="1400"/>
            </a:lvl1pPr>
            <a:lvl2pPr marL="914400" lvl="1" indent="-298450" rtl="0">
              <a:spcBef>
                <a:spcPts val="0"/>
              </a:spcBef>
              <a:spcAft>
                <a:spcPts val="0"/>
              </a:spcAft>
              <a:buSzPts val="1100"/>
              <a:buFont typeface="Montserrat"/>
              <a:buChar char="○"/>
              <a:defRPr sz="1100">
                <a:latin typeface="Montserrat"/>
                <a:ea typeface="Montserrat"/>
                <a:cs typeface="Montserrat"/>
                <a:sym typeface="Montserrat"/>
              </a:defRPr>
            </a:lvl2pPr>
            <a:lvl3pPr marL="1371600" lvl="2" indent="-298450" rtl="0">
              <a:spcBef>
                <a:spcPts val="0"/>
              </a:spcBef>
              <a:spcAft>
                <a:spcPts val="0"/>
              </a:spcAft>
              <a:buSzPts val="1100"/>
              <a:buFont typeface="Montserrat"/>
              <a:buChar char="■"/>
              <a:defRPr sz="1100">
                <a:latin typeface="Montserrat"/>
                <a:ea typeface="Montserrat"/>
                <a:cs typeface="Montserrat"/>
                <a:sym typeface="Montserrat"/>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5863336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le and three columns ">
  <p:cSld name="Title and three columns ">
    <p:spTree>
      <p:nvGrpSpPr>
        <p:cNvPr id="1" name="Shape 886"/>
        <p:cNvGrpSpPr/>
        <p:nvPr/>
      </p:nvGrpSpPr>
      <p:grpSpPr>
        <a:xfrm>
          <a:off x="0" y="0"/>
          <a:ext cx="0" cy="0"/>
          <a:chOff x="0" y="0"/>
          <a:chExt cx="0" cy="0"/>
        </a:xfrm>
      </p:grpSpPr>
      <p:sp>
        <p:nvSpPr>
          <p:cNvPr id="887" name="Google Shape;887;p21"/>
          <p:cNvSpPr txBox="1">
            <a:spLocks noGrp="1"/>
          </p:cNvSpPr>
          <p:nvPr>
            <p:ph type="title"/>
          </p:nvPr>
        </p:nvSpPr>
        <p:spPr>
          <a:xfrm>
            <a:off x="711081" y="3356175"/>
            <a:ext cx="255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2"/>
              </a:buClr>
              <a:buSzPts val="1800"/>
              <a:buNone/>
              <a:defRPr sz="1800">
                <a:solidFill>
                  <a:schemeClr val="lt2"/>
                </a:solidFill>
              </a:defRPr>
            </a:lvl1pPr>
            <a:lvl2pPr lvl="1"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2pPr>
            <a:lvl3pPr lvl="2"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3pPr>
            <a:lvl4pPr lvl="3"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4pPr>
            <a:lvl5pPr lvl="4"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5pPr>
            <a:lvl6pPr lvl="5"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6pPr>
            <a:lvl7pPr lvl="6"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7pPr>
            <a:lvl8pPr lvl="7"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8pPr>
            <a:lvl9pPr lvl="8"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9pPr>
          </a:lstStyle>
          <a:p>
            <a:endParaRPr/>
          </a:p>
        </p:txBody>
      </p:sp>
      <p:sp>
        <p:nvSpPr>
          <p:cNvPr id="888" name="Google Shape;888;p21"/>
          <p:cNvSpPr txBox="1">
            <a:spLocks noGrp="1"/>
          </p:cNvSpPr>
          <p:nvPr>
            <p:ph type="subTitle" idx="1"/>
          </p:nvPr>
        </p:nvSpPr>
        <p:spPr>
          <a:xfrm>
            <a:off x="711075" y="3750250"/>
            <a:ext cx="2557200" cy="853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ctr" rtl="0">
              <a:spcBef>
                <a:spcPts val="0"/>
              </a:spcBef>
              <a:spcAft>
                <a:spcPts val="0"/>
              </a:spcAft>
              <a:buSzPts val="1400"/>
              <a:buFont typeface="Montserrat"/>
              <a:buNone/>
              <a:defRPr>
                <a:latin typeface="Montserrat"/>
                <a:ea typeface="Montserrat"/>
                <a:cs typeface="Montserrat"/>
                <a:sym typeface="Montserrat"/>
              </a:defRPr>
            </a:lvl2pPr>
            <a:lvl3pPr lvl="2" algn="ctr" rtl="0">
              <a:spcBef>
                <a:spcPts val="0"/>
              </a:spcBef>
              <a:spcAft>
                <a:spcPts val="0"/>
              </a:spcAft>
              <a:buSzPts val="1400"/>
              <a:buFont typeface="Montserrat"/>
              <a:buNone/>
              <a:defRPr>
                <a:latin typeface="Montserrat"/>
                <a:ea typeface="Montserrat"/>
                <a:cs typeface="Montserrat"/>
                <a:sym typeface="Montserrat"/>
              </a:defRPr>
            </a:lvl3pPr>
            <a:lvl4pPr lvl="3" algn="ctr" rtl="0">
              <a:spcBef>
                <a:spcPts val="0"/>
              </a:spcBef>
              <a:spcAft>
                <a:spcPts val="0"/>
              </a:spcAft>
              <a:buSzPts val="1400"/>
              <a:buFont typeface="Montserrat"/>
              <a:buNone/>
              <a:defRPr>
                <a:latin typeface="Montserrat"/>
                <a:ea typeface="Montserrat"/>
                <a:cs typeface="Montserrat"/>
                <a:sym typeface="Montserrat"/>
              </a:defRPr>
            </a:lvl4pPr>
            <a:lvl5pPr lvl="4" algn="ctr" rtl="0">
              <a:spcBef>
                <a:spcPts val="0"/>
              </a:spcBef>
              <a:spcAft>
                <a:spcPts val="0"/>
              </a:spcAft>
              <a:buSzPts val="1400"/>
              <a:buFont typeface="Montserrat"/>
              <a:buNone/>
              <a:defRPr>
                <a:latin typeface="Montserrat"/>
                <a:ea typeface="Montserrat"/>
                <a:cs typeface="Montserrat"/>
                <a:sym typeface="Montserrat"/>
              </a:defRPr>
            </a:lvl5pPr>
            <a:lvl6pPr lvl="5" algn="ctr" rtl="0">
              <a:spcBef>
                <a:spcPts val="0"/>
              </a:spcBef>
              <a:spcAft>
                <a:spcPts val="0"/>
              </a:spcAft>
              <a:buSzPts val="1400"/>
              <a:buFont typeface="Montserrat"/>
              <a:buNone/>
              <a:defRPr>
                <a:latin typeface="Montserrat"/>
                <a:ea typeface="Montserrat"/>
                <a:cs typeface="Montserrat"/>
                <a:sym typeface="Montserrat"/>
              </a:defRPr>
            </a:lvl6pPr>
            <a:lvl7pPr lvl="6" algn="ctr" rtl="0">
              <a:spcBef>
                <a:spcPts val="0"/>
              </a:spcBef>
              <a:spcAft>
                <a:spcPts val="0"/>
              </a:spcAft>
              <a:buSzPts val="1400"/>
              <a:buFont typeface="Montserrat"/>
              <a:buNone/>
              <a:defRPr>
                <a:latin typeface="Montserrat"/>
                <a:ea typeface="Montserrat"/>
                <a:cs typeface="Montserrat"/>
                <a:sym typeface="Montserrat"/>
              </a:defRPr>
            </a:lvl7pPr>
            <a:lvl8pPr lvl="7" algn="ctr" rtl="0">
              <a:spcBef>
                <a:spcPts val="0"/>
              </a:spcBef>
              <a:spcAft>
                <a:spcPts val="0"/>
              </a:spcAft>
              <a:buSzPts val="1400"/>
              <a:buFont typeface="Montserrat"/>
              <a:buNone/>
              <a:defRPr>
                <a:latin typeface="Montserrat"/>
                <a:ea typeface="Montserrat"/>
                <a:cs typeface="Montserrat"/>
                <a:sym typeface="Montserrat"/>
              </a:defRPr>
            </a:lvl8pPr>
            <a:lvl9pPr lvl="8" algn="ctr"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889" name="Google Shape;889;p21"/>
          <p:cNvSpPr txBox="1">
            <a:spLocks noGrp="1"/>
          </p:cNvSpPr>
          <p:nvPr>
            <p:ph type="title" idx="2"/>
          </p:nvPr>
        </p:nvSpPr>
        <p:spPr>
          <a:xfrm>
            <a:off x="3293400" y="3356175"/>
            <a:ext cx="255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2"/>
              </a:buClr>
              <a:buSzPts val="1800"/>
              <a:buNone/>
              <a:defRPr sz="1800">
                <a:solidFill>
                  <a:schemeClr val="lt2"/>
                </a:solidFill>
              </a:defRPr>
            </a:lvl1pPr>
            <a:lvl2pPr lvl="1"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2pPr>
            <a:lvl3pPr lvl="2"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3pPr>
            <a:lvl4pPr lvl="3"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4pPr>
            <a:lvl5pPr lvl="4"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5pPr>
            <a:lvl6pPr lvl="5"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6pPr>
            <a:lvl7pPr lvl="6"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7pPr>
            <a:lvl8pPr lvl="7"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8pPr>
            <a:lvl9pPr lvl="8"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9pPr>
          </a:lstStyle>
          <a:p>
            <a:endParaRPr/>
          </a:p>
        </p:txBody>
      </p:sp>
      <p:sp>
        <p:nvSpPr>
          <p:cNvPr id="890" name="Google Shape;890;p21"/>
          <p:cNvSpPr txBox="1">
            <a:spLocks noGrp="1"/>
          </p:cNvSpPr>
          <p:nvPr>
            <p:ph type="subTitle" idx="3"/>
          </p:nvPr>
        </p:nvSpPr>
        <p:spPr>
          <a:xfrm>
            <a:off x="3293371" y="3750250"/>
            <a:ext cx="2557200" cy="853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Montserrat"/>
              <a:buNone/>
              <a:defRPr sz="1400">
                <a:solidFill>
                  <a:schemeClr val="dk2"/>
                </a:solidFill>
                <a:latin typeface="Montserrat"/>
                <a:ea typeface="Montserrat"/>
                <a:cs typeface="Montserrat"/>
                <a:sym typeface="Montserrat"/>
              </a:defRPr>
            </a:lvl1pPr>
            <a:lvl2pPr lvl="1" algn="ctr" rtl="0">
              <a:spcBef>
                <a:spcPts val="0"/>
              </a:spcBef>
              <a:spcAft>
                <a:spcPts val="0"/>
              </a:spcAft>
              <a:buSzPts val="1400"/>
              <a:buFont typeface="Montserrat"/>
              <a:buNone/>
              <a:defRPr>
                <a:latin typeface="Montserrat"/>
                <a:ea typeface="Montserrat"/>
                <a:cs typeface="Montserrat"/>
                <a:sym typeface="Montserrat"/>
              </a:defRPr>
            </a:lvl2pPr>
            <a:lvl3pPr lvl="2" algn="ctr" rtl="0">
              <a:spcBef>
                <a:spcPts val="0"/>
              </a:spcBef>
              <a:spcAft>
                <a:spcPts val="0"/>
              </a:spcAft>
              <a:buSzPts val="1400"/>
              <a:buFont typeface="Montserrat"/>
              <a:buNone/>
              <a:defRPr>
                <a:latin typeface="Montserrat"/>
                <a:ea typeface="Montserrat"/>
                <a:cs typeface="Montserrat"/>
                <a:sym typeface="Montserrat"/>
              </a:defRPr>
            </a:lvl3pPr>
            <a:lvl4pPr lvl="3" algn="ctr" rtl="0">
              <a:spcBef>
                <a:spcPts val="0"/>
              </a:spcBef>
              <a:spcAft>
                <a:spcPts val="0"/>
              </a:spcAft>
              <a:buSzPts val="1400"/>
              <a:buFont typeface="Montserrat"/>
              <a:buNone/>
              <a:defRPr>
                <a:latin typeface="Montserrat"/>
                <a:ea typeface="Montserrat"/>
                <a:cs typeface="Montserrat"/>
                <a:sym typeface="Montserrat"/>
              </a:defRPr>
            </a:lvl4pPr>
            <a:lvl5pPr lvl="4" algn="ctr" rtl="0">
              <a:spcBef>
                <a:spcPts val="0"/>
              </a:spcBef>
              <a:spcAft>
                <a:spcPts val="0"/>
              </a:spcAft>
              <a:buSzPts val="1400"/>
              <a:buFont typeface="Montserrat"/>
              <a:buNone/>
              <a:defRPr>
                <a:latin typeface="Montserrat"/>
                <a:ea typeface="Montserrat"/>
                <a:cs typeface="Montserrat"/>
                <a:sym typeface="Montserrat"/>
              </a:defRPr>
            </a:lvl5pPr>
            <a:lvl6pPr lvl="5" algn="ctr" rtl="0">
              <a:spcBef>
                <a:spcPts val="0"/>
              </a:spcBef>
              <a:spcAft>
                <a:spcPts val="0"/>
              </a:spcAft>
              <a:buSzPts val="1400"/>
              <a:buFont typeface="Montserrat"/>
              <a:buNone/>
              <a:defRPr>
                <a:latin typeface="Montserrat"/>
                <a:ea typeface="Montserrat"/>
                <a:cs typeface="Montserrat"/>
                <a:sym typeface="Montserrat"/>
              </a:defRPr>
            </a:lvl6pPr>
            <a:lvl7pPr lvl="6" algn="ctr" rtl="0">
              <a:spcBef>
                <a:spcPts val="0"/>
              </a:spcBef>
              <a:spcAft>
                <a:spcPts val="0"/>
              </a:spcAft>
              <a:buSzPts val="1400"/>
              <a:buFont typeface="Montserrat"/>
              <a:buNone/>
              <a:defRPr>
                <a:latin typeface="Montserrat"/>
                <a:ea typeface="Montserrat"/>
                <a:cs typeface="Montserrat"/>
                <a:sym typeface="Montserrat"/>
              </a:defRPr>
            </a:lvl7pPr>
            <a:lvl8pPr lvl="7" algn="ctr" rtl="0">
              <a:spcBef>
                <a:spcPts val="0"/>
              </a:spcBef>
              <a:spcAft>
                <a:spcPts val="0"/>
              </a:spcAft>
              <a:buSzPts val="1400"/>
              <a:buFont typeface="Montserrat"/>
              <a:buNone/>
              <a:defRPr>
                <a:latin typeface="Montserrat"/>
                <a:ea typeface="Montserrat"/>
                <a:cs typeface="Montserrat"/>
                <a:sym typeface="Montserrat"/>
              </a:defRPr>
            </a:lvl8pPr>
            <a:lvl9pPr lvl="8" algn="ctr"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891" name="Google Shape;891;p21"/>
          <p:cNvSpPr txBox="1">
            <a:spLocks noGrp="1"/>
          </p:cNvSpPr>
          <p:nvPr>
            <p:ph type="title" idx="4"/>
          </p:nvPr>
        </p:nvSpPr>
        <p:spPr>
          <a:xfrm>
            <a:off x="5875713" y="3356175"/>
            <a:ext cx="255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2"/>
              </a:buClr>
              <a:buSzPts val="1800"/>
              <a:buNone/>
              <a:defRPr sz="1800">
                <a:solidFill>
                  <a:schemeClr val="lt2"/>
                </a:solidFill>
              </a:defRPr>
            </a:lvl1pPr>
            <a:lvl2pPr lvl="1"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2pPr>
            <a:lvl3pPr lvl="2"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3pPr>
            <a:lvl4pPr lvl="3"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4pPr>
            <a:lvl5pPr lvl="4"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5pPr>
            <a:lvl6pPr lvl="5"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6pPr>
            <a:lvl7pPr lvl="6"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7pPr>
            <a:lvl8pPr lvl="7"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8pPr>
            <a:lvl9pPr lvl="8"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9pPr>
          </a:lstStyle>
          <a:p>
            <a:endParaRPr/>
          </a:p>
        </p:txBody>
      </p:sp>
      <p:sp>
        <p:nvSpPr>
          <p:cNvPr id="892" name="Google Shape;892;p21"/>
          <p:cNvSpPr txBox="1">
            <a:spLocks noGrp="1"/>
          </p:cNvSpPr>
          <p:nvPr>
            <p:ph type="subTitle" idx="5"/>
          </p:nvPr>
        </p:nvSpPr>
        <p:spPr>
          <a:xfrm>
            <a:off x="5875698" y="3750250"/>
            <a:ext cx="2557200" cy="853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Montserrat"/>
              <a:buNone/>
              <a:defRPr sz="1400">
                <a:solidFill>
                  <a:schemeClr val="dk2"/>
                </a:solidFill>
                <a:latin typeface="Montserrat"/>
                <a:ea typeface="Montserrat"/>
                <a:cs typeface="Montserrat"/>
                <a:sym typeface="Montserrat"/>
              </a:defRPr>
            </a:lvl1pPr>
            <a:lvl2pPr lvl="1" algn="ctr" rtl="0">
              <a:spcBef>
                <a:spcPts val="0"/>
              </a:spcBef>
              <a:spcAft>
                <a:spcPts val="0"/>
              </a:spcAft>
              <a:buSzPts val="1400"/>
              <a:buFont typeface="Montserrat"/>
              <a:buNone/>
              <a:defRPr>
                <a:latin typeface="Montserrat"/>
                <a:ea typeface="Montserrat"/>
                <a:cs typeface="Montserrat"/>
                <a:sym typeface="Montserrat"/>
              </a:defRPr>
            </a:lvl2pPr>
            <a:lvl3pPr lvl="2" algn="ctr" rtl="0">
              <a:spcBef>
                <a:spcPts val="0"/>
              </a:spcBef>
              <a:spcAft>
                <a:spcPts val="0"/>
              </a:spcAft>
              <a:buSzPts val="1400"/>
              <a:buFont typeface="Montserrat"/>
              <a:buNone/>
              <a:defRPr>
                <a:latin typeface="Montserrat"/>
                <a:ea typeface="Montserrat"/>
                <a:cs typeface="Montserrat"/>
                <a:sym typeface="Montserrat"/>
              </a:defRPr>
            </a:lvl3pPr>
            <a:lvl4pPr lvl="3" algn="ctr" rtl="0">
              <a:spcBef>
                <a:spcPts val="0"/>
              </a:spcBef>
              <a:spcAft>
                <a:spcPts val="0"/>
              </a:spcAft>
              <a:buSzPts val="1400"/>
              <a:buFont typeface="Montserrat"/>
              <a:buNone/>
              <a:defRPr>
                <a:latin typeface="Montserrat"/>
                <a:ea typeface="Montserrat"/>
                <a:cs typeface="Montserrat"/>
                <a:sym typeface="Montserrat"/>
              </a:defRPr>
            </a:lvl4pPr>
            <a:lvl5pPr lvl="4" algn="ctr" rtl="0">
              <a:spcBef>
                <a:spcPts val="0"/>
              </a:spcBef>
              <a:spcAft>
                <a:spcPts val="0"/>
              </a:spcAft>
              <a:buSzPts val="1400"/>
              <a:buFont typeface="Montserrat"/>
              <a:buNone/>
              <a:defRPr>
                <a:latin typeface="Montserrat"/>
                <a:ea typeface="Montserrat"/>
                <a:cs typeface="Montserrat"/>
                <a:sym typeface="Montserrat"/>
              </a:defRPr>
            </a:lvl5pPr>
            <a:lvl6pPr lvl="5" algn="ctr" rtl="0">
              <a:spcBef>
                <a:spcPts val="0"/>
              </a:spcBef>
              <a:spcAft>
                <a:spcPts val="0"/>
              </a:spcAft>
              <a:buSzPts val="1400"/>
              <a:buFont typeface="Montserrat"/>
              <a:buNone/>
              <a:defRPr>
                <a:latin typeface="Montserrat"/>
                <a:ea typeface="Montserrat"/>
                <a:cs typeface="Montserrat"/>
                <a:sym typeface="Montserrat"/>
              </a:defRPr>
            </a:lvl6pPr>
            <a:lvl7pPr lvl="6" algn="ctr" rtl="0">
              <a:spcBef>
                <a:spcPts val="0"/>
              </a:spcBef>
              <a:spcAft>
                <a:spcPts val="0"/>
              </a:spcAft>
              <a:buSzPts val="1400"/>
              <a:buFont typeface="Montserrat"/>
              <a:buNone/>
              <a:defRPr>
                <a:latin typeface="Montserrat"/>
                <a:ea typeface="Montserrat"/>
                <a:cs typeface="Montserrat"/>
                <a:sym typeface="Montserrat"/>
              </a:defRPr>
            </a:lvl7pPr>
            <a:lvl8pPr lvl="7" algn="ctr" rtl="0">
              <a:spcBef>
                <a:spcPts val="0"/>
              </a:spcBef>
              <a:spcAft>
                <a:spcPts val="0"/>
              </a:spcAft>
              <a:buSzPts val="1400"/>
              <a:buFont typeface="Montserrat"/>
              <a:buNone/>
              <a:defRPr>
                <a:latin typeface="Montserrat"/>
                <a:ea typeface="Montserrat"/>
                <a:cs typeface="Montserrat"/>
                <a:sym typeface="Montserrat"/>
              </a:defRPr>
            </a:lvl8pPr>
            <a:lvl9pPr lvl="8" algn="ctr"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893" name="Google Shape;893;p21"/>
          <p:cNvSpPr/>
          <p:nvPr/>
        </p:nvSpPr>
        <p:spPr>
          <a:xfrm rot="-9939482">
            <a:off x="7347524" y="-1334074"/>
            <a:ext cx="3151563" cy="3058391"/>
          </a:xfrm>
          <a:custGeom>
            <a:avLst/>
            <a:gdLst/>
            <a:ahLst/>
            <a:cxnLst/>
            <a:rect l="l" t="t" r="r" b="b"/>
            <a:pathLst>
              <a:path w="126067" h="122340" extrusionOk="0">
                <a:moveTo>
                  <a:pt x="53372" y="0"/>
                </a:moveTo>
                <a:cubicBezTo>
                  <a:pt x="50944" y="0"/>
                  <a:pt x="48529" y="321"/>
                  <a:pt x="46155" y="1029"/>
                </a:cubicBezTo>
                <a:cubicBezTo>
                  <a:pt x="45541" y="1189"/>
                  <a:pt x="45040" y="1575"/>
                  <a:pt x="44722" y="2121"/>
                </a:cubicBezTo>
                <a:cubicBezTo>
                  <a:pt x="44123" y="2102"/>
                  <a:pt x="43525" y="2092"/>
                  <a:pt x="42927" y="2092"/>
                </a:cubicBezTo>
                <a:cubicBezTo>
                  <a:pt x="33632" y="2092"/>
                  <a:pt x="24385" y="4433"/>
                  <a:pt x="16242" y="9605"/>
                </a:cubicBezTo>
                <a:cubicBezTo>
                  <a:pt x="6984" y="15520"/>
                  <a:pt x="0" y="27075"/>
                  <a:pt x="5414" y="37903"/>
                </a:cubicBezTo>
                <a:cubicBezTo>
                  <a:pt x="12124" y="51347"/>
                  <a:pt x="28912" y="51893"/>
                  <a:pt x="41651" y="54759"/>
                </a:cubicBezTo>
                <a:cubicBezTo>
                  <a:pt x="58143" y="58490"/>
                  <a:pt x="72155" y="69272"/>
                  <a:pt x="79980" y="84285"/>
                </a:cubicBezTo>
                <a:cubicBezTo>
                  <a:pt x="83688" y="91291"/>
                  <a:pt x="84894" y="98320"/>
                  <a:pt x="86190" y="106009"/>
                </a:cubicBezTo>
                <a:cubicBezTo>
                  <a:pt x="87191" y="111901"/>
                  <a:pt x="89079" y="117906"/>
                  <a:pt x="94812" y="120727"/>
                </a:cubicBezTo>
                <a:cubicBezTo>
                  <a:pt x="97076" y="121841"/>
                  <a:pt x="99369" y="122340"/>
                  <a:pt x="101613" y="122340"/>
                </a:cubicBezTo>
                <a:cubicBezTo>
                  <a:pt x="109626" y="122340"/>
                  <a:pt x="117002" y="115982"/>
                  <a:pt x="120130" y="108625"/>
                </a:cubicBezTo>
                <a:cubicBezTo>
                  <a:pt x="126067" y="94749"/>
                  <a:pt x="123291" y="76346"/>
                  <a:pt x="119038" y="62379"/>
                </a:cubicBezTo>
                <a:cubicBezTo>
                  <a:pt x="113920" y="45455"/>
                  <a:pt x="104138" y="30305"/>
                  <a:pt x="90854" y="18659"/>
                </a:cubicBezTo>
                <a:cubicBezTo>
                  <a:pt x="81210" y="10233"/>
                  <a:pt x="67084" y="0"/>
                  <a:pt x="533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 name="Google Shape;894;p21"/>
          <p:cNvGrpSpPr/>
          <p:nvPr/>
        </p:nvGrpSpPr>
        <p:grpSpPr>
          <a:xfrm rot="-476913">
            <a:off x="4623784" y="-1495118"/>
            <a:ext cx="2557542" cy="2262721"/>
            <a:chOff x="1749700" y="889800"/>
            <a:chExt cx="4276500" cy="3783525"/>
          </a:xfrm>
        </p:grpSpPr>
        <p:sp>
          <p:nvSpPr>
            <p:cNvPr id="895" name="Google Shape;895;p21"/>
            <p:cNvSpPr/>
            <p:nvPr/>
          </p:nvSpPr>
          <p:spPr>
            <a:xfrm>
              <a:off x="2226200" y="889800"/>
              <a:ext cx="183125" cy="226500"/>
            </a:xfrm>
            <a:custGeom>
              <a:avLst/>
              <a:gdLst/>
              <a:ahLst/>
              <a:cxnLst/>
              <a:rect l="l" t="t" r="r" b="b"/>
              <a:pathLst>
                <a:path w="7325" h="9060" extrusionOk="0">
                  <a:moveTo>
                    <a:pt x="3299" y="1"/>
                  </a:moveTo>
                  <a:cubicBezTo>
                    <a:pt x="2841" y="1"/>
                    <a:pt x="2390" y="173"/>
                    <a:pt x="2047" y="502"/>
                  </a:cubicBezTo>
                  <a:cubicBezTo>
                    <a:pt x="1753" y="835"/>
                    <a:pt x="1510" y="1203"/>
                    <a:pt x="1317" y="1604"/>
                  </a:cubicBezTo>
                  <a:lnTo>
                    <a:pt x="1317" y="1604"/>
                  </a:lnTo>
                  <a:cubicBezTo>
                    <a:pt x="1359" y="1507"/>
                    <a:pt x="1373" y="1467"/>
                    <a:pt x="1366" y="1467"/>
                  </a:cubicBezTo>
                  <a:cubicBezTo>
                    <a:pt x="1336" y="1467"/>
                    <a:pt x="865" y="2344"/>
                    <a:pt x="796" y="2481"/>
                  </a:cubicBezTo>
                  <a:cubicBezTo>
                    <a:pt x="0" y="3937"/>
                    <a:pt x="137" y="5234"/>
                    <a:pt x="728" y="6689"/>
                  </a:cubicBezTo>
                  <a:cubicBezTo>
                    <a:pt x="1345" y="8277"/>
                    <a:pt x="2705" y="9059"/>
                    <a:pt x="4024" y="9059"/>
                  </a:cubicBezTo>
                  <a:cubicBezTo>
                    <a:pt x="5577" y="9059"/>
                    <a:pt x="7074" y="7976"/>
                    <a:pt x="7234" y="5848"/>
                  </a:cubicBezTo>
                  <a:cubicBezTo>
                    <a:pt x="7325" y="4255"/>
                    <a:pt x="7097" y="2982"/>
                    <a:pt x="5960" y="1776"/>
                  </a:cubicBezTo>
                  <a:cubicBezTo>
                    <a:pt x="5664" y="1503"/>
                    <a:pt x="5346" y="1230"/>
                    <a:pt x="5027" y="980"/>
                  </a:cubicBezTo>
                  <a:cubicBezTo>
                    <a:pt x="4777" y="684"/>
                    <a:pt x="4504" y="434"/>
                    <a:pt x="4186" y="229"/>
                  </a:cubicBezTo>
                  <a:cubicBezTo>
                    <a:pt x="3906" y="76"/>
                    <a:pt x="3601" y="1"/>
                    <a:pt x="3299" y="1"/>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1"/>
            <p:cNvSpPr/>
            <p:nvPr/>
          </p:nvSpPr>
          <p:spPr>
            <a:xfrm>
              <a:off x="2327350" y="1533200"/>
              <a:ext cx="283725" cy="185850"/>
            </a:xfrm>
            <a:custGeom>
              <a:avLst/>
              <a:gdLst/>
              <a:ahLst/>
              <a:cxnLst/>
              <a:rect l="l" t="t" r="r" b="b"/>
              <a:pathLst>
                <a:path w="11349" h="7434" extrusionOk="0">
                  <a:moveTo>
                    <a:pt x="6546" y="1"/>
                  </a:moveTo>
                  <a:cubicBezTo>
                    <a:pt x="6377" y="1"/>
                    <a:pt x="6205" y="13"/>
                    <a:pt x="6031" y="39"/>
                  </a:cubicBezTo>
                  <a:cubicBezTo>
                    <a:pt x="4030" y="334"/>
                    <a:pt x="2392" y="2040"/>
                    <a:pt x="1163" y="3542"/>
                  </a:cubicBezTo>
                  <a:cubicBezTo>
                    <a:pt x="1" y="4928"/>
                    <a:pt x="618" y="7434"/>
                    <a:pt x="2647" y="7434"/>
                  </a:cubicBezTo>
                  <a:cubicBezTo>
                    <a:pt x="2683" y="7434"/>
                    <a:pt x="2719" y="7433"/>
                    <a:pt x="2756" y="7432"/>
                  </a:cubicBezTo>
                  <a:cubicBezTo>
                    <a:pt x="5008" y="7318"/>
                    <a:pt x="7419" y="7022"/>
                    <a:pt x="9080" y="5361"/>
                  </a:cubicBezTo>
                  <a:cubicBezTo>
                    <a:pt x="11348" y="3114"/>
                    <a:pt x="9247" y="1"/>
                    <a:pt x="6546" y="1"/>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1"/>
            <p:cNvSpPr/>
            <p:nvPr/>
          </p:nvSpPr>
          <p:spPr>
            <a:xfrm>
              <a:off x="2677400" y="1195275"/>
              <a:ext cx="265350" cy="220825"/>
            </a:xfrm>
            <a:custGeom>
              <a:avLst/>
              <a:gdLst/>
              <a:ahLst/>
              <a:cxnLst/>
              <a:rect l="l" t="t" r="r" b="b"/>
              <a:pathLst>
                <a:path w="10614" h="8833" extrusionOk="0">
                  <a:moveTo>
                    <a:pt x="5747" y="0"/>
                  </a:moveTo>
                  <a:cubicBezTo>
                    <a:pt x="5142" y="0"/>
                    <a:pt x="4503" y="134"/>
                    <a:pt x="3858" y="430"/>
                  </a:cubicBezTo>
                  <a:cubicBezTo>
                    <a:pt x="2493" y="1067"/>
                    <a:pt x="1765" y="2045"/>
                    <a:pt x="1219" y="3387"/>
                  </a:cubicBezTo>
                  <a:cubicBezTo>
                    <a:pt x="0" y="6257"/>
                    <a:pt x="1858" y="8832"/>
                    <a:pt x="4511" y="8832"/>
                  </a:cubicBezTo>
                  <a:cubicBezTo>
                    <a:pt x="5076" y="8832"/>
                    <a:pt x="5677" y="8716"/>
                    <a:pt x="6292" y="8460"/>
                  </a:cubicBezTo>
                  <a:cubicBezTo>
                    <a:pt x="7634" y="7891"/>
                    <a:pt x="8612" y="7164"/>
                    <a:pt x="9249" y="5821"/>
                  </a:cubicBezTo>
                  <a:cubicBezTo>
                    <a:pt x="10614" y="2849"/>
                    <a:pt x="8538" y="0"/>
                    <a:pt x="5747"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1"/>
            <p:cNvSpPr/>
            <p:nvPr/>
          </p:nvSpPr>
          <p:spPr>
            <a:xfrm>
              <a:off x="1795700" y="1310500"/>
              <a:ext cx="278100" cy="217600"/>
            </a:xfrm>
            <a:custGeom>
              <a:avLst/>
              <a:gdLst/>
              <a:ahLst/>
              <a:cxnLst/>
              <a:rect l="l" t="t" r="r" b="b"/>
              <a:pathLst>
                <a:path w="11124" h="8704" extrusionOk="0">
                  <a:moveTo>
                    <a:pt x="5323" y="1"/>
                  </a:moveTo>
                  <a:cubicBezTo>
                    <a:pt x="4021" y="1"/>
                    <a:pt x="2717" y="518"/>
                    <a:pt x="1524" y="1554"/>
                  </a:cubicBezTo>
                  <a:cubicBezTo>
                    <a:pt x="410" y="2509"/>
                    <a:pt x="0" y="4807"/>
                    <a:pt x="910" y="6058"/>
                  </a:cubicBezTo>
                  <a:cubicBezTo>
                    <a:pt x="2137" y="7723"/>
                    <a:pt x="3746" y="8703"/>
                    <a:pt x="5530" y="8703"/>
                  </a:cubicBezTo>
                  <a:cubicBezTo>
                    <a:pt x="6426" y="8703"/>
                    <a:pt x="7367" y="8456"/>
                    <a:pt x="8326" y="7923"/>
                  </a:cubicBezTo>
                  <a:cubicBezTo>
                    <a:pt x="10510" y="6717"/>
                    <a:pt x="11124" y="3351"/>
                    <a:pt x="9190" y="1622"/>
                  </a:cubicBezTo>
                  <a:cubicBezTo>
                    <a:pt x="7983" y="541"/>
                    <a:pt x="6654" y="1"/>
                    <a:pt x="5323" y="1"/>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1"/>
            <p:cNvSpPr/>
            <p:nvPr/>
          </p:nvSpPr>
          <p:spPr>
            <a:xfrm>
              <a:off x="2706175" y="2238800"/>
              <a:ext cx="236600" cy="344700"/>
            </a:xfrm>
            <a:custGeom>
              <a:avLst/>
              <a:gdLst/>
              <a:ahLst/>
              <a:cxnLst/>
              <a:rect l="l" t="t" r="r" b="b"/>
              <a:pathLst>
                <a:path w="9464" h="13788" extrusionOk="0">
                  <a:moveTo>
                    <a:pt x="4399" y="1"/>
                  </a:moveTo>
                  <a:cubicBezTo>
                    <a:pt x="3113" y="1"/>
                    <a:pt x="1775" y="902"/>
                    <a:pt x="1524" y="2433"/>
                  </a:cubicBezTo>
                  <a:cubicBezTo>
                    <a:pt x="0" y="5253"/>
                    <a:pt x="0" y="9371"/>
                    <a:pt x="1661" y="11964"/>
                  </a:cubicBezTo>
                  <a:cubicBezTo>
                    <a:pt x="2447" y="13225"/>
                    <a:pt x="3581" y="13787"/>
                    <a:pt x="4714" y="13787"/>
                  </a:cubicBezTo>
                  <a:cubicBezTo>
                    <a:pt x="6238" y="13787"/>
                    <a:pt x="7761" y="12772"/>
                    <a:pt x="8439" y="11077"/>
                  </a:cubicBezTo>
                  <a:cubicBezTo>
                    <a:pt x="9463" y="8529"/>
                    <a:pt x="8758" y="4207"/>
                    <a:pt x="6824" y="1932"/>
                  </a:cubicBezTo>
                  <a:cubicBezTo>
                    <a:pt x="6457" y="596"/>
                    <a:pt x="5445" y="1"/>
                    <a:pt x="4399" y="1"/>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1"/>
            <p:cNvSpPr/>
            <p:nvPr/>
          </p:nvSpPr>
          <p:spPr>
            <a:xfrm>
              <a:off x="2003275" y="2384950"/>
              <a:ext cx="313925" cy="216875"/>
            </a:xfrm>
            <a:custGeom>
              <a:avLst/>
              <a:gdLst/>
              <a:ahLst/>
              <a:cxnLst/>
              <a:rect l="l" t="t" r="r" b="b"/>
              <a:pathLst>
                <a:path w="12557" h="8675" extrusionOk="0">
                  <a:moveTo>
                    <a:pt x="8629" y="0"/>
                  </a:moveTo>
                  <a:cubicBezTo>
                    <a:pt x="8514" y="0"/>
                    <a:pt x="8398" y="7"/>
                    <a:pt x="8280" y="22"/>
                  </a:cubicBezTo>
                  <a:cubicBezTo>
                    <a:pt x="5937" y="295"/>
                    <a:pt x="3776" y="749"/>
                    <a:pt x="2002" y="2456"/>
                  </a:cubicBezTo>
                  <a:cubicBezTo>
                    <a:pt x="0" y="4389"/>
                    <a:pt x="1115" y="7574"/>
                    <a:pt x="3594" y="8370"/>
                  </a:cubicBezTo>
                  <a:cubicBezTo>
                    <a:pt x="4282" y="8583"/>
                    <a:pt x="4978" y="8675"/>
                    <a:pt x="5672" y="8675"/>
                  </a:cubicBezTo>
                  <a:cubicBezTo>
                    <a:pt x="6908" y="8675"/>
                    <a:pt x="8139" y="8383"/>
                    <a:pt x="9304" y="7960"/>
                  </a:cubicBezTo>
                  <a:cubicBezTo>
                    <a:pt x="11215" y="7301"/>
                    <a:pt x="12557" y="5640"/>
                    <a:pt x="12261" y="3547"/>
                  </a:cubicBezTo>
                  <a:cubicBezTo>
                    <a:pt x="12025" y="1855"/>
                    <a:pt x="10498" y="0"/>
                    <a:pt x="8629"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1"/>
            <p:cNvSpPr/>
            <p:nvPr/>
          </p:nvSpPr>
          <p:spPr>
            <a:xfrm>
              <a:off x="1749700" y="1859925"/>
              <a:ext cx="205825" cy="179750"/>
            </a:xfrm>
            <a:custGeom>
              <a:avLst/>
              <a:gdLst/>
              <a:ahLst/>
              <a:cxnLst/>
              <a:rect l="l" t="t" r="r" b="b"/>
              <a:pathLst>
                <a:path w="8233" h="7190" extrusionOk="0">
                  <a:moveTo>
                    <a:pt x="4008" y="0"/>
                  </a:moveTo>
                  <a:cubicBezTo>
                    <a:pt x="1924" y="0"/>
                    <a:pt x="0" y="1624"/>
                    <a:pt x="339" y="4030"/>
                  </a:cubicBezTo>
                  <a:cubicBezTo>
                    <a:pt x="611" y="5922"/>
                    <a:pt x="2314" y="7190"/>
                    <a:pt x="4046" y="7190"/>
                  </a:cubicBezTo>
                  <a:cubicBezTo>
                    <a:pt x="4917" y="7190"/>
                    <a:pt x="5796" y="6869"/>
                    <a:pt x="6504" y="6146"/>
                  </a:cubicBezTo>
                  <a:lnTo>
                    <a:pt x="6799" y="5827"/>
                  </a:lnTo>
                  <a:cubicBezTo>
                    <a:pt x="8232" y="4371"/>
                    <a:pt x="8096" y="1528"/>
                    <a:pt x="6094" y="573"/>
                  </a:cubicBezTo>
                  <a:lnTo>
                    <a:pt x="5730" y="391"/>
                  </a:lnTo>
                  <a:cubicBezTo>
                    <a:pt x="5173" y="125"/>
                    <a:pt x="4585" y="0"/>
                    <a:pt x="4008"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1"/>
            <p:cNvSpPr/>
            <p:nvPr/>
          </p:nvSpPr>
          <p:spPr>
            <a:xfrm>
              <a:off x="2389975" y="2023950"/>
              <a:ext cx="197925" cy="153525"/>
            </a:xfrm>
            <a:custGeom>
              <a:avLst/>
              <a:gdLst/>
              <a:ahLst/>
              <a:cxnLst/>
              <a:rect l="l" t="t" r="r" b="b"/>
              <a:pathLst>
                <a:path w="7917" h="6141" extrusionOk="0">
                  <a:moveTo>
                    <a:pt x="3454" y="1"/>
                  </a:moveTo>
                  <a:cubicBezTo>
                    <a:pt x="3076" y="1"/>
                    <a:pt x="2699" y="30"/>
                    <a:pt x="2321" y="85"/>
                  </a:cubicBezTo>
                  <a:cubicBezTo>
                    <a:pt x="728" y="313"/>
                    <a:pt x="0" y="2474"/>
                    <a:pt x="774" y="3725"/>
                  </a:cubicBezTo>
                  <a:cubicBezTo>
                    <a:pt x="1138" y="4339"/>
                    <a:pt x="1616" y="4862"/>
                    <a:pt x="2184" y="5294"/>
                  </a:cubicBezTo>
                  <a:cubicBezTo>
                    <a:pt x="2853" y="5842"/>
                    <a:pt x="3672" y="6141"/>
                    <a:pt x="4466" y="6141"/>
                  </a:cubicBezTo>
                  <a:cubicBezTo>
                    <a:pt x="5454" y="6141"/>
                    <a:pt x="6404" y="5679"/>
                    <a:pt x="6984" y="4657"/>
                  </a:cubicBezTo>
                  <a:cubicBezTo>
                    <a:pt x="7917" y="3020"/>
                    <a:pt x="7052" y="586"/>
                    <a:pt x="5119" y="199"/>
                  </a:cubicBezTo>
                  <a:cubicBezTo>
                    <a:pt x="4564" y="64"/>
                    <a:pt x="4009" y="1"/>
                    <a:pt x="3454" y="1"/>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1"/>
            <p:cNvSpPr/>
            <p:nvPr/>
          </p:nvSpPr>
          <p:spPr>
            <a:xfrm>
              <a:off x="3245425" y="1472775"/>
              <a:ext cx="196275" cy="197875"/>
            </a:xfrm>
            <a:custGeom>
              <a:avLst/>
              <a:gdLst/>
              <a:ahLst/>
              <a:cxnLst/>
              <a:rect l="l" t="t" r="r" b="b"/>
              <a:pathLst>
                <a:path w="7851" h="7915" extrusionOk="0">
                  <a:moveTo>
                    <a:pt x="4513" y="0"/>
                  </a:moveTo>
                  <a:cubicBezTo>
                    <a:pt x="3580" y="0"/>
                    <a:pt x="2631" y="393"/>
                    <a:pt x="2042" y="1273"/>
                  </a:cubicBezTo>
                  <a:cubicBezTo>
                    <a:pt x="1382" y="2205"/>
                    <a:pt x="1314" y="3115"/>
                    <a:pt x="905" y="4116"/>
                  </a:cubicBezTo>
                  <a:cubicBezTo>
                    <a:pt x="0" y="6112"/>
                    <a:pt x="1639" y="7915"/>
                    <a:pt x="3287" y="7915"/>
                  </a:cubicBezTo>
                  <a:cubicBezTo>
                    <a:pt x="4044" y="7915"/>
                    <a:pt x="4802" y="7535"/>
                    <a:pt x="5318" y="6618"/>
                  </a:cubicBezTo>
                  <a:cubicBezTo>
                    <a:pt x="5977" y="5458"/>
                    <a:pt x="6705" y="4662"/>
                    <a:pt x="7160" y="3343"/>
                  </a:cubicBezTo>
                  <a:cubicBezTo>
                    <a:pt x="7850" y="1302"/>
                    <a:pt x="6209" y="0"/>
                    <a:pt x="4513"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1"/>
            <p:cNvSpPr/>
            <p:nvPr/>
          </p:nvSpPr>
          <p:spPr>
            <a:xfrm>
              <a:off x="3247675" y="933050"/>
              <a:ext cx="233625" cy="177075"/>
            </a:xfrm>
            <a:custGeom>
              <a:avLst/>
              <a:gdLst/>
              <a:ahLst/>
              <a:cxnLst/>
              <a:rect l="l" t="t" r="r" b="b"/>
              <a:pathLst>
                <a:path w="9345" h="7083" extrusionOk="0">
                  <a:moveTo>
                    <a:pt x="4773" y="0"/>
                  </a:moveTo>
                  <a:cubicBezTo>
                    <a:pt x="1" y="0"/>
                    <a:pt x="650" y="7082"/>
                    <a:pt x="4517" y="7082"/>
                  </a:cubicBezTo>
                  <a:cubicBezTo>
                    <a:pt x="4872" y="7082"/>
                    <a:pt x="5253" y="7023"/>
                    <a:pt x="5660" y="6893"/>
                  </a:cubicBezTo>
                  <a:cubicBezTo>
                    <a:pt x="9345" y="5710"/>
                    <a:pt x="8890" y="0"/>
                    <a:pt x="4773"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1"/>
            <p:cNvSpPr/>
            <p:nvPr/>
          </p:nvSpPr>
          <p:spPr>
            <a:xfrm>
              <a:off x="2950925" y="1955475"/>
              <a:ext cx="288750" cy="274600"/>
            </a:xfrm>
            <a:custGeom>
              <a:avLst/>
              <a:gdLst/>
              <a:ahLst/>
              <a:cxnLst/>
              <a:rect l="l" t="t" r="r" b="b"/>
              <a:pathLst>
                <a:path w="11550" h="10984" extrusionOk="0">
                  <a:moveTo>
                    <a:pt x="2898" y="0"/>
                  </a:moveTo>
                  <a:cubicBezTo>
                    <a:pt x="1277" y="0"/>
                    <a:pt x="0" y="2136"/>
                    <a:pt x="788" y="3711"/>
                  </a:cubicBezTo>
                  <a:cubicBezTo>
                    <a:pt x="1402" y="4917"/>
                    <a:pt x="1834" y="6168"/>
                    <a:pt x="2403" y="7374"/>
                  </a:cubicBezTo>
                  <a:cubicBezTo>
                    <a:pt x="3131" y="8852"/>
                    <a:pt x="4245" y="9785"/>
                    <a:pt x="5633" y="10604"/>
                  </a:cubicBezTo>
                  <a:cubicBezTo>
                    <a:pt x="6092" y="10865"/>
                    <a:pt x="6611" y="10984"/>
                    <a:pt x="7138" y="10984"/>
                  </a:cubicBezTo>
                  <a:cubicBezTo>
                    <a:pt x="9272" y="10984"/>
                    <a:pt x="11549" y="9040"/>
                    <a:pt x="10637" y="6759"/>
                  </a:cubicBezTo>
                  <a:cubicBezTo>
                    <a:pt x="9932" y="5008"/>
                    <a:pt x="9250" y="3689"/>
                    <a:pt x="7612" y="2619"/>
                  </a:cubicBezTo>
                  <a:cubicBezTo>
                    <a:pt x="6452" y="1846"/>
                    <a:pt x="5246" y="1209"/>
                    <a:pt x="4109" y="413"/>
                  </a:cubicBezTo>
                  <a:cubicBezTo>
                    <a:pt x="3701" y="125"/>
                    <a:pt x="3289" y="0"/>
                    <a:pt x="2898"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1"/>
            <p:cNvSpPr/>
            <p:nvPr/>
          </p:nvSpPr>
          <p:spPr>
            <a:xfrm>
              <a:off x="3434650" y="2244700"/>
              <a:ext cx="193450" cy="190850"/>
            </a:xfrm>
            <a:custGeom>
              <a:avLst/>
              <a:gdLst/>
              <a:ahLst/>
              <a:cxnLst/>
              <a:rect l="l" t="t" r="r" b="b"/>
              <a:pathLst>
                <a:path w="7738" h="7634" extrusionOk="0">
                  <a:moveTo>
                    <a:pt x="4717" y="0"/>
                  </a:moveTo>
                  <a:cubicBezTo>
                    <a:pt x="4251" y="0"/>
                    <a:pt x="3785" y="100"/>
                    <a:pt x="3367" y="309"/>
                  </a:cubicBezTo>
                  <a:cubicBezTo>
                    <a:pt x="2617" y="695"/>
                    <a:pt x="1934" y="1241"/>
                    <a:pt x="1366" y="1901"/>
                  </a:cubicBezTo>
                  <a:cubicBezTo>
                    <a:pt x="1" y="3402"/>
                    <a:pt x="46" y="5677"/>
                    <a:pt x="1729" y="6951"/>
                  </a:cubicBezTo>
                  <a:cubicBezTo>
                    <a:pt x="2324" y="7401"/>
                    <a:pt x="3089" y="7634"/>
                    <a:pt x="3850" y="7634"/>
                  </a:cubicBezTo>
                  <a:cubicBezTo>
                    <a:pt x="5012" y="7634"/>
                    <a:pt x="6166" y="7091"/>
                    <a:pt x="6688" y="5950"/>
                  </a:cubicBezTo>
                  <a:cubicBezTo>
                    <a:pt x="7189" y="4972"/>
                    <a:pt x="7507" y="3880"/>
                    <a:pt x="7598" y="2765"/>
                  </a:cubicBezTo>
                  <a:cubicBezTo>
                    <a:pt x="7737" y="1044"/>
                    <a:pt x="6228" y="0"/>
                    <a:pt x="4717"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1"/>
            <p:cNvSpPr/>
            <p:nvPr/>
          </p:nvSpPr>
          <p:spPr>
            <a:xfrm>
              <a:off x="3624350" y="1588700"/>
              <a:ext cx="234575" cy="157375"/>
            </a:xfrm>
            <a:custGeom>
              <a:avLst/>
              <a:gdLst/>
              <a:ahLst/>
              <a:cxnLst/>
              <a:rect l="l" t="t" r="r" b="b"/>
              <a:pathLst>
                <a:path w="9383" h="6295" extrusionOk="0">
                  <a:moveTo>
                    <a:pt x="5571" y="1"/>
                  </a:moveTo>
                  <a:cubicBezTo>
                    <a:pt x="3880" y="1"/>
                    <a:pt x="3007" y="894"/>
                    <a:pt x="1853" y="2004"/>
                  </a:cubicBezTo>
                  <a:cubicBezTo>
                    <a:pt x="1" y="3771"/>
                    <a:pt x="1695" y="6295"/>
                    <a:pt x="3840" y="6295"/>
                  </a:cubicBezTo>
                  <a:cubicBezTo>
                    <a:pt x="3987" y="6295"/>
                    <a:pt x="4136" y="6283"/>
                    <a:pt x="4287" y="6258"/>
                  </a:cubicBezTo>
                  <a:cubicBezTo>
                    <a:pt x="6084" y="5985"/>
                    <a:pt x="7017" y="5689"/>
                    <a:pt x="8108" y="4142"/>
                  </a:cubicBezTo>
                  <a:cubicBezTo>
                    <a:pt x="9382" y="2368"/>
                    <a:pt x="7608" y="71"/>
                    <a:pt x="5697" y="2"/>
                  </a:cubicBezTo>
                  <a:cubicBezTo>
                    <a:pt x="5655" y="1"/>
                    <a:pt x="5612" y="1"/>
                    <a:pt x="5571" y="1"/>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1"/>
            <p:cNvSpPr/>
            <p:nvPr/>
          </p:nvSpPr>
          <p:spPr>
            <a:xfrm>
              <a:off x="3196375" y="2966875"/>
              <a:ext cx="193950" cy="304450"/>
            </a:xfrm>
            <a:custGeom>
              <a:avLst/>
              <a:gdLst/>
              <a:ahLst/>
              <a:cxnLst/>
              <a:rect l="l" t="t" r="r" b="b"/>
              <a:pathLst>
                <a:path w="7758" h="12178" extrusionOk="0">
                  <a:moveTo>
                    <a:pt x="3248" y="0"/>
                  </a:moveTo>
                  <a:cubicBezTo>
                    <a:pt x="1824" y="0"/>
                    <a:pt x="296" y="1239"/>
                    <a:pt x="569" y="3109"/>
                  </a:cubicBezTo>
                  <a:cubicBezTo>
                    <a:pt x="683" y="3973"/>
                    <a:pt x="114" y="5247"/>
                    <a:pt x="69" y="6134"/>
                  </a:cubicBezTo>
                  <a:cubicBezTo>
                    <a:pt x="0" y="7272"/>
                    <a:pt x="182" y="8432"/>
                    <a:pt x="615" y="9501"/>
                  </a:cubicBezTo>
                  <a:cubicBezTo>
                    <a:pt x="1193" y="11008"/>
                    <a:pt x="2407" y="12177"/>
                    <a:pt x="4054" y="12177"/>
                  </a:cubicBezTo>
                  <a:cubicBezTo>
                    <a:pt x="4223" y="12177"/>
                    <a:pt x="4396" y="12165"/>
                    <a:pt x="4573" y="12140"/>
                  </a:cubicBezTo>
                  <a:cubicBezTo>
                    <a:pt x="6370" y="11889"/>
                    <a:pt x="7712" y="10388"/>
                    <a:pt x="7735" y="8568"/>
                  </a:cubicBezTo>
                  <a:cubicBezTo>
                    <a:pt x="7757" y="7272"/>
                    <a:pt x="7507" y="5975"/>
                    <a:pt x="6961" y="4792"/>
                  </a:cubicBezTo>
                  <a:cubicBezTo>
                    <a:pt x="6506" y="3769"/>
                    <a:pt x="5642" y="2927"/>
                    <a:pt x="5392" y="1835"/>
                  </a:cubicBezTo>
                  <a:cubicBezTo>
                    <a:pt x="5100" y="552"/>
                    <a:pt x="4197" y="0"/>
                    <a:pt x="3248"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1"/>
            <p:cNvSpPr/>
            <p:nvPr/>
          </p:nvSpPr>
          <p:spPr>
            <a:xfrm>
              <a:off x="2532150" y="3339825"/>
              <a:ext cx="221250" cy="225125"/>
            </a:xfrm>
            <a:custGeom>
              <a:avLst/>
              <a:gdLst/>
              <a:ahLst/>
              <a:cxnLst/>
              <a:rect l="l" t="t" r="r" b="b"/>
              <a:pathLst>
                <a:path w="8850" h="9005" extrusionOk="0">
                  <a:moveTo>
                    <a:pt x="4832" y="1"/>
                  </a:moveTo>
                  <a:cubicBezTo>
                    <a:pt x="3906" y="1"/>
                    <a:pt x="2946" y="324"/>
                    <a:pt x="2161" y="952"/>
                  </a:cubicBezTo>
                  <a:cubicBezTo>
                    <a:pt x="0" y="2704"/>
                    <a:pt x="23" y="4888"/>
                    <a:pt x="979" y="7253"/>
                  </a:cubicBezTo>
                  <a:cubicBezTo>
                    <a:pt x="1449" y="8423"/>
                    <a:pt x="2772" y="9004"/>
                    <a:pt x="4032" y="9004"/>
                  </a:cubicBezTo>
                  <a:cubicBezTo>
                    <a:pt x="4660" y="9004"/>
                    <a:pt x="5272" y="8860"/>
                    <a:pt x="5755" y="8573"/>
                  </a:cubicBezTo>
                  <a:cubicBezTo>
                    <a:pt x="8053" y="7208"/>
                    <a:pt x="8849" y="5161"/>
                    <a:pt x="8189" y="2590"/>
                  </a:cubicBezTo>
                  <a:cubicBezTo>
                    <a:pt x="7727" y="837"/>
                    <a:pt x="6321" y="1"/>
                    <a:pt x="4832" y="1"/>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1"/>
            <p:cNvSpPr/>
            <p:nvPr/>
          </p:nvSpPr>
          <p:spPr>
            <a:xfrm>
              <a:off x="1958625" y="3174175"/>
              <a:ext cx="242000" cy="191000"/>
            </a:xfrm>
            <a:custGeom>
              <a:avLst/>
              <a:gdLst/>
              <a:ahLst/>
              <a:cxnLst/>
              <a:rect l="l" t="t" r="r" b="b"/>
              <a:pathLst>
                <a:path w="9680" h="7640" extrusionOk="0">
                  <a:moveTo>
                    <a:pt x="4775" y="1"/>
                  </a:moveTo>
                  <a:cubicBezTo>
                    <a:pt x="4719" y="1"/>
                    <a:pt x="4663" y="1"/>
                    <a:pt x="4607" y="3"/>
                  </a:cubicBezTo>
                  <a:cubicBezTo>
                    <a:pt x="4588" y="3"/>
                    <a:pt x="4569" y="3"/>
                    <a:pt x="4550" y="3"/>
                  </a:cubicBezTo>
                  <a:cubicBezTo>
                    <a:pt x="1226" y="3"/>
                    <a:pt x="0" y="3975"/>
                    <a:pt x="1991" y="6282"/>
                  </a:cubicBezTo>
                  <a:cubicBezTo>
                    <a:pt x="2754" y="7148"/>
                    <a:pt x="3834" y="7640"/>
                    <a:pt x="4978" y="7640"/>
                  </a:cubicBezTo>
                  <a:cubicBezTo>
                    <a:pt x="5096" y="7640"/>
                    <a:pt x="5215" y="7634"/>
                    <a:pt x="5335" y="7624"/>
                  </a:cubicBezTo>
                  <a:cubicBezTo>
                    <a:pt x="7678" y="7419"/>
                    <a:pt x="9680" y="5440"/>
                    <a:pt x="8974" y="2915"/>
                  </a:cubicBezTo>
                  <a:cubicBezTo>
                    <a:pt x="8838" y="2369"/>
                    <a:pt x="8565" y="1846"/>
                    <a:pt x="8178" y="1414"/>
                  </a:cubicBezTo>
                  <a:cubicBezTo>
                    <a:pt x="7285" y="498"/>
                    <a:pt x="6057" y="1"/>
                    <a:pt x="4775" y="1"/>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1"/>
            <p:cNvSpPr/>
            <p:nvPr/>
          </p:nvSpPr>
          <p:spPr>
            <a:xfrm>
              <a:off x="2539550" y="2853075"/>
              <a:ext cx="256500" cy="211525"/>
            </a:xfrm>
            <a:custGeom>
              <a:avLst/>
              <a:gdLst/>
              <a:ahLst/>
              <a:cxnLst/>
              <a:rect l="l" t="t" r="r" b="b"/>
              <a:pathLst>
                <a:path w="10260" h="8461" extrusionOk="0">
                  <a:moveTo>
                    <a:pt x="4757" y="0"/>
                  </a:moveTo>
                  <a:cubicBezTo>
                    <a:pt x="4293" y="0"/>
                    <a:pt x="3827" y="51"/>
                    <a:pt x="3367" y="154"/>
                  </a:cubicBezTo>
                  <a:cubicBezTo>
                    <a:pt x="1069" y="609"/>
                    <a:pt x="0" y="3498"/>
                    <a:pt x="1137" y="5432"/>
                  </a:cubicBezTo>
                  <a:cubicBezTo>
                    <a:pt x="2002" y="6933"/>
                    <a:pt x="3207" y="7661"/>
                    <a:pt x="4800" y="8275"/>
                  </a:cubicBezTo>
                  <a:cubicBezTo>
                    <a:pt x="5137" y="8403"/>
                    <a:pt x="5486" y="8461"/>
                    <a:pt x="5835" y="8461"/>
                  </a:cubicBezTo>
                  <a:cubicBezTo>
                    <a:pt x="7420" y="8461"/>
                    <a:pt x="9014" y="7262"/>
                    <a:pt x="9554" y="5864"/>
                  </a:cubicBezTo>
                  <a:cubicBezTo>
                    <a:pt x="10259" y="4044"/>
                    <a:pt x="9668" y="1769"/>
                    <a:pt x="7848" y="814"/>
                  </a:cubicBezTo>
                  <a:cubicBezTo>
                    <a:pt x="6895" y="274"/>
                    <a:pt x="5831" y="0"/>
                    <a:pt x="4757"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1"/>
            <p:cNvSpPr/>
            <p:nvPr/>
          </p:nvSpPr>
          <p:spPr>
            <a:xfrm>
              <a:off x="3151475" y="2647950"/>
              <a:ext cx="320175" cy="314225"/>
            </a:xfrm>
            <a:custGeom>
              <a:avLst/>
              <a:gdLst/>
              <a:ahLst/>
              <a:cxnLst/>
              <a:rect l="l" t="t" r="r" b="b"/>
              <a:pathLst>
                <a:path w="12807" h="12569" extrusionOk="0">
                  <a:moveTo>
                    <a:pt x="6778" y="1"/>
                  </a:moveTo>
                  <a:cubicBezTo>
                    <a:pt x="5404" y="1"/>
                    <a:pt x="4128" y="608"/>
                    <a:pt x="3412" y="1808"/>
                  </a:cubicBezTo>
                  <a:cubicBezTo>
                    <a:pt x="1683" y="2923"/>
                    <a:pt x="227" y="4788"/>
                    <a:pt x="136" y="6812"/>
                  </a:cubicBezTo>
                  <a:cubicBezTo>
                    <a:pt x="1" y="10193"/>
                    <a:pt x="3214" y="12568"/>
                    <a:pt x="6370" y="12568"/>
                  </a:cubicBezTo>
                  <a:cubicBezTo>
                    <a:pt x="6400" y="12568"/>
                    <a:pt x="6430" y="12568"/>
                    <a:pt x="6460" y="12568"/>
                  </a:cubicBezTo>
                  <a:cubicBezTo>
                    <a:pt x="9758" y="12545"/>
                    <a:pt x="12602" y="9861"/>
                    <a:pt x="12715" y="6539"/>
                  </a:cubicBezTo>
                  <a:cubicBezTo>
                    <a:pt x="12806" y="3560"/>
                    <a:pt x="10531" y="489"/>
                    <a:pt x="7506" y="56"/>
                  </a:cubicBezTo>
                  <a:cubicBezTo>
                    <a:pt x="7262" y="19"/>
                    <a:pt x="7019" y="1"/>
                    <a:pt x="6778" y="1"/>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1"/>
            <p:cNvSpPr/>
            <p:nvPr/>
          </p:nvSpPr>
          <p:spPr>
            <a:xfrm>
              <a:off x="3489825" y="1861150"/>
              <a:ext cx="179150" cy="139350"/>
            </a:xfrm>
            <a:custGeom>
              <a:avLst/>
              <a:gdLst/>
              <a:ahLst/>
              <a:cxnLst/>
              <a:rect l="l" t="t" r="r" b="b"/>
              <a:pathLst>
                <a:path w="7166" h="5574" extrusionOk="0">
                  <a:moveTo>
                    <a:pt x="3594" y="0"/>
                  </a:moveTo>
                  <a:cubicBezTo>
                    <a:pt x="0" y="0"/>
                    <a:pt x="0" y="5574"/>
                    <a:pt x="3594" y="5574"/>
                  </a:cubicBezTo>
                  <a:cubicBezTo>
                    <a:pt x="7166" y="5574"/>
                    <a:pt x="7166" y="0"/>
                    <a:pt x="3594"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1"/>
            <p:cNvSpPr/>
            <p:nvPr/>
          </p:nvSpPr>
          <p:spPr>
            <a:xfrm>
              <a:off x="3652450" y="2995700"/>
              <a:ext cx="192300" cy="155750"/>
            </a:xfrm>
            <a:custGeom>
              <a:avLst/>
              <a:gdLst/>
              <a:ahLst/>
              <a:cxnLst/>
              <a:rect l="l" t="t" r="r" b="b"/>
              <a:pathLst>
                <a:path w="7692" h="6230" extrusionOk="0">
                  <a:moveTo>
                    <a:pt x="3570" y="0"/>
                  </a:moveTo>
                  <a:cubicBezTo>
                    <a:pt x="3443" y="0"/>
                    <a:pt x="3314" y="8"/>
                    <a:pt x="3186" y="22"/>
                  </a:cubicBezTo>
                  <a:cubicBezTo>
                    <a:pt x="1616" y="113"/>
                    <a:pt x="1" y="1660"/>
                    <a:pt x="615" y="3366"/>
                  </a:cubicBezTo>
                  <a:cubicBezTo>
                    <a:pt x="1161" y="4890"/>
                    <a:pt x="1889" y="5687"/>
                    <a:pt x="3504" y="6119"/>
                  </a:cubicBezTo>
                  <a:cubicBezTo>
                    <a:pt x="3793" y="6194"/>
                    <a:pt x="4067" y="6229"/>
                    <a:pt x="4325" y="6229"/>
                  </a:cubicBezTo>
                  <a:cubicBezTo>
                    <a:pt x="6704" y="6229"/>
                    <a:pt x="7691" y="3230"/>
                    <a:pt x="6234" y="1342"/>
                  </a:cubicBezTo>
                  <a:cubicBezTo>
                    <a:pt x="5605" y="490"/>
                    <a:pt x="4616" y="0"/>
                    <a:pt x="3570"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1"/>
            <p:cNvSpPr/>
            <p:nvPr/>
          </p:nvSpPr>
          <p:spPr>
            <a:xfrm>
              <a:off x="2518350" y="3867100"/>
              <a:ext cx="206050" cy="166900"/>
            </a:xfrm>
            <a:custGeom>
              <a:avLst/>
              <a:gdLst/>
              <a:ahLst/>
              <a:cxnLst/>
              <a:rect l="l" t="t" r="r" b="b"/>
              <a:pathLst>
                <a:path w="8242" h="6676" extrusionOk="0">
                  <a:moveTo>
                    <a:pt x="4399" y="1"/>
                  </a:moveTo>
                  <a:cubicBezTo>
                    <a:pt x="3869" y="1"/>
                    <a:pt x="3336" y="133"/>
                    <a:pt x="2850" y="425"/>
                  </a:cubicBezTo>
                  <a:lnTo>
                    <a:pt x="2395" y="721"/>
                  </a:lnTo>
                  <a:cubicBezTo>
                    <a:pt x="0" y="2171"/>
                    <a:pt x="576" y="6675"/>
                    <a:pt x="3630" y="6675"/>
                  </a:cubicBezTo>
                  <a:cubicBezTo>
                    <a:pt x="3738" y="6675"/>
                    <a:pt x="3850" y="6670"/>
                    <a:pt x="3964" y="6658"/>
                  </a:cubicBezTo>
                  <a:lnTo>
                    <a:pt x="4488" y="6590"/>
                  </a:lnTo>
                  <a:cubicBezTo>
                    <a:pt x="6558" y="6362"/>
                    <a:pt x="8241" y="4656"/>
                    <a:pt x="7672" y="2450"/>
                  </a:cubicBezTo>
                  <a:cubicBezTo>
                    <a:pt x="7289" y="999"/>
                    <a:pt x="5855" y="1"/>
                    <a:pt x="4399" y="1"/>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1"/>
            <p:cNvSpPr/>
            <p:nvPr/>
          </p:nvSpPr>
          <p:spPr>
            <a:xfrm>
              <a:off x="2267150" y="3707100"/>
              <a:ext cx="242850" cy="211025"/>
            </a:xfrm>
            <a:custGeom>
              <a:avLst/>
              <a:gdLst/>
              <a:ahLst/>
              <a:cxnLst/>
              <a:rect l="l" t="t" r="r" b="b"/>
              <a:pathLst>
                <a:path w="9714" h="8441" extrusionOk="0">
                  <a:moveTo>
                    <a:pt x="4845" y="1"/>
                  </a:moveTo>
                  <a:cubicBezTo>
                    <a:pt x="2320" y="1"/>
                    <a:pt x="0" y="2639"/>
                    <a:pt x="842" y="5210"/>
                  </a:cubicBezTo>
                  <a:lnTo>
                    <a:pt x="955" y="5506"/>
                  </a:lnTo>
                  <a:cubicBezTo>
                    <a:pt x="1524" y="7462"/>
                    <a:pt x="3190" y="8440"/>
                    <a:pt x="4857" y="8440"/>
                  </a:cubicBezTo>
                  <a:cubicBezTo>
                    <a:pt x="6523" y="8440"/>
                    <a:pt x="8189" y="7462"/>
                    <a:pt x="8758" y="5506"/>
                  </a:cubicBezTo>
                  <a:lnTo>
                    <a:pt x="8872" y="5210"/>
                  </a:lnTo>
                  <a:cubicBezTo>
                    <a:pt x="9713" y="2639"/>
                    <a:pt x="7393" y="1"/>
                    <a:pt x="4845" y="1"/>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1"/>
            <p:cNvSpPr/>
            <p:nvPr/>
          </p:nvSpPr>
          <p:spPr>
            <a:xfrm>
              <a:off x="3253800" y="3352875"/>
              <a:ext cx="176325" cy="238050"/>
            </a:xfrm>
            <a:custGeom>
              <a:avLst/>
              <a:gdLst/>
              <a:ahLst/>
              <a:cxnLst/>
              <a:rect l="l" t="t" r="r" b="b"/>
              <a:pathLst>
                <a:path w="7053" h="9522" extrusionOk="0">
                  <a:moveTo>
                    <a:pt x="3063" y="0"/>
                  </a:moveTo>
                  <a:cubicBezTo>
                    <a:pt x="1572" y="0"/>
                    <a:pt x="60" y="958"/>
                    <a:pt x="274" y="2682"/>
                  </a:cubicBezTo>
                  <a:cubicBezTo>
                    <a:pt x="410" y="3592"/>
                    <a:pt x="1" y="4275"/>
                    <a:pt x="1" y="5185"/>
                  </a:cubicBezTo>
                  <a:cubicBezTo>
                    <a:pt x="1" y="6185"/>
                    <a:pt x="410" y="7141"/>
                    <a:pt x="888" y="7982"/>
                  </a:cubicBezTo>
                  <a:cubicBezTo>
                    <a:pt x="1480" y="9012"/>
                    <a:pt x="2587" y="9521"/>
                    <a:pt x="3683" y="9521"/>
                  </a:cubicBezTo>
                  <a:cubicBezTo>
                    <a:pt x="5032" y="9521"/>
                    <a:pt x="6362" y="8750"/>
                    <a:pt x="6689" y="7232"/>
                  </a:cubicBezTo>
                  <a:cubicBezTo>
                    <a:pt x="7053" y="5457"/>
                    <a:pt x="6757" y="4229"/>
                    <a:pt x="5938" y="2887"/>
                  </a:cubicBezTo>
                  <a:cubicBezTo>
                    <a:pt x="5824" y="2591"/>
                    <a:pt x="5756" y="2296"/>
                    <a:pt x="5711" y="1977"/>
                  </a:cubicBezTo>
                  <a:cubicBezTo>
                    <a:pt x="5456" y="625"/>
                    <a:pt x="4267" y="0"/>
                    <a:pt x="3063"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1"/>
            <p:cNvSpPr/>
            <p:nvPr/>
          </p:nvSpPr>
          <p:spPr>
            <a:xfrm>
              <a:off x="3582775" y="2711750"/>
              <a:ext cx="129700" cy="113975"/>
            </a:xfrm>
            <a:custGeom>
              <a:avLst/>
              <a:gdLst/>
              <a:ahLst/>
              <a:cxnLst/>
              <a:rect l="l" t="t" r="r" b="b"/>
              <a:pathLst>
                <a:path w="5188" h="4559" extrusionOk="0">
                  <a:moveTo>
                    <a:pt x="2595" y="1"/>
                  </a:moveTo>
                  <a:cubicBezTo>
                    <a:pt x="1679" y="1"/>
                    <a:pt x="763" y="518"/>
                    <a:pt x="513" y="1553"/>
                  </a:cubicBezTo>
                  <a:lnTo>
                    <a:pt x="422" y="1872"/>
                  </a:lnTo>
                  <a:cubicBezTo>
                    <a:pt x="1" y="3660"/>
                    <a:pt x="1308" y="4559"/>
                    <a:pt x="2606" y="4559"/>
                  </a:cubicBezTo>
                  <a:cubicBezTo>
                    <a:pt x="3901" y="4559"/>
                    <a:pt x="5187" y="3666"/>
                    <a:pt x="4744" y="1872"/>
                  </a:cubicBezTo>
                  <a:lnTo>
                    <a:pt x="4676" y="1553"/>
                  </a:lnTo>
                  <a:cubicBezTo>
                    <a:pt x="4426" y="518"/>
                    <a:pt x="3510" y="1"/>
                    <a:pt x="2595" y="1"/>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1"/>
            <p:cNvSpPr/>
            <p:nvPr/>
          </p:nvSpPr>
          <p:spPr>
            <a:xfrm>
              <a:off x="3683175" y="3719650"/>
              <a:ext cx="191950" cy="166825"/>
            </a:xfrm>
            <a:custGeom>
              <a:avLst/>
              <a:gdLst/>
              <a:ahLst/>
              <a:cxnLst/>
              <a:rect l="l" t="t" r="r" b="b"/>
              <a:pathLst>
                <a:path w="7678" h="6673" extrusionOk="0">
                  <a:moveTo>
                    <a:pt x="4056" y="1"/>
                  </a:moveTo>
                  <a:cubicBezTo>
                    <a:pt x="3160" y="1"/>
                    <a:pt x="2263" y="307"/>
                    <a:pt x="1638" y="932"/>
                  </a:cubicBezTo>
                  <a:cubicBezTo>
                    <a:pt x="0" y="2592"/>
                    <a:pt x="569" y="6164"/>
                    <a:pt x="3162" y="6551"/>
                  </a:cubicBezTo>
                  <a:lnTo>
                    <a:pt x="3572" y="6619"/>
                  </a:lnTo>
                  <a:cubicBezTo>
                    <a:pt x="3799" y="6655"/>
                    <a:pt x="4021" y="6673"/>
                    <a:pt x="4235" y="6673"/>
                  </a:cubicBezTo>
                  <a:cubicBezTo>
                    <a:pt x="6291" y="6673"/>
                    <a:pt x="7677" y="5049"/>
                    <a:pt x="7348" y="2865"/>
                  </a:cubicBezTo>
                  <a:cubicBezTo>
                    <a:pt x="7325" y="2729"/>
                    <a:pt x="7302" y="2592"/>
                    <a:pt x="7280" y="2456"/>
                  </a:cubicBezTo>
                  <a:cubicBezTo>
                    <a:pt x="7024" y="839"/>
                    <a:pt x="5540" y="1"/>
                    <a:pt x="4056" y="1"/>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1"/>
            <p:cNvSpPr/>
            <p:nvPr/>
          </p:nvSpPr>
          <p:spPr>
            <a:xfrm>
              <a:off x="3697825" y="4246275"/>
              <a:ext cx="218100" cy="175300"/>
            </a:xfrm>
            <a:custGeom>
              <a:avLst/>
              <a:gdLst/>
              <a:ahLst/>
              <a:cxnLst/>
              <a:rect l="l" t="t" r="r" b="b"/>
              <a:pathLst>
                <a:path w="8724" h="7012" extrusionOk="0">
                  <a:moveTo>
                    <a:pt x="5929" y="1"/>
                  </a:moveTo>
                  <a:cubicBezTo>
                    <a:pt x="5713" y="1"/>
                    <a:pt x="5489" y="36"/>
                    <a:pt x="5260" y="112"/>
                  </a:cubicBezTo>
                  <a:cubicBezTo>
                    <a:pt x="3918" y="567"/>
                    <a:pt x="2826" y="1022"/>
                    <a:pt x="1803" y="2068"/>
                  </a:cubicBezTo>
                  <a:cubicBezTo>
                    <a:pt x="1" y="3889"/>
                    <a:pt x="1638" y="7012"/>
                    <a:pt x="3812" y="7012"/>
                  </a:cubicBezTo>
                  <a:cubicBezTo>
                    <a:pt x="4272" y="7012"/>
                    <a:pt x="4757" y="6872"/>
                    <a:pt x="5238" y="6550"/>
                  </a:cubicBezTo>
                  <a:cubicBezTo>
                    <a:pt x="6352" y="5799"/>
                    <a:pt x="7285" y="4753"/>
                    <a:pt x="7899" y="3524"/>
                  </a:cubicBezTo>
                  <a:cubicBezTo>
                    <a:pt x="8724" y="2056"/>
                    <a:pt x="7574" y="1"/>
                    <a:pt x="5929" y="1"/>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1"/>
            <p:cNvSpPr/>
            <p:nvPr/>
          </p:nvSpPr>
          <p:spPr>
            <a:xfrm>
              <a:off x="2856525" y="4282625"/>
              <a:ext cx="175475" cy="138900"/>
            </a:xfrm>
            <a:custGeom>
              <a:avLst/>
              <a:gdLst/>
              <a:ahLst/>
              <a:cxnLst/>
              <a:rect l="l" t="t" r="r" b="b"/>
              <a:pathLst>
                <a:path w="7019" h="5556" extrusionOk="0">
                  <a:moveTo>
                    <a:pt x="3735" y="1"/>
                  </a:moveTo>
                  <a:cubicBezTo>
                    <a:pt x="3211" y="1"/>
                    <a:pt x="2661" y="190"/>
                    <a:pt x="2152" y="637"/>
                  </a:cubicBezTo>
                  <a:cubicBezTo>
                    <a:pt x="1447" y="1274"/>
                    <a:pt x="1197" y="1888"/>
                    <a:pt x="765" y="2684"/>
                  </a:cubicBezTo>
                  <a:cubicBezTo>
                    <a:pt x="1" y="4082"/>
                    <a:pt x="1129" y="5556"/>
                    <a:pt x="2475" y="5556"/>
                  </a:cubicBezTo>
                  <a:cubicBezTo>
                    <a:pt x="2773" y="5556"/>
                    <a:pt x="3080" y="5484"/>
                    <a:pt x="3381" y="5323"/>
                  </a:cubicBezTo>
                  <a:cubicBezTo>
                    <a:pt x="4200" y="4891"/>
                    <a:pt x="4814" y="4641"/>
                    <a:pt x="5451" y="3936"/>
                  </a:cubicBezTo>
                  <a:cubicBezTo>
                    <a:pt x="7018" y="2227"/>
                    <a:pt x="5531" y="1"/>
                    <a:pt x="3735" y="1"/>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1"/>
            <p:cNvSpPr/>
            <p:nvPr/>
          </p:nvSpPr>
          <p:spPr>
            <a:xfrm>
              <a:off x="3037700" y="3743500"/>
              <a:ext cx="209300" cy="162100"/>
            </a:xfrm>
            <a:custGeom>
              <a:avLst/>
              <a:gdLst/>
              <a:ahLst/>
              <a:cxnLst/>
              <a:rect l="l" t="t" r="r" b="b"/>
              <a:pathLst>
                <a:path w="8372" h="6484" extrusionOk="0">
                  <a:moveTo>
                    <a:pt x="4186" y="1"/>
                  </a:moveTo>
                  <a:cubicBezTo>
                    <a:pt x="1" y="1"/>
                    <a:pt x="1" y="6484"/>
                    <a:pt x="4186" y="6484"/>
                  </a:cubicBezTo>
                  <a:cubicBezTo>
                    <a:pt x="8372" y="6484"/>
                    <a:pt x="8372" y="1"/>
                    <a:pt x="4186" y="1"/>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1"/>
            <p:cNvSpPr/>
            <p:nvPr/>
          </p:nvSpPr>
          <p:spPr>
            <a:xfrm>
              <a:off x="3500625" y="4075050"/>
              <a:ext cx="174600" cy="134800"/>
            </a:xfrm>
            <a:custGeom>
              <a:avLst/>
              <a:gdLst/>
              <a:ahLst/>
              <a:cxnLst/>
              <a:rect l="l" t="t" r="r" b="b"/>
              <a:pathLst>
                <a:path w="6984" h="5392" extrusionOk="0">
                  <a:moveTo>
                    <a:pt x="3503" y="0"/>
                  </a:moveTo>
                  <a:cubicBezTo>
                    <a:pt x="0" y="0"/>
                    <a:pt x="0" y="5392"/>
                    <a:pt x="3503" y="5392"/>
                  </a:cubicBezTo>
                  <a:cubicBezTo>
                    <a:pt x="6984" y="5392"/>
                    <a:pt x="6984" y="0"/>
                    <a:pt x="3503"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1"/>
            <p:cNvSpPr/>
            <p:nvPr/>
          </p:nvSpPr>
          <p:spPr>
            <a:xfrm>
              <a:off x="2911450" y="3001375"/>
              <a:ext cx="178600" cy="138775"/>
            </a:xfrm>
            <a:custGeom>
              <a:avLst/>
              <a:gdLst/>
              <a:ahLst/>
              <a:cxnLst/>
              <a:rect l="l" t="t" r="r" b="b"/>
              <a:pathLst>
                <a:path w="7144" h="5551" extrusionOk="0">
                  <a:moveTo>
                    <a:pt x="3572" y="0"/>
                  </a:moveTo>
                  <a:cubicBezTo>
                    <a:pt x="1" y="0"/>
                    <a:pt x="1" y="5551"/>
                    <a:pt x="3572" y="5551"/>
                  </a:cubicBezTo>
                  <a:cubicBezTo>
                    <a:pt x="7144" y="5551"/>
                    <a:pt x="7144" y="0"/>
                    <a:pt x="3572"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1"/>
            <p:cNvSpPr/>
            <p:nvPr/>
          </p:nvSpPr>
          <p:spPr>
            <a:xfrm>
              <a:off x="3544425" y="3350275"/>
              <a:ext cx="166075" cy="121125"/>
            </a:xfrm>
            <a:custGeom>
              <a:avLst/>
              <a:gdLst/>
              <a:ahLst/>
              <a:cxnLst/>
              <a:rect l="l" t="t" r="r" b="b"/>
              <a:pathLst>
                <a:path w="6643" h="4845" extrusionOk="0">
                  <a:moveTo>
                    <a:pt x="3126" y="0"/>
                  </a:moveTo>
                  <a:cubicBezTo>
                    <a:pt x="17" y="0"/>
                    <a:pt x="0" y="4845"/>
                    <a:pt x="3123" y="4845"/>
                  </a:cubicBezTo>
                  <a:cubicBezTo>
                    <a:pt x="3314" y="4845"/>
                    <a:pt x="3516" y="4826"/>
                    <a:pt x="3731" y="4788"/>
                  </a:cubicBezTo>
                  <a:lnTo>
                    <a:pt x="4367" y="4674"/>
                  </a:lnTo>
                  <a:cubicBezTo>
                    <a:pt x="6642" y="4265"/>
                    <a:pt x="6642" y="580"/>
                    <a:pt x="4367" y="170"/>
                  </a:cubicBezTo>
                  <a:lnTo>
                    <a:pt x="3731" y="57"/>
                  </a:lnTo>
                  <a:cubicBezTo>
                    <a:pt x="3517" y="18"/>
                    <a:pt x="3316" y="0"/>
                    <a:pt x="3126"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1"/>
            <p:cNvSpPr/>
            <p:nvPr/>
          </p:nvSpPr>
          <p:spPr>
            <a:xfrm>
              <a:off x="4353075" y="3522925"/>
              <a:ext cx="187700" cy="347900"/>
            </a:xfrm>
            <a:custGeom>
              <a:avLst/>
              <a:gdLst/>
              <a:ahLst/>
              <a:cxnLst/>
              <a:rect l="l" t="t" r="r" b="b"/>
              <a:pathLst>
                <a:path w="7508" h="13916" extrusionOk="0">
                  <a:moveTo>
                    <a:pt x="4508" y="0"/>
                  </a:moveTo>
                  <a:cubicBezTo>
                    <a:pt x="3298" y="0"/>
                    <a:pt x="2002" y="742"/>
                    <a:pt x="1570" y="1977"/>
                  </a:cubicBezTo>
                  <a:cubicBezTo>
                    <a:pt x="501" y="5139"/>
                    <a:pt x="1" y="8937"/>
                    <a:pt x="1206" y="12145"/>
                  </a:cubicBezTo>
                  <a:cubicBezTo>
                    <a:pt x="1614" y="13235"/>
                    <a:pt x="2657" y="13915"/>
                    <a:pt x="3686" y="13915"/>
                  </a:cubicBezTo>
                  <a:cubicBezTo>
                    <a:pt x="4439" y="13915"/>
                    <a:pt x="5184" y="13550"/>
                    <a:pt x="5665" y="12713"/>
                  </a:cubicBezTo>
                  <a:cubicBezTo>
                    <a:pt x="7485" y="9483"/>
                    <a:pt x="7508" y="5548"/>
                    <a:pt x="6871" y="1977"/>
                  </a:cubicBezTo>
                  <a:cubicBezTo>
                    <a:pt x="6612" y="599"/>
                    <a:pt x="5595" y="0"/>
                    <a:pt x="4508"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1"/>
            <p:cNvSpPr/>
            <p:nvPr/>
          </p:nvSpPr>
          <p:spPr>
            <a:xfrm>
              <a:off x="3884475" y="3526250"/>
              <a:ext cx="200775" cy="135950"/>
            </a:xfrm>
            <a:custGeom>
              <a:avLst/>
              <a:gdLst/>
              <a:ahLst/>
              <a:cxnLst/>
              <a:rect l="l" t="t" r="r" b="b"/>
              <a:pathLst>
                <a:path w="8031" h="5438" extrusionOk="0">
                  <a:moveTo>
                    <a:pt x="3385" y="1"/>
                  </a:moveTo>
                  <a:cubicBezTo>
                    <a:pt x="3083" y="1"/>
                    <a:pt x="2780" y="31"/>
                    <a:pt x="2480" y="92"/>
                  </a:cubicBezTo>
                  <a:cubicBezTo>
                    <a:pt x="1" y="479"/>
                    <a:pt x="319" y="3572"/>
                    <a:pt x="1866" y="4733"/>
                  </a:cubicBezTo>
                  <a:cubicBezTo>
                    <a:pt x="2640" y="5324"/>
                    <a:pt x="3527" y="5438"/>
                    <a:pt x="4482" y="5438"/>
                  </a:cubicBezTo>
                  <a:cubicBezTo>
                    <a:pt x="6984" y="5438"/>
                    <a:pt x="8031" y="1866"/>
                    <a:pt x="5733" y="638"/>
                  </a:cubicBezTo>
                  <a:cubicBezTo>
                    <a:pt x="5018" y="222"/>
                    <a:pt x="4206" y="1"/>
                    <a:pt x="3385" y="1"/>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1"/>
            <p:cNvSpPr/>
            <p:nvPr/>
          </p:nvSpPr>
          <p:spPr>
            <a:xfrm>
              <a:off x="4163150" y="4152950"/>
              <a:ext cx="244225" cy="149975"/>
            </a:xfrm>
            <a:custGeom>
              <a:avLst/>
              <a:gdLst/>
              <a:ahLst/>
              <a:cxnLst/>
              <a:rect l="l" t="t" r="r" b="b"/>
              <a:pathLst>
                <a:path w="9769" h="5999" extrusionOk="0">
                  <a:moveTo>
                    <a:pt x="3737" y="0"/>
                  </a:moveTo>
                  <a:cubicBezTo>
                    <a:pt x="3354" y="0"/>
                    <a:pt x="2960" y="54"/>
                    <a:pt x="2548" y="183"/>
                  </a:cubicBezTo>
                  <a:cubicBezTo>
                    <a:pt x="728" y="751"/>
                    <a:pt x="0" y="3026"/>
                    <a:pt x="1388" y="4459"/>
                  </a:cubicBezTo>
                  <a:cubicBezTo>
                    <a:pt x="2502" y="5597"/>
                    <a:pt x="3731" y="5733"/>
                    <a:pt x="5232" y="5961"/>
                  </a:cubicBezTo>
                  <a:cubicBezTo>
                    <a:pt x="5409" y="5986"/>
                    <a:pt x="5580" y="5999"/>
                    <a:pt x="5746" y="5999"/>
                  </a:cubicBezTo>
                  <a:cubicBezTo>
                    <a:pt x="8786" y="5999"/>
                    <a:pt x="9769" y="1828"/>
                    <a:pt x="6597" y="706"/>
                  </a:cubicBezTo>
                  <a:cubicBezTo>
                    <a:pt x="5618" y="347"/>
                    <a:pt x="4710" y="0"/>
                    <a:pt x="3737"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1"/>
            <p:cNvSpPr/>
            <p:nvPr/>
          </p:nvSpPr>
          <p:spPr>
            <a:xfrm>
              <a:off x="4896125" y="3932625"/>
              <a:ext cx="246525" cy="186950"/>
            </a:xfrm>
            <a:custGeom>
              <a:avLst/>
              <a:gdLst/>
              <a:ahLst/>
              <a:cxnLst/>
              <a:rect l="l" t="t" r="r" b="b"/>
              <a:pathLst>
                <a:path w="9861" h="7478" extrusionOk="0">
                  <a:moveTo>
                    <a:pt x="6107" y="1"/>
                  </a:moveTo>
                  <a:cubicBezTo>
                    <a:pt x="6029" y="1"/>
                    <a:pt x="5951" y="4"/>
                    <a:pt x="5872" y="11"/>
                  </a:cubicBezTo>
                  <a:cubicBezTo>
                    <a:pt x="4689" y="79"/>
                    <a:pt x="3665" y="215"/>
                    <a:pt x="2778" y="1102"/>
                  </a:cubicBezTo>
                  <a:cubicBezTo>
                    <a:pt x="2164" y="1717"/>
                    <a:pt x="1936" y="2445"/>
                    <a:pt x="1595" y="3195"/>
                  </a:cubicBezTo>
                  <a:cubicBezTo>
                    <a:pt x="1" y="4790"/>
                    <a:pt x="1099" y="7477"/>
                    <a:pt x="3079" y="7477"/>
                  </a:cubicBezTo>
                  <a:cubicBezTo>
                    <a:pt x="3472" y="7477"/>
                    <a:pt x="3899" y="7371"/>
                    <a:pt x="4348" y="7131"/>
                  </a:cubicBezTo>
                  <a:lnTo>
                    <a:pt x="4348" y="7131"/>
                  </a:lnTo>
                  <a:cubicBezTo>
                    <a:pt x="4283" y="7171"/>
                    <a:pt x="4476" y="7185"/>
                    <a:pt x="4761" y="7185"/>
                  </a:cubicBezTo>
                  <a:cubicBezTo>
                    <a:pt x="5280" y="7185"/>
                    <a:pt x="6103" y="7137"/>
                    <a:pt x="6236" y="7108"/>
                  </a:cubicBezTo>
                  <a:cubicBezTo>
                    <a:pt x="7441" y="6789"/>
                    <a:pt x="8124" y="5948"/>
                    <a:pt x="8715" y="4924"/>
                  </a:cubicBezTo>
                  <a:cubicBezTo>
                    <a:pt x="9860" y="2964"/>
                    <a:pt x="8468" y="1"/>
                    <a:pt x="6107" y="1"/>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1"/>
            <p:cNvSpPr/>
            <p:nvPr/>
          </p:nvSpPr>
          <p:spPr>
            <a:xfrm>
              <a:off x="4843300" y="3335850"/>
              <a:ext cx="214425" cy="225575"/>
            </a:xfrm>
            <a:custGeom>
              <a:avLst/>
              <a:gdLst/>
              <a:ahLst/>
              <a:cxnLst/>
              <a:rect l="l" t="t" r="r" b="b"/>
              <a:pathLst>
                <a:path w="8577" h="9023" extrusionOk="0">
                  <a:moveTo>
                    <a:pt x="4479" y="0"/>
                  </a:moveTo>
                  <a:cubicBezTo>
                    <a:pt x="4181" y="0"/>
                    <a:pt x="3883" y="43"/>
                    <a:pt x="3594" y="133"/>
                  </a:cubicBezTo>
                  <a:lnTo>
                    <a:pt x="3253" y="247"/>
                  </a:lnTo>
                  <a:cubicBezTo>
                    <a:pt x="1911" y="656"/>
                    <a:pt x="614" y="1703"/>
                    <a:pt x="341" y="3159"/>
                  </a:cubicBezTo>
                  <a:cubicBezTo>
                    <a:pt x="0" y="4592"/>
                    <a:pt x="182" y="6116"/>
                    <a:pt x="819" y="7435"/>
                  </a:cubicBezTo>
                  <a:cubicBezTo>
                    <a:pt x="1339" y="8563"/>
                    <a:pt x="2439" y="9023"/>
                    <a:pt x="3559" y="9023"/>
                  </a:cubicBezTo>
                  <a:cubicBezTo>
                    <a:pt x="4155" y="9023"/>
                    <a:pt x="4756" y="8893"/>
                    <a:pt x="5278" y="8663"/>
                  </a:cubicBezTo>
                  <a:cubicBezTo>
                    <a:pt x="6438" y="8163"/>
                    <a:pt x="7211" y="7276"/>
                    <a:pt x="7871" y="6229"/>
                  </a:cubicBezTo>
                  <a:cubicBezTo>
                    <a:pt x="8576" y="4978"/>
                    <a:pt x="8576" y="3432"/>
                    <a:pt x="7871" y="2180"/>
                  </a:cubicBezTo>
                  <a:lnTo>
                    <a:pt x="7666" y="1862"/>
                  </a:lnTo>
                  <a:cubicBezTo>
                    <a:pt x="7039" y="774"/>
                    <a:pt x="5755" y="0"/>
                    <a:pt x="4479"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1"/>
            <p:cNvSpPr/>
            <p:nvPr/>
          </p:nvSpPr>
          <p:spPr>
            <a:xfrm>
              <a:off x="4666925" y="3855150"/>
              <a:ext cx="191050" cy="163825"/>
            </a:xfrm>
            <a:custGeom>
              <a:avLst/>
              <a:gdLst/>
              <a:ahLst/>
              <a:cxnLst/>
              <a:rect l="l" t="t" r="r" b="b"/>
              <a:pathLst>
                <a:path w="7642" h="6553" extrusionOk="0">
                  <a:moveTo>
                    <a:pt x="3839" y="1"/>
                  </a:moveTo>
                  <a:cubicBezTo>
                    <a:pt x="1082" y="1"/>
                    <a:pt x="0" y="3857"/>
                    <a:pt x="1801" y="5657"/>
                  </a:cubicBezTo>
                  <a:cubicBezTo>
                    <a:pt x="2414" y="6271"/>
                    <a:pt x="3255" y="6553"/>
                    <a:pt x="4101" y="6553"/>
                  </a:cubicBezTo>
                  <a:cubicBezTo>
                    <a:pt x="5861" y="6553"/>
                    <a:pt x="7642" y="5334"/>
                    <a:pt x="7442" y="3337"/>
                  </a:cubicBezTo>
                  <a:lnTo>
                    <a:pt x="7419" y="2996"/>
                  </a:lnTo>
                  <a:cubicBezTo>
                    <a:pt x="7237" y="1290"/>
                    <a:pt x="6191" y="243"/>
                    <a:pt x="4485" y="61"/>
                  </a:cubicBezTo>
                  <a:lnTo>
                    <a:pt x="4144" y="16"/>
                  </a:lnTo>
                  <a:cubicBezTo>
                    <a:pt x="4040" y="6"/>
                    <a:pt x="3938" y="1"/>
                    <a:pt x="3839" y="1"/>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1"/>
            <p:cNvSpPr/>
            <p:nvPr/>
          </p:nvSpPr>
          <p:spPr>
            <a:xfrm>
              <a:off x="5385250" y="3407400"/>
              <a:ext cx="250825" cy="194525"/>
            </a:xfrm>
            <a:custGeom>
              <a:avLst/>
              <a:gdLst/>
              <a:ahLst/>
              <a:cxnLst/>
              <a:rect l="l" t="t" r="r" b="b"/>
              <a:pathLst>
                <a:path w="10033" h="7781" extrusionOk="0">
                  <a:moveTo>
                    <a:pt x="5005" y="1"/>
                  </a:moveTo>
                  <a:cubicBezTo>
                    <a:pt x="1" y="1"/>
                    <a:pt x="1" y="7780"/>
                    <a:pt x="5005" y="7780"/>
                  </a:cubicBezTo>
                  <a:cubicBezTo>
                    <a:pt x="10032" y="7780"/>
                    <a:pt x="10032" y="1"/>
                    <a:pt x="5005" y="1"/>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1"/>
            <p:cNvSpPr/>
            <p:nvPr/>
          </p:nvSpPr>
          <p:spPr>
            <a:xfrm>
              <a:off x="5173125" y="3149225"/>
              <a:ext cx="186550" cy="328425"/>
            </a:xfrm>
            <a:custGeom>
              <a:avLst/>
              <a:gdLst/>
              <a:ahLst/>
              <a:cxnLst/>
              <a:rect l="l" t="t" r="r" b="b"/>
              <a:pathLst>
                <a:path w="7462" h="13137" extrusionOk="0">
                  <a:moveTo>
                    <a:pt x="3292" y="0"/>
                  </a:moveTo>
                  <a:cubicBezTo>
                    <a:pt x="2290" y="0"/>
                    <a:pt x="1320" y="655"/>
                    <a:pt x="1343" y="1980"/>
                  </a:cubicBezTo>
                  <a:cubicBezTo>
                    <a:pt x="1388" y="3663"/>
                    <a:pt x="1388" y="4891"/>
                    <a:pt x="751" y="6438"/>
                  </a:cubicBezTo>
                  <a:cubicBezTo>
                    <a:pt x="1" y="8121"/>
                    <a:pt x="137" y="10078"/>
                    <a:pt x="1138" y="11624"/>
                  </a:cubicBezTo>
                  <a:cubicBezTo>
                    <a:pt x="1716" y="12591"/>
                    <a:pt x="2825" y="13136"/>
                    <a:pt x="3906" y="13136"/>
                  </a:cubicBezTo>
                  <a:cubicBezTo>
                    <a:pt x="4910" y="13136"/>
                    <a:pt x="5889" y="12665"/>
                    <a:pt x="6393" y="11624"/>
                  </a:cubicBezTo>
                  <a:cubicBezTo>
                    <a:pt x="7234" y="9918"/>
                    <a:pt x="7462" y="8190"/>
                    <a:pt x="6598" y="6438"/>
                  </a:cubicBezTo>
                  <a:cubicBezTo>
                    <a:pt x="6347" y="5892"/>
                    <a:pt x="5915" y="5414"/>
                    <a:pt x="5733" y="4846"/>
                  </a:cubicBezTo>
                  <a:cubicBezTo>
                    <a:pt x="5437" y="3959"/>
                    <a:pt x="5506" y="2889"/>
                    <a:pt x="5437" y="1980"/>
                  </a:cubicBezTo>
                  <a:cubicBezTo>
                    <a:pt x="5346" y="666"/>
                    <a:pt x="4302" y="0"/>
                    <a:pt x="3292"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1"/>
            <p:cNvSpPr/>
            <p:nvPr/>
          </p:nvSpPr>
          <p:spPr>
            <a:xfrm>
              <a:off x="5200825" y="3921075"/>
              <a:ext cx="353350" cy="199425"/>
            </a:xfrm>
            <a:custGeom>
              <a:avLst/>
              <a:gdLst/>
              <a:ahLst/>
              <a:cxnLst/>
              <a:rect l="l" t="t" r="r" b="b"/>
              <a:pathLst>
                <a:path w="14134" h="7977" extrusionOk="0">
                  <a:moveTo>
                    <a:pt x="7050" y="0"/>
                  </a:moveTo>
                  <a:cubicBezTo>
                    <a:pt x="6033" y="0"/>
                    <a:pt x="5004" y="189"/>
                    <a:pt x="3988" y="518"/>
                  </a:cubicBezTo>
                  <a:cubicBezTo>
                    <a:pt x="3880" y="506"/>
                    <a:pt x="3774" y="501"/>
                    <a:pt x="3670" y="501"/>
                  </a:cubicBezTo>
                  <a:cubicBezTo>
                    <a:pt x="953" y="501"/>
                    <a:pt x="0" y="4398"/>
                    <a:pt x="2805" y="5341"/>
                  </a:cubicBezTo>
                  <a:cubicBezTo>
                    <a:pt x="4303" y="6922"/>
                    <a:pt x="6348" y="7976"/>
                    <a:pt x="8523" y="7976"/>
                  </a:cubicBezTo>
                  <a:cubicBezTo>
                    <a:pt x="8694" y="7976"/>
                    <a:pt x="8866" y="7970"/>
                    <a:pt x="9038" y="7956"/>
                  </a:cubicBezTo>
                  <a:cubicBezTo>
                    <a:pt x="12632" y="7683"/>
                    <a:pt x="14134" y="3066"/>
                    <a:pt x="10858" y="1041"/>
                  </a:cubicBezTo>
                  <a:cubicBezTo>
                    <a:pt x="9643" y="312"/>
                    <a:pt x="8356" y="0"/>
                    <a:pt x="7050"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1"/>
            <p:cNvSpPr/>
            <p:nvPr/>
          </p:nvSpPr>
          <p:spPr>
            <a:xfrm>
              <a:off x="5754325" y="3980375"/>
              <a:ext cx="271875" cy="188325"/>
            </a:xfrm>
            <a:custGeom>
              <a:avLst/>
              <a:gdLst/>
              <a:ahLst/>
              <a:cxnLst/>
              <a:rect l="l" t="t" r="r" b="b"/>
              <a:pathLst>
                <a:path w="10875" h="7533" extrusionOk="0">
                  <a:moveTo>
                    <a:pt x="5448" y="1"/>
                  </a:moveTo>
                  <a:cubicBezTo>
                    <a:pt x="4353" y="1"/>
                    <a:pt x="3268" y="334"/>
                    <a:pt x="2457" y="1058"/>
                  </a:cubicBezTo>
                  <a:cubicBezTo>
                    <a:pt x="410" y="1649"/>
                    <a:pt x="1" y="4834"/>
                    <a:pt x="1980" y="5744"/>
                  </a:cubicBezTo>
                  <a:cubicBezTo>
                    <a:pt x="2860" y="6900"/>
                    <a:pt x="4341" y="7532"/>
                    <a:pt x="5800" y="7532"/>
                  </a:cubicBezTo>
                  <a:cubicBezTo>
                    <a:pt x="6264" y="7532"/>
                    <a:pt x="6727" y="7468"/>
                    <a:pt x="7166" y="7336"/>
                  </a:cubicBezTo>
                  <a:cubicBezTo>
                    <a:pt x="10146" y="6449"/>
                    <a:pt x="10874" y="2263"/>
                    <a:pt x="8031" y="648"/>
                  </a:cubicBezTo>
                  <a:cubicBezTo>
                    <a:pt x="7260" y="227"/>
                    <a:pt x="6350" y="1"/>
                    <a:pt x="5448" y="1"/>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1"/>
            <p:cNvSpPr/>
            <p:nvPr/>
          </p:nvSpPr>
          <p:spPr>
            <a:xfrm>
              <a:off x="5580875" y="4411875"/>
              <a:ext cx="216700" cy="236975"/>
            </a:xfrm>
            <a:custGeom>
              <a:avLst/>
              <a:gdLst/>
              <a:ahLst/>
              <a:cxnLst/>
              <a:rect l="l" t="t" r="r" b="b"/>
              <a:pathLst>
                <a:path w="8668" h="9479" extrusionOk="0">
                  <a:moveTo>
                    <a:pt x="4482" y="0"/>
                  </a:moveTo>
                  <a:cubicBezTo>
                    <a:pt x="2851" y="0"/>
                    <a:pt x="1240" y="1214"/>
                    <a:pt x="615" y="2837"/>
                  </a:cubicBezTo>
                  <a:cubicBezTo>
                    <a:pt x="1" y="4452"/>
                    <a:pt x="456" y="6022"/>
                    <a:pt x="1184" y="7501"/>
                  </a:cubicBezTo>
                  <a:cubicBezTo>
                    <a:pt x="1814" y="8762"/>
                    <a:pt x="3276" y="9478"/>
                    <a:pt x="4670" y="9478"/>
                  </a:cubicBezTo>
                  <a:cubicBezTo>
                    <a:pt x="4986" y="9478"/>
                    <a:pt x="5298" y="9442"/>
                    <a:pt x="5597" y="9366"/>
                  </a:cubicBezTo>
                  <a:cubicBezTo>
                    <a:pt x="7371" y="8888"/>
                    <a:pt x="8372" y="7319"/>
                    <a:pt x="8508" y="5567"/>
                  </a:cubicBezTo>
                  <a:cubicBezTo>
                    <a:pt x="8668" y="3816"/>
                    <a:pt x="8099" y="2428"/>
                    <a:pt x="6939" y="1131"/>
                  </a:cubicBezTo>
                  <a:cubicBezTo>
                    <a:pt x="6208" y="338"/>
                    <a:pt x="5342" y="0"/>
                    <a:pt x="4482"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1"/>
            <p:cNvSpPr/>
            <p:nvPr/>
          </p:nvSpPr>
          <p:spPr>
            <a:xfrm>
              <a:off x="5731675" y="3595750"/>
              <a:ext cx="242750" cy="181425"/>
            </a:xfrm>
            <a:custGeom>
              <a:avLst/>
              <a:gdLst/>
              <a:ahLst/>
              <a:cxnLst/>
              <a:rect l="l" t="t" r="r" b="b"/>
              <a:pathLst>
                <a:path w="9710" h="7257" extrusionOk="0">
                  <a:moveTo>
                    <a:pt x="5615" y="0"/>
                  </a:moveTo>
                  <a:cubicBezTo>
                    <a:pt x="5329" y="0"/>
                    <a:pt x="5025" y="35"/>
                    <a:pt x="4706" y="110"/>
                  </a:cubicBezTo>
                  <a:cubicBezTo>
                    <a:pt x="3068" y="474"/>
                    <a:pt x="2249" y="1407"/>
                    <a:pt x="1293" y="2726"/>
                  </a:cubicBezTo>
                  <a:cubicBezTo>
                    <a:pt x="0" y="4532"/>
                    <a:pt x="1723" y="7256"/>
                    <a:pt x="3806" y="7256"/>
                  </a:cubicBezTo>
                  <a:cubicBezTo>
                    <a:pt x="3848" y="7256"/>
                    <a:pt x="3890" y="7255"/>
                    <a:pt x="3932" y="7253"/>
                  </a:cubicBezTo>
                  <a:cubicBezTo>
                    <a:pt x="5570" y="7184"/>
                    <a:pt x="6707" y="6889"/>
                    <a:pt x="7913" y="5729"/>
                  </a:cubicBezTo>
                  <a:lnTo>
                    <a:pt x="7845" y="5638"/>
                  </a:lnTo>
                  <a:cubicBezTo>
                    <a:pt x="9710" y="3669"/>
                    <a:pt x="8554" y="0"/>
                    <a:pt x="5615"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1"/>
            <p:cNvSpPr/>
            <p:nvPr/>
          </p:nvSpPr>
          <p:spPr>
            <a:xfrm>
              <a:off x="5104900" y="3659900"/>
              <a:ext cx="147875" cy="114325"/>
            </a:xfrm>
            <a:custGeom>
              <a:avLst/>
              <a:gdLst/>
              <a:ahLst/>
              <a:cxnLst/>
              <a:rect l="l" t="t" r="r" b="b"/>
              <a:pathLst>
                <a:path w="5915" h="4573" extrusionOk="0">
                  <a:moveTo>
                    <a:pt x="2957" y="1"/>
                  </a:moveTo>
                  <a:cubicBezTo>
                    <a:pt x="0" y="1"/>
                    <a:pt x="0" y="4573"/>
                    <a:pt x="2957" y="4573"/>
                  </a:cubicBezTo>
                  <a:cubicBezTo>
                    <a:pt x="5892" y="4573"/>
                    <a:pt x="5914" y="1"/>
                    <a:pt x="2957" y="1"/>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1"/>
            <p:cNvSpPr/>
            <p:nvPr/>
          </p:nvSpPr>
          <p:spPr>
            <a:xfrm>
              <a:off x="5576900" y="3102725"/>
              <a:ext cx="223525" cy="187425"/>
            </a:xfrm>
            <a:custGeom>
              <a:avLst/>
              <a:gdLst/>
              <a:ahLst/>
              <a:cxnLst/>
              <a:rect l="l" t="t" r="r" b="b"/>
              <a:pathLst>
                <a:path w="8941" h="7497" extrusionOk="0">
                  <a:moveTo>
                    <a:pt x="5085" y="1"/>
                  </a:moveTo>
                  <a:cubicBezTo>
                    <a:pt x="4214" y="1"/>
                    <a:pt x="3344" y="325"/>
                    <a:pt x="2662" y="973"/>
                  </a:cubicBezTo>
                  <a:cubicBezTo>
                    <a:pt x="1092" y="2452"/>
                    <a:pt x="1" y="6342"/>
                    <a:pt x="2798" y="7252"/>
                  </a:cubicBezTo>
                  <a:cubicBezTo>
                    <a:pt x="3263" y="7417"/>
                    <a:pt x="3740" y="7496"/>
                    <a:pt x="4211" y="7496"/>
                  </a:cubicBezTo>
                  <a:cubicBezTo>
                    <a:pt x="5493" y="7496"/>
                    <a:pt x="6725" y="6906"/>
                    <a:pt x="7507" y="5841"/>
                  </a:cubicBezTo>
                  <a:cubicBezTo>
                    <a:pt x="8622" y="4363"/>
                    <a:pt x="8940" y="2406"/>
                    <a:pt x="7507" y="973"/>
                  </a:cubicBezTo>
                  <a:cubicBezTo>
                    <a:pt x="6825" y="325"/>
                    <a:pt x="5955" y="1"/>
                    <a:pt x="5085" y="1"/>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1"/>
            <p:cNvSpPr/>
            <p:nvPr/>
          </p:nvSpPr>
          <p:spPr>
            <a:xfrm>
              <a:off x="4744225" y="4350900"/>
              <a:ext cx="212850" cy="272900"/>
            </a:xfrm>
            <a:custGeom>
              <a:avLst/>
              <a:gdLst/>
              <a:ahLst/>
              <a:cxnLst/>
              <a:rect l="l" t="t" r="r" b="b"/>
              <a:pathLst>
                <a:path w="8514" h="10916" extrusionOk="0">
                  <a:moveTo>
                    <a:pt x="2737" y="0"/>
                  </a:moveTo>
                  <a:cubicBezTo>
                    <a:pt x="1353" y="0"/>
                    <a:pt x="0" y="1479"/>
                    <a:pt x="779" y="3161"/>
                  </a:cubicBezTo>
                  <a:cubicBezTo>
                    <a:pt x="1325" y="4366"/>
                    <a:pt x="1916" y="5572"/>
                    <a:pt x="2439" y="6800"/>
                  </a:cubicBezTo>
                  <a:cubicBezTo>
                    <a:pt x="2985" y="8097"/>
                    <a:pt x="3304" y="9257"/>
                    <a:pt x="4350" y="10235"/>
                  </a:cubicBezTo>
                  <a:cubicBezTo>
                    <a:pt x="4857" y="10710"/>
                    <a:pt x="5416" y="10915"/>
                    <a:pt x="5950" y="10915"/>
                  </a:cubicBezTo>
                  <a:cubicBezTo>
                    <a:pt x="7312" y="10915"/>
                    <a:pt x="8514" y="9584"/>
                    <a:pt x="8285" y="7983"/>
                  </a:cubicBezTo>
                  <a:cubicBezTo>
                    <a:pt x="8081" y="6618"/>
                    <a:pt x="7216" y="5618"/>
                    <a:pt x="6511" y="4480"/>
                  </a:cubicBezTo>
                  <a:cubicBezTo>
                    <a:pt x="5806" y="3320"/>
                    <a:pt x="5146" y="2205"/>
                    <a:pt x="4464" y="1068"/>
                  </a:cubicBezTo>
                  <a:cubicBezTo>
                    <a:pt x="4019" y="314"/>
                    <a:pt x="3374" y="0"/>
                    <a:pt x="2737"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1"/>
            <p:cNvSpPr/>
            <p:nvPr/>
          </p:nvSpPr>
          <p:spPr>
            <a:xfrm>
              <a:off x="3826475" y="4462325"/>
              <a:ext cx="271850" cy="211000"/>
            </a:xfrm>
            <a:custGeom>
              <a:avLst/>
              <a:gdLst/>
              <a:ahLst/>
              <a:cxnLst/>
              <a:rect l="l" t="t" r="r" b="b"/>
              <a:pathLst>
                <a:path w="10874" h="8440" extrusionOk="0">
                  <a:moveTo>
                    <a:pt x="5437" y="0"/>
                  </a:moveTo>
                  <a:cubicBezTo>
                    <a:pt x="1" y="0"/>
                    <a:pt x="1" y="8440"/>
                    <a:pt x="5437" y="8440"/>
                  </a:cubicBezTo>
                  <a:cubicBezTo>
                    <a:pt x="10874" y="8440"/>
                    <a:pt x="10874" y="0"/>
                    <a:pt x="5437"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1"/>
            <p:cNvSpPr/>
            <p:nvPr/>
          </p:nvSpPr>
          <p:spPr>
            <a:xfrm>
              <a:off x="2341075" y="4212675"/>
              <a:ext cx="229775" cy="177450"/>
            </a:xfrm>
            <a:custGeom>
              <a:avLst/>
              <a:gdLst/>
              <a:ahLst/>
              <a:cxnLst/>
              <a:rect l="l" t="t" r="r" b="b"/>
              <a:pathLst>
                <a:path w="9191" h="7098" extrusionOk="0">
                  <a:moveTo>
                    <a:pt x="4595" y="0"/>
                  </a:moveTo>
                  <a:cubicBezTo>
                    <a:pt x="0" y="0"/>
                    <a:pt x="0" y="7098"/>
                    <a:pt x="4595" y="7098"/>
                  </a:cubicBezTo>
                  <a:cubicBezTo>
                    <a:pt x="9190" y="7098"/>
                    <a:pt x="9167" y="0"/>
                    <a:pt x="4595"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1"/>
            <p:cNvSpPr/>
            <p:nvPr/>
          </p:nvSpPr>
          <p:spPr>
            <a:xfrm>
              <a:off x="3104825" y="4105200"/>
              <a:ext cx="183700" cy="142750"/>
            </a:xfrm>
            <a:custGeom>
              <a:avLst/>
              <a:gdLst/>
              <a:ahLst/>
              <a:cxnLst/>
              <a:rect l="l" t="t" r="r" b="b"/>
              <a:pathLst>
                <a:path w="7348" h="5710" extrusionOk="0">
                  <a:moveTo>
                    <a:pt x="3685" y="0"/>
                  </a:moveTo>
                  <a:cubicBezTo>
                    <a:pt x="0" y="0"/>
                    <a:pt x="0" y="5710"/>
                    <a:pt x="3685" y="5710"/>
                  </a:cubicBezTo>
                  <a:cubicBezTo>
                    <a:pt x="7348" y="5710"/>
                    <a:pt x="7348" y="0"/>
                    <a:pt x="3685"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21"/>
          <p:cNvSpPr txBox="1">
            <a:spLocks noGrp="1"/>
          </p:cNvSpPr>
          <p:nvPr>
            <p:ph type="title" idx="6"/>
          </p:nvPr>
        </p:nvSpPr>
        <p:spPr>
          <a:xfrm>
            <a:off x="720000" y="540000"/>
            <a:ext cx="59277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Merriweather"/>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45" name="Google Shape;945;p21"/>
          <p:cNvSpPr/>
          <p:nvPr/>
        </p:nvSpPr>
        <p:spPr>
          <a:xfrm rot="-2700000">
            <a:off x="7917379" y="-336656"/>
            <a:ext cx="1667238" cy="2121052"/>
          </a:xfrm>
          <a:custGeom>
            <a:avLst/>
            <a:gdLst/>
            <a:ahLst/>
            <a:cxnLst/>
            <a:rect l="l" t="t" r="r" b="b"/>
            <a:pathLst>
              <a:path w="68462" h="87097" extrusionOk="0">
                <a:moveTo>
                  <a:pt x="38749" y="20088"/>
                </a:moveTo>
                <a:lnTo>
                  <a:pt x="38749" y="20088"/>
                </a:lnTo>
                <a:cubicBezTo>
                  <a:pt x="38711" y="20104"/>
                  <a:pt x="38665" y="20121"/>
                  <a:pt x="38598" y="20138"/>
                </a:cubicBezTo>
                <a:lnTo>
                  <a:pt x="38082" y="20300"/>
                </a:lnTo>
                <a:cubicBezTo>
                  <a:pt x="38137" y="20273"/>
                  <a:pt x="38191" y="20246"/>
                  <a:pt x="38245" y="20219"/>
                </a:cubicBezTo>
                <a:lnTo>
                  <a:pt x="38749" y="20088"/>
                </a:lnTo>
                <a:close/>
                <a:moveTo>
                  <a:pt x="10986" y="19595"/>
                </a:moveTo>
                <a:cubicBezTo>
                  <a:pt x="10199" y="20273"/>
                  <a:pt x="9928" y="20517"/>
                  <a:pt x="8517" y="21792"/>
                </a:cubicBezTo>
                <a:cubicBezTo>
                  <a:pt x="9304" y="21006"/>
                  <a:pt x="10118" y="20273"/>
                  <a:pt x="10986" y="19595"/>
                </a:cubicBezTo>
                <a:close/>
                <a:moveTo>
                  <a:pt x="8409" y="22172"/>
                </a:moveTo>
                <a:lnTo>
                  <a:pt x="8273" y="22308"/>
                </a:lnTo>
                <a:lnTo>
                  <a:pt x="7679" y="22848"/>
                </a:lnTo>
                <a:lnTo>
                  <a:pt x="7679" y="22848"/>
                </a:lnTo>
                <a:cubicBezTo>
                  <a:pt x="7859" y="22670"/>
                  <a:pt x="8039" y="22515"/>
                  <a:pt x="8219" y="22335"/>
                </a:cubicBezTo>
                <a:lnTo>
                  <a:pt x="8409" y="22172"/>
                </a:lnTo>
                <a:close/>
                <a:moveTo>
                  <a:pt x="8626" y="21819"/>
                </a:moveTo>
                <a:cubicBezTo>
                  <a:pt x="8138" y="22253"/>
                  <a:pt x="7649" y="22687"/>
                  <a:pt x="6754" y="23582"/>
                </a:cubicBezTo>
                <a:cubicBezTo>
                  <a:pt x="7487" y="22823"/>
                  <a:pt x="7921" y="22389"/>
                  <a:pt x="8192" y="22145"/>
                </a:cubicBezTo>
                <a:cubicBezTo>
                  <a:pt x="8327" y="22036"/>
                  <a:pt x="8463" y="21928"/>
                  <a:pt x="8626" y="21819"/>
                </a:cubicBezTo>
                <a:close/>
                <a:moveTo>
                  <a:pt x="7677" y="22796"/>
                </a:moveTo>
                <a:lnTo>
                  <a:pt x="7677" y="22796"/>
                </a:lnTo>
                <a:lnTo>
                  <a:pt x="7677" y="22796"/>
                </a:lnTo>
                <a:cubicBezTo>
                  <a:pt x="7323" y="23149"/>
                  <a:pt x="6971" y="23502"/>
                  <a:pt x="6641" y="23855"/>
                </a:cubicBezTo>
                <a:lnTo>
                  <a:pt x="6641" y="23855"/>
                </a:lnTo>
                <a:cubicBezTo>
                  <a:pt x="6960" y="23485"/>
                  <a:pt x="7305" y="23140"/>
                  <a:pt x="7677" y="22796"/>
                </a:cubicBezTo>
                <a:close/>
                <a:moveTo>
                  <a:pt x="6076" y="24288"/>
                </a:moveTo>
                <a:lnTo>
                  <a:pt x="6022" y="24342"/>
                </a:lnTo>
                <a:lnTo>
                  <a:pt x="6022" y="24342"/>
                </a:lnTo>
                <a:lnTo>
                  <a:pt x="6022" y="24342"/>
                </a:lnTo>
                <a:lnTo>
                  <a:pt x="6076" y="24288"/>
                </a:lnTo>
                <a:close/>
                <a:moveTo>
                  <a:pt x="5975" y="24396"/>
                </a:moveTo>
                <a:lnTo>
                  <a:pt x="5859" y="24559"/>
                </a:lnTo>
                <a:lnTo>
                  <a:pt x="5859" y="24532"/>
                </a:lnTo>
                <a:lnTo>
                  <a:pt x="5975" y="24396"/>
                </a:lnTo>
                <a:close/>
                <a:moveTo>
                  <a:pt x="5267" y="25585"/>
                </a:moveTo>
                <a:lnTo>
                  <a:pt x="5235" y="25617"/>
                </a:lnTo>
                <a:lnTo>
                  <a:pt x="5235" y="25617"/>
                </a:lnTo>
                <a:lnTo>
                  <a:pt x="5267" y="25585"/>
                </a:lnTo>
                <a:close/>
                <a:moveTo>
                  <a:pt x="5515" y="25090"/>
                </a:moveTo>
                <a:cubicBezTo>
                  <a:pt x="5526" y="25090"/>
                  <a:pt x="5497" y="25132"/>
                  <a:pt x="5398" y="25264"/>
                </a:cubicBezTo>
                <a:cubicBezTo>
                  <a:pt x="5290" y="25372"/>
                  <a:pt x="5154" y="25535"/>
                  <a:pt x="4964" y="25834"/>
                </a:cubicBezTo>
                <a:cubicBezTo>
                  <a:pt x="4747" y="26105"/>
                  <a:pt x="4476" y="26457"/>
                  <a:pt x="4123" y="26973"/>
                </a:cubicBezTo>
                <a:cubicBezTo>
                  <a:pt x="4747" y="26023"/>
                  <a:pt x="5073" y="25617"/>
                  <a:pt x="5452" y="25128"/>
                </a:cubicBezTo>
                <a:cubicBezTo>
                  <a:pt x="5484" y="25107"/>
                  <a:pt x="5508" y="25090"/>
                  <a:pt x="5515" y="25090"/>
                </a:cubicBezTo>
                <a:close/>
                <a:moveTo>
                  <a:pt x="54791" y="29197"/>
                </a:moveTo>
                <a:lnTo>
                  <a:pt x="54953" y="29251"/>
                </a:lnTo>
                <a:lnTo>
                  <a:pt x="55089" y="29305"/>
                </a:lnTo>
                <a:lnTo>
                  <a:pt x="54791" y="29197"/>
                </a:lnTo>
                <a:close/>
                <a:moveTo>
                  <a:pt x="45650" y="30146"/>
                </a:moveTo>
                <a:cubicBezTo>
                  <a:pt x="45507" y="30187"/>
                  <a:pt x="45364" y="30228"/>
                  <a:pt x="45222" y="30280"/>
                </a:cubicBezTo>
                <a:lnTo>
                  <a:pt x="45222" y="30280"/>
                </a:lnTo>
                <a:cubicBezTo>
                  <a:pt x="45363" y="30234"/>
                  <a:pt x="45506" y="30189"/>
                  <a:pt x="45650" y="30146"/>
                </a:cubicBezTo>
                <a:close/>
                <a:moveTo>
                  <a:pt x="3310" y="28220"/>
                </a:moveTo>
                <a:lnTo>
                  <a:pt x="3310" y="28220"/>
                </a:lnTo>
                <a:cubicBezTo>
                  <a:pt x="3120" y="28573"/>
                  <a:pt x="2930" y="28899"/>
                  <a:pt x="2767" y="29278"/>
                </a:cubicBezTo>
                <a:cubicBezTo>
                  <a:pt x="2577" y="29631"/>
                  <a:pt x="2414" y="29984"/>
                  <a:pt x="2279" y="30336"/>
                </a:cubicBezTo>
                <a:lnTo>
                  <a:pt x="2197" y="30526"/>
                </a:lnTo>
                <a:cubicBezTo>
                  <a:pt x="2306" y="30173"/>
                  <a:pt x="2442" y="29875"/>
                  <a:pt x="2631" y="29495"/>
                </a:cubicBezTo>
                <a:cubicBezTo>
                  <a:pt x="2713" y="29305"/>
                  <a:pt x="2821" y="29116"/>
                  <a:pt x="2930" y="28899"/>
                </a:cubicBezTo>
                <a:cubicBezTo>
                  <a:pt x="3038" y="28709"/>
                  <a:pt x="3174" y="28465"/>
                  <a:pt x="3310" y="28220"/>
                </a:cubicBezTo>
                <a:close/>
                <a:moveTo>
                  <a:pt x="50625" y="28637"/>
                </a:moveTo>
                <a:cubicBezTo>
                  <a:pt x="51222" y="28637"/>
                  <a:pt x="51819" y="28670"/>
                  <a:pt x="52414" y="28735"/>
                </a:cubicBezTo>
                <a:lnTo>
                  <a:pt x="52414" y="28735"/>
                </a:lnTo>
                <a:cubicBezTo>
                  <a:pt x="51885" y="28680"/>
                  <a:pt x="51352" y="28656"/>
                  <a:pt x="50821" y="28656"/>
                </a:cubicBezTo>
                <a:cubicBezTo>
                  <a:pt x="50497" y="28656"/>
                  <a:pt x="50174" y="28665"/>
                  <a:pt x="49854" y="28682"/>
                </a:cubicBezTo>
                <a:cubicBezTo>
                  <a:pt x="49529" y="28709"/>
                  <a:pt x="49230" y="28736"/>
                  <a:pt x="48905" y="28790"/>
                </a:cubicBezTo>
                <a:lnTo>
                  <a:pt x="48335" y="28817"/>
                </a:lnTo>
                <a:cubicBezTo>
                  <a:pt x="46328" y="29116"/>
                  <a:pt x="44375" y="29712"/>
                  <a:pt x="42531" y="30580"/>
                </a:cubicBezTo>
                <a:lnTo>
                  <a:pt x="42531" y="30580"/>
                </a:lnTo>
                <a:lnTo>
                  <a:pt x="42585" y="30553"/>
                </a:lnTo>
                <a:cubicBezTo>
                  <a:pt x="42992" y="30336"/>
                  <a:pt x="43372" y="30173"/>
                  <a:pt x="43860" y="29984"/>
                </a:cubicBezTo>
                <a:cubicBezTo>
                  <a:pt x="44538" y="29712"/>
                  <a:pt x="45216" y="29495"/>
                  <a:pt x="45894" y="29305"/>
                </a:cubicBezTo>
                <a:cubicBezTo>
                  <a:pt x="46599" y="29116"/>
                  <a:pt x="47332" y="28953"/>
                  <a:pt x="48064" y="28844"/>
                </a:cubicBezTo>
                <a:cubicBezTo>
                  <a:pt x="48913" y="28705"/>
                  <a:pt x="49769" y="28637"/>
                  <a:pt x="50625" y="28637"/>
                </a:cubicBezTo>
                <a:close/>
                <a:moveTo>
                  <a:pt x="43387" y="30988"/>
                </a:moveTo>
                <a:lnTo>
                  <a:pt x="43387" y="30988"/>
                </a:lnTo>
                <a:cubicBezTo>
                  <a:pt x="43224" y="31063"/>
                  <a:pt x="43051" y="31133"/>
                  <a:pt x="42878" y="31205"/>
                </a:cubicBezTo>
                <a:lnTo>
                  <a:pt x="42878" y="31205"/>
                </a:lnTo>
                <a:cubicBezTo>
                  <a:pt x="43048" y="31128"/>
                  <a:pt x="43217" y="31055"/>
                  <a:pt x="43387" y="30988"/>
                </a:cubicBezTo>
                <a:close/>
                <a:moveTo>
                  <a:pt x="41093" y="32072"/>
                </a:moveTo>
                <a:lnTo>
                  <a:pt x="40985" y="32153"/>
                </a:lnTo>
                <a:lnTo>
                  <a:pt x="40713" y="32289"/>
                </a:lnTo>
                <a:lnTo>
                  <a:pt x="40849" y="32208"/>
                </a:lnTo>
                <a:lnTo>
                  <a:pt x="41093" y="32072"/>
                </a:lnTo>
                <a:close/>
                <a:moveTo>
                  <a:pt x="1411" y="32696"/>
                </a:moveTo>
                <a:lnTo>
                  <a:pt x="1357" y="32940"/>
                </a:lnTo>
                <a:cubicBezTo>
                  <a:pt x="1357" y="32962"/>
                  <a:pt x="1339" y="33002"/>
                  <a:pt x="1332" y="33002"/>
                </a:cubicBezTo>
                <a:cubicBezTo>
                  <a:pt x="1331" y="33002"/>
                  <a:pt x="1330" y="32999"/>
                  <a:pt x="1330" y="32994"/>
                </a:cubicBezTo>
                <a:lnTo>
                  <a:pt x="1384" y="32777"/>
                </a:lnTo>
                <a:lnTo>
                  <a:pt x="1411" y="32696"/>
                </a:lnTo>
                <a:close/>
                <a:moveTo>
                  <a:pt x="39303" y="33076"/>
                </a:moveTo>
                <a:lnTo>
                  <a:pt x="38950" y="33320"/>
                </a:lnTo>
                <a:lnTo>
                  <a:pt x="39167" y="33157"/>
                </a:lnTo>
                <a:lnTo>
                  <a:pt x="39303" y="33076"/>
                </a:lnTo>
                <a:close/>
                <a:moveTo>
                  <a:pt x="60769" y="33587"/>
                </a:moveTo>
                <a:lnTo>
                  <a:pt x="60769" y="33587"/>
                </a:lnTo>
                <a:cubicBezTo>
                  <a:pt x="60838" y="33697"/>
                  <a:pt x="60906" y="33807"/>
                  <a:pt x="60975" y="33916"/>
                </a:cubicBezTo>
                <a:cubicBezTo>
                  <a:pt x="60901" y="33813"/>
                  <a:pt x="60835" y="33702"/>
                  <a:pt x="60769" y="33587"/>
                </a:cubicBezTo>
                <a:close/>
                <a:moveTo>
                  <a:pt x="60975" y="33916"/>
                </a:moveTo>
                <a:cubicBezTo>
                  <a:pt x="61068" y="34040"/>
                  <a:pt x="61134" y="34173"/>
                  <a:pt x="61194" y="34304"/>
                </a:cubicBezTo>
                <a:lnTo>
                  <a:pt x="61194" y="34304"/>
                </a:lnTo>
                <a:cubicBezTo>
                  <a:pt x="61127" y="34175"/>
                  <a:pt x="61056" y="34046"/>
                  <a:pt x="60975" y="33916"/>
                </a:cubicBezTo>
                <a:close/>
                <a:moveTo>
                  <a:pt x="651" y="36303"/>
                </a:moveTo>
                <a:lnTo>
                  <a:pt x="651" y="36358"/>
                </a:lnTo>
                <a:lnTo>
                  <a:pt x="543" y="37090"/>
                </a:lnTo>
                <a:lnTo>
                  <a:pt x="543" y="37063"/>
                </a:lnTo>
                <a:lnTo>
                  <a:pt x="651" y="36303"/>
                </a:lnTo>
                <a:close/>
                <a:moveTo>
                  <a:pt x="597" y="37470"/>
                </a:moveTo>
                <a:lnTo>
                  <a:pt x="570" y="37741"/>
                </a:lnTo>
                <a:cubicBezTo>
                  <a:pt x="570" y="37814"/>
                  <a:pt x="548" y="37822"/>
                  <a:pt x="544" y="37842"/>
                </a:cubicBezTo>
                <a:lnTo>
                  <a:pt x="544" y="37842"/>
                </a:lnTo>
                <a:lnTo>
                  <a:pt x="570" y="37578"/>
                </a:lnTo>
                <a:cubicBezTo>
                  <a:pt x="570" y="37524"/>
                  <a:pt x="570" y="37497"/>
                  <a:pt x="597" y="37470"/>
                </a:cubicBezTo>
                <a:close/>
                <a:moveTo>
                  <a:pt x="33146" y="36276"/>
                </a:moveTo>
                <a:lnTo>
                  <a:pt x="30298" y="38283"/>
                </a:lnTo>
                <a:cubicBezTo>
                  <a:pt x="30786" y="37877"/>
                  <a:pt x="30786" y="37877"/>
                  <a:pt x="33146" y="36276"/>
                </a:cubicBezTo>
                <a:close/>
                <a:moveTo>
                  <a:pt x="28481" y="40399"/>
                </a:moveTo>
                <a:lnTo>
                  <a:pt x="28426" y="40426"/>
                </a:lnTo>
                <a:cubicBezTo>
                  <a:pt x="28400" y="40449"/>
                  <a:pt x="28367" y="40476"/>
                  <a:pt x="28328" y="40507"/>
                </a:cubicBezTo>
                <a:lnTo>
                  <a:pt x="28328" y="40507"/>
                </a:lnTo>
                <a:lnTo>
                  <a:pt x="28481" y="40399"/>
                </a:lnTo>
                <a:close/>
                <a:moveTo>
                  <a:pt x="245" y="41536"/>
                </a:moveTo>
                <a:cubicBezTo>
                  <a:pt x="245" y="41537"/>
                  <a:pt x="245" y="41538"/>
                  <a:pt x="245" y="41538"/>
                </a:cubicBezTo>
                <a:lnTo>
                  <a:pt x="245" y="41593"/>
                </a:lnTo>
                <a:cubicBezTo>
                  <a:pt x="245" y="41574"/>
                  <a:pt x="245" y="41555"/>
                  <a:pt x="245" y="41536"/>
                </a:cubicBezTo>
                <a:close/>
                <a:moveTo>
                  <a:pt x="43652" y="46854"/>
                </a:moveTo>
                <a:cubicBezTo>
                  <a:pt x="43910" y="46881"/>
                  <a:pt x="44169" y="46908"/>
                  <a:pt x="44429" y="46936"/>
                </a:cubicBezTo>
                <a:lnTo>
                  <a:pt x="45894" y="47072"/>
                </a:lnTo>
                <a:lnTo>
                  <a:pt x="45840" y="47072"/>
                </a:lnTo>
                <a:lnTo>
                  <a:pt x="46708" y="47126"/>
                </a:lnTo>
                <a:cubicBezTo>
                  <a:pt x="47440" y="47234"/>
                  <a:pt x="48064" y="47289"/>
                  <a:pt x="48606" y="47343"/>
                </a:cubicBezTo>
                <a:cubicBezTo>
                  <a:pt x="47494" y="47316"/>
                  <a:pt x="46220" y="47153"/>
                  <a:pt x="45107" y="47017"/>
                </a:cubicBezTo>
                <a:lnTo>
                  <a:pt x="44619" y="46990"/>
                </a:lnTo>
                <a:lnTo>
                  <a:pt x="44402" y="46936"/>
                </a:lnTo>
                <a:lnTo>
                  <a:pt x="43652" y="46854"/>
                </a:lnTo>
                <a:close/>
                <a:moveTo>
                  <a:pt x="62277" y="39016"/>
                </a:moveTo>
                <a:lnTo>
                  <a:pt x="62304" y="39070"/>
                </a:lnTo>
                <a:cubicBezTo>
                  <a:pt x="62304" y="39206"/>
                  <a:pt x="62304" y="39341"/>
                  <a:pt x="62277" y="39450"/>
                </a:cubicBezTo>
                <a:lnTo>
                  <a:pt x="62223" y="39829"/>
                </a:lnTo>
                <a:lnTo>
                  <a:pt x="62168" y="40209"/>
                </a:lnTo>
                <a:lnTo>
                  <a:pt x="62060" y="40589"/>
                </a:lnTo>
                <a:cubicBezTo>
                  <a:pt x="61762" y="41728"/>
                  <a:pt x="61219" y="42759"/>
                  <a:pt x="60460" y="43627"/>
                </a:cubicBezTo>
                <a:cubicBezTo>
                  <a:pt x="59700" y="44495"/>
                  <a:pt x="58805" y="45200"/>
                  <a:pt x="57774" y="45742"/>
                </a:cubicBezTo>
                <a:cubicBezTo>
                  <a:pt x="57340" y="45987"/>
                  <a:pt x="56879" y="46176"/>
                  <a:pt x="56418" y="46366"/>
                </a:cubicBezTo>
                <a:cubicBezTo>
                  <a:pt x="55550" y="46665"/>
                  <a:pt x="54682" y="46909"/>
                  <a:pt x="53787" y="47072"/>
                </a:cubicBezTo>
                <a:cubicBezTo>
                  <a:pt x="52865" y="47234"/>
                  <a:pt x="51970" y="47316"/>
                  <a:pt x="51075" y="47343"/>
                </a:cubicBezTo>
                <a:lnTo>
                  <a:pt x="50342" y="47343"/>
                </a:lnTo>
                <a:cubicBezTo>
                  <a:pt x="51319" y="47343"/>
                  <a:pt x="52322" y="47261"/>
                  <a:pt x="53272" y="47099"/>
                </a:cubicBezTo>
                <a:cubicBezTo>
                  <a:pt x="54248" y="46963"/>
                  <a:pt x="55225" y="46719"/>
                  <a:pt x="56147" y="46366"/>
                </a:cubicBezTo>
                <a:cubicBezTo>
                  <a:pt x="57096" y="46041"/>
                  <a:pt x="57991" y="45580"/>
                  <a:pt x="58805" y="45010"/>
                </a:cubicBezTo>
                <a:cubicBezTo>
                  <a:pt x="59646" y="44441"/>
                  <a:pt x="60351" y="43735"/>
                  <a:pt x="60948" y="42894"/>
                </a:cubicBezTo>
                <a:cubicBezTo>
                  <a:pt x="61192" y="42542"/>
                  <a:pt x="61409" y="42189"/>
                  <a:pt x="61599" y="41810"/>
                </a:cubicBezTo>
                <a:cubicBezTo>
                  <a:pt x="61680" y="41620"/>
                  <a:pt x="61734" y="41430"/>
                  <a:pt x="61816" y="41240"/>
                </a:cubicBezTo>
                <a:cubicBezTo>
                  <a:pt x="61897" y="41023"/>
                  <a:pt x="61979" y="40833"/>
                  <a:pt x="62033" y="40643"/>
                </a:cubicBezTo>
                <a:lnTo>
                  <a:pt x="62114" y="40236"/>
                </a:lnTo>
                <a:cubicBezTo>
                  <a:pt x="62141" y="40101"/>
                  <a:pt x="62168" y="39965"/>
                  <a:pt x="62195" y="39829"/>
                </a:cubicBezTo>
                <a:lnTo>
                  <a:pt x="62250" y="39423"/>
                </a:lnTo>
                <a:lnTo>
                  <a:pt x="62277" y="39016"/>
                </a:lnTo>
                <a:close/>
                <a:moveTo>
                  <a:pt x="46681" y="54639"/>
                </a:moveTo>
                <a:cubicBezTo>
                  <a:pt x="47277" y="54639"/>
                  <a:pt x="47901" y="54639"/>
                  <a:pt x="48498" y="54693"/>
                </a:cubicBezTo>
                <a:lnTo>
                  <a:pt x="48498" y="54720"/>
                </a:lnTo>
                <a:cubicBezTo>
                  <a:pt x="47847" y="54693"/>
                  <a:pt x="47196" y="54693"/>
                  <a:pt x="46545" y="54666"/>
                </a:cubicBezTo>
                <a:lnTo>
                  <a:pt x="46572" y="54666"/>
                </a:lnTo>
                <a:cubicBezTo>
                  <a:pt x="46599" y="54639"/>
                  <a:pt x="46654" y="54639"/>
                  <a:pt x="46681" y="54639"/>
                </a:cubicBezTo>
                <a:close/>
                <a:moveTo>
                  <a:pt x="43760" y="54729"/>
                </a:moveTo>
                <a:lnTo>
                  <a:pt x="43760" y="54729"/>
                </a:lnTo>
                <a:cubicBezTo>
                  <a:pt x="43401" y="54753"/>
                  <a:pt x="43058" y="54778"/>
                  <a:pt x="42693" y="54802"/>
                </a:cubicBezTo>
                <a:lnTo>
                  <a:pt x="42395" y="54802"/>
                </a:lnTo>
                <a:cubicBezTo>
                  <a:pt x="42857" y="54778"/>
                  <a:pt x="43318" y="54753"/>
                  <a:pt x="43760" y="54729"/>
                </a:cubicBezTo>
                <a:close/>
                <a:moveTo>
                  <a:pt x="39503" y="46546"/>
                </a:moveTo>
                <a:cubicBezTo>
                  <a:pt x="39524" y="46546"/>
                  <a:pt x="39545" y="46546"/>
                  <a:pt x="39566" y="46546"/>
                </a:cubicBezTo>
                <a:lnTo>
                  <a:pt x="39566" y="46546"/>
                </a:lnTo>
                <a:cubicBezTo>
                  <a:pt x="38788" y="46552"/>
                  <a:pt x="38015" y="46601"/>
                  <a:pt x="37242" y="46692"/>
                </a:cubicBezTo>
                <a:cubicBezTo>
                  <a:pt x="36536" y="46773"/>
                  <a:pt x="35831" y="46909"/>
                  <a:pt x="35126" y="47072"/>
                </a:cubicBezTo>
                <a:cubicBezTo>
                  <a:pt x="34394" y="47289"/>
                  <a:pt x="33688" y="47560"/>
                  <a:pt x="33037" y="47939"/>
                </a:cubicBezTo>
                <a:cubicBezTo>
                  <a:pt x="31383" y="48835"/>
                  <a:pt x="29999" y="50191"/>
                  <a:pt x="29104" y="51845"/>
                </a:cubicBezTo>
                <a:cubicBezTo>
                  <a:pt x="28670" y="52605"/>
                  <a:pt x="28426" y="53446"/>
                  <a:pt x="28318" y="54286"/>
                </a:cubicBezTo>
                <a:cubicBezTo>
                  <a:pt x="28291" y="54720"/>
                  <a:pt x="28291" y="55154"/>
                  <a:pt x="28345" y="55561"/>
                </a:cubicBezTo>
                <a:cubicBezTo>
                  <a:pt x="28372" y="55778"/>
                  <a:pt x="28426" y="55968"/>
                  <a:pt x="28481" y="56185"/>
                </a:cubicBezTo>
                <a:cubicBezTo>
                  <a:pt x="28508" y="56294"/>
                  <a:pt x="28535" y="56402"/>
                  <a:pt x="28562" y="56483"/>
                </a:cubicBezTo>
                <a:cubicBezTo>
                  <a:pt x="28589" y="56565"/>
                  <a:pt x="28616" y="56619"/>
                  <a:pt x="28643" y="56673"/>
                </a:cubicBezTo>
                <a:lnTo>
                  <a:pt x="28725" y="56863"/>
                </a:lnTo>
                <a:cubicBezTo>
                  <a:pt x="28725" y="56872"/>
                  <a:pt x="28728" y="56875"/>
                  <a:pt x="28732" y="56875"/>
                </a:cubicBezTo>
                <a:cubicBezTo>
                  <a:pt x="28740" y="56875"/>
                  <a:pt x="28752" y="56863"/>
                  <a:pt x="28752" y="56863"/>
                </a:cubicBezTo>
                <a:lnTo>
                  <a:pt x="28806" y="56863"/>
                </a:lnTo>
                <a:lnTo>
                  <a:pt x="28915" y="56836"/>
                </a:lnTo>
                <a:lnTo>
                  <a:pt x="29430" y="56673"/>
                </a:lnTo>
                <a:cubicBezTo>
                  <a:pt x="29864" y="56565"/>
                  <a:pt x="30298" y="56429"/>
                  <a:pt x="30732" y="56321"/>
                </a:cubicBezTo>
                <a:lnTo>
                  <a:pt x="32007" y="55968"/>
                </a:lnTo>
                <a:lnTo>
                  <a:pt x="33309" y="55670"/>
                </a:lnTo>
                <a:cubicBezTo>
                  <a:pt x="36374" y="54965"/>
                  <a:pt x="39493" y="54531"/>
                  <a:pt x="42612" y="54341"/>
                </a:cubicBezTo>
                <a:cubicBezTo>
                  <a:pt x="43792" y="54280"/>
                  <a:pt x="44957" y="54249"/>
                  <a:pt x="46129" y="54249"/>
                </a:cubicBezTo>
                <a:cubicBezTo>
                  <a:pt x="46520" y="54249"/>
                  <a:pt x="46911" y="54253"/>
                  <a:pt x="47304" y="54259"/>
                </a:cubicBezTo>
                <a:cubicBezTo>
                  <a:pt x="48878" y="54259"/>
                  <a:pt x="50451" y="54449"/>
                  <a:pt x="51970" y="54829"/>
                </a:cubicBezTo>
                <a:cubicBezTo>
                  <a:pt x="53326" y="55127"/>
                  <a:pt x="54601" y="55697"/>
                  <a:pt x="55767" y="56429"/>
                </a:cubicBezTo>
                <a:cubicBezTo>
                  <a:pt x="56364" y="56836"/>
                  <a:pt x="56879" y="57297"/>
                  <a:pt x="57340" y="57840"/>
                </a:cubicBezTo>
                <a:cubicBezTo>
                  <a:pt x="57557" y="58111"/>
                  <a:pt x="57747" y="58409"/>
                  <a:pt x="57910" y="58708"/>
                </a:cubicBezTo>
                <a:cubicBezTo>
                  <a:pt x="57991" y="58870"/>
                  <a:pt x="58073" y="59033"/>
                  <a:pt x="58154" y="59196"/>
                </a:cubicBezTo>
                <a:lnTo>
                  <a:pt x="58317" y="59711"/>
                </a:lnTo>
                <a:cubicBezTo>
                  <a:pt x="58805" y="61257"/>
                  <a:pt x="58561" y="63047"/>
                  <a:pt x="57367" y="64702"/>
                </a:cubicBezTo>
                <a:cubicBezTo>
                  <a:pt x="57937" y="63834"/>
                  <a:pt x="58344" y="62858"/>
                  <a:pt x="58480" y="61854"/>
                </a:cubicBezTo>
                <a:cubicBezTo>
                  <a:pt x="58588" y="60796"/>
                  <a:pt x="58371" y="59765"/>
                  <a:pt x="57883" y="58843"/>
                </a:cubicBezTo>
                <a:cubicBezTo>
                  <a:pt x="57422" y="57975"/>
                  <a:pt x="56744" y="57216"/>
                  <a:pt x="55930" y="56646"/>
                </a:cubicBezTo>
                <a:cubicBezTo>
                  <a:pt x="55198" y="56131"/>
                  <a:pt x="54384" y="55670"/>
                  <a:pt x="53516" y="55344"/>
                </a:cubicBezTo>
                <a:cubicBezTo>
                  <a:pt x="53299" y="55290"/>
                  <a:pt x="53055" y="55209"/>
                  <a:pt x="52838" y="55182"/>
                </a:cubicBezTo>
                <a:cubicBezTo>
                  <a:pt x="51482" y="54775"/>
                  <a:pt x="50071" y="54503"/>
                  <a:pt x="48661" y="54422"/>
                </a:cubicBezTo>
                <a:cubicBezTo>
                  <a:pt x="48335" y="54395"/>
                  <a:pt x="47928" y="54368"/>
                  <a:pt x="47494" y="54368"/>
                </a:cubicBezTo>
                <a:cubicBezTo>
                  <a:pt x="47205" y="54368"/>
                  <a:pt x="46904" y="54356"/>
                  <a:pt x="46606" y="54356"/>
                </a:cubicBezTo>
                <a:cubicBezTo>
                  <a:pt x="46458" y="54356"/>
                  <a:pt x="46310" y="54359"/>
                  <a:pt x="46165" y="54368"/>
                </a:cubicBezTo>
                <a:lnTo>
                  <a:pt x="45867" y="54368"/>
                </a:lnTo>
                <a:cubicBezTo>
                  <a:pt x="42558" y="54422"/>
                  <a:pt x="39276" y="54693"/>
                  <a:pt x="36021" y="55236"/>
                </a:cubicBezTo>
                <a:cubicBezTo>
                  <a:pt x="35506" y="55344"/>
                  <a:pt x="35126" y="55426"/>
                  <a:pt x="34746" y="55507"/>
                </a:cubicBezTo>
                <a:cubicBezTo>
                  <a:pt x="33905" y="55670"/>
                  <a:pt x="33064" y="55833"/>
                  <a:pt x="32196" y="56050"/>
                </a:cubicBezTo>
                <a:cubicBezTo>
                  <a:pt x="31410" y="56239"/>
                  <a:pt x="30542" y="56483"/>
                  <a:pt x="29782" y="56700"/>
                </a:cubicBezTo>
                <a:lnTo>
                  <a:pt x="29077" y="56917"/>
                </a:lnTo>
                <a:lnTo>
                  <a:pt x="28779" y="56999"/>
                </a:lnTo>
                <a:lnTo>
                  <a:pt x="28725" y="57026"/>
                </a:lnTo>
                <a:cubicBezTo>
                  <a:pt x="28707" y="57026"/>
                  <a:pt x="28688" y="57038"/>
                  <a:pt x="28670" y="57038"/>
                </a:cubicBezTo>
                <a:cubicBezTo>
                  <a:pt x="28661" y="57038"/>
                  <a:pt x="28652" y="57035"/>
                  <a:pt x="28643" y="57026"/>
                </a:cubicBezTo>
                <a:lnTo>
                  <a:pt x="28589" y="56890"/>
                </a:lnTo>
                <a:cubicBezTo>
                  <a:pt x="28562" y="56782"/>
                  <a:pt x="28508" y="56700"/>
                  <a:pt x="28481" y="56619"/>
                </a:cubicBezTo>
                <a:cubicBezTo>
                  <a:pt x="28453" y="56511"/>
                  <a:pt x="28399" y="56375"/>
                  <a:pt x="28372" y="56267"/>
                </a:cubicBezTo>
                <a:cubicBezTo>
                  <a:pt x="28318" y="56022"/>
                  <a:pt x="28264" y="55778"/>
                  <a:pt x="28236" y="55534"/>
                </a:cubicBezTo>
                <a:cubicBezTo>
                  <a:pt x="28128" y="54503"/>
                  <a:pt x="28264" y="53473"/>
                  <a:pt x="28698" y="52523"/>
                </a:cubicBezTo>
                <a:cubicBezTo>
                  <a:pt x="29837" y="49974"/>
                  <a:pt x="32007" y="48021"/>
                  <a:pt x="34692" y="47153"/>
                </a:cubicBezTo>
                <a:cubicBezTo>
                  <a:pt x="34990" y="47044"/>
                  <a:pt x="35343" y="46963"/>
                  <a:pt x="35668" y="46909"/>
                </a:cubicBezTo>
                <a:cubicBezTo>
                  <a:pt x="36021" y="46827"/>
                  <a:pt x="36346" y="46773"/>
                  <a:pt x="36699" y="46719"/>
                </a:cubicBezTo>
                <a:cubicBezTo>
                  <a:pt x="37617" y="46607"/>
                  <a:pt x="38560" y="46546"/>
                  <a:pt x="39503" y="46546"/>
                </a:cubicBezTo>
                <a:close/>
                <a:moveTo>
                  <a:pt x="52772" y="1"/>
                </a:moveTo>
                <a:cubicBezTo>
                  <a:pt x="52016" y="1"/>
                  <a:pt x="51261" y="55"/>
                  <a:pt x="50505" y="147"/>
                </a:cubicBezTo>
                <a:cubicBezTo>
                  <a:pt x="50261" y="174"/>
                  <a:pt x="49637" y="202"/>
                  <a:pt x="49203" y="283"/>
                </a:cubicBezTo>
                <a:lnTo>
                  <a:pt x="48959" y="283"/>
                </a:lnTo>
                <a:cubicBezTo>
                  <a:pt x="48145" y="419"/>
                  <a:pt x="47684" y="500"/>
                  <a:pt x="47223" y="608"/>
                </a:cubicBezTo>
                <a:cubicBezTo>
                  <a:pt x="46572" y="717"/>
                  <a:pt x="46247" y="798"/>
                  <a:pt x="45894" y="880"/>
                </a:cubicBezTo>
                <a:cubicBezTo>
                  <a:pt x="45541" y="934"/>
                  <a:pt x="45162" y="1042"/>
                  <a:pt x="44456" y="1205"/>
                </a:cubicBezTo>
                <a:cubicBezTo>
                  <a:pt x="42639" y="1666"/>
                  <a:pt x="40768" y="2263"/>
                  <a:pt x="38977" y="2887"/>
                </a:cubicBezTo>
                <a:cubicBezTo>
                  <a:pt x="38543" y="3050"/>
                  <a:pt x="37893" y="3267"/>
                  <a:pt x="37214" y="3538"/>
                </a:cubicBezTo>
                <a:cubicBezTo>
                  <a:pt x="36536" y="3782"/>
                  <a:pt x="35804" y="4107"/>
                  <a:pt x="35153" y="4352"/>
                </a:cubicBezTo>
                <a:cubicBezTo>
                  <a:pt x="35158" y="4351"/>
                  <a:pt x="35161" y="4350"/>
                  <a:pt x="35164" y="4350"/>
                </a:cubicBezTo>
                <a:cubicBezTo>
                  <a:pt x="35256" y="4350"/>
                  <a:pt x="34236" y="4795"/>
                  <a:pt x="33471" y="5111"/>
                </a:cubicBezTo>
                <a:cubicBezTo>
                  <a:pt x="32495" y="5572"/>
                  <a:pt x="31491" y="6006"/>
                  <a:pt x="30569" y="6467"/>
                </a:cubicBezTo>
                <a:cubicBezTo>
                  <a:pt x="29159" y="7145"/>
                  <a:pt x="28236" y="7661"/>
                  <a:pt x="27396" y="8149"/>
                </a:cubicBezTo>
                <a:lnTo>
                  <a:pt x="27423" y="8122"/>
                </a:lnTo>
                <a:lnTo>
                  <a:pt x="26690" y="8529"/>
                </a:lnTo>
                <a:lnTo>
                  <a:pt x="26745" y="8501"/>
                </a:lnTo>
                <a:lnTo>
                  <a:pt x="26745" y="8501"/>
                </a:lnTo>
                <a:lnTo>
                  <a:pt x="24114" y="9993"/>
                </a:lnTo>
                <a:cubicBezTo>
                  <a:pt x="22459" y="10916"/>
                  <a:pt x="20750" y="12000"/>
                  <a:pt x="19041" y="13167"/>
                </a:cubicBezTo>
                <a:lnTo>
                  <a:pt x="17387" y="14333"/>
                </a:lnTo>
                <a:cubicBezTo>
                  <a:pt x="15461" y="15662"/>
                  <a:pt x="14457" y="16449"/>
                  <a:pt x="13590" y="17154"/>
                </a:cubicBezTo>
                <a:lnTo>
                  <a:pt x="13617" y="17127"/>
                </a:lnTo>
                <a:lnTo>
                  <a:pt x="13617" y="17127"/>
                </a:lnTo>
                <a:cubicBezTo>
                  <a:pt x="13454" y="17235"/>
                  <a:pt x="13698" y="16991"/>
                  <a:pt x="12423" y="17941"/>
                </a:cubicBezTo>
                <a:cubicBezTo>
                  <a:pt x="11745" y="18483"/>
                  <a:pt x="10958" y="19107"/>
                  <a:pt x="10145" y="19812"/>
                </a:cubicBezTo>
                <a:lnTo>
                  <a:pt x="10823" y="19297"/>
                </a:lnTo>
                <a:lnTo>
                  <a:pt x="10823" y="19297"/>
                </a:lnTo>
                <a:cubicBezTo>
                  <a:pt x="9792" y="20165"/>
                  <a:pt x="8517" y="21250"/>
                  <a:pt x="7270" y="22470"/>
                </a:cubicBezTo>
                <a:lnTo>
                  <a:pt x="7297" y="22443"/>
                </a:lnTo>
                <a:lnTo>
                  <a:pt x="6700" y="23040"/>
                </a:lnTo>
                <a:lnTo>
                  <a:pt x="6754" y="23013"/>
                </a:lnTo>
                <a:lnTo>
                  <a:pt x="6754" y="23013"/>
                </a:lnTo>
                <a:cubicBezTo>
                  <a:pt x="5127" y="24613"/>
                  <a:pt x="3744" y="26430"/>
                  <a:pt x="2659" y="28410"/>
                </a:cubicBezTo>
                <a:lnTo>
                  <a:pt x="2740" y="28248"/>
                </a:lnTo>
                <a:lnTo>
                  <a:pt x="2659" y="28356"/>
                </a:lnTo>
                <a:cubicBezTo>
                  <a:pt x="2279" y="29143"/>
                  <a:pt x="1926" y="29929"/>
                  <a:pt x="1628" y="30743"/>
                </a:cubicBezTo>
                <a:cubicBezTo>
                  <a:pt x="1465" y="31177"/>
                  <a:pt x="1330" y="31530"/>
                  <a:pt x="1248" y="31801"/>
                </a:cubicBezTo>
                <a:cubicBezTo>
                  <a:pt x="1140" y="32072"/>
                  <a:pt x="1113" y="32289"/>
                  <a:pt x="1058" y="32452"/>
                </a:cubicBezTo>
                <a:cubicBezTo>
                  <a:pt x="950" y="32777"/>
                  <a:pt x="923" y="32994"/>
                  <a:pt x="841" y="33347"/>
                </a:cubicBezTo>
                <a:lnTo>
                  <a:pt x="868" y="33347"/>
                </a:lnTo>
                <a:lnTo>
                  <a:pt x="868" y="33401"/>
                </a:lnTo>
                <a:lnTo>
                  <a:pt x="1085" y="32642"/>
                </a:lnTo>
                <a:lnTo>
                  <a:pt x="1085" y="32669"/>
                </a:lnTo>
                <a:lnTo>
                  <a:pt x="1113" y="32669"/>
                </a:lnTo>
                <a:cubicBezTo>
                  <a:pt x="1113" y="32662"/>
                  <a:pt x="1114" y="32662"/>
                  <a:pt x="1118" y="32662"/>
                </a:cubicBezTo>
                <a:lnTo>
                  <a:pt x="1118" y="32662"/>
                </a:lnTo>
                <a:cubicBezTo>
                  <a:pt x="1129" y="32662"/>
                  <a:pt x="1160" y="32662"/>
                  <a:pt x="1221" y="32479"/>
                </a:cubicBezTo>
                <a:cubicBezTo>
                  <a:pt x="1330" y="32262"/>
                  <a:pt x="1465" y="31692"/>
                  <a:pt x="2008" y="30390"/>
                </a:cubicBezTo>
                <a:cubicBezTo>
                  <a:pt x="2116" y="30146"/>
                  <a:pt x="2252" y="29902"/>
                  <a:pt x="2360" y="29685"/>
                </a:cubicBezTo>
                <a:cubicBezTo>
                  <a:pt x="2523" y="29305"/>
                  <a:pt x="2686" y="29007"/>
                  <a:pt x="2821" y="28736"/>
                </a:cubicBezTo>
                <a:cubicBezTo>
                  <a:pt x="2984" y="28437"/>
                  <a:pt x="3120" y="28166"/>
                  <a:pt x="3282" y="27895"/>
                </a:cubicBezTo>
                <a:cubicBezTo>
                  <a:pt x="3499" y="27515"/>
                  <a:pt x="3798" y="27081"/>
                  <a:pt x="4069" y="26674"/>
                </a:cubicBezTo>
                <a:lnTo>
                  <a:pt x="4096" y="26647"/>
                </a:lnTo>
                <a:lnTo>
                  <a:pt x="4096" y="26647"/>
                </a:lnTo>
                <a:cubicBezTo>
                  <a:pt x="3337" y="27759"/>
                  <a:pt x="2713" y="28926"/>
                  <a:pt x="2170" y="30173"/>
                </a:cubicBezTo>
                <a:cubicBezTo>
                  <a:pt x="1655" y="31448"/>
                  <a:pt x="1248" y="32750"/>
                  <a:pt x="950" y="34079"/>
                </a:cubicBezTo>
                <a:lnTo>
                  <a:pt x="1085" y="33727"/>
                </a:lnTo>
                <a:lnTo>
                  <a:pt x="1085" y="33727"/>
                </a:lnTo>
                <a:cubicBezTo>
                  <a:pt x="760" y="35083"/>
                  <a:pt x="543" y="36439"/>
                  <a:pt x="407" y="37822"/>
                </a:cubicBezTo>
                <a:lnTo>
                  <a:pt x="407" y="37795"/>
                </a:lnTo>
                <a:cubicBezTo>
                  <a:pt x="353" y="38365"/>
                  <a:pt x="299" y="38989"/>
                  <a:pt x="190" y="40101"/>
                </a:cubicBezTo>
                <a:lnTo>
                  <a:pt x="190" y="40046"/>
                </a:lnTo>
                <a:cubicBezTo>
                  <a:pt x="109" y="41321"/>
                  <a:pt x="55" y="42569"/>
                  <a:pt x="0" y="43952"/>
                </a:cubicBezTo>
                <a:cubicBezTo>
                  <a:pt x="82" y="42677"/>
                  <a:pt x="163" y="41647"/>
                  <a:pt x="272" y="40426"/>
                </a:cubicBezTo>
                <a:lnTo>
                  <a:pt x="272" y="40426"/>
                </a:lnTo>
                <a:cubicBezTo>
                  <a:pt x="272" y="40609"/>
                  <a:pt x="247" y="41067"/>
                  <a:pt x="245" y="41536"/>
                </a:cubicBezTo>
                <a:lnTo>
                  <a:pt x="245" y="41536"/>
                </a:lnTo>
                <a:cubicBezTo>
                  <a:pt x="299" y="40560"/>
                  <a:pt x="380" y="39612"/>
                  <a:pt x="489" y="38555"/>
                </a:cubicBezTo>
                <a:cubicBezTo>
                  <a:pt x="597" y="37524"/>
                  <a:pt x="706" y="36792"/>
                  <a:pt x="814" y="36141"/>
                </a:cubicBezTo>
                <a:cubicBezTo>
                  <a:pt x="896" y="35517"/>
                  <a:pt x="1004" y="34947"/>
                  <a:pt x="1140" y="34242"/>
                </a:cubicBezTo>
                <a:lnTo>
                  <a:pt x="1140" y="34188"/>
                </a:lnTo>
                <a:cubicBezTo>
                  <a:pt x="1031" y="34676"/>
                  <a:pt x="923" y="35164"/>
                  <a:pt x="841" y="35652"/>
                </a:cubicBezTo>
                <a:lnTo>
                  <a:pt x="841" y="35625"/>
                </a:lnTo>
                <a:lnTo>
                  <a:pt x="819" y="35625"/>
                </a:lnTo>
                <a:cubicBezTo>
                  <a:pt x="952" y="34830"/>
                  <a:pt x="1032" y="34428"/>
                  <a:pt x="1113" y="34079"/>
                </a:cubicBezTo>
                <a:cubicBezTo>
                  <a:pt x="1194" y="33700"/>
                  <a:pt x="1302" y="33401"/>
                  <a:pt x="1492" y="32750"/>
                </a:cubicBezTo>
                <a:lnTo>
                  <a:pt x="1492" y="32804"/>
                </a:lnTo>
                <a:cubicBezTo>
                  <a:pt x="1872" y="31475"/>
                  <a:pt x="2360" y="30201"/>
                  <a:pt x="3011" y="28980"/>
                </a:cubicBezTo>
                <a:cubicBezTo>
                  <a:pt x="3635" y="27814"/>
                  <a:pt x="4367" y="26702"/>
                  <a:pt x="5208" y="25644"/>
                </a:cubicBezTo>
                <a:lnTo>
                  <a:pt x="5235" y="25617"/>
                </a:lnTo>
                <a:lnTo>
                  <a:pt x="5235" y="25617"/>
                </a:lnTo>
                <a:cubicBezTo>
                  <a:pt x="4422" y="26647"/>
                  <a:pt x="3716" y="27732"/>
                  <a:pt x="3147" y="28899"/>
                </a:cubicBezTo>
                <a:cubicBezTo>
                  <a:pt x="3608" y="28058"/>
                  <a:pt x="4150" y="27244"/>
                  <a:pt x="4747" y="26485"/>
                </a:cubicBezTo>
                <a:cubicBezTo>
                  <a:pt x="5127" y="25942"/>
                  <a:pt x="5425" y="25535"/>
                  <a:pt x="5751" y="25156"/>
                </a:cubicBezTo>
                <a:lnTo>
                  <a:pt x="5751" y="25156"/>
                </a:lnTo>
                <a:lnTo>
                  <a:pt x="5724" y="25183"/>
                </a:lnTo>
                <a:cubicBezTo>
                  <a:pt x="5886" y="24966"/>
                  <a:pt x="6076" y="24776"/>
                  <a:pt x="6239" y="24586"/>
                </a:cubicBezTo>
                <a:cubicBezTo>
                  <a:pt x="6402" y="24396"/>
                  <a:pt x="6564" y="24206"/>
                  <a:pt x="6754" y="24017"/>
                </a:cubicBezTo>
                <a:lnTo>
                  <a:pt x="6754" y="24017"/>
                </a:lnTo>
                <a:lnTo>
                  <a:pt x="6727" y="24043"/>
                </a:lnTo>
                <a:lnTo>
                  <a:pt x="7243" y="23474"/>
                </a:lnTo>
                <a:lnTo>
                  <a:pt x="7188" y="23501"/>
                </a:lnTo>
                <a:cubicBezTo>
                  <a:pt x="7915" y="22794"/>
                  <a:pt x="8210" y="22544"/>
                  <a:pt x="8245" y="22544"/>
                </a:cubicBezTo>
                <a:cubicBezTo>
                  <a:pt x="8260" y="22544"/>
                  <a:pt x="8229" y="22588"/>
                  <a:pt x="8165" y="22660"/>
                </a:cubicBezTo>
                <a:cubicBezTo>
                  <a:pt x="7921" y="22904"/>
                  <a:pt x="7785" y="23094"/>
                  <a:pt x="7649" y="23257"/>
                </a:cubicBezTo>
                <a:cubicBezTo>
                  <a:pt x="8327" y="22606"/>
                  <a:pt x="8951" y="22091"/>
                  <a:pt x="9494" y="21629"/>
                </a:cubicBezTo>
                <a:cubicBezTo>
                  <a:pt x="10389" y="20897"/>
                  <a:pt x="11637" y="19866"/>
                  <a:pt x="13183" y="18673"/>
                </a:cubicBezTo>
                <a:cubicBezTo>
                  <a:pt x="14376" y="17778"/>
                  <a:pt x="15597" y="16856"/>
                  <a:pt x="16763" y="16015"/>
                </a:cubicBezTo>
                <a:cubicBezTo>
                  <a:pt x="22106" y="12109"/>
                  <a:pt x="27857" y="8746"/>
                  <a:pt x="33878" y="6006"/>
                </a:cubicBezTo>
                <a:lnTo>
                  <a:pt x="33878" y="6006"/>
                </a:lnTo>
                <a:lnTo>
                  <a:pt x="33851" y="6033"/>
                </a:lnTo>
                <a:cubicBezTo>
                  <a:pt x="37459" y="4379"/>
                  <a:pt x="41229" y="3050"/>
                  <a:pt x="45080" y="2046"/>
                </a:cubicBezTo>
                <a:cubicBezTo>
                  <a:pt x="45758" y="1883"/>
                  <a:pt x="46464" y="1748"/>
                  <a:pt x="47196" y="1585"/>
                </a:cubicBezTo>
                <a:cubicBezTo>
                  <a:pt x="48823" y="1287"/>
                  <a:pt x="50505" y="1097"/>
                  <a:pt x="52187" y="1042"/>
                </a:cubicBezTo>
                <a:cubicBezTo>
                  <a:pt x="52463" y="1033"/>
                  <a:pt x="52739" y="1029"/>
                  <a:pt x="53016" y="1029"/>
                </a:cubicBezTo>
                <a:cubicBezTo>
                  <a:pt x="54401" y="1029"/>
                  <a:pt x="55799" y="1142"/>
                  <a:pt x="57178" y="1368"/>
                </a:cubicBezTo>
                <a:cubicBezTo>
                  <a:pt x="57584" y="1422"/>
                  <a:pt x="57937" y="1531"/>
                  <a:pt x="58344" y="1612"/>
                </a:cubicBezTo>
                <a:cubicBezTo>
                  <a:pt x="58724" y="1693"/>
                  <a:pt x="59103" y="1802"/>
                  <a:pt x="59483" y="1910"/>
                </a:cubicBezTo>
                <a:cubicBezTo>
                  <a:pt x="60215" y="2100"/>
                  <a:pt x="60948" y="2372"/>
                  <a:pt x="61680" y="2697"/>
                </a:cubicBezTo>
                <a:cubicBezTo>
                  <a:pt x="63091" y="3294"/>
                  <a:pt x="64365" y="4162"/>
                  <a:pt x="65423" y="5274"/>
                </a:cubicBezTo>
                <a:cubicBezTo>
                  <a:pt x="66291" y="6142"/>
                  <a:pt x="66888" y="7227"/>
                  <a:pt x="67241" y="8420"/>
                </a:cubicBezTo>
                <a:cubicBezTo>
                  <a:pt x="67566" y="9559"/>
                  <a:pt x="67566" y="10780"/>
                  <a:pt x="67213" y="11919"/>
                </a:cubicBezTo>
                <a:cubicBezTo>
                  <a:pt x="67078" y="12353"/>
                  <a:pt x="66861" y="12787"/>
                  <a:pt x="66590" y="13167"/>
                </a:cubicBezTo>
                <a:cubicBezTo>
                  <a:pt x="66318" y="13601"/>
                  <a:pt x="65966" y="14008"/>
                  <a:pt x="65559" y="14333"/>
                </a:cubicBezTo>
                <a:cubicBezTo>
                  <a:pt x="65152" y="14686"/>
                  <a:pt x="64691" y="14984"/>
                  <a:pt x="64230" y="15228"/>
                </a:cubicBezTo>
                <a:cubicBezTo>
                  <a:pt x="63742" y="15472"/>
                  <a:pt x="63226" y="15689"/>
                  <a:pt x="62684" y="15879"/>
                </a:cubicBezTo>
                <a:cubicBezTo>
                  <a:pt x="62114" y="16069"/>
                  <a:pt x="61572" y="16232"/>
                  <a:pt x="60975" y="16340"/>
                </a:cubicBezTo>
                <a:lnTo>
                  <a:pt x="61002" y="16340"/>
                </a:lnTo>
                <a:cubicBezTo>
                  <a:pt x="60243" y="16530"/>
                  <a:pt x="59456" y="16666"/>
                  <a:pt x="58642" y="16774"/>
                </a:cubicBezTo>
                <a:cubicBezTo>
                  <a:pt x="54953" y="17344"/>
                  <a:pt x="51237" y="17751"/>
                  <a:pt x="47521" y="18320"/>
                </a:cubicBezTo>
                <a:cubicBezTo>
                  <a:pt x="45813" y="18592"/>
                  <a:pt x="43887" y="18917"/>
                  <a:pt x="42476" y="19243"/>
                </a:cubicBezTo>
                <a:cubicBezTo>
                  <a:pt x="41581" y="19378"/>
                  <a:pt x="39954" y="19785"/>
                  <a:pt x="38815" y="20056"/>
                </a:cubicBezTo>
                <a:cubicBezTo>
                  <a:pt x="38796" y="20066"/>
                  <a:pt x="38777" y="20075"/>
                  <a:pt x="38756" y="20084"/>
                </a:cubicBezTo>
                <a:lnTo>
                  <a:pt x="38756" y="20084"/>
                </a:lnTo>
                <a:lnTo>
                  <a:pt x="37567" y="20382"/>
                </a:lnTo>
                <a:cubicBezTo>
                  <a:pt x="37133" y="20517"/>
                  <a:pt x="36672" y="20653"/>
                  <a:pt x="36211" y="20816"/>
                </a:cubicBezTo>
                <a:cubicBezTo>
                  <a:pt x="35234" y="21168"/>
                  <a:pt x="34177" y="21521"/>
                  <a:pt x="33173" y="21955"/>
                </a:cubicBezTo>
                <a:cubicBezTo>
                  <a:pt x="32956" y="21982"/>
                  <a:pt x="32956" y="21982"/>
                  <a:pt x="31871" y="22416"/>
                </a:cubicBezTo>
                <a:cubicBezTo>
                  <a:pt x="31871" y="22470"/>
                  <a:pt x="31681" y="22552"/>
                  <a:pt x="31139" y="22823"/>
                </a:cubicBezTo>
                <a:lnTo>
                  <a:pt x="30027" y="23392"/>
                </a:lnTo>
                <a:lnTo>
                  <a:pt x="29213" y="23826"/>
                </a:lnTo>
                <a:cubicBezTo>
                  <a:pt x="28915" y="23989"/>
                  <a:pt x="28589" y="24179"/>
                  <a:pt x="28236" y="24396"/>
                </a:cubicBezTo>
                <a:lnTo>
                  <a:pt x="27450" y="24857"/>
                </a:lnTo>
                <a:cubicBezTo>
                  <a:pt x="27179" y="25020"/>
                  <a:pt x="26934" y="25210"/>
                  <a:pt x="26663" y="25372"/>
                </a:cubicBezTo>
                <a:cubicBezTo>
                  <a:pt x="26419" y="25535"/>
                  <a:pt x="26148" y="25725"/>
                  <a:pt x="25904" y="25888"/>
                </a:cubicBezTo>
                <a:lnTo>
                  <a:pt x="25171" y="26430"/>
                </a:lnTo>
                <a:lnTo>
                  <a:pt x="25199" y="26430"/>
                </a:lnTo>
                <a:cubicBezTo>
                  <a:pt x="24683" y="26810"/>
                  <a:pt x="24249" y="27190"/>
                  <a:pt x="23734" y="27651"/>
                </a:cubicBezTo>
                <a:cubicBezTo>
                  <a:pt x="22323" y="28871"/>
                  <a:pt x="21049" y="30228"/>
                  <a:pt x="19909" y="31692"/>
                </a:cubicBezTo>
                <a:lnTo>
                  <a:pt x="19421" y="32370"/>
                </a:lnTo>
                <a:cubicBezTo>
                  <a:pt x="19258" y="32642"/>
                  <a:pt x="19096" y="32940"/>
                  <a:pt x="18879" y="33266"/>
                </a:cubicBezTo>
                <a:lnTo>
                  <a:pt x="18553" y="33808"/>
                </a:lnTo>
                <a:cubicBezTo>
                  <a:pt x="18445" y="33971"/>
                  <a:pt x="18336" y="34188"/>
                  <a:pt x="18228" y="34378"/>
                </a:cubicBezTo>
                <a:cubicBezTo>
                  <a:pt x="17984" y="34812"/>
                  <a:pt x="17767" y="35246"/>
                  <a:pt x="17577" y="35707"/>
                </a:cubicBezTo>
                <a:lnTo>
                  <a:pt x="17197" y="36602"/>
                </a:lnTo>
                <a:cubicBezTo>
                  <a:pt x="17088" y="36900"/>
                  <a:pt x="16980" y="37198"/>
                  <a:pt x="16872" y="37497"/>
                </a:cubicBezTo>
                <a:cubicBezTo>
                  <a:pt x="16627" y="38121"/>
                  <a:pt x="16465" y="38772"/>
                  <a:pt x="16356" y="39450"/>
                </a:cubicBezTo>
                <a:cubicBezTo>
                  <a:pt x="16166" y="40806"/>
                  <a:pt x="16329" y="42189"/>
                  <a:pt x="16899" y="43437"/>
                </a:cubicBezTo>
                <a:cubicBezTo>
                  <a:pt x="17197" y="44115"/>
                  <a:pt x="17739" y="44685"/>
                  <a:pt x="18390" y="45064"/>
                </a:cubicBezTo>
                <a:cubicBezTo>
                  <a:pt x="18847" y="45302"/>
                  <a:pt x="19352" y="45416"/>
                  <a:pt x="19865" y="45416"/>
                </a:cubicBezTo>
                <a:cubicBezTo>
                  <a:pt x="20114" y="45416"/>
                  <a:pt x="20366" y="45389"/>
                  <a:pt x="20615" y="45336"/>
                </a:cubicBezTo>
                <a:cubicBezTo>
                  <a:pt x="21266" y="45173"/>
                  <a:pt x="21917" y="44875"/>
                  <a:pt x="22486" y="44495"/>
                </a:cubicBezTo>
                <a:cubicBezTo>
                  <a:pt x="23056" y="44142"/>
                  <a:pt x="23544" y="43762"/>
                  <a:pt x="24086" y="43410"/>
                </a:cubicBezTo>
                <a:cubicBezTo>
                  <a:pt x="25226" y="42623"/>
                  <a:pt x="26148" y="41972"/>
                  <a:pt x="27124" y="41348"/>
                </a:cubicBezTo>
                <a:cubicBezTo>
                  <a:pt x="27638" y="41022"/>
                  <a:pt x="28091" y="40695"/>
                  <a:pt x="28328" y="40507"/>
                </a:cubicBezTo>
                <a:lnTo>
                  <a:pt x="28328" y="40507"/>
                </a:lnTo>
                <a:lnTo>
                  <a:pt x="28019" y="40725"/>
                </a:lnTo>
                <a:lnTo>
                  <a:pt x="28481" y="40372"/>
                </a:lnTo>
                <a:lnTo>
                  <a:pt x="28399" y="40426"/>
                </a:lnTo>
                <a:lnTo>
                  <a:pt x="29104" y="39938"/>
                </a:lnTo>
                <a:lnTo>
                  <a:pt x="29104" y="39938"/>
                </a:lnTo>
                <a:lnTo>
                  <a:pt x="29077" y="39965"/>
                </a:lnTo>
                <a:lnTo>
                  <a:pt x="30461" y="39043"/>
                </a:lnTo>
                <a:lnTo>
                  <a:pt x="31112" y="38555"/>
                </a:lnTo>
                <a:cubicBezTo>
                  <a:pt x="33037" y="37198"/>
                  <a:pt x="35099" y="35761"/>
                  <a:pt x="37160" y="34432"/>
                </a:cubicBezTo>
                <a:cubicBezTo>
                  <a:pt x="38571" y="33564"/>
                  <a:pt x="40849" y="32126"/>
                  <a:pt x="42856" y="31258"/>
                </a:cubicBezTo>
                <a:cubicBezTo>
                  <a:pt x="43477" y="30980"/>
                  <a:pt x="43692" y="30888"/>
                  <a:pt x="43649" y="30888"/>
                </a:cubicBezTo>
                <a:cubicBezTo>
                  <a:pt x="43645" y="30888"/>
                  <a:pt x="43640" y="30888"/>
                  <a:pt x="43634" y="30889"/>
                </a:cubicBezTo>
                <a:lnTo>
                  <a:pt x="43634" y="30889"/>
                </a:lnTo>
                <a:cubicBezTo>
                  <a:pt x="44122" y="30677"/>
                  <a:pt x="44625" y="30480"/>
                  <a:pt x="45142" y="30307"/>
                </a:cubicBezTo>
                <a:lnTo>
                  <a:pt x="45142" y="30307"/>
                </a:lnTo>
                <a:cubicBezTo>
                  <a:pt x="45121" y="30316"/>
                  <a:pt x="45101" y="30326"/>
                  <a:pt x="45080" y="30336"/>
                </a:cubicBezTo>
                <a:cubicBezTo>
                  <a:pt x="45127" y="30316"/>
                  <a:pt x="45175" y="30297"/>
                  <a:pt x="45222" y="30280"/>
                </a:cubicBezTo>
                <a:lnTo>
                  <a:pt x="45222" y="30280"/>
                </a:lnTo>
                <a:cubicBezTo>
                  <a:pt x="45195" y="30289"/>
                  <a:pt x="45168" y="30298"/>
                  <a:pt x="45142" y="30307"/>
                </a:cubicBezTo>
                <a:lnTo>
                  <a:pt x="45142" y="30307"/>
                </a:lnTo>
                <a:cubicBezTo>
                  <a:pt x="45284" y="30241"/>
                  <a:pt x="45430" y="30194"/>
                  <a:pt x="45596" y="30146"/>
                </a:cubicBezTo>
                <a:cubicBezTo>
                  <a:pt x="47265" y="29628"/>
                  <a:pt x="48990" y="29353"/>
                  <a:pt x="50740" y="29353"/>
                </a:cubicBezTo>
                <a:cubicBezTo>
                  <a:pt x="51095" y="29353"/>
                  <a:pt x="51450" y="29364"/>
                  <a:pt x="51807" y="29387"/>
                </a:cubicBezTo>
                <a:cubicBezTo>
                  <a:pt x="53028" y="29441"/>
                  <a:pt x="54248" y="29712"/>
                  <a:pt x="55415" y="30146"/>
                </a:cubicBezTo>
                <a:cubicBezTo>
                  <a:pt x="56581" y="30580"/>
                  <a:pt x="57639" y="31231"/>
                  <a:pt x="58561" y="32072"/>
                </a:cubicBezTo>
                <a:cubicBezTo>
                  <a:pt x="58968" y="32425"/>
                  <a:pt x="59347" y="32859"/>
                  <a:pt x="59673" y="33293"/>
                </a:cubicBezTo>
                <a:cubicBezTo>
                  <a:pt x="60161" y="33944"/>
                  <a:pt x="60568" y="34649"/>
                  <a:pt x="60894" y="35408"/>
                </a:cubicBezTo>
                <a:cubicBezTo>
                  <a:pt x="61219" y="36168"/>
                  <a:pt x="61463" y="36981"/>
                  <a:pt x="61545" y="37795"/>
                </a:cubicBezTo>
                <a:cubicBezTo>
                  <a:pt x="61707" y="39124"/>
                  <a:pt x="61490" y="40453"/>
                  <a:pt x="60894" y="41647"/>
                </a:cubicBezTo>
                <a:cubicBezTo>
                  <a:pt x="60812" y="41810"/>
                  <a:pt x="60731" y="41999"/>
                  <a:pt x="60622" y="42162"/>
                </a:cubicBezTo>
                <a:cubicBezTo>
                  <a:pt x="60541" y="42325"/>
                  <a:pt x="60432" y="42460"/>
                  <a:pt x="60324" y="42596"/>
                </a:cubicBezTo>
                <a:lnTo>
                  <a:pt x="60161" y="42840"/>
                </a:lnTo>
                <a:lnTo>
                  <a:pt x="59971" y="43030"/>
                </a:lnTo>
                <a:cubicBezTo>
                  <a:pt x="59844" y="43158"/>
                  <a:pt x="59740" y="43310"/>
                  <a:pt x="59615" y="43440"/>
                </a:cubicBezTo>
                <a:lnTo>
                  <a:pt x="59615" y="43440"/>
                </a:lnTo>
                <a:lnTo>
                  <a:pt x="59239" y="43762"/>
                </a:lnTo>
                <a:cubicBezTo>
                  <a:pt x="59158" y="43844"/>
                  <a:pt x="59076" y="43925"/>
                  <a:pt x="58968" y="44007"/>
                </a:cubicBezTo>
                <a:lnTo>
                  <a:pt x="58615" y="44278"/>
                </a:lnTo>
                <a:cubicBezTo>
                  <a:pt x="58100" y="44685"/>
                  <a:pt x="57530" y="45010"/>
                  <a:pt x="56961" y="45308"/>
                </a:cubicBezTo>
                <a:cubicBezTo>
                  <a:pt x="55198" y="46068"/>
                  <a:pt x="53299" y="46529"/>
                  <a:pt x="51400" y="46610"/>
                </a:cubicBezTo>
                <a:cubicBezTo>
                  <a:pt x="50997" y="46628"/>
                  <a:pt x="50593" y="46637"/>
                  <a:pt x="50189" y="46637"/>
                </a:cubicBezTo>
                <a:cubicBezTo>
                  <a:pt x="49318" y="46637"/>
                  <a:pt x="48447" y="46595"/>
                  <a:pt x="47576" y="46502"/>
                </a:cubicBezTo>
                <a:cubicBezTo>
                  <a:pt x="46301" y="46393"/>
                  <a:pt x="45026" y="46231"/>
                  <a:pt x="43724" y="46095"/>
                </a:cubicBezTo>
                <a:cubicBezTo>
                  <a:pt x="42328" y="45948"/>
                  <a:pt x="40908" y="45825"/>
                  <a:pt x="39486" y="45825"/>
                </a:cubicBezTo>
                <a:cubicBezTo>
                  <a:pt x="38283" y="45825"/>
                  <a:pt x="37079" y="45913"/>
                  <a:pt x="35885" y="46149"/>
                </a:cubicBezTo>
                <a:cubicBezTo>
                  <a:pt x="35560" y="46204"/>
                  <a:pt x="35261" y="46258"/>
                  <a:pt x="34963" y="46339"/>
                </a:cubicBezTo>
                <a:cubicBezTo>
                  <a:pt x="34665" y="46421"/>
                  <a:pt x="34339" y="46529"/>
                  <a:pt x="34041" y="46638"/>
                </a:cubicBezTo>
                <a:cubicBezTo>
                  <a:pt x="33444" y="46855"/>
                  <a:pt x="32875" y="47126"/>
                  <a:pt x="32332" y="47478"/>
                </a:cubicBezTo>
                <a:cubicBezTo>
                  <a:pt x="31220" y="48129"/>
                  <a:pt x="30244" y="48970"/>
                  <a:pt x="29430" y="49974"/>
                </a:cubicBezTo>
                <a:cubicBezTo>
                  <a:pt x="28589" y="50977"/>
                  <a:pt x="28019" y="52144"/>
                  <a:pt x="27694" y="53419"/>
                </a:cubicBezTo>
                <a:cubicBezTo>
                  <a:pt x="27558" y="54042"/>
                  <a:pt x="27504" y="54693"/>
                  <a:pt x="27585" y="55371"/>
                </a:cubicBezTo>
                <a:cubicBezTo>
                  <a:pt x="27613" y="55697"/>
                  <a:pt x="27667" y="56022"/>
                  <a:pt x="27748" y="56321"/>
                </a:cubicBezTo>
                <a:lnTo>
                  <a:pt x="27802" y="56565"/>
                </a:lnTo>
                <a:lnTo>
                  <a:pt x="27911" y="56836"/>
                </a:lnTo>
                <a:cubicBezTo>
                  <a:pt x="27992" y="57080"/>
                  <a:pt x="28101" y="57270"/>
                  <a:pt x="28209" y="57514"/>
                </a:cubicBezTo>
                <a:cubicBezTo>
                  <a:pt x="28236" y="57596"/>
                  <a:pt x="28264" y="57677"/>
                  <a:pt x="28318" y="57758"/>
                </a:cubicBezTo>
                <a:cubicBezTo>
                  <a:pt x="28399" y="57758"/>
                  <a:pt x="28508" y="57704"/>
                  <a:pt x="28589" y="57704"/>
                </a:cubicBezTo>
                <a:lnTo>
                  <a:pt x="29159" y="57514"/>
                </a:lnTo>
                <a:lnTo>
                  <a:pt x="29728" y="57351"/>
                </a:lnTo>
                <a:cubicBezTo>
                  <a:pt x="29918" y="57297"/>
                  <a:pt x="30081" y="57243"/>
                  <a:pt x="30244" y="57189"/>
                </a:cubicBezTo>
                <a:cubicBezTo>
                  <a:pt x="30596" y="57107"/>
                  <a:pt x="30922" y="56999"/>
                  <a:pt x="31274" y="56917"/>
                </a:cubicBezTo>
                <a:cubicBezTo>
                  <a:pt x="31952" y="56728"/>
                  <a:pt x="32630" y="56565"/>
                  <a:pt x="33336" y="56402"/>
                </a:cubicBezTo>
                <a:cubicBezTo>
                  <a:pt x="34692" y="56077"/>
                  <a:pt x="36102" y="55805"/>
                  <a:pt x="37486" y="55616"/>
                </a:cubicBezTo>
                <a:cubicBezTo>
                  <a:pt x="39764" y="55263"/>
                  <a:pt x="42070" y="55046"/>
                  <a:pt x="44375" y="54992"/>
                </a:cubicBezTo>
                <a:lnTo>
                  <a:pt x="45569" y="54965"/>
                </a:lnTo>
                <a:lnTo>
                  <a:pt x="46871" y="54965"/>
                </a:lnTo>
                <a:lnTo>
                  <a:pt x="47521" y="54992"/>
                </a:lnTo>
                <a:cubicBezTo>
                  <a:pt x="49393" y="55019"/>
                  <a:pt x="51237" y="55317"/>
                  <a:pt x="53001" y="55914"/>
                </a:cubicBezTo>
                <a:cubicBezTo>
                  <a:pt x="53868" y="56212"/>
                  <a:pt x="54682" y="56619"/>
                  <a:pt x="55442" y="57134"/>
                </a:cubicBezTo>
                <a:cubicBezTo>
                  <a:pt x="56174" y="57623"/>
                  <a:pt x="56798" y="58274"/>
                  <a:pt x="57232" y="59033"/>
                </a:cubicBezTo>
                <a:cubicBezTo>
                  <a:pt x="57530" y="59576"/>
                  <a:pt x="57720" y="60172"/>
                  <a:pt x="57801" y="60796"/>
                </a:cubicBezTo>
                <a:cubicBezTo>
                  <a:pt x="57856" y="61393"/>
                  <a:pt x="57774" y="62017"/>
                  <a:pt x="57612" y="62613"/>
                </a:cubicBezTo>
                <a:cubicBezTo>
                  <a:pt x="57422" y="63210"/>
                  <a:pt x="57123" y="63780"/>
                  <a:pt x="56744" y="64268"/>
                </a:cubicBezTo>
                <a:cubicBezTo>
                  <a:pt x="56364" y="64783"/>
                  <a:pt x="55930" y="65244"/>
                  <a:pt x="55442" y="65624"/>
                </a:cubicBezTo>
                <a:cubicBezTo>
                  <a:pt x="54628" y="66275"/>
                  <a:pt x="53706" y="66791"/>
                  <a:pt x="52729" y="67116"/>
                </a:cubicBezTo>
                <a:cubicBezTo>
                  <a:pt x="51726" y="67414"/>
                  <a:pt x="50695" y="67631"/>
                  <a:pt x="49664" y="67713"/>
                </a:cubicBezTo>
                <a:cubicBezTo>
                  <a:pt x="48968" y="67767"/>
                  <a:pt x="48266" y="67785"/>
                  <a:pt x="47559" y="67785"/>
                </a:cubicBezTo>
                <a:cubicBezTo>
                  <a:pt x="46144" y="67785"/>
                  <a:pt x="44710" y="67713"/>
                  <a:pt x="43263" y="67713"/>
                </a:cubicBezTo>
                <a:cubicBezTo>
                  <a:pt x="43139" y="67710"/>
                  <a:pt x="43015" y="67709"/>
                  <a:pt x="42891" y="67709"/>
                </a:cubicBezTo>
                <a:cubicBezTo>
                  <a:pt x="41527" y="67709"/>
                  <a:pt x="40187" y="67846"/>
                  <a:pt x="38869" y="68120"/>
                </a:cubicBezTo>
                <a:cubicBezTo>
                  <a:pt x="37431" y="68418"/>
                  <a:pt x="36048" y="68988"/>
                  <a:pt x="34882" y="69856"/>
                </a:cubicBezTo>
                <a:cubicBezTo>
                  <a:pt x="33661" y="70723"/>
                  <a:pt x="32766" y="71944"/>
                  <a:pt x="32278" y="73354"/>
                </a:cubicBezTo>
                <a:cubicBezTo>
                  <a:pt x="31763" y="74765"/>
                  <a:pt x="31627" y="76311"/>
                  <a:pt x="31871" y="77803"/>
                </a:cubicBezTo>
                <a:cubicBezTo>
                  <a:pt x="31871" y="77911"/>
                  <a:pt x="31925" y="78020"/>
                  <a:pt x="31925" y="78128"/>
                </a:cubicBezTo>
                <a:cubicBezTo>
                  <a:pt x="31979" y="78345"/>
                  <a:pt x="32034" y="78562"/>
                  <a:pt x="32088" y="78752"/>
                </a:cubicBezTo>
                <a:cubicBezTo>
                  <a:pt x="32115" y="78969"/>
                  <a:pt x="32169" y="79186"/>
                  <a:pt x="32251" y="79376"/>
                </a:cubicBezTo>
                <a:lnTo>
                  <a:pt x="32468" y="80000"/>
                </a:lnTo>
                <a:lnTo>
                  <a:pt x="32712" y="80569"/>
                </a:lnTo>
                <a:cubicBezTo>
                  <a:pt x="32793" y="80786"/>
                  <a:pt x="32902" y="80976"/>
                  <a:pt x="33010" y="81166"/>
                </a:cubicBezTo>
                <a:cubicBezTo>
                  <a:pt x="33092" y="81356"/>
                  <a:pt x="33200" y="81546"/>
                  <a:pt x="33309" y="81736"/>
                </a:cubicBezTo>
                <a:cubicBezTo>
                  <a:pt x="34204" y="83173"/>
                  <a:pt x="35451" y="84367"/>
                  <a:pt x="36943" y="85208"/>
                </a:cubicBezTo>
                <a:cubicBezTo>
                  <a:pt x="37920" y="85777"/>
                  <a:pt x="38950" y="86211"/>
                  <a:pt x="40035" y="86510"/>
                </a:cubicBezTo>
                <a:cubicBezTo>
                  <a:pt x="41450" y="86894"/>
                  <a:pt x="42911" y="87097"/>
                  <a:pt x="44383" y="87097"/>
                </a:cubicBezTo>
                <a:cubicBezTo>
                  <a:pt x="44886" y="87097"/>
                  <a:pt x="45390" y="87073"/>
                  <a:pt x="45894" y="87025"/>
                </a:cubicBezTo>
                <a:cubicBezTo>
                  <a:pt x="46165" y="87025"/>
                  <a:pt x="46382" y="86998"/>
                  <a:pt x="46545" y="86971"/>
                </a:cubicBezTo>
                <a:cubicBezTo>
                  <a:pt x="46823" y="86931"/>
                  <a:pt x="46912" y="86906"/>
                  <a:pt x="46855" y="86906"/>
                </a:cubicBezTo>
                <a:cubicBezTo>
                  <a:pt x="46834" y="86906"/>
                  <a:pt x="46793" y="86909"/>
                  <a:pt x="46735" y="86916"/>
                </a:cubicBezTo>
                <a:cubicBezTo>
                  <a:pt x="46491" y="86916"/>
                  <a:pt x="45948" y="86971"/>
                  <a:pt x="45189" y="86971"/>
                </a:cubicBezTo>
                <a:cubicBezTo>
                  <a:pt x="44983" y="86978"/>
                  <a:pt x="44779" y="86982"/>
                  <a:pt x="44574" y="86982"/>
                </a:cubicBezTo>
                <a:cubicBezTo>
                  <a:pt x="43349" y="86982"/>
                  <a:pt x="42143" y="86843"/>
                  <a:pt x="40958" y="86564"/>
                </a:cubicBezTo>
                <a:cubicBezTo>
                  <a:pt x="40252" y="86401"/>
                  <a:pt x="39574" y="86184"/>
                  <a:pt x="38923" y="85940"/>
                </a:cubicBezTo>
                <a:cubicBezTo>
                  <a:pt x="38293" y="85688"/>
                  <a:pt x="37687" y="85389"/>
                  <a:pt x="37125" y="85043"/>
                </a:cubicBezTo>
                <a:lnTo>
                  <a:pt x="37125" y="85043"/>
                </a:lnTo>
                <a:cubicBezTo>
                  <a:pt x="38018" y="85508"/>
                  <a:pt x="38960" y="85898"/>
                  <a:pt x="39927" y="86211"/>
                </a:cubicBezTo>
                <a:cubicBezTo>
                  <a:pt x="40849" y="86482"/>
                  <a:pt x="41798" y="86672"/>
                  <a:pt x="42775" y="86754"/>
                </a:cubicBezTo>
                <a:cubicBezTo>
                  <a:pt x="43408" y="86816"/>
                  <a:pt x="44042" y="86849"/>
                  <a:pt x="44676" y="86849"/>
                </a:cubicBezTo>
                <a:cubicBezTo>
                  <a:pt x="45425" y="86849"/>
                  <a:pt x="46175" y="86802"/>
                  <a:pt x="46925" y="86699"/>
                </a:cubicBezTo>
                <a:cubicBezTo>
                  <a:pt x="47494" y="86645"/>
                  <a:pt x="48037" y="86564"/>
                  <a:pt x="48579" y="86401"/>
                </a:cubicBezTo>
                <a:cubicBezTo>
                  <a:pt x="48634" y="86374"/>
                  <a:pt x="48579" y="86374"/>
                  <a:pt x="48579" y="86347"/>
                </a:cubicBezTo>
                <a:cubicBezTo>
                  <a:pt x="47576" y="86537"/>
                  <a:pt x="46545" y="86645"/>
                  <a:pt x="45514" y="86672"/>
                </a:cubicBezTo>
                <a:cubicBezTo>
                  <a:pt x="44646" y="86672"/>
                  <a:pt x="43778" y="86645"/>
                  <a:pt x="42910" y="86537"/>
                </a:cubicBezTo>
                <a:cubicBezTo>
                  <a:pt x="42015" y="86428"/>
                  <a:pt x="41120" y="86238"/>
                  <a:pt x="40252" y="85994"/>
                </a:cubicBezTo>
                <a:cubicBezTo>
                  <a:pt x="38408" y="85479"/>
                  <a:pt x="36699" y="84529"/>
                  <a:pt x="35316" y="83255"/>
                </a:cubicBezTo>
                <a:cubicBezTo>
                  <a:pt x="34692" y="82658"/>
                  <a:pt x="34149" y="81953"/>
                  <a:pt x="33715" y="81220"/>
                </a:cubicBezTo>
                <a:cubicBezTo>
                  <a:pt x="33281" y="80461"/>
                  <a:pt x="32956" y="79674"/>
                  <a:pt x="32739" y="78834"/>
                </a:cubicBezTo>
                <a:cubicBezTo>
                  <a:pt x="32386" y="77532"/>
                  <a:pt x="32332" y="76175"/>
                  <a:pt x="32549" y="74873"/>
                </a:cubicBezTo>
                <a:cubicBezTo>
                  <a:pt x="32739" y="73571"/>
                  <a:pt x="33309" y="72351"/>
                  <a:pt x="34177" y="71374"/>
                </a:cubicBezTo>
                <a:cubicBezTo>
                  <a:pt x="34421" y="71049"/>
                  <a:pt x="34719" y="70778"/>
                  <a:pt x="35044" y="70534"/>
                </a:cubicBezTo>
                <a:cubicBezTo>
                  <a:pt x="35560" y="70127"/>
                  <a:pt x="36102" y="69801"/>
                  <a:pt x="36699" y="69530"/>
                </a:cubicBezTo>
                <a:lnTo>
                  <a:pt x="36699" y="69530"/>
                </a:lnTo>
                <a:cubicBezTo>
                  <a:pt x="35885" y="69910"/>
                  <a:pt x="35126" y="70425"/>
                  <a:pt x="34475" y="71049"/>
                </a:cubicBezTo>
                <a:cubicBezTo>
                  <a:pt x="33797" y="71781"/>
                  <a:pt x="33281" y="72622"/>
                  <a:pt x="32929" y="73544"/>
                </a:cubicBezTo>
                <a:cubicBezTo>
                  <a:pt x="32576" y="74602"/>
                  <a:pt x="32413" y="75687"/>
                  <a:pt x="32468" y="76799"/>
                </a:cubicBezTo>
                <a:cubicBezTo>
                  <a:pt x="32495" y="77233"/>
                  <a:pt x="32549" y="77640"/>
                  <a:pt x="32630" y="78074"/>
                </a:cubicBezTo>
                <a:cubicBezTo>
                  <a:pt x="32712" y="78508"/>
                  <a:pt x="32820" y="78915"/>
                  <a:pt x="32956" y="79349"/>
                </a:cubicBezTo>
                <a:cubicBezTo>
                  <a:pt x="33092" y="79756"/>
                  <a:pt x="33254" y="80135"/>
                  <a:pt x="33444" y="80542"/>
                </a:cubicBezTo>
                <a:cubicBezTo>
                  <a:pt x="33634" y="80922"/>
                  <a:pt x="33851" y="81275"/>
                  <a:pt x="34068" y="81654"/>
                </a:cubicBezTo>
                <a:cubicBezTo>
                  <a:pt x="34502" y="82278"/>
                  <a:pt x="34990" y="82875"/>
                  <a:pt x="35560" y="83390"/>
                </a:cubicBezTo>
                <a:cubicBezTo>
                  <a:pt x="35831" y="83634"/>
                  <a:pt x="36129" y="83851"/>
                  <a:pt x="36455" y="84096"/>
                </a:cubicBezTo>
                <a:cubicBezTo>
                  <a:pt x="36591" y="84177"/>
                  <a:pt x="36753" y="84313"/>
                  <a:pt x="36916" y="84394"/>
                </a:cubicBezTo>
                <a:lnTo>
                  <a:pt x="37377" y="84692"/>
                </a:lnTo>
                <a:cubicBezTo>
                  <a:pt x="38679" y="85425"/>
                  <a:pt x="40117" y="85940"/>
                  <a:pt x="41581" y="86184"/>
                </a:cubicBezTo>
                <a:cubicBezTo>
                  <a:pt x="42247" y="86313"/>
                  <a:pt x="43065" y="86391"/>
                  <a:pt x="43216" y="86391"/>
                </a:cubicBezTo>
                <a:cubicBezTo>
                  <a:pt x="43256" y="86391"/>
                  <a:pt x="43250" y="86385"/>
                  <a:pt x="43182" y="86374"/>
                </a:cubicBezTo>
                <a:cubicBezTo>
                  <a:pt x="42856" y="86320"/>
                  <a:pt x="41690" y="86184"/>
                  <a:pt x="40822" y="85940"/>
                </a:cubicBezTo>
                <a:lnTo>
                  <a:pt x="40008" y="85723"/>
                </a:lnTo>
                <a:cubicBezTo>
                  <a:pt x="39737" y="85642"/>
                  <a:pt x="39493" y="85533"/>
                  <a:pt x="39222" y="85452"/>
                </a:cubicBezTo>
                <a:cubicBezTo>
                  <a:pt x="38326" y="85099"/>
                  <a:pt x="37486" y="84665"/>
                  <a:pt x="36699" y="84123"/>
                </a:cubicBezTo>
                <a:cubicBezTo>
                  <a:pt x="36509" y="83987"/>
                  <a:pt x="36319" y="83851"/>
                  <a:pt x="36129" y="83716"/>
                </a:cubicBezTo>
                <a:lnTo>
                  <a:pt x="35587" y="83255"/>
                </a:lnTo>
                <a:cubicBezTo>
                  <a:pt x="35234" y="82929"/>
                  <a:pt x="34936" y="82577"/>
                  <a:pt x="34638" y="82224"/>
                </a:cubicBezTo>
                <a:cubicBezTo>
                  <a:pt x="34041" y="81465"/>
                  <a:pt x="33580" y="80651"/>
                  <a:pt x="33227" y="79756"/>
                </a:cubicBezTo>
                <a:cubicBezTo>
                  <a:pt x="32902" y="78861"/>
                  <a:pt x="32685" y="77938"/>
                  <a:pt x="32630" y="76989"/>
                </a:cubicBezTo>
                <a:cubicBezTo>
                  <a:pt x="32549" y="76094"/>
                  <a:pt x="32630" y="75226"/>
                  <a:pt x="32847" y="74358"/>
                </a:cubicBezTo>
                <a:cubicBezTo>
                  <a:pt x="33037" y="73490"/>
                  <a:pt x="33390" y="72704"/>
                  <a:pt x="33905" y="71971"/>
                </a:cubicBezTo>
                <a:cubicBezTo>
                  <a:pt x="34936" y="70561"/>
                  <a:pt x="36509" y="69639"/>
                  <a:pt x="38218" y="69150"/>
                </a:cubicBezTo>
                <a:cubicBezTo>
                  <a:pt x="39439" y="68798"/>
                  <a:pt x="40686" y="68608"/>
                  <a:pt x="41934" y="68581"/>
                </a:cubicBezTo>
                <a:cubicBezTo>
                  <a:pt x="42329" y="68564"/>
                  <a:pt x="42727" y="68557"/>
                  <a:pt x="43126" y="68557"/>
                </a:cubicBezTo>
                <a:cubicBezTo>
                  <a:pt x="44014" y="68557"/>
                  <a:pt x="44906" y="68589"/>
                  <a:pt x="45786" y="68608"/>
                </a:cubicBezTo>
                <a:cubicBezTo>
                  <a:pt x="46314" y="68623"/>
                  <a:pt x="46846" y="68634"/>
                  <a:pt x="47380" y="68634"/>
                </a:cubicBezTo>
                <a:cubicBezTo>
                  <a:pt x="48793" y="68634"/>
                  <a:pt x="50220" y="68558"/>
                  <a:pt x="51617" y="68282"/>
                </a:cubicBezTo>
                <a:cubicBezTo>
                  <a:pt x="53624" y="67930"/>
                  <a:pt x="55442" y="66953"/>
                  <a:pt x="56852" y="65516"/>
                </a:cubicBezTo>
                <a:cubicBezTo>
                  <a:pt x="57232" y="65109"/>
                  <a:pt x="57584" y="64648"/>
                  <a:pt x="57856" y="64160"/>
                </a:cubicBezTo>
                <a:cubicBezTo>
                  <a:pt x="58154" y="63671"/>
                  <a:pt x="58371" y="63129"/>
                  <a:pt x="58534" y="62559"/>
                </a:cubicBezTo>
                <a:cubicBezTo>
                  <a:pt x="58561" y="62424"/>
                  <a:pt x="58588" y="62288"/>
                  <a:pt x="58615" y="62125"/>
                </a:cubicBezTo>
                <a:cubicBezTo>
                  <a:pt x="58642" y="61990"/>
                  <a:pt x="58669" y="61854"/>
                  <a:pt x="58669" y="61718"/>
                </a:cubicBezTo>
                <a:lnTo>
                  <a:pt x="58697" y="61284"/>
                </a:lnTo>
                <a:lnTo>
                  <a:pt x="58697" y="60878"/>
                </a:lnTo>
                <a:cubicBezTo>
                  <a:pt x="58669" y="60606"/>
                  <a:pt x="58642" y="60335"/>
                  <a:pt x="58561" y="60091"/>
                </a:cubicBezTo>
                <a:cubicBezTo>
                  <a:pt x="58534" y="59847"/>
                  <a:pt x="58452" y="59603"/>
                  <a:pt x="58344" y="59359"/>
                </a:cubicBezTo>
                <a:cubicBezTo>
                  <a:pt x="57910" y="58192"/>
                  <a:pt x="57123" y="57189"/>
                  <a:pt x="56093" y="56511"/>
                </a:cubicBezTo>
                <a:cubicBezTo>
                  <a:pt x="55089" y="55805"/>
                  <a:pt x="54004" y="55290"/>
                  <a:pt x="52865" y="54937"/>
                </a:cubicBezTo>
                <a:cubicBezTo>
                  <a:pt x="51726" y="54612"/>
                  <a:pt x="50559" y="54368"/>
                  <a:pt x="49366" y="54232"/>
                </a:cubicBezTo>
                <a:cubicBezTo>
                  <a:pt x="49068" y="54205"/>
                  <a:pt x="48796" y="54178"/>
                  <a:pt x="48498" y="54178"/>
                </a:cubicBezTo>
                <a:cubicBezTo>
                  <a:pt x="48200" y="54151"/>
                  <a:pt x="47901" y="54151"/>
                  <a:pt x="47603" y="54124"/>
                </a:cubicBezTo>
                <a:cubicBezTo>
                  <a:pt x="47223" y="54124"/>
                  <a:pt x="46831" y="54112"/>
                  <a:pt x="46444" y="54112"/>
                </a:cubicBezTo>
                <a:cubicBezTo>
                  <a:pt x="46250" y="54112"/>
                  <a:pt x="46057" y="54115"/>
                  <a:pt x="45867" y="54124"/>
                </a:cubicBezTo>
                <a:cubicBezTo>
                  <a:pt x="42015" y="54124"/>
                  <a:pt x="38191" y="54531"/>
                  <a:pt x="34421" y="55290"/>
                </a:cubicBezTo>
                <a:cubicBezTo>
                  <a:pt x="33498" y="55480"/>
                  <a:pt x="32576" y="55697"/>
                  <a:pt x="31708" y="55914"/>
                </a:cubicBezTo>
                <a:cubicBezTo>
                  <a:pt x="31247" y="56050"/>
                  <a:pt x="30786" y="56158"/>
                  <a:pt x="30352" y="56294"/>
                </a:cubicBezTo>
                <a:lnTo>
                  <a:pt x="29674" y="56483"/>
                </a:lnTo>
                <a:lnTo>
                  <a:pt x="29050" y="56673"/>
                </a:lnTo>
                <a:lnTo>
                  <a:pt x="28806" y="56755"/>
                </a:lnTo>
                <a:cubicBezTo>
                  <a:pt x="28752" y="56673"/>
                  <a:pt x="28725" y="56592"/>
                  <a:pt x="28698" y="56511"/>
                </a:cubicBezTo>
                <a:lnTo>
                  <a:pt x="28643" y="56375"/>
                </a:lnTo>
                <a:cubicBezTo>
                  <a:pt x="28616" y="56294"/>
                  <a:pt x="28589" y="56212"/>
                  <a:pt x="28589" y="56131"/>
                </a:cubicBezTo>
                <a:cubicBezTo>
                  <a:pt x="28535" y="55995"/>
                  <a:pt x="28508" y="55833"/>
                  <a:pt x="28481" y="55670"/>
                </a:cubicBezTo>
                <a:cubicBezTo>
                  <a:pt x="28291" y="54503"/>
                  <a:pt x="28508" y="53310"/>
                  <a:pt x="29023" y="52225"/>
                </a:cubicBezTo>
                <a:lnTo>
                  <a:pt x="29023" y="52279"/>
                </a:lnTo>
                <a:cubicBezTo>
                  <a:pt x="29294" y="51601"/>
                  <a:pt x="29674" y="51004"/>
                  <a:pt x="30135" y="50462"/>
                </a:cubicBezTo>
                <a:cubicBezTo>
                  <a:pt x="30976" y="49458"/>
                  <a:pt x="31952" y="48645"/>
                  <a:pt x="33092" y="48021"/>
                </a:cubicBezTo>
                <a:cubicBezTo>
                  <a:pt x="33688" y="47695"/>
                  <a:pt x="34285" y="47424"/>
                  <a:pt x="34936" y="47234"/>
                </a:cubicBezTo>
                <a:cubicBezTo>
                  <a:pt x="35587" y="47072"/>
                  <a:pt x="36238" y="46909"/>
                  <a:pt x="36916" y="46827"/>
                </a:cubicBezTo>
                <a:cubicBezTo>
                  <a:pt x="37786" y="46723"/>
                  <a:pt x="38655" y="46674"/>
                  <a:pt x="39532" y="46674"/>
                </a:cubicBezTo>
                <a:cubicBezTo>
                  <a:pt x="40022" y="46674"/>
                  <a:pt x="40515" y="46690"/>
                  <a:pt x="41012" y="46719"/>
                </a:cubicBezTo>
                <a:cubicBezTo>
                  <a:pt x="43751" y="46882"/>
                  <a:pt x="46518" y="47343"/>
                  <a:pt x="49339" y="47478"/>
                </a:cubicBezTo>
                <a:cubicBezTo>
                  <a:pt x="49650" y="47499"/>
                  <a:pt x="49960" y="47508"/>
                  <a:pt x="50271" y="47508"/>
                </a:cubicBezTo>
                <a:cubicBezTo>
                  <a:pt x="50774" y="47508"/>
                  <a:pt x="51277" y="47485"/>
                  <a:pt x="51780" y="47451"/>
                </a:cubicBezTo>
                <a:cubicBezTo>
                  <a:pt x="52187" y="47424"/>
                  <a:pt x="52567" y="47370"/>
                  <a:pt x="52919" y="47343"/>
                </a:cubicBezTo>
                <a:lnTo>
                  <a:pt x="53868" y="47180"/>
                </a:lnTo>
                <a:cubicBezTo>
                  <a:pt x="55496" y="46882"/>
                  <a:pt x="57069" y="46285"/>
                  <a:pt x="58480" y="45471"/>
                </a:cubicBezTo>
                <a:cubicBezTo>
                  <a:pt x="60351" y="44413"/>
                  <a:pt x="61707" y="42650"/>
                  <a:pt x="62250" y="40589"/>
                </a:cubicBezTo>
                <a:cubicBezTo>
                  <a:pt x="62494" y="39640"/>
                  <a:pt x="62548" y="38636"/>
                  <a:pt x="62440" y="37660"/>
                </a:cubicBezTo>
                <a:cubicBezTo>
                  <a:pt x="62304" y="36710"/>
                  <a:pt x="62060" y="35761"/>
                  <a:pt x="61653" y="34866"/>
                </a:cubicBezTo>
                <a:cubicBezTo>
                  <a:pt x="61300" y="34052"/>
                  <a:pt x="60812" y="33266"/>
                  <a:pt x="60270" y="32560"/>
                </a:cubicBezTo>
                <a:cubicBezTo>
                  <a:pt x="59727" y="31909"/>
                  <a:pt x="59103" y="31313"/>
                  <a:pt x="58425" y="30797"/>
                </a:cubicBezTo>
                <a:cubicBezTo>
                  <a:pt x="56933" y="29712"/>
                  <a:pt x="55198" y="29007"/>
                  <a:pt x="53380" y="28682"/>
                </a:cubicBezTo>
                <a:cubicBezTo>
                  <a:pt x="52485" y="28532"/>
                  <a:pt x="51576" y="28458"/>
                  <a:pt x="50664" y="28458"/>
                </a:cubicBezTo>
                <a:cubicBezTo>
                  <a:pt x="49752" y="28458"/>
                  <a:pt x="48837" y="28532"/>
                  <a:pt x="47928" y="28682"/>
                </a:cubicBezTo>
                <a:cubicBezTo>
                  <a:pt x="46545" y="28926"/>
                  <a:pt x="45189" y="29278"/>
                  <a:pt x="43887" y="29767"/>
                </a:cubicBezTo>
                <a:cubicBezTo>
                  <a:pt x="43209" y="30038"/>
                  <a:pt x="42504" y="30363"/>
                  <a:pt x="41798" y="30716"/>
                </a:cubicBezTo>
                <a:lnTo>
                  <a:pt x="41853" y="30689"/>
                </a:lnTo>
                <a:lnTo>
                  <a:pt x="41853" y="30689"/>
                </a:lnTo>
                <a:cubicBezTo>
                  <a:pt x="40307" y="31448"/>
                  <a:pt x="38815" y="32289"/>
                  <a:pt x="37377" y="33211"/>
                </a:cubicBezTo>
                <a:cubicBezTo>
                  <a:pt x="35858" y="34188"/>
                  <a:pt x="34529" y="35083"/>
                  <a:pt x="32929" y="36222"/>
                </a:cubicBezTo>
                <a:cubicBezTo>
                  <a:pt x="31844" y="36981"/>
                  <a:pt x="30244" y="38066"/>
                  <a:pt x="28942" y="38934"/>
                </a:cubicBezTo>
                <a:lnTo>
                  <a:pt x="26392" y="40697"/>
                </a:lnTo>
                <a:lnTo>
                  <a:pt x="22432" y="43437"/>
                </a:lnTo>
                <a:cubicBezTo>
                  <a:pt x="21808" y="43898"/>
                  <a:pt x="21103" y="44224"/>
                  <a:pt x="20370" y="44441"/>
                </a:cubicBezTo>
                <a:cubicBezTo>
                  <a:pt x="20200" y="44478"/>
                  <a:pt x="20028" y="44497"/>
                  <a:pt x="19858" y="44497"/>
                </a:cubicBezTo>
                <a:cubicBezTo>
                  <a:pt x="19296" y="44497"/>
                  <a:pt x="18752" y="44293"/>
                  <a:pt x="18336" y="43898"/>
                </a:cubicBezTo>
                <a:cubicBezTo>
                  <a:pt x="18038" y="43627"/>
                  <a:pt x="17794" y="43301"/>
                  <a:pt x="17658" y="42922"/>
                </a:cubicBezTo>
                <a:cubicBezTo>
                  <a:pt x="17550" y="42732"/>
                  <a:pt x="17495" y="42542"/>
                  <a:pt x="17441" y="42352"/>
                </a:cubicBezTo>
                <a:cubicBezTo>
                  <a:pt x="17387" y="42135"/>
                  <a:pt x="17333" y="41945"/>
                  <a:pt x="17305" y="41728"/>
                </a:cubicBezTo>
                <a:cubicBezTo>
                  <a:pt x="17143" y="40887"/>
                  <a:pt x="17170" y="40046"/>
                  <a:pt x="17305" y="39206"/>
                </a:cubicBezTo>
                <a:cubicBezTo>
                  <a:pt x="17387" y="38772"/>
                  <a:pt x="17495" y="38365"/>
                  <a:pt x="17658" y="37958"/>
                </a:cubicBezTo>
                <a:lnTo>
                  <a:pt x="17875" y="37334"/>
                </a:lnTo>
                <a:lnTo>
                  <a:pt x="17984" y="37009"/>
                </a:lnTo>
                <a:cubicBezTo>
                  <a:pt x="18011" y="36900"/>
                  <a:pt x="18065" y="36792"/>
                  <a:pt x="18119" y="36710"/>
                </a:cubicBezTo>
                <a:cubicBezTo>
                  <a:pt x="18309" y="36303"/>
                  <a:pt x="18445" y="35869"/>
                  <a:pt x="18662" y="35490"/>
                </a:cubicBezTo>
                <a:lnTo>
                  <a:pt x="19313" y="34296"/>
                </a:lnTo>
                <a:cubicBezTo>
                  <a:pt x="19448" y="34052"/>
                  <a:pt x="19638" y="33754"/>
                  <a:pt x="19828" y="33455"/>
                </a:cubicBezTo>
                <a:cubicBezTo>
                  <a:pt x="19936" y="33293"/>
                  <a:pt x="20018" y="33130"/>
                  <a:pt x="20126" y="32994"/>
                </a:cubicBezTo>
                <a:lnTo>
                  <a:pt x="20452" y="32533"/>
                </a:lnTo>
                <a:lnTo>
                  <a:pt x="20994" y="31774"/>
                </a:lnTo>
                <a:lnTo>
                  <a:pt x="21591" y="31068"/>
                </a:lnTo>
                <a:cubicBezTo>
                  <a:pt x="21990" y="30563"/>
                  <a:pt x="22441" y="30084"/>
                  <a:pt x="22893" y="29631"/>
                </a:cubicBezTo>
                <a:lnTo>
                  <a:pt x="22893" y="29631"/>
                </a:lnTo>
                <a:lnTo>
                  <a:pt x="22947" y="29604"/>
                </a:lnTo>
                <a:cubicBezTo>
                  <a:pt x="24168" y="28410"/>
                  <a:pt x="25497" y="27325"/>
                  <a:pt x="26907" y="26349"/>
                </a:cubicBezTo>
                <a:lnTo>
                  <a:pt x="26907" y="26349"/>
                </a:lnTo>
                <a:lnTo>
                  <a:pt x="26880" y="26376"/>
                </a:lnTo>
                <a:lnTo>
                  <a:pt x="27558" y="25915"/>
                </a:lnTo>
                <a:lnTo>
                  <a:pt x="27504" y="25942"/>
                </a:lnTo>
                <a:cubicBezTo>
                  <a:pt x="27721" y="25806"/>
                  <a:pt x="27965" y="25644"/>
                  <a:pt x="28182" y="25508"/>
                </a:cubicBezTo>
                <a:lnTo>
                  <a:pt x="28182" y="25508"/>
                </a:lnTo>
                <a:lnTo>
                  <a:pt x="28128" y="25535"/>
                </a:lnTo>
                <a:lnTo>
                  <a:pt x="28779" y="25128"/>
                </a:lnTo>
                <a:lnTo>
                  <a:pt x="28752" y="25156"/>
                </a:lnTo>
                <a:cubicBezTo>
                  <a:pt x="29131" y="24911"/>
                  <a:pt x="29538" y="24694"/>
                  <a:pt x="29945" y="24450"/>
                </a:cubicBezTo>
                <a:cubicBezTo>
                  <a:pt x="30840" y="23989"/>
                  <a:pt x="32332" y="23284"/>
                  <a:pt x="33444" y="22823"/>
                </a:cubicBezTo>
                <a:lnTo>
                  <a:pt x="33444" y="22823"/>
                </a:lnTo>
                <a:lnTo>
                  <a:pt x="33390" y="22850"/>
                </a:lnTo>
                <a:cubicBezTo>
                  <a:pt x="34041" y="22579"/>
                  <a:pt x="34665" y="22335"/>
                  <a:pt x="35316" y="22118"/>
                </a:cubicBezTo>
                <a:cubicBezTo>
                  <a:pt x="35777" y="21982"/>
                  <a:pt x="36129" y="21874"/>
                  <a:pt x="36753" y="21684"/>
                </a:cubicBezTo>
                <a:cubicBezTo>
                  <a:pt x="38462" y="21087"/>
                  <a:pt x="40225" y="20626"/>
                  <a:pt x="41988" y="20273"/>
                </a:cubicBezTo>
                <a:lnTo>
                  <a:pt x="41961" y="20273"/>
                </a:lnTo>
                <a:cubicBezTo>
                  <a:pt x="43372" y="20002"/>
                  <a:pt x="44673" y="19758"/>
                  <a:pt x="46138" y="19487"/>
                </a:cubicBezTo>
                <a:cubicBezTo>
                  <a:pt x="47304" y="19297"/>
                  <a:pt x="48742" y="19080"/>
                  <a:pt x="50044" y="18890"/>
                </a:cubicBezTo>
                <a:lnTo>
                  <a:pt x="50121" y="18877"/>
                </a:lnTo>
                <a:lnTo>
                  <a:pt x="50121" y="18877"/>
                </a:lnTo>
                <a:lnTo>
                  <a:pt x="51102" y="18781"/>
                </a:lnTo>
                <a:cubicBezTo>
                  <a:pt x="52133" y="18646"/>
                  <a:pt x="53462" y="18456"/>
                  <a:pt x="53814" y="18402"/>
                </a:cubicBezTo>
                <a:cubicBezTo>
                  <a:pt x="55849" y="18185"/>
                  <a:pt x="57774" y="17859"/>
                  <a:pt x="59727" y="17561"/>
                </a:cubicBezTo>
                <a:lnTo>
                  <a:pt x="59998" y="17561"/>
                </a:lnTo>
                <a:cubicBezTo>
                  <a:pt x="60859" y="17434"/>
                  <a:pt x="61720" y="17213"/>
                  <a:pt x="62537" y="16919"/>
                </a:cubicBezTo>
                <a:lnTo>
                  <a:pt x="62537" y="16919"/>
                </a:lnTo>
                <a:lnTo>
                  <a:pt x="62684" y="16883"/>
                </a:lnTo>
                <a:lnTo>
                  <a:pt x="63308" y="16693"/>
                </a:lnTo>
                <a:lnTo>
                  <a:pt x="63714" y="16530"/>
                </a:lnTo>
                <a:cubicBezTo>
                  <a:pt x="63959" y="16449"/>
                  <a:pt x="63742" y="16557"/>
                  <a:pt x="64148" y="16395"/>
                </a:cubicBezTo>
                <a:cubicBezTo>
                  <a:pt x="64664" y="16178"/>
                  <a:pt x="65179" y="15906"/>
                  <a:pt x="65640" y="15635"/>
                </a:cubicBezTo>
                <a:cubicBezTo>
                  <a:pt x="65855" y="15485"/>
                  <a:pt x="65951" y="15436"/>
                  <a:pt x="65995" y="15436"/>
                </a:cubicBezTo>
                <a:cubicBezTo>
                  <a:pt x="66006" y="15436"/>
                  <a:pt x="66014" y="15440"/>
                  <a:pt x="66020" y="15445"/>
                </a:cubicBezTo>
                <a:cubicBezTo>
                  <a:pt x="66590" y="14984"/>
                  <a:pt x="67078" y="14442"/>
                  <a:pt x="67512" y="13845"/>
                </a:cubicBezTo>
                <a:lnTo>
                  <a:pt x="67729" y="13465"/>
                </a:lnTo>
                <a:cubicBezTo>
                  <a:pt x="67810" y="13357"/>
                  <a:pt x="67837" y="13248"/>
                  <a:pt x="67892" y="13140"/>
                </a:cubicBezTo>
                <a:cubicBezTo>
                  <a:pt x="67946" y="13004"/>
                  <a:pt x="68000" y="12868"/>
                  <a:pt x="68027" y="12760"/>
                </a:cubicBezTo>
                <a:lnTo>
                  <a:pt x="68027" y="12706"/>
                </a:lnTo>
                <a:cubicBezTo>
                  <a:pt x="67892" y="13031"/>
                  <a:pt x="67702" y="13357"/>
                  <a:pt x="67512" y="13628"/>
                </a:cubicBezTo>
                <a:lnTo>
                  <a:pt x="67322" y="13899"/>
                </a:lnTo>
                <a:lnTo>
                  <a:pt x="67186" y="14062"/>
                </a:lnTo>
                <a:cubicBezTo>
                  <a:pt x="67129" y="14119"/>
                  <a:pt x="67101" y="14142"/>
                  <a:pt x="67093" y="14142"/>
                </a:cubicBezTo>
                <a:cubicBezTo>
                  <a:pt x="67083" y="14142"/>
                  <a:pt x="67112" y="14098"/>
                  <a:pt x="67159" y="14035"/>
                </a:cubicBezTo>
                <a:cubicBezTo>
                  <a:pt x="67512" y="13574"/>
                  <a:pt x="67783" y="13058"/>
                  <a:pt x="68000" y="12543"/>
                </a:cubicBezTo>
                <a:cubicBezTo>
                  <a:pt x="68163" y="12136"/>
                  <a:pt x="68271" y="11702"/>
                  <a:pt x="68325" y="11268"/>
                </a:cubicBezTo>
                <a:cubicBezTo>
                  <a:pt x="68431" y="10743"/>
                  <a:pt x="68459" y="10192"/>
                  <a:pt x="68461" y="9640"/>
                </a:cubicBezTo>
                <a:lnTo>
                  <a:pt x="68461" y="9640"/>
                </a:lnTo>
                <a:cubicBezTo>
                  <a:pt x="68461" y="9640"/>
                  <a:pt x="68461" y="9640"/>
                  <a:pt x="68461" y="9641"/>
                </a:cubicBezTo>
                <a:lnTo>
                  <a:pt x="68461" y="9586"/>
                </a:lnTo>
                <a:cubicBezTo>
                  <a:pt x="68461" y="9604"/>
                  <a:pt x="68461" y="9622"/>
                  <a:pt x="68461" y="9640"/>
                </a:cubicBezTo>
                <a:lnTo>
                  <a:pt x="68461" y="9640"/>
                </a:lnTo>
                <a:cubicBezTo>
                  <a:pt x="68407" y="9206"/>
                  <a:pt x="68325" y="8800"/>
                  <a:pt x="68190" y="8366"/>
                </a:cubicBezTo>
                <a:cubicBezTo>
                  <a:pt x="67973" y="7525"/>
                  <a:pt x="67647" y="6738"/>
                  <a:pt x="67186" y="6006"/>
                </a:cubicBezTo>
                <a:cubicBezTo>
                  <a:pt x="66698" y="5220"/>
                  <a:pt x="66074" y="4541"/>
                  <a:pt x="65396" y="3918"/>
                </a:cubicBezTo>
                <a:cubicBezTo>
                  <a:pt x="65071" y="3619"/>
                  <a:pt x="64718" y="3294"/>
                  <a:pt x="64365" y="3022"/>
                </a:cubicBezTo>
                <a:cubicBezTo>
                  <a:pt x="63702" y="2606"/>
                  <a:pt x="63499" y="2483"/>
                  <a:pt x="63486" y="2483"/>
                </a:cubicBezTo>
                <a:lnTo>
                  <a:pt x="63486" y="2483"/>
                </a:lnTo>
                <a:cubicBezTo>
                  <a:pt x="63469" y="2483"/>
                  <a:pt x="63835" y="2730"/>
                  <a:pt x="63815" y="2730"/>
                </a:cubicBezTo>
                <a:cubicBezTo>
                  <a:pt x="63809" y="2730"/>
                  <a:pt x="63765" y="2706"/>
                  <a:pt x="63660" y="2643"/>
                </a:cubicBezTo>
                <a:cubicBezTo>
                  <a:pt x="62856" y="2160"/>
                  <a:pt x="62024" y="1757"/>
                  <a:pt x="61140" y="1433"/>
                </a:cubicBezTo>
                <a:lnTo>
                  <a:pt x="61140" y="1433"/>
                </a:lnTo>
                <a:lnTo>
                  <a:pt x="61002" y="1341"/>
                </a:lnTo>
                <a:cubicBezTo>
                  <a:pt x="60487" y="1151"/>
                  <a:pt x="59944" y="1015"/>
                  <a:pt x="59429" y="907"/>
                </a:cubicBezTo>
                <a:cubicBezTo>
                  <a:pt x="59212" y="853"/>
                  <a:pt x="58941" y="771"/>
                  <a:pt x="58534" y="690"/>
                </a:cubicBezTo>
                <a:cubicBezTo>
                  <a:pt x="58154" y="608"/>
                  <a:pt x="57639" y="473"/>
                  <a:pt x="56879" y="364"/>
                </a:cubicBezTo>
                <a:lnTo>
                  <a:pt x="56879" y="364"/>
                </a:lnTo>
                <a:lnTo>
                  <a:pt x="57639" y="473"/>
                </a:lnTo>
                <a:lnTo>
                  <a:pt x="58154" y="581"/>
                </a:lnTo>
                <a:cubicBezTo>
                  <a:pt x="58452" y="636"/>
                  <a:pt x="58642" y="690"/>
                  <a:pt x="58751" y="690"/>
                </a:cubicBezTo>
                <a:cubicBezTo>
                  <a:pt x="58791" y="703"/>
                  <a:pt x="58832" y="710"/>
                  <a:pt x="58873" y="710"/>
                </a:cubicBezTo>
                <a:cubicBezTo>
                  <a:pt x="58914" y="710"/>
                  <a:pt x="58954" y="703"/>
                  <a:pt x="58995" y="690"/>
                </a:cubicBezTo>
                <a:lnTo>
                  <a:pt x="59049" y="690"/>
                </a:lnTo>
                <a:cubicBezTo>
                  <a:pt x="58751" y="608"/>
                  <a:pt x="58344" y="554"/>
                  <a:pt x="58154" y="527"/>
                </a:cubicBezTo>
                <a:cubicBezTo>
                  <a:pt x="57883" y="473"/>
                  <a:pt x="57720" y="446"/>
                  <a:pt x="57503" y="419"/>
                </a:cubicBezTo>
                <a:lnTo>
                  <a:pt x="57557" y="419"/>
                </a:lnTo>
                <a:cubicBezTo>
                  <a:pt x="56933" y="337"/>
                  <a:pt x="56337" y="229"/>
                  <a:pt x="55713" y="174"/>
                </a:cubicBezTo>
                <a:cubicBezTo>
                  <a:pt x="55415" y="147"/>
                  <a:pt x="55116" y="120"/>
                  <a:pt x="54791" y="93"/>
                </a:cubicBezTo>
                <a:lnTo>
                  <a:pt x="53841" y="39"/>
                </a:lnTo>
                <a:cubicBezTo>
                  <a:pt x="53485" y="13"/>
                  <a:pt x="53128" y="1"/>
                  <a:pt x="52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69829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946"/>
        <p:cNvGrpSpPr/>
        <p:nvPr/>
      </p:nvGrpSpPr>
      <p:grpSpPr>
        <a:xfrm>
          <a:off x="0" y="0"/>
          <a:ext cx="0" cy="0"/>
          <a:chOff x="0" y="0"/>
          <a:chExt cx="0" cy="0"/>
        </a:xfrm>
      </p:grpSpPr>
      <p:sp>
        <p:nvSpPr>
          <p:cNvPr id="947" name="Google Shape;947;p22"/>
          <p:cNvSpPr/>
          <p:nvPr/>
        </p:nvSpPr>
        <p:spPr>
          <a:xfrm rot="545359">
            <a:off x="7743295" y="134604"/>
            <a:ext cx="1850124" cy="1833610"/>
          </a:xfrm>
          <a:custGeom>
            <a:avLst/>
            <a:gdLst/>
            <a:ahLst/>
            <a:cxnLst/>
            <a:rect l="l" t="t" r="r" b="b"/>
            <a:pathLst>
              <a:path w="104663" h="109762" extrusionOk="0">
                <a:moveTo>
                  <a:pt x="61492" y="0"/>
                </a:moveTo>
                <a:cubicBezTo>
                  <a:pt x="50465" y="0"/>
                  <a:pt x="40621" y="9146"/>
                  <a:pt x="32052" y="15324"/>
                </a:cubicBezTo>
                <a:cubicBezTo>
                  <a:pt x="19882" y="24104"/>
                  <a:pt x="10169" y="35842"/>
                  <a:pt x="3800" y="49422"/>
                </a:cubicBezTo>
                <a:cubicBezTo>
                  <a:pt x="1639" y="54040"/>
                  <a:pt x="1" y="59795"/>
                  <a:pt x="2913" y="63981"/>
                </a:cubicBezTo>
                <a:cubicBezTo>
                  <a:pt x="5239" y="67321"/>
                  <a:pt x="9616" y="68315"/>
                  <a:pt x="13780" y="68315"/>
                </a:cubicBezTo>
                <a:cubicBezTo>
                  <a:pt x="14380" y="68315"/>
                  <a:pt x="14976" y="68295"/>
                  <a:pt x="15560" y="68257"/>
                </a:cubicBezTo>
                <a:cubicBezTo>
                  <a:pt x="18177" y="68104"/>
                  <a:pt x="20852" y="67736"/>
                  <a:pt x="23463" y="67736"/>
                </a:cubicBezTo>
                <a:cubicBezTo>
                  <a:pt x="25504" y="67736"/>
                  <a:pt x="27507" y="67961"/>
                  <a:pt x="29413" y="68690"/>
                </a:cubicBezTo>
                <a:cubicBezTo>
                  <a:pt x="35510" y="71055"/>
                  <a:pt x="38626" y="77789"/>
                  <a:pt x="40287" y="84112"/>
                </a:cubicBezTo>
                <a:cubicBezTo>
                  <a:pt x="41925" y="90413"/>
                  <a:pt x="42857" y="97260"/>
                  <a:pt x="46883" y="102401"/>
                </a:cubicBezTo>
                <a:cubicBezTo>
                  <a:pt x="50905" y="107554"/>
                  <a:pt x="57119" y="109761"/>
                  <a:pt x="63668" y="109761"/>
                </a:cubicBezTo>
                <a:cubicBezTo>
                  <a:pt x="69898" y="109761"/>
                  <a:pt x="76430" y="107763"/>
                  <a:pt x="81664" y="104403"/>
                </a:cubicBezTo>
                <a:cubicBezTo>
                  <a:pt x="95882" y="95236"/>
                  <a:pt x="104139" y="78198"/>
                  <a:pt x="104412" y="61274"/>
                </a:cubicBezTo>
                <a:cubicBezTo>
                  <a:pt x="104662" y="44327"/>
                  <a:pt x="97588" y="27767"/>
                  <a:pt x="86623" y="14846"/>
                </a:cubicBezTo>
                <a:cubicBezTo>
                  <a:pt x="81164" y="8431"/>
                  <a:pt x="74431" y="2608"/>
                  <a:pt x="66242" y="584"/>
                </a:cubicBezTo>
                <a:cubicBezTo>
                  <a:pt x="64635" y="183"/>
                  <a:pt x="63051" y="0"/>
                  <a:pt x="614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2"/>
          <p:cNvSpPr txBox="1">
            <a:spLocks noGrp="1"/>
          </p:cNvSpPr>
          <p:nvPr>
            <p:ph type="title"/>
          </p:nvPr>
        </p:nvSpPr>
        <p:spPr>
          <a:xfrm>
            <a:off x="711088" y="3609050"/>
            <a:ext cx="255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2"/>
              </a:buClr>
              <a:buSzPts val="1800"/>
              <a:buNone/>
              <a:defRPr sz="1800">
                <a:solidFill>
                  <a:schemeClr val="lt2"/>
                </a:solidFill>
              </a:defRPr>
            </a:lvl1pPr>
            <a:lvl2pPr lvl="1"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2pPr>
            <a:lvl3pPr lvl="2"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3pPr>
            <a:lvl4pPr lvl="3"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4pPr>
            <a:lvl5pPr lvl="4"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5pPr>
            <a:lvl6pPr lvl="5"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6pPr>
            <a:lvl7pPr lvl="6"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7pPr>
            <a:lvl8pPr lvl="7"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8pPr>
            <a:lvl9pPr lvl="8"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9pPr>
          </a:lstStyle>
          <a:p>
            <a:endParaRPr/>
          </a:p>
        </p:txBody>
      </p:sp>
      <p:sp>
        <p:nvSpPr>
          <p:cNvPr id="949" name="Google Shape;949;p22"/>
          <p:cNvSpPr txBox="1">
            <a:spLocks noGrp="1"/>
          </p:cNvSpPr>
          <p:nvPr>
            <p:ph type="subTitle" idx="1"/>
          </p:nvPr>
        </p:nvSpPr>
        <p:spPr>
          <a:xfrm>
            <a:off x="711075" y="4030800"/>
            <a:ext cx="2557200" cy="572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ctr" rtl="0">
              <a:spcBef>
                <a:spcPts val="0"/>
              </a:spcBef>
              <a:spcAft>
                <a:spcPts val="0"/>
              </a:spcAft>
              <a:buSzPts val="1400"/>
              <a:buFont typeface="Montserrat"/>
              <a:buNone/>
              <a:defRPr>
                <a:latin typeface="Montserrat"/>
                <a:ea typeface="Montserrat"/>
                <a:cs typeface="Montserrat"/>
                <a:sym typeface="Montserrat"/>
              </a:defRPr>
            </a:lvl2pPr>
            <a:lvl3pPr lvl="2" algn="ctr" rtl="0">
              <a:spcBef>
                <a:spcPts val="0"/>
              </a:spcBef>
              <a:spcAft>
                <a:spcPts val="0"/>
              </a:spcAft>
              <a:buSzPts val="1400"/>
              <a:buFont typeface="Montserrat"/>
              <a:buNone/>
              <a:defRPr>
                <a:latin typeface="Montserrat"/>
                <a:ea typeface="Montserrat"/>
                <a:cs typeface="Montserrat"/>
                <a:sym typeface="Montserrat"/>
              </a:defRPr>
            </a:lvl3pPr>
            <a:lvl4pPr lvl="3" algn="ctr" rtl="0">
              <a:spcBef>
                <a:spcPts val="0"/>
              </a:spcBef>
              <a:spcAft>
                <a:spcPts val="0"/>
              </a:spcAft>
              <a:buSzPts val="1400"/>
              <a:buFont typeface="Montserrat"/>
              <a:buNone/>
              <a:defRPr>
                <a:latin typeface="Montserrat"/>
                <a:ea typeface="Montserrat"/>
                <a:cs typeface="Montserrat"/>
                <a:sym typeface="Montserrat"/>
              </a:defRPr>
            </a:lvl4pPr>
            <a:lvl5pPr lvl="4" algn="ctr" rtl="0">
              <a:spcBef>
                <a:spcPts val="0"/>
              </a:spcBef>
              <a:spcAft>
                <a:spcPts val="0"/>
              </a:spcAft>
              <a:buSzPts val="1400"/>
              <a:buFont typeface="Montserrat"/>
              <a:buNone/>
              <a:defRPr>
                <a:latin typeface="Montserrat"/>
                <a:ea typeface="Montserrat"/>
                <a:cs typeface="Montserrat"/>
                <a:sym typeface="Montserrat"/>
              </a:defRPr>
            </a:lvl5pPr>
            <a:lvl6pPr lvl="5" algn="ctr" rtl="0">
              <a:spcBef>
                <a:spcPts val="0"/>
              </a:spcBef>
              <a:spcAft>
                <a:spcPts val="0"/>
              </a:spcAft>
              <a:buSzPts val="1400"/>
              <a:buFont typeface="Montserrat"/>
              <a:buNone/>
              <a:defRPr>
                <a:latin typeface="Montserrat"/>
                <a:ea typeface="Montserrat"/>
                <a:cs typeface="Montserrat"/>
                <a:sym typeface="Montserrat"/>
              </a:defRPr>
            </a:lvl6pPr>
            <a:lvl7pPr lvl="6" algn="ctr" rtl="0">
              <a:spcBef>
                <a:spcPts val="0"/>
              </a:spcBef>
              <a:spcAft>
                <a:spcPts val="0"/>
              </a:spcAft>
              <a:buSzPts val="1400"/>
              <a:buFont typeface="Montserrat"/>
              <a:buNone/>
              <a:defRPr>
                <a:latin typeface="Montserrat"/>
                <a:ea typeface="Montserrat"/>
                <a:cs typeface="Montserrat"/>
                <a:sym typeface="Montserrat"/>
              </a:defRPr>
            </a:lvl7pPr>
            <a:lvl8pPr lvl="7" algn="ctr" rtl="0">
              <a:spcBef>
                <a:spcPts val="0"/>
              </a:spcBef>
              <a:spcAft>
                <a:spcPts val="0"/>
              </a:spcAft>
              <a:buSzPts val="1400"/>
              <a:buFont typeface="Montserrat"/>
              <a:buNone/>
              <a:defRPr>
                <a:latin typeface="Montserrat"/>
                <a:ea typeface="Montserrat"/>
                <a:cs typeface="Montserrat"/>
                <a:sym typeface="Montserrat"/>
              </a:defRPr>
            </a:lvl8pPr>
            <a:lvl9pPr lvl="8" algn="ctr"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950" name="Google Shape;950;p22"/>
          <p:cNvSpPr txBox="1">
            <a:spLocks noGrp="1"/>
          </p:cNvSpPr>
          <p:nvPr>
            <p:ph type="title" idx="2"/>
          </p:nvPr>
        </p:nvSpPr>
        <p:spPr>
          <a:xfrm>
            <a:off x="3293400" y="3609050"/>
            <a:ext cx="255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2"/>
              </a:buClr>
              <a:buSzPts val="1800"/>
              <a:buNone/>
              <a:defRPr sz="1800">
                <a:solidFill>
                  <a:schemeClr val="lt2"/>
                </a:solidFill>
              </a:defRPr>
            </a:lvl1pPr>
            <a:lvl2pPr lvl="1"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2pPr>
            <a:lvl3pPr lvl="2"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3pPr>
            <a:lvl4pPr lvl="3"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4pPr>
            <a:lvl5pPr lvl="4"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5pPr>
            <a:lvl6pPr lvl="5"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6pPr>
            <a:lvl7pPr lvl="6"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7pPr>
            <a:lvl8pPr lvl="7"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8pPr>
            <a:lvl9pPr lvl="8"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9pPr>
          </a:lstStyle>
          <a:p>
            <a:endParaRPr/>
          </a:p>
        </p:txBody>
      </p:sp>
      <p:sp>
        <p:nvSpPr>
          <p:cNvPr id="951" name="Google Shape;951;p22"/>
          <p:cNvSpPr txBox="1">
            <a:spLocks noGrp="1"/>
          </p:cNvSpPr>
          <p:nvPr>
            <p:ph type="subTitle" idx="3"/>
          </p:nvPr>
        </p:nvSpPr>
        <p:spPr>
          <a:xfrm>
            <a:off x="3293375" y="4030800"/>
            <a:ext cx="2557200" cy="572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Montserrat"/>
              <a:buNone/>
              <a:defRPr sz="1400">
                <a:solidFill>
                  <a:schemeClr val="dk2"/>
                </a:solidFill>
                <a:latin typeface="Montserrat"/>
                <a:ea typeface="Montserrat"/>
                <a:cs typeface="Montserrat"/>
                <a:sym typeface="Montserrat"/>
              </a:defRPr>
            </a:lvl1pPr>
            <a:lvl2pPr lvl="1" algn="ctr" rtl="0">
              <a:spcBef>
                <a:spcPts val="0"/>
              </a:spcBef>
              <a:spcAft>
                <a:spcPts val="0"/>
              </a:spcAft>
              <a:buSzPts val="1400"/>
              <a:buFont typeface="Montserrat"/>
              <a:buNone/>
              <a:defRPr>
                <a:latin typeface="Montserrat"/>
                <a:ea typeface="Montserrat"/>
                <a:cs typeface="Montserrat"/>
                <a:sym typeface="Montserrat"/>
              </a:defRPr>
            </a:lvl2pPr>
            <a:lvl3pPr lvl="2" algn="ctr" rtl="0">
              <a:spcBef>
                <a:spcPts val="0"/>
              </a:spcBef>
              <a:spcAft>
                <a:spcPts val="0"/>
              </a:spcAft>
              <a:buSzPts val="1400"/>
              <a:buFont typeface="Montserrat"/>
              <a:buNone/>
              <a:defRPr>
                <a:latin typeface="Montserrat"/>
                <a:ea typeface="Montserrat"/>
                <a:cs typeface="Montserrat"/>
                <a:sym typeface="Montserrat"/>
              </a:defRPr>
            </a:lvl3pPr>
            <a:lvl4pPr lvl="3" algn="ctr" rtl="0">
              <a:spcBef>
                <a:spcPts val="0"/>
              </a:spcBef>
              <a:spcAft>
                <a:spcPts val="0"/>
              </a:spcAft>
              <a:buSzPts val="1400"/>
              <a:buFont typeface="Montserrat"/>
              <a:buNone/>
              <a:defRPr>
                <a:latin typeface="Montserrat"/>
                <a:ea typeface="Montserrat"/>
                <a:cs typeface="Montserrat"/>
                <a:sym typeface="Montserrat"/>
              </a:defRPr>
            </a:lvl4pPr>
            <a:lvl5pPr lvl="4" algn="ctr" rtl="0">
              <a:spcBef>
                <a:spcPts val="0"/>
              </a:spcBef>
              <a:spcAft>
                <a:spcPts val="0"/>
              </a:spcAft>
              <a:buSzPts val="1400"/>
              <a:buFont typeface="Montserrat"/>
              <a:buNone/>
              <a:defRPr>
                <a:latin typeface="Montserrat"/>
                <a:ea typeface="Montserrat"/>
                <a:cs typeface="Montserrat"/>
                <a:sym typeface="Montserrat"/>
              </a:defRPr>
            </a:lvl5pPr>
            <a:lvl6pPr lvl="5" algn="ctr" rtl="0">
              <a:spcBef>
                <a:spcPts val="0"/>
              </a:spcBef>
              <a:spcAft>
                <a:spcPts val="0"/>
              </a:spcAft>
              <a:buSzPts val="1400"/>
              <a:buFont typeface="Montserrat"/>
              <a:buNone/>
              <a:defRPr>
                <a:latin typeface="Montserrat"/>
                <a:ea typeface="Montserrat"/>
                <a:cs typeface="Montserrat"/>
                <a:sym typeface="Montserrat"/>
              </a:defRPr>
            </a:lvl6pPr>
            <a:lvl7pPr lvl="6" algn="ctr" rtl="0">
              <a:spcBef>
                <a:spcPts val="0"/>
              </a:spcBef>
              <a:spcAft>
                <a:spcPts val="0"/>
              </a:spcAft>
              <a:buSzPts val="1400"/>
              <a:buFont typeface="Montserrat"/>
              <a:buNone/>
              <a:defRPr>
                <a:latin typeface="Montserrat"/>
                <a:ea typeface="Montserrat"/>
                <a:cs typeface="Montserrat"/>
                <a:sym typeface="Montserrat"/>
              </a:defRPr>
            </a:lvl7pPr>
            <a:lvl8pPr lvl="7" algn="ctr" rtl="0">
              <a:spcBef>
                <a:spcPts val="0"/>
              </a:spcBef>
              <a:spcAft>
                <a:spcPts val="0"/>
              </a:spcAft>
              <a:buSzPts val="1400"/>
              <a:buFont typeface="Montserrat"/>
              <a:buNone/>
              <a:defRPr>
                <a:latin typeface="Montserrat"/>
                <a:ea typeface="Montserrat"/>
                <a:cs typeface="Montserrat"/>
                <a:sym typeface="Montserrat"/>
              </a:defRPr>
            </a:lvl8pPr>
            <a:lvl9pPr lvl="8" algn="ctr"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952" name="Google Shape;952;p22"/>
          <p:cNvSpPr txBox="1">
            <a:spLocks noGrp="1"/>
          </p:cNvSpPr>
          <p:nvPr>
            <p:ph type="title" idx="4"/>
          </p:nvPr>
        </p:nvSpPr>
        <p:spPr>
          <a:xfrm>
            <a:off x="5875713" y="3609050"/>
            <a:ext cx="255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2"/>
              </a:buClr>
              <a:buSzPts val="1800"/>
              <a:buNone/>
              <a:defRPr sz="1800">
                <a:solidFill>
                  <a:schemeClr val="lt2"/>
                </a:solidFill>
              </a:defRPr>
            </a:lvl1pPr>
            <a:lvl2pPr lvl="1"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2pPr>
            <a:lvl3pPr lvl="2"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3pPr>
            <a:lvl4pPr lvl="3"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4pPr>
            <a:lvl5pPr lvl="4"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5pPr>
            <a:lvl6pPr lvl="5"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6pPr>
            <a:lvl7pPr lvl="6"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7pPr>
            <a:lvl8pPr lvl="7"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8pPr>
            <a:lvl9pPr lvl="8"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9pPr>
          </a:lstStyle>
          <a:p>
            <a:endParaRPr/>
          </a:p>
        </p:txBody>
      </p:sp>
      <p:sp>
        <p:nvSpPr>
          <p:cNvPr id="953" name="Google Shape;953;p22"/>
          <p:cNvSpPr txBox="1">
            <a:spLocks noGrp="1"/>
          </p:cNvSpPr>
          <p:nvPr>
            <p:ph type="subTitle" idx="5"/>
          </p:nvPr>
        </p:nvSpPr>
        <p:spPr>
          <a:xfrm>
            <a:off x="5875700" y="4030800"/>
            <a:ext cx="2557200" cy="572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Montserrat"/>
              <a:buNone/>
              <a:defRPr sz="1400">
                <a:solidFill>
                  <a:schemeClr val="dk2"/>
                </a:solidFill>
                <a:latin typeface="Montserrat"/>
                <a:ea typeface="Montserrat"/>
                <a:cs typeface="Montserrat"/>
                <a:sym typeface="Montserrat"/>
              </a:defRPr>
            </a:lvl1pPr>
            <a:lvl2pPr lvl="1" algn="ctr" rtl="0">
              <a:spcBef>
                <a:spcPts val="0"/>
              </a:spcBef>
              <a:spcAft>
                <a:spcPts val="0"/>
              </a:spcAft>
              <a:buSzPts val="1400"/>
              <a:buFont typeface="Montserrat"/>
              <a:buNone/>
              <a:defRPr>
                <a:latin typeface="Montserrat"/>
                <a:ea typeface="Montserrat"/>
                <a:cs typeface="Montserrat"/>
                <a:sym typeface="Montserrat"/>
              </a:defRPr>
            </a:lvl2pPr>
            <a:lvl3pPr lvl="2" algn="ctr" rtl="0">
              <a:spcBef>
                <a:spcPts val="0"/>
              </a:spcBef>
              <a:spcAft>
                <a:spcPts val="0"/>
              </a:spcAft>
              <a:buSzPts val="1400"/>
              <a:buFont typeface="Montserrat"/>
              <a:buNone/>
              <a:defRPr>
                <a:latin typeface="Montserrat"/>
                <a:ea typeface="Montserrat"/>
                <a:cs typeface="Montserrat"/>
                <a:sym typeface="Montserrat"/>
              </a:defRPr>
            </a:lvl3pPr>
            <a:lvl4pPr lvl="3" algn="ctr" rtl="0">
              <a:spcBef>
                <a:spcPts val="0"/>
              </a:spcBef>
              <a:spcAft>
                <a:spcPts val="0"/>
              </a:spcAft>
              <a:buSzPts val="1400"/>
              <a:buFont typeface="Montserrat"/>
              <a:buNone/>
              <a:defRPr>
                <a:latin typeface="Montserrat"/>
                <a:ea typeface="Montserrat"/>
                <a:cs typeface="Montserrat"/>
                <a:sym typeface="Montserrat"/>
              </a:defRPr>
            </a:lvl4pPr>
            <a:lvl5pPr lvl="4" algn="ctr" rtl="0">
              <a:spcBef>
                <a:spcPts val="0"/>
              </a:spcBef>
              <a:spcAft>
                <a:spcPts val="0"/>
              </a:spcAft>
              <a:buSzPts val="1400"/>
              <a:buFont typeface="Montserrat"/>
              <a:buNone/>
              <a:defRPr>
                <a:latin typeface="Montserrat"/>
                <a:ea typeface="Montserrat"/>
                <a:cs typeface="Montserrat"/>
                <a:sym typeface="Montserrat"/>
              </a:defRPr>
            </a:lvl5pPr>
            <a:lvl6pPr lvl="5" algn="ctr" rtl="0">
              <a:spcBef>
                <a:spcPts val="0"/>
              </a:spcBef>
              <a:spcAft>
                <a:spcPts val="0"/>
              </a:spcAft>
              <a:buSzPts val="1400"/>
              <a:buFont typeface="Montserrat"/>
              <a:buNone/>
              <a:defRPr>
                <a:latin typeface="Montserrat"/>
                <a:ea typeface="Montserrat"/>
                <a:cs typeface="Montserrat"/>
                <a:sym typeface="Montserrat"/>
              </a:defRPr>
            </a:lvl6pPr>
            <a:lvl7pPr lvl="6" algn="ctr" rtl="0">
              <a:spcBef>
                <a:spcPts val="0"/>
              </a:spcBef>
              <a:spcAft>
                <a:spcPts val="0"/>
              </a:spcAft>
              <a:buSzPts val="1400"/>
              <a:buFont typeface="Montserrat"/>
              <a:buNone/>
              <a:defRPr>
                <a:latin typeface="Montserrat"/>
                <a:ea typeface="Montserrat"/>
                <a:cs typeface="Montserrat"/>
                <a:sym typeface="Montserrat"/>
              </a:defRPr>
            </a:lvl7pPr>
            <a:lvl8pPr lvl="7" algn="ctr" rtl="0">
              <a:spcBef>
                <a:spcPts val="0"/>
              </a:spcBef>
              <a:spcAft>
                <a:spcPts val="0"/>
              </a:spcAft>
              <a:buSzPts val="1400"/>
              <a:buFont typeface="Montserrat"/>
              <a:buNone/>
              <a:defRPr>
                <a:latin typeface="Montserrat"/>
                <a:ea typeface="Montserrat"/>
                <a:cs typeface="Montserrat"/>
                <a:sym typeface="Montserrat"/>
              </a:defRPr>
            </a:lvl8pPr>
            <a:lvl9pPr lvl="8" algn="ctr"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954" name="Google Shape;954;p22"/>
          <p:cNvSpPr/>
          <p:nvPr/>
        </p:nvSpPr>
        <p:spPr>
          <a:xfrm rot="-9939432">
            <a:off x="7842474" y="-1350624"/>
            <a:ext cx="2800243" cy="2717457"/>
          </a:xfrm>
          <a:custGeom>
            <a:avLst/>
            <a:gdLst/>
            <a:ahLst/>
            <a:cxnLst/>
            <a:rect l="l" t="t" r="r" b="b"/>
            <a:pathLst>
              <a:path w="126067" h="122340" extrusionOk="0">
                <a:moveTo>
                  <a:pt x="53372" y="0"/>
                </a:moveTo>
                <a:cubicBezTo>
                  <a:pt x="50944" y="0"/>
                  <a:pt x="48529" y="321"/>
                  <a:pt x="46155" y="1029"/>
                </a:cubicBezTo>
                <a:cubicBezTo>
                  <a:pt x="45541" y="1189"/>
                  <a:pt x="45040" y="1575"/>
                  <a:pt x="44722" y="2121"/>
                </a:cubicBezTo>
                <a:cubicBezTo>
                  <a:pt x="44123" y="2102"/>
                  <a:pt x="43525" y="2092"/>
                  <a:pt x="42927" y="2092"/>
                </a:cubicBezTo>
                <a:cubicBezTo>
                  <a:pt x="33632" y="2092"/>
                  <a:pt x="24385" y="4433"/>
                  <a:pt x="16242" y="9605"/>
                </a:cubicBezTo>
                <a:cubicBezTo>
                  <a:pt x="6984" y="15520"/>
                  <a:pt x="0" y="27075"/>
                  <a:pt x="5414" y="37903"/>
                </a:cubicBezTo>
                <a:cubicBezTo>
                  <a:pt x="12124" y="51347"/>
                  <a:pt x="28912" y="51893"/>
                  <a:pt x="41651" y="54759"/>
                </a:cubicBezTo>
                <a:cubicBezTo>
                  <a:pt x="58143" y="58490"/>
                  <a:pt x="72155" y="69272"/>
                  <a:pt x="79980" y="84285"/>
                </a:cubicBezTo>
                <a:cubicBezTo>
                  <a:pt x="83688" y="91291"/>
                  <a:pt x="84894" y="98320"/>
                  <a:pt x="86190" y="106009"/>
                </a:cubicBezTo>
                <a:cubicBezTo>
                  <a:pt x="87191" y="111901"/>
                  <a:pt x="89079" y="117906"/>
                  <a:pt x="94812" y="120727"/>
                </a:cubicBezTo>
                <a:cubicBezTo>
                  <a:pt x="97076" y="121841"/>
                  <a:pt x="99369" y="122340"/>
                  <a:pt x="101613" y="122340"/>
                </a:cubicBezTo>
                <a:cubicBezTo>
                  <a:pt x="109626" y="122340"/>
                  <a:pt x="117002" y="115982"/>
                  <a:pt x="120130" y="108625"/>
                </a:cubicBezTo>
                <a:cubicBezTo>
                  <a:pt x="126067" y="94749"/>
                  <a:pt x="123291" y="76346"/>
                  <a:pt x="119038" y="62379"/>
                </a:cubicBezTo>
                <a:cubicBezTo>
                  <a:pt x="113920" y="45455"/>
                  <a:pt x="104138" y="30305"/>
                  <a:pt x="90854" y="18659"/>
                </a:cubicBezTo>
                <a:cubicBezTo>
                  <a:pt x="81210" y="10233"/>
                  <a:pt x="67084" y="0"/>
                  <a:pt x="53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5" name="Google Shape;955;p22"/>
          <p:cNvGrpSpPr/>
          <p:nvPr/>
        </p:nvGrpSpPr>
        <p:grpSpPr>
          <a:xfrm rot="195189">
            <a:off x="4862110" y="-1584866"/>
            <a:ext cx="2539629" cy="2246873"/>
            <a:chOff x="1749700" y="889800"/>
            <a:chExt cx="4276500" cy="3783525"/>
          </a:xfrm>
        </p:grpSpPr>
        <p:sp>
          <p:nvSpPr>
            <p:cNvPr id="956" name="Google Shape;956;p22"/>
            <p:cNvSpPr/>
            <p:nvPr/>
          </p:nvSpPr>
          <p:spPr>
            <a:xfrm>
              <a:off x="2226200" y="889800"/>
              <a:ext cx="183125" cy="226500"/>
            </a:xfrm>
            <a:custGeom>
              <a:avLst/>
              <a:gdLst/>
              <a:ahLst/>
              <a:cxnLst/>
              <a:rect l="l" t="t" r="r" b="b"/>
              <a:pathLst>
                <a:path w="7325" h="9060" extrusionOk="0">
                  <a:moveTo>
                    <a:pt x="3299" y="1"/>
                  </a:moveTo>
                  <a:cubicBezTo>
                    <a:pt x="2841" y="1"/>
                    <a:pt x="2390" y="173"/>
                    <a:pt x="2047" y="502"/>
                  </a:cubicBezTo>
                  <a:cubicBezTo>
                    <a:pt x="1753" y="835"/>
                    <a:pt x="1510" y="1203"/>
                    <a:pt x="1317" y="1604"/>
                  </a:cubicBezTo>
                  <a:lnTo>
                    <a:pt x="1317" y="1604"/>
                  </a:lnTo>
                  <a:cubicBezTo>
                    <a:pt x="1359" y="1507"/>
                    <a:pt x="1373" y="1467"/>
                    <a:pt x="1366" y="1467"/>
                  </a:cubicBezTo>
                  <a:cubicBezTo>
                    <a:pt x="1336" y="1467"/>
                    <a:pt x="865" y="2344"/>
                    <a:pt x="796" y="2481"/>
                  </a:cubicBezTo>
                  <a:cubicBezTo>
                    <a:pt x="0" y="3937"/>
                    <a:pt x="137" y="5234"/>
                    <a:pt x="728" y="6689"/>
                  </a:cubicBezTo>
                  <a:cubicBezTo>
                    <a:pt x="1345" y="8277"/>
                    <a:pt x="2705" y="9059"/>
                    <a:pt x="4024" y="9059"/>
                  </a:cubicBezTo>
                  <a:cubicBezTo>
                    <a:pt x="5577" y="9059"/>
                    <a:pt x="7074" y="7976"/>
                    <a:pt x="7234" y="5848"/>
                  </a:cubicBezTo>
                  <a:cubicBezTo>
                    <a:pt x="7325" y="4255"/>
                    <a:pt x="7097" y="2982"/>
                    <a:pt x="5960" y="1776"/>
                  </a:cubicBezTo>
                  <a:cubicBezTo>
                    <a:pt x="5664" y="1503"/>
                    <a:pt x="5346" y="1230"/>
                    <a:pt x="5027" y="980"/>
                  </a:cubicBezTo>
                  <a:cubicBezTo>
                    <a:pt x="4777" y="684"/>
                    <a:pt x="4504" y="434"/>
                    <a:pt x="4186" y="229"/>
                  </a:cubicBezTo>
                  <a:cubicBezTo>
                    <a:pt x="3906" y="76"/>
                    <a:pt x="3601" y="1"/>
                    <a:pt x="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2"/>
            <p:cNvSpPr/>
            <p:nvPr/>
          </p:nvSpPr>
          <p:spPr>
            <a:xfrm>
              <a:off x="2327350" y="1533200"/>
              <a:ext cx="283725" cy="185850"/>
            </a:xfrm>
            <a:custGeom>
              <a:avLst/>
              <a:gdLst/>
              <a:ahLst/>
              <a:cxnLst/>
              <a:rect l="l" t="t" r="r" b="b"/>
              <a:pathLst>
                <a:path w="11349" h="7434" extrusionOk="0">
                  <a:moveTo>
                    <a:pt x="6546" y="1"/>
                  </a:moveTo>
                  <a:cubicBezTo>
                    <a:pt x="6377" y="1"/>
                    <a:pt x="6205" y="13"/>
                    <a:pt x="6031" y="39"/>
                  </a:cubicBezTo>
                  <a:cubicBezTo>
                    <a:pt x="4030" y="334"/>
                    <a:pt x="2392" y="2040"/>
                    <a:pt x="1163" y="3542"/>
                  </a:cubicBezTo>
                  <a:cubicBezTo>
                    <a:pt x="1" y="4928"/>
                    <a:pt x="618" y="7434"/>
                    <a:pt x="2647" y="7434"/>
                  </a:cubicBezTo>
                  <a:cubicBezTo>
                    <a:pt x="2683" y="7434"/>
                    <a:pt x="2719" y="7433"/>
                    <a:pt x="2756" y="7432"/>
                  </a:cubicBezTo>
                  <a:cubicBezTo>
                    <a:pt x="5008" y="7318"/>
                    <a:pt x="7419" y="7022"/>
                    <a:pt x="9080" y="5361"/>
                  </a:cubicBezTo>
                  <a:cubicBezTo>
                    <a:pt x="11348" y="3114"/>
                    <a:pt x="9247" y="1"/>
                    <a:pt x="6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2"/>
            <p:cNvSpPr/>
            <p:nvPr/>
          </p:nvSpPr>
          <p:spPr>
            <a:xfrm>
              <a:off x="2677400" y="1195275"/>
              <a:ext cx="265350" cy="220825"/>
            </a:xfrm>
            <a:custGeom>
              <a:avLst/>
              <a:gdLst/>
              <a:ahLst/>
              <a:cxnLst/>
              <a:rect l="l" t="t" r="r" b="b"/>
              <a:pathLst>
                <a:path w="10614" h="8833" extrusionOk="0">
                  <a:moveTo>
                    <a:pt x="5747" y="0"/>
                  </a:moveTo>
                  <a:cubicBezTo>
                    <a:pt x="5142" y="0"/>
                    <a:pt x="4503" y="134"/>
                    <a:pt x="3858" y="430"/>
                  </a:cubicBezTo>
                  <a:cubicBezTo>
                    <a:pt x="2493" y="1067"/>
                    <a:pt x="1765" y="2045"/>
                    <a:pt x="1219" y="3387"/>
                  </a:cubicBezTo>
                  <a:cubicBezTo>
                    <a:pt x="0" y="6257"/>
                    <a:pt x="1858" y="8832"/>
                    <a:pt x="4511" y="8832"/>
                  </a:cubicBezTo>
                  <a:cubicBezTo>
                    <a:pt x="5076" y="8832"/>
                    <a:pt x="5677" y="8716"/>
                    <a:pt x="6292" y="8460"/>
                  </a:cubicBezTo>
                  <a:cubicBezTo>
                    <a:pt x="7634" y="7891"/>
                    <a:pt x="8612" y="7164"/>
                    <a:pt x="9249" y="5821"/>
                  </a:cubicBezTo>
                  <a:cubicBezTo>
                    <a:pt x="10614" y="2849"/>
                    <a:pt x="8538" y="0"/>
                    <a:pt x="5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2"/>
            <p:cNvSpPr/>
            <p:nvPr/>
          </p:nvSpPr>
          <p:spPr>
            <a:xfrm>
              <a:off x="1795700" y="1310500"/>
              <a:ext cx="278100" cy="217600"/>
            </a:xfrm>
            <a:custGeom>
              <a:avLst/>
              <a:gdLst/>
              <a:ahLst/>
              <a:cxnLst/>
              <a:rect l="l" t="t" r="r" b="b"/>
              <a:pathLst>
                <a:path w="11124" h="8704" extrusionOk="0">
                  <a:moveTo>
                    <a:pt x="5323" y="1"/>
                  </a:moveTo>
                  <a:cubicBezTo>
                    <a:pt x="4021" y="1"/>
                    <a:pt x="2717" y="518"/>
                    <a:pt x="1524" y="1554"/>
                  </a:cubicBezTo>
                  <a:cubicBezTo>
                    <a:pt x="410" y="2509"/>
                    <a:pt x="0" y="4807"/>
                    <a:pt x="910" y="6058"/>
                  </a:cubicBezTo>
                  <a:cubicBezTo>
                    <a:pt x="2137" y="7723"/>
                    <a:pt x="3746" y="8703"/>
                    <a:pt x="5530" y="8703"/>
                  </a:cubicBezTo>
                  <a:cubicBezTo>
                    <a:pt x="6426" y="8703"/>
                    <a:pt x="7367" y="8456"/>
                    <a:pt x="8326" y="7923"/>
                  </a:cubicBezTo>
                  <a:cubicBezTo>
                    <a:pt x="10510" y="6717"/>
                    <a:pt x="11124" y="3351"/>
                    <a:pt x="9190" y="1622"/>
                  </a:cubicBezTo>
                  <a:cubicBezTo>
                    <a:pt x="7983" y="541"/>
                    <a:pt x="6654" y="1"/>
                    <a:pt x="5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2"/>
            <p:cNvSpPr/>
            <p:nvPr/>
          </p:nvSpPr>
          <p:spPr>
            <a:xfrm>
              <a:off x="2706175" y="2238800"/>
              <a:ext cx="236600" cy="344700"/>
            </a:xfrm>
            <a:custGeom>
              <a:avLst/>
              <a:gdLst/>
              <a:ahLst/>
              <a:cxnLst/>
              <a:rect l="l" t="t" r="r" b="b"/>
              <a:pathLst>
                <a:path w="9464" h="13788" extrusionOk="0">
                  <a:moveTo>
                    <a:pt x="4399" y="1"/>
                  </a:moveTo>
                  <a:cubicBezTo>
                    <a:pt x="3113" y="1"/>
                    <a:pt x="1775" y="902"/>
                    <a:pt x="1524" y="2433"/>
                  </a:cubicBezTo>
                  <a:cubicBezTo>
                    <a:pt x="0" y="5253"/>
                    <a:pt x="0" y="9371"/>
                    <a:pt x="1661" y="11964"/>
                  </a:cubicBezTo>
                  <a:cubicBezTo>
                    <a:pt x="2447" y="13225"/>
                    <a:pt x="3581" y="13787"/>
                    <a:pt x="4714" y="13787"/>
                  </a:cubicBezTo>
                  <a:cubicBezTo>
                    <a:pt x="6238" y="13787"/>
                    <a:pt x="7761" y="12772"/>
                    <a:pt x="8439" y="11077"/>
                  </a:cubicBezTo>
                  <a:cubicBezTo>
                    <a:pt x="9463" y="8529"/>
                    <a:pt x="8758" y="4207"/>
                    <a:pt x="6824" y="1932"/>
                  </a:cubicBezTo>
                  <a:cubicBezTo>
                    <a:pt x="6457" y="596"/>
                    <a:pt x="544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2"/>
            <p:cNvSpPr/>
            <p:nvPr/>
          </p:nvSpPr>
          <p:spPr>
            <a:xfrm>
              <a:off x="2003275" y="2384950"/>
              <a:ext cx="313925" cy="216875"/>
            </a:xfrm>
            <a:custGeom>
              <a:avLst/>
              <a:gdLst/>
              <a:ahLst/>
              <a:cxnLst/>
              <a:rect l="l" t="t" r="r" b="b"/>
              <a:pathLst>
                <a:path w="12557" h="8675" extrusionOk="0">
                  <a:moveTo>
                    <a:pt x="8629" y="0"/>
                  </a:moveTo>
                  <a:cubicBezTo>
                    <a:pt x="8514" y="0"/>
                    <a:pt x="8398" y="7"/>
                    <a:pt x="8280" y="22"/>
                  </a:cubicBezTo>
                  <a:cubicBezTo>
                    <a:pt x="5937" y="295"/>
                    <a:pt x="3776" y="749"/>
                    <a:pt x="2002" y="2456"/>
                  </a:cubicBezTo>
                  <a:cubicBezTo>
                    <a:pt x="0" y="4389"/>
                    <a:pt x="1115" y="7574"/>
                    <a:pt x="3594" y="8370"/>
                  </a:cubicBezTo>
                  <a:cubicBezTo>
                    <a:pt x="4282" y="8583"/>
                    <a:pt x="4978" y="8675"/>
                    <a:pt x="5672" y="8675"/>
                  </a:cubicBezTo>
                  <a:cubicBezTo>
                    <a:pt x="6908" y="8675"/>
                    <a:pt x="8139" y="8383"/>
                    <a:pt x="9304" y="7960"/>
                  </a:cubicBezTo>
                  <a:cubicBezTo>
                    <a:pt x="11215" y="7301"/>
                    <a:pt x="12557" y="5640"/>
                    <a:pt x="12261" y="3547"/>
                  </a:cubicBezTo>
                  <a:cubicBezTo>
                    <a:pt x="12025" y="1855"/>
                    <a:pt x="10498" y="0"/>
                    <a:pt x="8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2"/>
            <p:cNvSpPr/>
            <p:nvPr/>
          </p:nvSpPr>
          <p:spPr>
            <a:xfrm>
              <a:off x="1749700" y="1859925"/>
              <a:ext cx="205825" cy="179750"/>
            </a:xfrm>
            <a:custGeom>
              <a:avLst/>
              <a:gdLst/>
              <a:ahLst/>
              <a:cxnLst/>
              <a:rect l="l" t="t" r="r" b="b"/>
              <a:pathLst>
                <a:path w="8233" h="7190" extrusionOk="0">
                  <a:moveTo>
                    <a:pt x="4008" y="0"/>
                  </a:moveTo>
                  <a:cubicBezTo>
                    <a:pt x="1924" y="0"/>
                    <a:pt x="0" y="1624"/>
                    <a:pt x="339" y="4030"/>
                  </a:cubicBezTo>
                  <a:cubicBezTo>
                    <a:pt x="611" y="5922"/>
                    <a:pt x="2314" y="7190"/>
                    <a:pt x="4046" y="7190"/>
                  </a:cubicBezTo>
                  <a:cubicBezTo>
                    <a:pt x="4917" y="7190"/>
                    <a:pt x="5796" y="6869"/>
                    <a:pt x="6504" y="6146"/>
                  </a:cubicBezTo>
                  <a:lnTo>
                    <a:pt x="6799" y="5827"/>
                  </a:lnTo>
                  <a:cubicBezTo>
                    <a:pt x="8232" y="4371"/>
                    <a:pt x="8096" y="1528"/>
                    <a:pt x="6094" y="573"/>
                  </a:cubicBezTo>
                  <a:lnTo>
                    <a:pt x="5730" y="391"/>
                  </a:lnTo>
                  <a:cubicBezTo>
                    <a:pt x="5173" y="125"/>
                    <a:pt x="4585" y="0"/>
                    <a:pt x="4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2"/>
            <p:cNvSpPr/>
            <p:nvPr/>
          </p:nvSpPr>
          <p:spPr>
            <a:xfrm>
              <a:off x="2389975" y="2023950"/>
              <a:ext cx="197925" cy="153525"/>
            </a:xfrm>
            <a:custGeom>
              <a:avLst/>
              <a:gdLst/>
              <a:ahLst/>
              <a:cxnLst/>
              <a:rect l="l" t="t" r="r" b="b"/>
              <a:pathLst>
                <a:path w="7917" h="6141" extrusionOk="0">
                  <a:moveTo>
                    <a:pt x="3454" y="1"/>
                  </a:moveTo>
                  <a:cubicBezTo>
                    <a:pt x="3076" y="1"/>
                    <a:pt x="2699" y="30"/>
                    <a:pt x="2321" y="85"/>
                  </a:cubicBezTo>
                  <a:cubicBezTo>
                    <a:pt x="728" y="313"/>
                    <a:pt x="0" y="2474"/>
                    <a:pt x="774" y="3725"/>
                  </a:cubicBezTo>
                  <a:cubicBezTo>
                    <a:pt x="1138" y="4339"/>
                    <a:pt x="1616" y="4862"/>
                    <a:pt x="2184" y="5294"/>
                  </a:cubicBezTo>
                  <a:cubicBezTo>
                    <a:pt x="2853" y="5842"/>
                    <a:pt x="3672" y="6141"/>
                    <a:pt x="4466" y="6141"/>
                  </a:cubicBezTo>
                  <a:cubicBezTo>
                    <a:pt x="5454" y="6141"/>
                    <a:pt x="6404" y="5679"/>
                    <a:pt x="6984" y="4657"/>
                  </a:cubicBezTo>
                  <a:cubicBezTo>
                    <a:pt x="7917" y="3020"/>
                    <a:pt x="7052" y="586"/>
                    <a:pt x="5119" y="199"/>
                  </a:cubicBezTo>
                  <a:cubicBezTo>
                    <a:pt x="4564" y="64"/>
                    <a:pt x="4009"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2"/>
            <p:cNvSpPr/>
            <p:nvPr/>
          </p:nvSpPr>
          <p:spPr>
            <a:xfrm>
              <a:off x="3245425" y="1472775"/>
              <a:ext cx="196275" cy="197875"/>
            </a:xfrm>
            <a:custGeom>
              <a:avLst/>
              <a:gdLst/>
              <a:ahLst/>
              <a:cxnLst/>
              <a:rect l="l" t="t" r="r" b="b"/>
              <a:pathLst>
                <a:path w="7851" h="7915" extrusionOk="0">
                  <a:moveTo>
                    <a:pt x="4513" y="0"/>
                  </a:moveTo>
                  <a:cubicBezTo>
                    <a:pt x="3580" y="0"/>
                    <a:pt x="2631" y="393"/>
                    <a:pt x="2042" y="1273"/>
                  </a:cubicBezTo>
                  <a:cubicBezTo>
                    <a:pt x="1382" y="2205"/>
                    <a:pt x="1314" y="3115"/>
                    <a:pt x="905" y="4116"/>
                  </a:cubicBezTo>
                  <a:cubicBezTo>
                    <a:pt x="0" y="6112"/>
                    <a:pt x="1639" y="7915"/>
                    <a:pt x="3287" y="7915"/>
                  </a:cubicBezTo>
                  <a:cubicBezTo>
                    <a:pt x="4044" y="7915"/>
                    <a:pt x="4802" y="7535"/>
                    <a:pt x="5318" y="6618"/>
                  </a:cubicBezTo>
                  <a:cubicBezTo>
                    <a:pt x="5977" y="5458"/>
                    <a:pt x="6705" y="4662"/>
                    <a:pt x="7160" y="3343"/>
                  </a:cubicBezTo>
                  <a:cubicBezTo>
                    <a:pt x="7850" y="1302"/>
                    <a:pt x="6209" y="0"/>
                    <a:pt x="4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2"/>
            <p:cNvSpPr/>
            <p:nvPr/>
          </p:nvSpPr>
          <p:spPr>
            <a:xfrm>
              <a:off x="3247675" y="933050"/>
              <a:ext cx="233625" cy="177075"/>
            </a:xfrm>
            <a:custGeom>
              <a:avLst/>
              <a:gdLst/>
              <a:ahLst/>
              <a:cxnLst/>
              <a:rect l="l" t="t" r="r" b="b"/>
              <a:pathLst>
                <a:path w="9345" h="7083" extrusionOk="0">
                  <a:moveTo>
                    <a:pt x="4773" y="0"/>
                  </a:moveTo>
                  <a:cubicBezTo>
                    <a:pt x="1" y="0"/>
                    <a:pt x="650" y="7082"/>
                    <a:pt x="4517" y="7082"/>
                  </a:cubicBezTo>
                  <a:cubicBezTo>
                    <a:pt x="4872" y="7082"/>
                    <a:pt x="5253" y="7023"/>
                    <a:pt x="5660" y="6893"/>
                  </a:cubicBezTo>
                  <a:cubicBezTo>
                    <a:pt x="9345" y="5710"/>
                    <a:pt x="8890"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2"/>
            <p:cNvSpPr/>
            <p:nvPr/>
          </p:nvSpPr>
          <p:spPr>
            <a:xfrm>
              <a:off x="2950925" y="1955475"/>
              <a:ext cx="288750" cy="274600"/>
            </a:xfrm>
            <a:custGeom>
              <a:avLst/>
              <a:gdLst/>
              <a:ahLst/>
              <a:cxnLst/>
              <a:rect l="l" t="t" r="r" b="b"/>
              <a:pathLst>
                <a:path w="11550" h="10984" extrusionOk="0">
                  <a:moveTo>
                    <a:pt x="2898" y="0"/>
                  </a:moveTo>
                  <a:cubicBezTo>
                    <a:pt x="1277" y="0"/>
                    <a:pt x="0" y="2136"/>
                    <a:pt x="788" y="3711"/>
                  </a:cubicBezTo>
                  <a:cubicBezTo>
                    <a:pt x="1402" y="4917"/>
                    <a:pt x="1834" y="6168"/>
                    <a:pt x="2403" y="7374"/>
                  </a:cubicBezTo>
                  <a:cubicBezTo>
                    <a:pt x="3131" y="8852"/>
                    <a:pt x="4245" y="9785"/>
                    <a:pt x="5633" y="10604"/>
                  </a:cubicBezTo>
                  <a:cubicBezTo>
                    <a:pt x="6092" y="10865"/>
                    <a:pt x="6611" y="10984"/>
                    <a:pt x="7138" y="10984"/>
                  </a:cubicBezTo>
                  <a:cubicBezTo>
                    <a:pt x="9272" y="10984"/>
                    <a:pt x="11549" y="9040"/>
                    <a:pt x="10637" y="6759"/>
                  </a:cubicBezTo>
                  <a:cubicBezTo>
                    <a:pt x="9932" y="5008"/>
                    <a:pt x="9250" y="3689"/>
                    <a:pt x="7612" y="2619"/>
                  </a:cubicBezTo>
                  <a:cubicBezTo>
                    <a:pt x="6452" y="1846"/>
                    <a:pt x="5246" y="1209"/>
                    <a:pt x="4109" y="413"/>
                  </a:cubicBezTo>
                  <a:cubicBezTo>
                    <a:pt x="3701" y="125"/>
                    <a:pt x="3289" y="0"/>
                    <a:pt x="2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2"/>
            <p:cNvSpPr/>
            <p:nvPr/>
          </p:nvSpPr>
          <p:spPr>
            <a:xfrm>
              <a:off x="3434650" y="2244700"/>
              <a:ext cx="193450" cy="190850"/>
            </a:xfrm>
            <a:custGeom>
              <a:avLst/>
              <a:gdLst/>
              <a:ahLst/>
              <a:cxnLst/>
              <a:rect l="l" t="t" r="r" b="b"/>
              <a:pathLst>
                <a:path w="7738" h="7634" extrusionOk="0">
                  <a:moveTo>
                    <a:pt x="4717" y="0"/>
                  </a:moveTo>
                  <a:cubicBezTo>
                    <a:pt x="4251" y="0"/>
                    <a:pt x="3785" y="100"/>
                    <a:pt x="3367" y="309"/>
                  </a:cubicBezTo>
                  <a:cubicBezTo>
                    <a:pt x="2617" y="695"/>
                    <a:pt x="1934" y="1241"/>
                    <a:pt x="1366" y="1901"/>
                  </a:cubicBezTo>
                  <a:cubicBezTo>
                    <a:pt x="1" y="3402"/>
                    <a:pt x="46" y="5677"/>
                    <a:pt x="1729" y="6951"/>
                  </a:cubicBezTo>
                  <a:cubicBezTo>
                    <a:pt x="2324" y="7401"/>
                    <a:pt x="3089" y="7634"/>
                    <a:pt x="3850" y="7634"/>
                  </a:cubicBezTo>
                  <a:cubicBezTo>
                    <a:pt x="5012" y="7634"/>
                    <a:pt x="6166" y="7091"/>
                    <a:pt x="6688" y="5950"/>
                  </a:cubicBezTo>
                  <a:cubicBezTo>
                    <a:pt x="7189" y="4972"/>
                    <a:pt x="7507" y="3880"/>
                    <a:pt x="7598" y="2765"/>
                  </a:cubicBezTo>
                  <a:cubicBezTo>
                    <a:pt x="7737" y="1044"/>
                    <a:pt x="6228" y="0"/>
                    <a:pt x="4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2"/>
            <p:cNvSpPr/>
            <p:nvPr/>
          </p:nvSpPr>
          <p:spPr>
            <a:xfrm>
              <a:off x="3624350" y="1588700"/>
              <a:ext cx="234575" cy="157375"/>
            </a:xfrm>
            <a:custGeom>
              <a:avLst/>
              <a:gdLst/>
              <a:ahLst/>
              <a:cxnLst/>
              <a:rect l="l" t="t" r="r" b="b"/>
              <a:pathLst>
                <a:path w="9383" h="6295" extrusionOk="0">
                  <a:moveTo>
                    <a:pt x="5571" y="1"/>
                  </a:moveTo>
                  <a:cubicBezTo>
                    <a:pt x="3880" y="1"/>
                    <a:pt x="3007" y="894"/>
                    <a:pt x="1853" y="2004"/>
                  </a:cubicBezTo>
                  <a:cubicBezTo>
                    <a:pt x="1" y="3771"/>
                    <a:pt x="1695" y="6295"/>
                    <a:pt x="3840" y="6295"/>
                  </a:cubicBezTo>
                  <a:cubicBezTo>
                    <a:pt x="3987" y="6295"/>
                    <a:pt x="4136" y="6283"/>
                    <a:pt x="4287" y="6258"/>
                  </a:cubicBezTo>
                  <a:cubicBezTo>
                    <a:pt x="6084" y="5985"/>
                    <a:pt x="7017" y="5689"/>
                    <a:pt x="8108" y="4142"/>
                  </a:cubicBezTo>
                  <a:cubicBezTo>
                    <a:pt x="9382" y="2368"/>
                    <a:pt x="7608" y="71"/>
                    <a:pt x="5697" y="2"/>
                  </a:cubicBezTo>
                  <a:cubicBezTo>
                    <a:pt x="5655" y="1"/>
                    <a:pt x="5612" y="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2"/>
            <p:cNvSpPr/>
            <p:nvPr/>
          </p:nvSpPr>
          <p:spPr>
            <a:xfrm>
              <a:off x="3196375" y="2966875"/>
              <a:ext cx="193950" cy="304450"/>
            </a:xfrm>
            <a:custGeom>
              <a:avLst/>
              <a:gdLst/>
              <a:ahLst/>
              <a:cxnLst/>
              <a:rect l="l" t="t" r="r" b="b"/>
              <a:pathLst>
                <a:path w="7758" h="12178" extrusionOk="0">
                  <a:moveTo>
                    <a:pt x="3248" y="0"/>
                  </a:moveTo>
                  <a:cubicBezTo>
                    <a:pt x="1824" y="0"/>
                    <a:pt x="296" y="1239"/>
                    <a:pt x="569" y="3109"/>
                  </a:cubicBezTo>
                  <a:cubicBezTo>
                    <a:pt x="683" y="3973"/>
                    <a:pt x="114" y="5247"/>
                    <a:pt x="69" y="6134"/>
                  </a:cubicBezTo>
                  <a:cubicBezTo>
                    <a:pt x="0" y="7272"/>
                    <a:pt x="182" y="8432"/>
                    <a:pt x="615" y="9501"/>
                  </a:cubicBezTo>
                  <a:cubicBezTo>
                    <a:pt x="1193" y="11008"/>
                    <a:pt x="2407" y="12177"/>
                    <a:pt x="4054" y="12177"/>
                  </a:cubicBezTo>
                  <a:cubicBezTo>
                    <a:pt x="4223" y="12177"/>
                    <a:pt x="4396" y="12165"/>
                    <a:pt x="4573" y="12140"/>
                  </a:cubicBezTo>
                  <a:cubicBezTo>
                    <a:pt x="6370" y="11889"/>
                    <a:pt x="7712" y="10388"/>
                    <a:pt x="7735" y="8568"/>
                  </a:cubicBezTo>
                  <a:cubicBezTo>
                    <a:pt x="7757" y="7272"/>
                    <a:pt x="7507" y="5975"/>
                    <a:pt x="6961" y="4792"/>
                  </a:cubicBezTo>
                  <a:cubicBezTo>
                    <a:pt x="6506" y="3769"/>
                    <a:pt x="5642" y="2927"/>
                    <a:pt x="5392" y="1835"/>
                  </a:cubicBezTo>
                  <a:cubicBezTo>
                    <a:pt x="5100" y="552"/>
                    <a:pt x="4197" y="0"/>
                    <a:pt x="3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2"/>
            <p:cNvSpPr/>
            <p:nvPr/>
          </p:nvSpPr>
          <p:spPr>
            <a:xfrm>
              <a:off x="2532150" y="3339825"/>
              <a:ext cx="221250" cy="225125"/>
            </a:xfrm>
            <a:custGeom>
              <a:avLst/>
              <a:gdLst/>
              <a:ahLst/>
              <a:cxnLst/>
              <a:rect l="l" t="t" r="r" b="b"/>
              <a:pathLst>
                <a:path w="8850" h="9005" extrusionOk="0">
                  <a:moveTo>
                    <a:pt x="4832" y="1"/>
                  </a:moveTo>
                  <a:cubicBezTo>
                    <a:pt x="3906" y="1"/>
                    <a:pt x="2946" y="324"/>
                    <a:pt x="2161" y="952"/>
                  </a:cubicBezTo>
                  <a:cubicBezTo>
                    <a:pt x="0" y="2704"/>
                    <a:pt x="23" y="4888"/>
                    <a:pt x="979" y="7253"/>
                  </a:cubicBezTo>
                  <a:cubicBezTo>
                    <a:pt x="1449" y="8423"/>
                    <a:pt x="2772" y="9004"/>
                    <a:pt x="4032" y="9004"/>
                  </a:cubicBezTo>
                  <a:cubicBezTo>
                    <a:pt x="4660" y="9004"/>
                    <a:pt x="5272" y="8860"/>
                    <a:pt x="5755" y="8573"/>
                  </a:cubicBezTo>
                  <a:cubicBezTo>
                    <a:pt x="8053" y="7208"/>
                    <a:pt x="8849" y="5161"/>
                    <a:pt x="8189" y="2590"/>
                  </a:cubicBezTo>
                  <a:cubicBezTo>
                    <a:pt x="7727" y="837"/>
                    <a:pt x="6321" y="1"/>
                    <a:pt x="48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2"/>
            <p:cNvSpPr/>
            <p:nvPr/>
          </p:nvSpPr>
          <p:spPr>
            <a:xfrm>
              <a:off x="1958625" y="3174175"/>
              <a:ext cx="242000" cy="191000"/>
            </a:xfrm>
            <a:custGeom>
              <a:avLst/>
              <a:gdLst/>
              <a:ahLst/>
              <a:cxnLst/>
              <a:rect l="l" t="t" r="r" b="b"/>
              <a:pathLst>
                <a:path w="9680" h="7640" extrusionOk="0">
                  <a:moveTo>
                    <a:pt x="4775" y="1"/>
                  </a:moveTo>
                  <a:cubicBezTo>
                    <a:pt x="4719" y="1"/>
                    <a:pt x="4663" y="1"/>
                    <a:pt x="4607" y="3"/>
                  </a:cubicBezTo>
                  <a:cubicBezTo>
                    <a:pt x="4588" y="3"/>
                    <a:pt x="4569" y="3"/>
                    <a:pt x="4550" y="3"/>
                  </a:cubicBezTo>
                  <a:cubicBezTo>
                    <a:pt x="1226" y="3"/>
                    <a:pt x="0" y="3975"/>
                    <a:pt x="1991" y="6282"/>
                  </a:cubicBezTo>
                  <a:cubicBezTo>
                    <a:pt x="2754" y="7148"/>
                    <a:pt x="3834" y="7640"/>
                    <a:pt x="4978" y="7640"/>
                  </a:cubicBezTo>
                  <a:cubicBezTo>
                    <a:pt x="5096" y="7640"/>
                    <a:pt x="5215" y="7634"/>
                    <a:pt x="5335" y="7624"/>
                  </a:cubicBezTo>
                  <a:cubicBezTo>
                    <a:pt x="7678" y="7419"/>
                    <a:pt x="9680" y="5440"/>
                    <a:pt x="8974" y="2915"/>
                  </a:cubicBezTo>
                  <a:cubicBezTo>
                    <a:pt x="8838" y="2369"/>
                    <a:pt x="8565" y="1846"/>
                    <a:pt x="8178" y="1414"/>
                  </a:cubicBezTo>
                  <a:cubicBezTo>
                    <a:pt x="7285" y="498"/>
                    <a:pt x="6057" y="1"/>
                    <a:pt x="4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2"/>
            <p:cNvSpPr/>
            <p:nvPr/>
          </p:nvSpPr>
          <p:spPr>
            <a:xfrm>
              <a:off x="2539550" y="2853075"/>
              <a:ext cx="256500" cy="211525"/>
            </a:xfrm>
            <a:custGeom>
              <a:avLst/>
              <a:gdLst/>
              <a:ahLst/>
              <a:cxnLst/>
              <a:rect l="l" t="t" r="r" b="b"/>
              <a:pathLst>
                <a:path w="10260" h="8461" extrusionOk="0">
                  <a:moveTo>
                    <a:pt x="4757" y="0"/>
                  </a:moveTo>
                  <a:cubicBezTo>
                    <a:pt x="4293" y="0"/>
                    <a:pt x="3827" y="51"/>
                    <a:pt x="3367" y="154"/>
                  </a:cubicBezTo>
                  <a:cubicBezTo>
                    <a:pt x="1069" y="609"/>
                    <a:pt x="0" y="3498"/>
                    <a:pt x="1137" y="5432"/>
                  </a:cubicBezTo>
                  <a:cubicBezTo>
                    <a:pt x="2002" y="6933"/>
                    <a:pt x="3207" y="7661"/>
                    <a:pt x="4800" y="8275"/>
                  </a:cubicBezTo>
                  <a:cubicBezTo>
                    <a:pt x="5137" y="8403"/>
                    <a:pt x="5486" y="8461"/>
                    <a:pt x="5835" y="8461"/>
                  </a:cubicBezTo>
                  <a:cubicBezTo>
                    <a:pt x="7420" y="8461"/>
                    <a:pt x="9014" y="7262"/>
                    <a:pt x="9554" y="5864"/>
                  </a:cubicBezTo>
                  <a:cubicBezTo>
                    <a:pt x="10259" y="4044"/>
                    <a:pt x="9668" y="1769"/>
                    <a:pt x="7848" y="814"/>
                  </a:cubicBezTo>
                  <a:cubicBezTo>
                    <a:pt x="6895" y="274"/>
                    <a:pt x="5831" y="0"/>
                    <a:pt x="4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2"/>
            <p:cNvSpPr/>
            <p:nvPr/>
          </p:nvSpPr>
          <p:spPr>
            <a:xfrm>
              <a:off x="3151475" y="2647950"/>
              <a:ext cx="320175" cy="314225"/>
            </a:xfrm>
            <a:custGeom>
              <a:avLst/>
              <a:gdLst/>
              <a:ahLst/>
              <a:cxnLst/>
              <a:rect l="l" t="t" r="r" b="b"/>
              <a:pathLst>
                <a:path w="12807" h="12569" extrusionOk="0">
                  <a:moveTo>
                    <a:pt x="6778" y="1"/>
                  </a:moveTo>
                  <a:cubicBezTo>
                    <a:pt x="5404" y="1"/>
                    <a:pt x="4128" y="608"/>
                    <a:pt x="3412" y="1808"/>
                  </a:cubicBezTo>
                  <a:cubicBezTo>
                    <a:pt x="1683" y="2923"/>
                    <a:pt x="227" y="4788"/>
                    <a:pt x="136" y="6812"/>
                  </a:cubicBezTo>
                  <a:cubicBezTo>
                    <a:pt x="1" y="10193"/>
                    <a:pt x="3214" y="12568"/>
                    <a:pt x="6370" y="12568"/>
                  </a:cubicBezTo>
                  <a:cubicBezTo>
                    <a:pt x="6400" y="12568"/>
                    <a:pt x="6430" y="12568"/>
                    <a:pt x="6460" y="12568"/>
                  </a:cubicBezTo>
                  <a:cubicBezTo>
                    <a:pt x="9758" y="12545"/>
                    <a:pt x="12602" y="9861"/>
                    <a:pt x="12715" y="6539"/>
                  </a:cubicBezTo>
                  <a:cubicBezTo>
                    <a:pt x="12806" y="3560"/>
                    <a:pt x="10531" y="489"/>
                    <a:pt x="7506" y="56"/>
                  </a:cubicBezTo>
                  <a:cubicBezTo>
                    <a:pt x="7262" y="19"/>
                    <a:pt x="7019" y="1"/>
                    <a:pt x="6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2"/>
            <p:cNvSpPr/>
            <p:nvPr/>
          </p:nvSpPr>
          <p:spPr>
            <a:xfrm>
              <a:off x="3489825" y="1861150"/>
              <a:ext cx="179150" cy="139350"/>
            </a:xfrm>
            <a:custGeom>
              <a:avLst/>
              <a:gdLst/>
              <a:ahLst/>
              <a:cxnLst/>
              <a:rect l="l" t="t" r="r" b="b"/>
              <a:pathLst>
                <a:path w="7166" h="5574" extrusionOk="0">
                  <a:moveTo>
                    <a:pt x="3594" y="0"/>
                  </a:moveTo>
                  <a:cubicBezTo>
                    <a:pt x="0" y="0"/>
                    <a:pt x="0" y="5574"/>
                    <a:pt x="3594" y="5574"/>
                  </a:cubicBezTo>
                  <a:cubicBezTo>
                    <a:pt x="7166" y="5574"/>
                    <a:pt x="7166" y="0"/>
                    <a:pt x="3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2"/>
            <p:cNvSpPr/>
            <p:nvPr/>
          </p:nvSpPr>
          <p:spPr>
            <a:xfrm>
              <a:off x="3652450" y="2995700"/>
              <a:ext cx="192300" cy="155750"/>
            </a:xfrm>
            <a:custGeom>
              <a:avLst/>
              <a:gdLst/>
              <a:ahLst/>
              <a:cxnLst/>
              <a:rect l="l" t="t" r="r" b="b"/>
              <a:pathLst>
                <a:path w="7692" h="6230" extrusionOk="0">
                  <a:moveTo>
                    <a:pt x="3570" y="0"/>
                  </a:moveTo>
                  <a:cubicBezTo>
                    <a:pt x="3443" y="0"/>
                    <a:pt x="3314" y="8"/>
                    <a:pt x="3186" y="22"/>
                  </a:cubicBezTo>
                  <a:cubicBezTo>
                    <a:pt x="1616" y="113"/>
                    <a:pt x="1" y="1660"/>
                    <a:pt x="615" y="3366"/>
                  </a:cubicBezTo>
                  <a:cubicBezTo>
                    <a:pt x="1161" y="4890"/>
                    <a:pt x="1889" y="5687"/>
                    <a:pt x="3504" y="6119"/>
                  </a:cubicBezTo>
                  <a:cubicBezTo>
                    <a:pt x="3793" y="6194"/>
                    <a:pt x="4067" y="6229"/>
                    <a:pt x="4325" y="6229"/>
                  </a:cubicBezTo>
                  <a:cubicBezTo>
                    <a:pt x="6704" y="6229"/>
                    <a:pt x="7691" y="3230"/>
                    <a:pt x="6234" y="1342"/>
                  </a:cubicBezTo>
                  <a:cubicBezTo>
                    <a:pt x="5605" y="490"/>
                    <a:pt x="4616" y="0"/>
                    <a:pt x="3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2"/>
            <p:cNvSpPr/>
            <p:nvPr/>
          </p:nvSpPr>
          <p:spPr>
            <a:xfrm>
              <a:off x="2518350" y="3867100"/>
              <a:ext cx="206050" cy="166900"/>
            </a:xfrm>
            <a:custGeom>
              <a:avLst/>
              <a:gdLst/>
              <a:ahLst/>
              <a:cxnLst/>
              <a:rect l="l" t="t" r="r" b="b"/>
              <a:pathLst>
                <a:path w="8242" h="6676" extrusionOk="0">
                  <a:moveTo>
                    <a:pt x="4399" y="1"/>
                  </a:moveTo>
                  <a:cubicBezTo>
                    <a:pt x="3869" y="1"/>
                    <a:pt x="3336" y="133"/>
                    <a:pt x="2850" y="425"/>
                  </a:cubicBezTo>
                  <a:lnTo>
                    <a:pt x="2395" y="721"/>
                  </a:lnTo>
                  <a:cubicBezTo>
                    <a:pt x="0" y="2171"/>
                    <a:pt x="576" y="6675"/>
                    <a:pt x="3630" y="6675"/>
                  </a:cubicBezTo>
                  <a:cubicBezTo>
                    <a:pt x="3738" y="6675"/>
                    <a:pt x="3850" y="6670"/>
                    <a:pt x="3964" y="6658"/>
                  </a:cubicBezTo>
                  <a:lnTo>
                    <a:pt x="4488" y="6590"/>
                  </a:lnTo>
                  <a:cubicBezTo>
                    <a:pt x="6558" y="6362"/>
                    <a:pt x="8241" y="4656"/>
                    <a:pt x="7672" y="2450"/>
                  </a:cubicBezTo>
                  <a:cubicBezTo>
                    <a:pt x="7289" y="999"/>
                    <a:pt x="585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2"/>
            <p:cNvSpPr/>
            <p:nvPr/>
          </p:nvSpPr>
          <p:spPr>
            <a:xfrm>
              <a:off x="2267150" y="3707100"/>
              <a:ext cx="242850" cy="211025"/>
            </a:xfrm>
            <a:custGeom>
              <a:avLst/>
              <a:gdLst/>
              <a:ahLst/>
              <a:cxnLst/>
              <a:rect l="l" t="t" r="r" b="b"/>
              <a:pathLst>
                <a:path w="9714" h="8441" extrusionOk="0">
                  <a:moveTo>
                    <a:pt x="4845" y="1"/>
                  </a:moveTo>
                  <a:cubicBezTo>
                    <a:pt x="2320" y="1"/>
                    <a:pt x="0" y="2639"/>
                    <a:pt x="842" y="5210"/>
                  </a:cubicBezTo>
                  <a:lnTo>
                    <a:pt x="955" y="5506"/>
                  </a:lnTo>
                  <a:cubicBezTo>
                    <a:pt x="1524" y="7462"/>
                    <a:pt x="3190" y="8440"/>
                    <a:pt x="4857" y="8440"/>
                  </a:cubicBezTo>
                  <a:cubicBezTo>
                    <a:pt x="6523" y="8440"/>
                    <a:pt x="8189" y="7462"/>
                    <a:pt x="8758" y="5506"/>
                  </a:cubicBezTo>
                  <a:lnTo>
                    <a:pt x="8872" y="5210"/>
                  </a:lnTo>
                  <a:cubicBezTo>
                    <a:pt x="9713" y="2639"/>
                    <a:pt x="7393" y="1"/>
                    <a:pt x="4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2"/>
            <p:cNvSpPr/>
            <p:nvPr/>
          </p:nvSpPr>
          <p:spPr>
            <a:xfrm>
              <a:off x="3253800" y="3352875"/>
              <a:ext cx="176325" cy="238050"/>
            </a:xfrm>
            <a:custGeom>
              <a:avLst/>
              <a:gdLst/>
              <a:ahLst/>
              <a:cxnLst/>
              <a:rect l="l" t="t" r="r" b="b"/>
              <a:pathLst>
                <a:path w="7053" h="9522" extrusionOk="0">
                  <a:moveTo>
                    <a:pt x="3063" y="0"/>
                  </a:moveTo>
                  <a:cubicBezTo>
                    <a:pt x="1572" y="0"/>
                    <a:pt x="60" y="958"/>
                    <a:pt x="274" y="2682"/>
                  </a:cubicBezTo>
                  <a:cubicBezTo>
                    <a:pt x="410" y="3592"/>
                    <a:pt x="1" y="4275"/>
                    <a:pt x="1" y="5185"/>
                  </a:cubicBezTo>
                  <a:cubicBezTo>
                    <a:pt x="1" y="6185"/>
                    <a:pt x="410" y="7141"/>
                    <a:pt x="888" y="7982"/>
                  </a:cubicBezTo>
                  <a:cubicBezTo>
                    <a:pt x="1480" y="9012"/>
                    <a:pt x="2587" y="9521"/>
                    <a:pt x="3683" y="9521"/>
                  </a:cubicBezTo>
                  <a:cubicBezTo>
                    <a:pt x="5032" y="9521"/>
                    <a:pt x="6362" y="8750"/>
                    <a:pt x="6689" y="7232"/>
                  </a:cubicBezTo>
                  <a:cubicBezTo>
                    <a:pt x="7053" y="5457"/>
                    <a:pt x="6757" y="4229"/>
                    <a:pt x="5938" y="2887"/>
                  </a:cubicBezTo>
                  <a:cubicBezTo>
                    <a:pt x="5824" y="2591"/>
                    <a:pt x="5756" y="2296"/>
                    <a:pt x="5711" y="1977"/>
                  </a:cubicBezTo>
                  <a:cubicBezTo>
                    <a:pt x="5456" y="625"/>
                    <a:pt x="4267" y="0"/>
                    <a:pt x="3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2"/>
            <p:cNvSpPr/>
            <p:nvPr/>
          </p:nvSpPr>
          <p:spPr>
            <a:xfrm>
              <a:off x="3582775" y="2711750"/>
              <a:ext cx="129700" cy="113975"/>
            </a:xfrm>
            <a:custGeom>
              <a:avLst/>
              <a:gdLst/>
              <a:ahLst/>
              <a:cxnLst/>
              <a:rect l="l" t="t" r="r" b="b"/>
              <a:pathLst>
                <a:path w="5188" h="4559" extrusionOk="0">
                  <a:moveTo>
                    <a:pt x="2595" y="1"/>
                  </a:moveTo>
                  <a:cubicBezTo>
                    <a:pt x="1679" y="1"/>
                    <a:pt x="763" y="518"/>
                    <a:pt x="513" y="1553"/>
                  </a:cubicBezTo>
                  <a:lnTo>
                    <a:pt x="422" y="1872"/>
                  </a:lnTo>
                  <a:cubicBezTo>
                    <a:pt x="1" y="3660"/>
                    <a:pt x="1308" y="4559"/>
                    <a:pt x="2606" y="4559"/>
                  </a:cubicBezTo>
                  <a:cubicBezTo>
                    <a:pt x="3901" y="4559"/>
                    <a:pt x="5187" y="3666"/>
                    <a:pt x="4744" y="1872"/>
                  </a:cubicBezTo>
                  <a:lnTo>
                    <a:pt x="4676" y="1553"/>
                  </a:lnTo>
                  <a:cubicBezTo>
                    <a:pt x="4426" y="518"/>
                    <a:pt x="3510" y="1"/>
                    <a:pt x="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2"/>
            <p:cNvSpPr/>
            <p:nvPr/>
          </p:nvSpPr>
          <p:spPr>
            <a:xfrm>
              <a:off x="3683175" y="3719650"/>
              <a:ext cx="191950" cy="166825"/>
            </a:xfrm>
            <a:custGeom>
              <a:avLst/>
              <a:gdLst/>
              <a:ahLst/>
              <a:cxnLst/>
              <a:rect l="l" t="t" r="r" b="b"/>
              <a:pathLst>
                <a:path w="7678" h="6673" extrusionOk="0">
                  <a:moveTo>
                    <a:pt x="4056" y="1"/>
                  </a:moveTo>
                  <a:cubicBezTo>
                    <a:pt x="3160" y="1"/>
                    <a:pt x="2263" y="307"/>
                    <a:pt x="1638" y="932"/>
                  </a:cubicBezTo>
                  <a:cubicBezTo>
                    <a:pt x="0" y="2592"/>
                    <a:pt x="569" y="6164"/>
                    <a:pt x="3162" y="6551"/>
                  </a:cubicBezTo>
                  <a:lnTo>
                    <a:pt x="3572" y="6619"/>
                  </a:lnTo>
                  <a:cubicBezTo>
                    <a:pt x="3799" y="6655"/>
                    <a:pt x="4021" y="6673"/>
                    <a:pt x="4235" y="6673"/>
                  </a:cubicBezTo>
                  <a:cubicBezTo>
                    <a:pt x="6291" y="6673"/>
                    <a:pt x="7677" y="5049"/>
                    <a:pt x="7348" y="2865"/>
                  </a:cubicBezTo>
                  <a:cubicBezTo>
                    <a:pt x="7325" y="2729"/>
                    <a:pt x="7302" y="2592"/>
                    <a:pt x="7280" y="2456"/>
                  </a:cubicBezTo>
                  <a:cubicBezTo>
                    <a:pt x="7024" y="839"/>
                    <a:pt x="5540" y="1"/>
                    <a:pt x="4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2"/>
            <p:cNvSpPr/>
            <p:nvPr/>
          </p:nvSpPr>
          <p:spPr>
            <a:xfrm>
              <a:off x="3697825" y="4246275"/>
              <a:ext cx="218100" cy="175300"/>
            </a:xfrm>
            <a:custGeom>
              <a:avLst/>
              <a:gdLst/>
              <a:ahLst/>
              <a:cxnLst/>
              <a:rect l="l" t="t" r="r" b="b"/>
              <a:pathLst>
                <a:path w="8724" h="7012" extrusionOk="0">
                  <a:moveTo>
                    <a:pt x="5929" y="1"/>
                  </a:moveTo>
                  <a:cubicBezTo>
                    <a:pt x="5713" y="1"/>
                    <a:pt x="5489" y="36"/>
                    <a:pt x="5260" y="112"/>
                  </a:cubicBezTo>
                  <a:cubicBezTo>
                    <a:pt x="3918" y="567"/>
                    <a:pt x="2826" y="1022"/>
                    <a:pt x="1803" y="2068"/>
                  </a:cubicBezTo>
                  <a:cubicBezTo>
                    <a:pt x="1" y="3889"/>
                    <a:pt x="1638" y="7012"/>
                    <a:pt x="3812" y="7012"/>
                  </a:cubicBezTo>
                  <a:cubicBezTo>
                    <a:pt x="4272" y="7012"/>
                    <a:pt x="4757" y="6872"/>
                    <a:pt x="5238" y="6550"/>
                  </a:cubicBezTo>
                  <a:cubicBezTo>
                    <a:pt x="6352" y="5799"/>
                    <a:pt x="7285" y="4753"/>
                    <a:pt x="7899" y="3524"/>
                  </a:cubicBezTo>
                  <a:cubicBezTo>
                    <a:pt x="8724" y="2056"/>
                    <a:pt x="7574" y="1"/>
                    <a:pt x="5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2"/>
            <p:cNvSpPr/>
            <p:nvPr/>
          </p:nvSpPr>
          <p:spPr>
            <a:xfrm>
              <a:off x="2856525" y="4282625"/>
              <a:ext cx="175475" cy="138900"/>
            </a:xfrm>
            <a:custGeom>
              <a:avLst/>
              <a:gdLst/>
              <a:ahLst/>
              <a:cxnLst/>
              <a:rect l="l" t="t" r="r" b="b"/>
              <a:pathLst>
                <a:path w="7019" h="5556" extrusionOk="0">
                  <a:moveTo>
                    <a:pt x="3735" y="1"/>
                  </a:moveTo>
                  <a:cubicBezTo>
                    <a:pt x="3211" y="1"/>
                    <a:pt x="2661" y="190"/>
                    <a:pt x="2152" y="637"/>
                  </a:cubicBezTo>
                  <a:cubicBezTo>
                    <a:pt x="1447" y="1274"/>
                    <a:pt x="1197" y="1888"/>
                    <a:pt x="765" y="2684"/>
                  </a:cubicBezTo>
                  <a:cubicBezTo>
                    <a:pt x="1" y="4082"/>
                    <a:pt x="1129" y="5556"/>
                    <a:pt x="2475" y="5556"/>
                  </a:cubicBezTo>
                  <a:cubicBezTo>
                    <a:pt x="2773" y="5556"/>
                    <a:pt x="3080" y="5484"/>
                    <a:pt x="3381" y="5323"/>
                  </a:cubicBezTo>
                  <a:cubicBezTo>
                    <a:pt x="4200" y="4891"/>
                    <a:pt x="4814" y="4641"/>
                    <a:pt x="5451" y="3936"/>
                  </a:cubicBezTo>
                  <a:cubicBezTo>
                    <a:pt x="7018" y="2227"/>
                    <a:pt x="5531" y="1"/>
                    <a:pt x="3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2"/>
            <p:cNvSpPr/>
            <p:nvPr/>
          </p:nvSpPr>
          <p:spPr>
            <a:xfrm>
              <a:off x="3037700" y="3743500"/>
              <a:ext cx="209300" cy="162100"/>
            </a:xfrm>
            <a:custGeom>
              <a:avLst/>
              <a:gdLst/>
              <a:ahLst/>
              <a:cxnLst/>
              <a:rect l="l" t="t" r="r" b="b"/>
              <a:pathLst>
                <a:path w="8372" h="6484" extrusionOk="0">
                  <a:moveTo>
                    <a:pt x="4186" y="1"/>
                  </a:moveTo>
                  <a:cubicBezTo>
                    <a:pt x="1" y="1"/>
                    <a:pt x="1" y="6484"/>
                    <a:pt x="4186" y="6484"/>
                  </a:cubicBezTo>
                  <a:cubicBezTo>
                    <a:pt x="8372" y="6484"/>
                    <a:pt x="8372" y="1"/>
                    <a:pt x="4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2"/>
            <p:cNvSpPr/>
            <p:nvPr/>
          </p:nvSpPr>
          <p:spPr>
            <a:xfrm>
              <a:off x="3500625" y="4075050"/>
              <a:ext cx="174600" cy="134800"/>
            </a:xfrm>
            <a:custGeom>
              <a:avLst/>
              <a:gdLst/>
              <a:ahLst/>
              <a:cxnLst/>
              <a:rect l="l" t="t" r="r" b="b"/>
              <a:pathLst>
                <a:path w="6984" h="5392" extrusionOk="0">
                  <a:moveTo>
                    <a:pt x="3503" y="0"/>
                  </a:moveTo>
                  <a:cubicBezTo>
                    <a:pt x="0" y="0"/>
                    <a:pt x="0" y="5392"/>
                    <a:pt x="3503" y="5392"/>
                  </a:cubicBezTo>
                  <a:cubicBezTo>
                    <a:pt x="6984" y="5392"/>
                    <a:pt x="6984" y="0"/>
                    <a:pt x="3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2"/>
            <p:cNvSpPr/>
            <p:nvPr/>
          </p:nvSpPr>
          <p:spPr>
            <a:xfrm>
              <a:off x="2911450" y="3001375"/>
              <a:ext cx="178600" cy="138775"/>
            </a:xfrm>
            <a:custGeom>
              <a:avLst/>
              <a:gdLst/>
              <a:ahLst/>
              <a:cxnLst/>
              <a:rect l="l" t="t" r="r" b="b"/>
              <a:pathLst>
                <a:path w="7144" h="5551" extrusionOk="0">
                  <a:moveTo>
                    <a:pt x="3572" y="0"/>
                  </a:moveTo>
                  <a:cubicBezTo>
                    <a:pt x="1" y="0"/>
                    <a:pt x="1" y="5551"/>
                    <a:pt x="3572" y="5551"/>
                  </a:cubicBezTo>
                  <a:cubicBezTo>
                    <a:pt x="7144" y="5551"/>
                    <a:pt x="7144" y="0"/>
                    <a:pt x="3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2"/>
            <p:cNvSpPr/>
            <p:nvPr/>
          </p:nvSpPr>
          <p:spPr>
            <a:xfrm>
              <a:off x="3544425" y="3350275"/>
              <a:ext cx="166075" cy="121125"/>
            </a:xfrm>
            <a:custGeom>
              <a:avLst/>
              <a:gdLst/>
              <a:ahLst/>
              <a:cxnLst/>
              <a:rect l="l" t="t" r="r" b="b"/>
              <a:pathLst>
                <a:path w="6643" h="4845" extrusionOk="0">
                  <a:moveTo>
                    <a:pt x="3126" y="0"/>
                  </a:moveTo>
                  <a:cubicBezTo>
                    <a:pt x="17" y="0"/>
                    <a:pt x="0" y="4845"/>
                    <a:pt x="3123" y="4845"/>
                  </a:cubicBezTo>
                  <a:cubicBezTo>
                    <a:pt x="3314" y="4845"/>
                    <a:pt x="3516" y="4826"/>
                    <a:pt x="3731" y="4788"/>
                  </a:cubicBezTo>
                  <a:lnTo>
                    <a:pt x="4367" y="4674"/>
                  </a:lnTo>
                  <a:cubicBezTo>
                    <a:pt x="6642" y="4265"/>
                    <a:pt x="6642" y="580"/>
                    <a:pt x="4367" y="170"/>
                  </a:cubicBezTo>
                  <a:lnTo>
                    <a:pt x="3731" y="57"/>
                  </a:lnTo>
                  <a:cubicBezTo>
                    <a:pt x="3517" y="18"/>
                    <a:pt x="3316" y="0"/>
                    <a:pt x="3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2"/>
            <p:cNvSpPr/>
            <p:nvPr/>
          </p:nvSpPr>
          <p:spPr>
            <a:xfrm>
              <a:off x="4353075" y="3522925"/>
              <a:ext cx="187700" cy="347900"/>
            </a:xfrm>
            <a:custGeom>
              <a:avLst/>
              <a:gdLst/>
              <a:ahLst/>
              <a:cxnLst/>
              <a:rect l="l" t="t" r="r" b="b"/>
              <a:pathLst>
                <a:path w="7508" h="13916" extrusionOk="0">
                  <a:moveTo>
                    <a:pt x="4508" y="0"/>
                  </a:moveTo>
                  <a:cubicBezTo>
                    <a:pt x="3298" y="0"/>
                    <a:pt x="2002" y="742"/>
                    <a:pt x="1570" y="1977"/>
                  </a:cubicBezTo>
                  <a:cubicBezTo>
                    <a:pt x="501" y="5139"/>
                    <a:pt x="1" y="8937"/>
                    <a:pt x="1206" y="12145"/>
                  </a:cubicBezTo>
                  <a:cubicBezTo>
                    <a:pt x="1614" y="13235"/>
                    <a:pt x="2657" y="13915"/>
                    <a:pt x="3686" y="13915"/>
                  </a:cubicBezTo>
                  <a:cubicBezTo>
                    <a:pt x="4439" y="13915"/>
                    <a:pt x="5184" y="13550"/>
                    <a:pt x="5665" y="12713"/>
                  </a:cubicBezTo>
                  <a:cubicBezTo>
                    <a:pt x="7485" y="9483"/>
                    <a:pt x="7508" y="5548"/>
                    <a:pt x="6871" y="1977"/>
                  </a:cubicBezTo>
                  <a:cubicBezTo>
                    <a:pt x="6612" y="599"/>
                    <a:pt x="5595" y="0"/>
                    <a:pt x="4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2"/>
            <p:cNvSpPr/>
            <p:nvPr/>
          </p:nvSpPr>
          <p:spPr>
            <a:xfrm>
              <a:off x="3884475" y="3526250"/>
              <a:ext cx="200775" cy="135950"/>
            </a:xfrm>
            <a:custGeom>
              <a:avLst/>
              <a:gdLst/>
              <a:ahLst/>
              <a:cxnLst/>
              <a:rect l="l" t="t" r="r" b="b"/>
              <a:pathLst>
                <a:path w="8031" h="5438" extrusionOk="0">
                  <a:moveTo>
                    <a:pt x="3385" y="1"/>
                  </a:moveTo>
                  <a:cubicBezTo>
                    <a:pt x="3083" y="1"/>
                    <a:pt x="2780" y="31"/>
                    <a:pt x="2480" y="92"/>
                  </a:cubicBezTo>
                  <a:cubicBezTo>
                    <a:pt x="1" y="479"/>
                    <a:pt x="319" y="3572"/>
                    <a:pt x="1866" y="4733"/>
                  </a:cubicBezTo>
                  <a:cubicBezTo>
                    <a:pt x="2640" y="5324"/>
                    <a:pt x="3527" y="5438"/>
                    <a:pt x="4482" y="5438"/>
                  </a:cubicBezTo>
                  <a:cubicBezTo>
                    <a:pt x="6984" y="5438"/>
                    <a:pt x="8031" y="1866"/>
                    <a:pt x="5733" y="638"/>
                  </a:cubicBezTo>
                  <a:cubicBezTo>
                    <a:pt x="5018" y="222"/>
                    <a:pt x="4206" y="1"/>
                    <a:pt x="3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2"/>
            <p:cNvSpPr/>
            <p:nvPr/>
          </p:nvSpPr>
          <p:spPr>
            <a:xfrm>
              <a:off x="4163150" y="4152950"/>
              <a:ext cx="244225" cy="149975"/>
            </a:xfrm>
            <a:custGeom>
              <a:avLst/>
              <a:gdLst/>
              <a:ahLst/>
              <a:cxnLst/>
              <a:rect l="l" t="t" r="r" b="b"/>
              <a:pathLst>
                <a:path w="9769" h="5999" extrusionOk="0">
                  <a:moveTo>
                    <a:pt x="3737" y="0"/>
                  </a:moveTo>
                  <a:cubicBezTo>
                    <a:pt x="3354" y="0"/>
                    <a:pt x="2960" y="54"/>
                    <a:pt x="2548" y="183"/>
                  </a:cubicBezTo>
                  <a:cubicBezTo>
                    <a:pt x="728" y="751"/>
                    <a:pt x="0" y="3026"/>
                    <a:pt x="1388" y="4459"/>
                  </a:cubicBezTo>
                  <a:cubicBezTo>
                    <a:pt x="2502" y="5597"/>
                    <a:pt x="3731" y="5733"/>
                    <a:pt x="5232" y="5961"/>
                  </a:cubicBezTo>
                  <a:cubicBezTo>
                    <a:pt x="5409" y="5986"/>
                    <a:pt x="5580" y="5999"/>
                    <a:pt x="5746" y="5999"/>
                  </a:cubicBezTo>
                  <a:cubicBezTo>
                    <a:pt x="8786" y="5999"/>
                    <a:pt x="9769" y="1828"/>
                    <a:pt x="6597" y="706"/>
                  </a:cubicBezTo>
                  <a:cubicBezTo>
                    <a:pt x="5618" y="347"/>
                    <a:pt x="4710" y="0"/>
                    <a:pt x="3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2"/>
            <p:cNvSpPr/>
            <p:nvPr/>
          </p:nvSpPr>
          <p:spPr>
            <a:xfrm>
              <a:off x="4896125" y="3932625"/>
              <a:ext cx="246525" cy="186950"/>
            </a:xfrm>
            <a:custGeom>
              <a:avLst/>
              <a:gdLst/>
              <a:ahLst/>
              <a:cxnLst/>
              <a:rect l="l" t="t" r="r" b="b"/>
              <a:pathLst>
                <a:path w="9861" h="7478" extrusionOk="0">
                  <a:moveTo>
                    <a:pt x="6107" y="1"/>
                  </a:moveTo>
                  <a:cubicBezTo>
                    <a:pt x="6029" y="1"/>
                    <a:pt x="5951" y="4"/>
                    <a:pt x="5872" y="11"/>
                  </a:cubicBezTo>
                  <a:cubicBezTo>
                    <a:pt x="4689" y="79"/>
                    <a:pt x="3665" y="215"/>
                    <a:pt x="2778" y="1102"/>
                  </a:cubicBezTo>
                  <a:cubicBezTo>
                    <a:pt x="2164" y="1717"/>
                    <a:pt x="1936" y="2445"/>
                    <a:pt x="1595" y="3195"/>
                  </a:cubicBezTo>
                  <a:cubicBezTo>
                    <a:pt x="1" y="4790"/>
                    <a:pt x="1099" y="7477"/>
                    <a:pt x="3079" y="7477"/>
                  </a:cubicBezTo>
                  <a:cubicBezTo>
                    <a:pt x="3472" y="7477"/>
                    <a:pt x="3899" y="7371"/>
                    <a:pt x="4348" y="7131"/>
                  </a:cubicBezTo>
                  <a:lnTo>
                    <a:pt x="4348" y="7131"/>
                  </a:lnTo>
                  <a:cubicBezTo>
                    <a:pt x="4283" y="7171"/>
                    <a:pt x="4476" y="7185"/>
                    <a:pt x="4761" y="7185"/>
                  </a:cubicBezTo>
                  <a:cubicBezTo>
                    <a:pt x="5280" y="7185"/>
                    <a:pt x="6103" y="7137"/>
                    <a:pt x="6236" y="7108"/>
                  </a:cubicBezTo>
                  <a:cubicBezTo>
                    <a:pt x="7441" y="6789"/>
                    <a:pt x="8124" y="5948"/>
                    <a:pt x="8715" y="4924"/>
                  </a:cubicBezTo>
                  <a:cubicBezTo>
                    <a:pt x="9860" y="2964"/>
                    <a:pt x="8468" y="1"/>
                    <a:pt x="6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2"/>
            <p:cNvSpPr/>
            <p:nvPr/>
          </p:nvSpPr>
          <p:spPr>
            <a:xfrm>
              <a:off x="4843300" y="3335850"/>
              <a:ext cx="214425" cy="225575"/>
            </a:xfrm>
            <a:custGeom>
              <a:avLst/>
              <a:gdLst/>
              <a:ahLst/>
              <a:cxnLst/>
              <a:rect l="l" t="t" r="r" b="b"/>
              <a:pathLst>
                <a:path w="8577" h="9023" extrusionOk="0">
                  <a:moveTo>
                    <a:pt x="4479" y="0"/>
                  </a:moveTo>
                  <a:cubicBezTo>
                    <a:pt x="4181" y="0"/>
                    <a:pt x="3883" y="43"/>
                    <a:pt x="3594" y="133"/>
                  </a:cubicBezTo>
                  <a:lnTo>
                    <a:pt x="3253" y="247"/>
                  </a:lnTo>
                  <a:cubicBezTo>
                    <a:pt x="1911" y="656"/>
                    <a:pt x="614" y="1703"/>
                    <a:pt x="341" y="3159"/>
                  </a:cubicBezTo>
                  <a:cubicBezTo>
                    <a:pt x="0" y="4592"/>
                    <a:pt x="182" y="6116"/>
                    <a:pt x="819" y="7435"/>
                  </a:cubicBezTo>
                  <a:cubicBezTo>
                    <a:pt x="1339" y="8563"/>
                    <a:pt x="2439" y="9023"/>
                    <a:pt x="3559" y="9023"/>
                  </a:cubicBezTo>
                  <a:cubicBezTo>
                    <a:pt x="4155" y="9023"/>
                    <a:pt x="4756" y="8893"/>
                    <a:pt x="5278" y="8663"/>
                  </a:cubicBezTo>
                  <a:cubicBezTo>
                    <a:pt x="6438" y="8163"/>
                    <a:pt x="7211" y="7276"/>
                    <a:pt x="7871" y="6229"/>
                  </a:cubicBezTo>
                  <a:cubicBezTo>
                    <a:pt x="8576" y="4978"/>
                    <a:pt x="8576" y="3432"/>
                    <a:pt x="7871" y="2180"/>
                  </a:cubicBezTo>
                  <a:lnTo>
                    <a:pt x="7666" y="1862"/>
                  </a:lnTo>
                  <a:cubicBezTo>
                    <a:pt x="7039" y="774"/>
                    <a:pt x="5755" y="0"/>
                    <a:pt x="4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2"/>
            <p:cNvSpPr/>
            <p:nvPr/>
          </p:nvSpPr>
          <p:spPr>
            <a:xfrm>
              <a:off x="4666925" y="3855150"/>
              <a:ext cx="191050" cy="163825"/>
            </a:xfrm>
            <a:custGeom>
              <a:avLst/>
              <a:gdLst/>
              <a:ahLst/>
              <a:cxnLst/>
              <a:rect l="l" t="t" r="r" b="b"/>
              <a:pathLst>
                <a:path w="7642" h="6553" extrusionOk="0">
                  <a:moveTo>
                    <a:pt x="3839" y="1"/>
                  </a:moveTo>
                  <a:cubicBezTo>
                    <a:pt x="1082" y="1"/>
                    <a:pt x="0" y="3857"/>
                    <a:pt x="1801" y="5657"/>
                  </a:cubicBezTo>
                  <a:cubicBezTo>
                    <a:pt x="2414" y="6271"/>
                    <a:pt x="3255" y="6553"/>
                    <a:pt x="4101" y="6553"/>
                  </a:cubicBezTo>
                  <a:cubicBezTo>
                    <a:pt x="5861" y="6553"/>
                    <a:pt x="7642" y="5334"/>
                    <a:pt x="7442" y="3337"/>
                  </a:cubicBezTo>
                  <a:lnTo>
                    <a:pt x="7419" y="2996"/>
                  </a:lnTo>
                  <a:cubicBezTo>
                    <a:pt x="7237" y="1290"/>
                    <a:pt x="6191" y="243"/>
                    <a:pt x="4485" y="61"/>
                  </a:cubicBezTo>
                  <a:lnTo>
                    <a:pt x="4144" y="16"/>
                  </a:lnTo>
                  <a:cubicBezTo>
                    <a:pt x="4040" y="6"/>
                    <a:pt x="3938" y="1"/>
                    <a:pt x="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2"/>
            <p:cNvSpPr/>
            <p:nvPr/>
          </p:nvSpPr>
          <p:spPr>
            <a:xfrm>
              <a:off x="5385250" y="3407400"/>
              <a:ext cx="250825" cy="194525"/>
            </a:xfrm>
            <a:custGeom>
              <a:avLst/>
              <a:gdLst/>
              <a:ahLst/>
              <a:cxnLst/>
              <a:rect l="l" t="t" r="r" b="b"/>
              <a:pathLst>
                <a:path w="10033" h="7781" extrusionOk="0">
                  <a:moveTo>
                    <a:pt x="5005" y="1"/>
                  </a:moveTo>
                  <a:cubicBezTo>
                    <a:pt x="1" y="1"/>
                    <a:pt x="1" y="7780"/>
                    <a:pt x="5005" y="7780"/>
                  </a:cubicBezTo>
                  <a:cubicBezTo>
                    <a:pt x="10032" y="7780"/>
                    <a:pt x="10032" y="1"/>
                    <a:pt x="5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2"/>
            <p:cNvSpPr/>
            <p:nvPr/>
          </p:nvSpPr>
          <p:spPr>
            <a:xfrm>
              <a:off x="5173125" y="3149225"/>
              <a:ext cx="186550" cy="328425"/>
            </a:xfrm>
            <a:custGeom>
              <a:avLst/>
              <a:gdLst/>
              <a:ahLst/>
              <a:cxnLst/>
              <a:rect l="l" t="t" r="r" b="b"/>
              <a:pathLst>
                <a:path w="7462" h="13137" extrusionOk="0">
                  <a:moveTo>
                    <a:pt x="3292" y="0"/>
                  </a:moveTo>
                  <a:cubicBezTo>
                    <a:pt x="2290" y="0"/>
                    <a:pt x="1320" y="655"/>
                    <a:pt x="1343" y="1980"/>
                  </a:cubicBezTo>
                  <a:cubicBezTo>
                    <a:pt x="1388" y="3663"/>
                    <a:pt x="1388" y="4891"/>
                    <a:pt x="751" y="6438"/>
                  </a:cubicBezTo>
                  <a:cubicBezTo>
                    <a:pt x="1" y="8121"/>
                    <a:pt x="137" y="10078"/>
                    <a:pt x="1138" y="11624"/>
                  </a:cubicBezTo>
                  <a:cubicBezTo>
                    <a:pt x="1716" y="12591"/>
                    <a:pt x="2825" y="13136"/>
                    <a:pt x="3906" y="13136"/>
                  </a:cubicBezTo>
                  <a:cubicBezTo>
                    <a:pt x="4910" y="13136"/>
                    <a:pt x="5889" y="12665"/>
                    <a:pt x="6393" y="11624"/>
                  </a:cubicBezTo>
                  <a:cubicBezTo>
                    <a:pt x="7234" y="9918"/>
                    <a:pt x="7462" y="8190"/>
                    <a:pt x="6598" y="6438"/>
                  </a:cubicBezTo>
                  <a:cubicBezTo>
                    <a:pt x="6347" y="5892"/>
                    <a:pt x="5915" y="5414"/>
                    <a:pt x="5733" y="4846"/>
                  </a:cubicBezTo>
                  <a:cubicBezTo>
                    <a:pt x="5437" y="3959"/>
                    <a:pt x="5506" y="2889"/>
                    <a:pt x="5437" y="1980"/>
                  </a:cubicBezTo>
                  <a:cubicBezTo>
                    <a:pt x="5346" y="666"/>
                    <a:pt x="4302" y="0"/>
                    <a:pt x="3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2"/>
            <p:cNvSpPr/>
            <p:nvPr/>
          </p:nvSpPr>
          <p:spPr>
            <a:xfrm>
              <a:off x="5200825" y="3921075"/>
              <a:ext cx="353350" cy="199425"/>
            </a:xfrm>
            <a:custGeom>
              <a:avLst/>
              <a:gdLst/>
              <a:ahLst/>
              <a:cxnLst/>
              <a:rect l="l" t="t" r="r" b="b"/>
              <a:pathLst>
                <a:path w="14134" h="7977" extrusionOk="0">
                  <a:moveTo>
                    <a:pt x="7050" y="0"/>
                  </a:moveTo>
                  <a:cubicBezTo>
                    <a:pt x="6033" y="0"/>
                    <a:pt x="5004" y="189"/>
                    <a:pt x="3988" y="518"/>
                  </a:cubicBezTo>
                  <a:cubicBezTo>
                    <a:pt x="3880" y="506"/>
                    <a:pt x="3774" y="501"/>
                    <a:pt x="3670" y="501"/>
                  </a:cubicBezTo>
                  <a:cubicBezTo>
                    <a:pt x="953" y="501"/>
                    <a:pt x="0" y="4398"/>
                    <a:pt x="2805" y="5341"/>
                  </a:cubicBezTo>
                  <a:cubicBezTo>
                    <a:pt x="4303" y="6922"/>
                    <a:pt x="6348" y="7976"/>
                    <a:pt x="8523" y="7976"/>
                  </a:cubicBezTo>
                  <a:cubicBezTo>
                    <a:pt x="8694" y="7976"/>
                    <a:pt x="8866" y="7970"/>
                    <a:pt x="9038" y="7956"/>
                  </a:cubicBezTo>
                  <a:cubicBezTo>
                    <a:pt x="12632" y="7683"/>
                    <a:pt x="14134" y="3066"/>
                    <a:pt x="10858" y="1041"/>
                  </a:cubicBezTo>
                  <a:cubicBezTo>
                    <a:pt x="9643" y="312"/>
                    <a:pt x="8356" y="0"/>
                    <a:pt x="7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2"/>
            <p:cNvSpPr/>
            <p:nvPr/>
          </p:nvSpPr>
          <p:spPr>
            <a:xfrm>
              <a:off x="5754325" y="3980375"/>
              <a:ext cx="271875" cy="188325"/>
            </a:xfrm>
            <a:custGeom>
              <a:avLst/>
              <a:gdLst/>
              <a:ahLst/>
              <a:cxnLst/>
              <a:rect l="l" t="t" r="r" b="b"/>
              <a:pathLst>
                <a:path w="10875" h="7533" extrusionOk="0">
                  <a:moveTo>
                    <a:pt x="5448" y="1"/>
                  </a:moveTo>
                  <a:cubicBezTo>
                    <a:pt x="4353" y="1"/>
                    <a:pt x="3268" y="334"/>
                    <a:pt x="2457" y="1058"/>
                  </a:cubicBezTo>
                  <a:cubicBezTo>
                    <a:pt x="410" y="1649"/>
                    <a:pt x="1" y="4834"/>
                    <a:pt x="1980" y="5744"/>
                  </a:cubicBezTo>
                  <a:cubicBezTo>
                    <a:pt x="2860" y="6900"/>
                    <a:pt x="4341" y="7532"/>
                    <a:pt x="5800" y="7532"/>
                  </a:cubicBezTo>
                  <a:cubicBezTo>
                    <a:pt x="6264" y="7532"/>
                    <a:pt x="6727" y="7468"/>
                    <a:pt x="7166" y="7336"/>
                  </a:cubicBezTo>
                  <a:cubicBezTo>
                    <a:pt x="10146" y="6449"/>
                    <a:pt x="10874" y="2263"/>
                    <a:pt x="8031" y="648"/>
                  </a:cubicBezTo>
                  <a:cubicBezTo>
                    <a:pt x="7260" y="227"/>
                    <a:pt x="6350" y="1"/>
                    <a:pt x="5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2"/>
            <p:cNvSpPr/>
            <p:nvPr/>
          </p:nvSpPr>
          <p:spPr>
            <a:xfrm>
              <a:off x="5580875" y="4411875"/>
              <a:ext cx="216700" cy="236975"/>
            </a:xfrm>
            <a:custGeom>
              <a:avLst/>
              <a:gdLst/>
              <a:ahLst/>
              <a:cxnLst/>
              <a:rect l="l" t="t" r="r" b="b"/>
              <a:pathLst>
                <a:path w="8668" h="9479" extrusionOk="0">
                  <a:moveTo>
                    <a:pt x="4482" y="0"/>
                  </a:moveTo>
                  <a:cubicBezTo>
                    <a:pt x="2851" y="0"/>
                    <a:pt x="1240" y="1214"/>
                    <a:pt x="615" y="2837"/>
                  </a:cubicBezTo>
                  <a:cubicBezTo>
                    <a:pt x="1" y="4452"/>
                    <a:pt x="456" y="6022"/>
                    <a:pt x="1184" y="7501"/>
                  </a:cubicBezTo>
                  <a:cubicBezTo>
                    <a:pt x="1814" y="8762"/>
                    <a:pt x="3276" y="9478"/>
                    <a:pt x="4670" y="9478"/>
                  </a:cubicBezTo>
                  <a:cubicBezTo>
                    <a:pt x="4986" y="9478"/>
                    <a:pt x="5298" y="9442"/>
                    <a:pt x="5597" y="9366"/>
                  </a:cubicBezTo>
                  <a:cubicBezTo>
                    <a:pt x="7371" y="8888"/>
                    <a:pt x="8372" y="7319"/>
                    <a:pt x="8508" y="5567"/>
                  </a:cubicBezTo>
                  <a:cubicBezTo>
                    <a:pt x="8668" y="3816"/>
                    <a:pt x="8099" y="2428"/>
                    <a:pt x="6939" y="1131"/>
                  </a:cubicBezTo>
                  <a:cubicBezTo>
                    <a:pt x="6208" y="338"/>
                    <a:pt x="5342" y="0"/>
                    <a:pt x="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2"/>
            <p:cNvSpPr/>
            <p:nvPr/>
          </p:nvSpPr>
          <p:spPr>
            <a:xfrm>
              <a:off x="5731675" y="3595750"/>
              <a:ext cx="242750" cy="181425"/>
            </a:xfrm>
            <a:custGeom>
              <a:avLst/>
              <a:gdLst/>
              <a:ahLst/>
              <a:cxnLst/>
              <a:rect l="l" t="t" r="r" b="b"/>
              <a:pathLst>
                <a:path w="9710" h="7257" extrusionOk="0">
                  <a:moveTo>
                    <a:pt x="5615" y="0"/>
                  </a:moveTo>
                  <a:cubicBezTo>
                    <a:pt x="5329" y="0"/>
                    <a:pt x="5025" y="35"/>
                    <a:pt x="4706" y="110"/>
                  </a:cubicBezTo>
                  <a:cubicBezTo>
                    <a:pt x="3068" y="474"/>
                    <a:pt x="2249" y="1407"/>
                    <a:pt x="1293" y="2726"/>
                  </a:cubicBezTo>
                  <a:cubicBezTo>
                    <a:pt x="0" y="4532"/>
                    <a:pt x="1723" y="7256"/>
                    <a:pt x="3806" y="7256"/>
                  </a:cubicBezTo>
                  <a:cubicBezTo>
                    <a:pt x="3848" y="7256"/>
                    <a:pt x="3890" y="7255"/>
                    <a:pt x="3932" y="7253"/>
                  </a:cubicBezTo>
                  <a:cubicBezTo>
                    <a:pt x="5570" y="7184"/>
                    <a:pt x="6707" y="6889"/>
                    <a:pt x="7913" y="5729"/>
                  </a:cubicBezTo>
                  <a:lnTo>
                    <a:pt x="7845" y="5638"/>
                  </a:lnTo>
                  <a:cubicBezTo>
                    <a:pt x="9710" y="3669"/>
                    <a:pt x="8554" y="0"/>
                    <a:pt x="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2"/>
            <p:cNvSpPr/>
            <p:nvPr/>
          </p:nvSpPr>
          <p:spPr>
            <a:xfrm>
              <a:off x="5104900" y="3659900"/>
              <a:ext cx="147875" cy="114325"/>
            </a:xfrm>
            <a:custGeom>
              <a:avLst/>
              <a:gdLst/>
              <a:ahLst/>
              <a:cxnLst/>
              <a:rect l="l" t="t" r="r" b="b"/>
              <a:pathLst>
                <a:path w="5915" h="4573" extrusionOk="0">
                  <a:moveTo>
                    <a:pt x="2957" y="1"/>
                  </a:moveTo>
                  <a:cubicBezTo>
                    <a:pt x="0" y="1"/>
                    <a:pt x="0" y="4573"/>
                    <a:pt x="2957" y="4573"/>
                  </a:cubicBezTo>
                  <a:cubicBezTo>
                    <a:pt x="5892" y="4573"/>
                    <a:pt x="5914" y="1"/>
                    <a:pt x="2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2"/>
            <p:cNvSpPr/>
            <p:nvPr/>
          </p:nvSpPr>
          <p:spPr>
            <a:xfrm>
              <a:off x="5576900" y="3102725"/>
              <a:ext cx="223525" cy="187425"/>
            </a:xfrm>
            <a:custGeom>
              <a:avLst/>
              <a:gdLst/>
              <a:ahLst/>
              <a:cxnLst/>
              <a:rect l="l" t="t" r="r" b="b"/>
              <a:pathLst>
                <a:path w="8941" h="7497" extrusionOk="0">
                  <a:moveTo>
                    <a:pt x="5085" y="1"/>
                  </a:moveTo>
                  <a:cubicBezTo>
                    <a:pt x="4214" y="1"/>
                    <a:pt x="3344" y="325"/>
                    <a:pt x="2662" y="973"/>
                  </a:cubicBezTo>
                  <a:cubicBezTo>
                    <a:pt x="1092" y="2452"/>
                    <a:pt x="1" y="6342"/>
                    <a:pt x="2798" y="7252"/>
                  </a:cubicBezTo>
                  <a:cubicBezTo>
                    <a:pt x="3263" y="7417"/>
                    <a:pt x="3740" y="7496"/>
                    <a:pt x="4211" y="7496"/>
                  </a:cubicBezTo>
                  <a:cubicBezTo>
                    <a:pt x="5493" y="7496"/>
                    <a:pt x="6725" y="6906"/>
                    <a:pt x="7507" y="5841"/>
                  </a:cubicBezTo>
                  <a:cubicBezTo>
                    <a:pt x="8622" y="4363"/>
                    <a:pt x="8940" y="2406"/>
                    <a:pt x="7507" y="973"/>
                  </a:cubicBezTo>
                  <a:cubicBezTo>
                    <a:pt x="6825" y="325"/>
                    <a:pt x="5955" y="1"/>
                    <a:pt x="5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2"/>
            <p:cNvSpPr/>
            <p:nvPr/>
          </p:nvSpPr>
          <p:spPr>
            <a:xfrm>
              <a:off x="4744225" y="4350900"/>
              <a:ext cx="212850" cy="272900"/>
            </a:xfrm>
            <a:custGeom>
              <a:avLst/>
              <a:gdLst/>
              <a:ahLst/>
              <a:cxnLst/>
              <a:rect l="l" t="t" r="r" b="b"/>
              <a:pathLst>
                <a:path w="8514" h="10916" extrusionOk="0">
                  <a:moveTo>
                    <a:pt x="2737" y="0"/>
                  </a:moveTo>
                  <a:cubicBezTo>
                    <a:pt x="1353" y="0"/>
                    <a:pt x="0" y="1479"/>
                    <a:pt x="779" y="3161"/>
                  </a:cubicBezTo>
                  <a:cubicBezTo>
                    <a:pt x="1325" y="4366"/>
                    <a:pt x="1916" y="5572"/>
                    <a:pt x="2439" y="6800"/>
                  </a:cubicBezTo>
                  <a:cubicBezTo>
                    <a:pt x="2985" y="8097"/>
                    <a:pt x="3304" y="9257"/>
                    <a:pt x="4350" y="10235"/>
                  </a:cubicBezTo>
                  <a:cubicBezTo>
                    <a:pt x="4857" y="10710"/>
                    <a:pt x="5416" y="10915"/>
                    <a:pt x="5950" y="10915"/>
                  </a:cubicBezTo>
                  <a:cubicBezTo>
                    <a:pt x="7312" y="10915"/>
                    <a:pt x="8514" y="9584"/>
                    <a:pt x="8285" y="7983"/>
                  </a:cubicBezTo>
                  <a:cubicBezTo>
                    <a:pt x="8081" y="6618"/>
                    <a:pt x="7216" y="5618"/>
                    <a:pt x="6511" y="4480"/>
                  </a:cubicBezTo>
                  <a:cubicBezTo>
                    <a:pt x="5806" y="3320"/>
                    <a:pt x="5146" y="2205"/>
                    <a:pt x="4464" y="1068"/>
                  </a:cubicBezTo>
                  <a:cubicBezTo>
                    <a:pt x="4019" y="314"/>
                    <a:pt x="3374" y="0"/>
                    <a:pt x="2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2"/>
            <p:cNvSpPr/>
            <p:nvPr/>
          </p:nvSpPr>
          <p:spPr>
            <a:xfrm>
              <a:off x="3826475" y="4462325"/>
              <a:ext cx="271850" cy="211000"/>
            </a:xfrm>
            <a:custGeom>
              <a:avLst/>
              <a:gdLst/>
              <a:ahLst/>
              <a:cxnLst/>
              <a:rect l="l" t="t" r="r" b="b"/>
              <a:pathLst>
                <a:path w="10874" h="8440" extrusionOk="0">
                  <a:moveTo>
                    <a:pt x="5437" y="0"/>
                  </a:moveTo>
                  <a:cubicBezTo>
                    <a:pt x="1" y="0"/>
                    <a:pt x="1" y="8440"/>
                    <a:pt x="5437" y="8440"/>
                  </a:cubicBezTo>
                  <a:cubicBezTo>
                    <a:pt x="10874" y="8440"/>
                    <a:pt x="10874" y="0"/>
                    <a:pt x="5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2"/>
            <p:cNvSpPr/>
            <p:nvPr/>
          </p:nvSpPr>
          <p:spPr>
            <a:xfrm>
              <a:off x="2341075" y="4212675"/>
              <a:ext cx="229775" cy="177450"/>
            </a:xfrm>
            <a:custGeom>
              <a:avLst/>
              <a:gdLst/>
              <a:ahLst/>
              <a:cxnLst/>
              <a:rect l="l" t="t" r="r" b="b"/>
              <a:pathLst>
                <a:path w="9191" h="7098" extrusionOk="0">
                  <a:moveTo>
                    <a:pt x="4595" y="0"/>
                  </a:moveTo>
                  <a:cubicBezTo>
                    <a:pt x="0" y="0"/>
                    <a:pt x="0" y="7098"/>
                    <a:pt x="4595" y="7098"/>
                  </a:cubicBezTo>
                  <a:cubicBezTo>
                    <a:pt x="9190" y="7098"/>
                    <a:pt x="9167" y="0"/>
                    <a:pt x="4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2"/>
            <p:cNvSpPr/>
            <p:nvPr/>
          </p:nvSpPr>
          <p:spPr>
            <a:xfrm>
              <a:off x="3104825" y="4105200"/>
              <a:ext cx="183700" cy="142750"/>
            </a:xfrm>
            <a:custGeom>
              <a:avLst/>
              <a:gdLst/>
              <a:ahLst/>
              <a:cxnLst/>
              <a:rect l="l" t="t" r="r" b="b"/>
              <a:pathLst>
                <a:path w="7348" h="5710" extrusionOk="0">
                  <a:moveTo>
                    <a:pt x="3685" y="0"/>
                  </a:moveTo>
                  <a:cubicBezTo>
                    <a:pt x="0" y="0"/>
                    <a:pt x="0" y="5710"/>
                    <a:pt x="3685" y="5710"/>
                  </a:cubicBezTo>
                  <a:cubicBezTo>
                    <a:pt x="7348" y="5710"/>
                    <a:pt x="7348" y="0"/>
                    <a:pt x="3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22"/>
          <p:cNvSpPr txBox="1">
            <a:spLocks noGrp="1"/>
          </p:cNvSpPr>
          <p:nvPr>
            <p:ph type="title" idx="6"/>
          </p:nvPr>
        </p:nvSpPr>
        <p:spPr>
          <a:xfrm>
            <a:off x="720000" y="540000"/>
            <a:ext cx="59277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Merriweather"/>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06" name="Google Shape;1006;p22"/>
          <p:cNvSpPr/>
          <p:nvPr/>
        </p:nvSpPr>
        <p:spPr>
          <a:xfrm rot="-2514199">
            <a:off x="7812552" y="-367864"/>
            <a:ext cx="1711612" cy="2177504"/>
          </a:xfrm>
          <a:custGeom>
            <a:avLst/>
            <a:gdLst/>
            <a:ahLst/>
            <a:cxnLst/>
            <a:rect l="l" t="t" r="r" b="b"/>
            <a:pathLst>
              <a:path w="68462" h="87097" extrusionOk="0">
                <a:moveTo>
                  <a:pt x="38749" y="20088"/>
                </a:moveTo>
                <a:lnTo>
                  <a:pt x="38749" y="20088"/>
                </a:lnTo>
                <a:cubicBezTo>
                  <a:pt x="38711" y="20104"/>
                  <a:pt x="38665" y="20121"/>
                  <a:pt x="38598" y="20138"/>
                </a:cubicBezTo>
                <a:lnTo>
                  <a:pt x="38082" y="20300"/>
                </a:lnTo>
                <a:cubicBezTo>
                  <a:pt x="38137" y="20273"/>
                  <a:pt x="38191" y="20246"/>
                  <a:pt x="38245" y="20219"/>
                </a:cubicBezTo>
                <a:lnTo>
                  <a:pt x="38749" y="20088"/>
                </a:lnTo>
                <a:close/>
                <a:moveTo>
                  <a:pt x="10986" y="19595"/>
                </a:moveTo>
                <a:cubicBezTo>
                  <a:pt x="10199" y="20273"/>
                  <a:pt x="9928" y="20517"/>
                  <a:pt x="8517" y="21792"/>
                </a:cubicBezTo>
                <a:cubicBezTo>
                  <a:pt x="9304" y="21006"/>
                  <a:pt x="10118" y="20273"/>
                  <a:pt x="10986" y="19595"/>
                </a:cubicBezTo>
                <a:close/>
                <a:moveTo>
                  <a:pt x="8409" y="22172"/>
                </a:moveTo>
                <a:lnTo>
                  <a:pt x="8273" y="22308"/>
                </a:lnTo>
                <a:lnTo>
                  <a:pt x="7679" y="22848"/>
                </a:lnTo>
                <a:lnTo>
                  <a:pt x="7679" y="22848"/>
                </a:lnTo>
                <a:cubicBezTo>
                  <a:pt x="7859" y="22670"/>
                  <a:pt x="8039" y="22515"/>
                  <a:pt x="8219" y="22335"/>
                </a:cubicBezTo>
                <a:lnTo>
                  <a:pt x="8409" y="22172"/>
                </a:lnTo>
                <a:close/>
                <a:moveTo>
                  <a:pt x="8626" y="21819"/>
                </a:moveTo>
                <a:cubicBezTo>
                  <a:pt x="8138" y="22253"/>
                  <a:pt x="7649" y="22687"/>
                  <a:pt x="6754" y="23582"/>
                </a:cubicBezTo>
                <a:cubicBezTo>
                  <a:pt x="7487" y="22823"/>
                  <a:pt x="7921" y="22389"/>
                  <a:pt x="8192" y="22145"/>
                </a:cubicBezTo>
                <a:cubicBezTo>
                  <a:pt x="8327" y="22036"/>
                  <a:pt x="8463" y="21928"/>
                  <a:pt x="8626" y="21819"/>
                </a:cubicBezTo>
                <a:close/>
                <a:moveTo>
                  <a:pt x="7677" y="22796"/>
                </a:moveTo>
                <a:lnTo>
                  <a:pt x="7677" y="22796"/>
                </a:lnTo>
                <a:lnTo>
                  <a:pt x="7677" y="22796"/>
                </a:lnTo>
                <a:cubicBezTo>
                  <a:pt x="7323" y="23149"/>
                  <a:pt x="6971" y="23502"/>
                  <a:pt x="6641" y="23855"/>
                </a:cubicBezTo>
                <a:lnTo>
                  <a:pt x="6641" y="23855"/>
                </a:lnTo>
                <a:cubicBezTo>
                  <a:pt x="6960" y="23485"/>
                  <a:pt x="7305" y="23140"/>
                  <a:pt x="7677" y="22796"/>
                </a:cubicBezTo>
                <a:close/>
                <a:moveTo>
                  <a:pt x="6076" y="24288"/>
                </a:moveTo>
                <a:lnTo>
                  <a:pt x="6022" y="24342"/>
                </a:lnTo>
                <a:lnTo>
                  <a:pt x="6022" y="24342"/>
                </a:lnTo>
                <a:lnTo>
                  <a:pt x="6022" y="24342"/>
                </a:lnTo>
                <a:lnTo>
                  <a:pt x="6076" y="24288"/>
                </a:lnTo>
                <a:close/>
                <a:moveTo>
                  <a:pt x="5975" y="24396"/>
                </a:moveTo>
                <a:lnTo>
                  <a:pt x="5859" y="24559"/>
                </a:lnTo>
                <a:lnTo>
                  <a:pt x="5859" y="24532"/>
                </a:lnTo>
                <a:lnTo>
                  <a:pt x="5975" y="24396"/>
                </a:lnTo>
                <a:close/>
                <a:moveTo>
                  <a:pt x="5267" y="25585"/>
                </a:moveTo>
                <a:lnTo>
                  <a:pt x="5235" y="25617"/>
                </a:lnTo>
                <a:lnTo>
                  <a:pt x="5235" y="25617"/>
                </a:lnTo>
                <a:lnTo>
                  <a:pt x="5267" y="25585"/>
                </a:lnTo>
                <a:close/>
                <a:moveTo>
                  <a:pt x="5515" y="25090"/>
                </a:moveTo>
                <a:cubicBezTo>
                  <a:pt x="5526" y="25090"/>
                  <a:pt x="5497" y="25132"/>
                  <a:pt x="5398" y="25264"/>
                </a:cubicBezTo>
                <a:cubicBezTo>
                  <a:pt x="5290" y="25372"/>
                  <a:pt x="5154" y="25535"/>
                  <a:pt x="4964" y="25834"/>
                </a:cubicBezTo>
                <a:cubicBezTo>
                  <a:pt x="4747" y="26105"/>
                  <a:pt x="4476" y="26457"/>
                  <a:pt x="4123" y="26973"/>
                </a:cubicBezTo>
                <a:cubicBezTo>
                  <a:pt x="4747" y="26023"/>
                  <a:pt x="5073" y="25617"/>
                  <a:pt x="5452" y="25128"/>
                </a:cubicBezTo>
                <a:cubicBezTo>
                  <a:pt x="5484" y="25107"/>
                  <a:pt x="5508" y="25090"/>
                  <a:pt x="5515" y="25090"/>
                </a:cubicBezTo>
                <a:close/>
                <a:moveTo>
                  <a:pt x="54791" y="29197"/>
                </a:moveTo>
                <a:lnTo>
                  <a:pt x="54953" y="29251"/>
                </a:lnTo>
                <a:lnTo>
                  <a:pt x="55089" y="29305"/>
                </a:lnTo>
                <a:lnTo>
                  <a:pt x="54791" y="29197"/>
                </a:lnTo>
                <a:close/>
                <a:moveTo>
                  <a:pt x="45650" y="30146"/>
                </a:moveTo>
                <a:cubicBezTo>
                  <a:pt x="45507" y="30187"/>
                  <a:pt x="45364" y="30228"/>
                  <a:pt x="45222" y="30280"/>
                </a:cubicBezTo>
                <a:lnTo>
                  <a:pt x="45222" y="30280"/>
                </a:lnTo>
                <a:cubicBezTo>
                  <a:pt x="45363" y="30234"/>
                  <a:pt x="45506" y="30189"/>
                  <a:pt x="45650" y="30146"/>
                </a:cubicBezTo>
                <a:close/>
                <a:moveTo>
                  <a:pt x="3310" y="28220"/>
                </a:moveTo>
                <a:lnTo>
                  <a:pt x="3310" y="28220"/>
                </a:lnTo>
                <a:cubicBezTo>
                  <a:pt x="3120" y="28573"/>
                  <a:pt x="2930" y="28899"/>
                  <a:pt x="2767" y="29278"/>
                </a:cubicBezTo>
                <a:cubicBezTo>
                  <a:pt x="2577" y="29631"/>
                  <a:pt x="2414" y="29984"/>
                  <a:pt x="2279" y="30336"/>
                </a:cubicBezTo>
                <a:lnTo>
                  <a:pt x="2197" y="30526"/>
                </a:lnTo>
                <a:cubicBezTo>
                  <a:pt x="2306" y="30173"/>
                  <a:pt x="2442" y="29875"/>
                  <a:pt x="2631" y="29495"/>
                </a:cubicBezTo>
                <a:cubicBezTo>
                  <a:pt x="2713" y="29305"/>
                  <a:pt x="2821" y="29116"/>
                  <a:pt x="2930" y="28899"/>
                </a:cubicBezTo>
                <a:cubicBezTo>
                  <a:pt x="3038" y="28709"/>
                  <a:pt x="3174" y="28465"/>
                  <a:pt x="3310" y="28220"/>
                </a:cubicBezTo>
                <a:close/>
                <a:moveTo>
                  <a:pt x="50625" y="28637"/>
                </a:moveTo>
                <a:cubicBezTo>
                  <a:pt x="51222" y="28637"/>
                  <a:pt x="51819" y="28670"/>
                  <a:pt x="52414" y="28735"/>
                </a:cubicBezTo>
                <a:lnTo>
                  <a:pt x="52414" y="28735"/>
                </a:lnTo>
                <a:cubicBezTo>
                  <a:pt x="51885" y="28680"/>
                  <a:pt x="51352" y="28656"/>
                  <a:pt x="50821" y="28656"/>
                </a:cubicBezTo>
                <a:cubicBezTo>
                  <a:pt x="50497" y="28656"/>
                  <a:pt x="50174" y="28665"/>
                  <a:pt x="49854" y="28682"/>
                </a:cubicBezTo>
                <a:cubicBezTo>
                  <a:pt x="49529" y="28709"/>
                  <a:pt x="49230" y="28736"/>
                  <a:pt x="48905" y="28790"/>
                </a:cubicBezTo>
                <a:lnTo>
                  <a:pt x="48335" y="28817"/>
                </a:lnTo>
                <a:cubicBezTo>
                  <a:pt x="46328" y="29116"/>
                  <a:pt x="44375" y="29712"/>
                  <a:pt x="42531" y="30580"/>
                </a:cubicBezTo>
                <a:lnTo>
                  <a:pt x="42531" y="30580"/>
                </a:lnTo>
                <a:lnTo>
                  <a:pt x="42585" y="30553"/>
                </a:lnTo>
                <a:cubicBezTo>
                  <a:pt x="42992" y="30336"/>
                  <a:pt x="43372" y="30173"/>
                  <a:pt x="43860" y="29984"/>
                </a:cubicBezTo>
                <a:cubicBezTo>
                  <a:pt x="44538" y="29712"/>
                  <a:pt x="45216" y="29495"/>
                  <a:pt x="45894" y="29305"/>
                </a:cubicBezTo>
                <a:cubicBezTo>
                  <a:pt x="46599" y="29116"/>
                  <a:pt x="47332" y="28953"/>
                  <a:pt x="48064" y="28844"/>
                </a:cubicBezTo>
                <a:cubicBezTo>
                  <a:pt x="48913" y="28705"/>
                  <a:pt x="49769" y="28637"/>
                  <a:pt x="50625" y="28637"/>
                </a:cubicBezTo>
                <a:close/>
                <a:moveTo>
                  <a:pt x="43387" y="30988"/>
                </a:moveTo>
                <a:lnTo>
                  <a:pt x="43387" y="30988"/>
                </a:lnTo>
                <a:cubicBezTo>
                  <a:pt x="43224" y="31063"/>
                  <a:pt x="43051" y="31133"/>
                  <a:pt x="42878" y="31205"/>
                </a:cubicBezTo>
                <a:lnTo>
                  <a:pt x="42878" y="31205"/>
                </a:lnTo>
                <a:cubicBezTo>
                  <a:pt x="43048" y="31128"/>
                  <a:pt x="43217" y="31055"/>
                  <a:pt x="43387" y="30988"/>
                </a:cubicBezTo>
                <a:close/>
                <a:moveTo>
                  <a:pt x="41093" y="32072"/>
                </a:moveTo>
                <a:lnTo>
                  <a:pt x="40985" y="32153"/>
                </a:lnTo>
                <a:lnTo>
                  <a:pt x="40713" y="32289"/>
                </a:lnTo>
                <a:lnTo>
                  <a:pt x="40849" y="32208"/>
                </a:lnTo>
                <a:lnTo>
                  <a:pt x="41093" y="32072"/>
                </a:lnTo>
                <a:close/>
                <a:moveTo>
                  <a:pt x="1411" y="32696"/>
                </a:moveTo>
                <a:lnTo>
                  <a:pt x="1357" y="32940"/>
                </a:lnTo>
                <a:cubicBezTo>
                  <a:pt x="1357" y="32962"/>
                  <a:pt x="1339" y="33002"/>
                  <a:pt x="1332" y="33002"/>
                </a:cubicBezTo>
                <a:cubicBezTo>
                  <a:pt x="1331" y="33002"/>
                  <a:pt x="1330" y="32999"/>
                  <a:pt x="1330" y="32994"/>
                </a:cubicBezTo>
                <a:lnTo>
                  <a:pt x="1384" y="32777"/>
                </a:lnTo>
                <a:lnTo>
                  <a:pt x="1411" y="32696"/>
                </a:lnTo>
                <a:close/>
                <a:moveTo>
                  <a:pt x="39303" y="33076"/>
                </a:moveTo>
                <a:lnTo>
                  <a:pt x="38950" y="33320"/>
                </a:lnTo>
                <a:lnTo>
                  <a:pt x="39167" y="33157"/>
                </a:lnTo>
                <a:lnTo>
                  <a:pt x="39303" y="33076"/>
                </a:lnTo>
                <a:close/>
                <a:moveTo>
                  <a:pt x="60769" y="33587"/>
                </a:moveTo>
                <a:lnTo>
                  <a:pt x="60769" y="33587"/>
                </a:lnTo>
                <a:cubicBezTo>
                  <a:pt x="60838" y="33697"/>
                  <a:pt x="60906" y="33807"/>
                  <a:pt x="60975" y="33916"/>
                </a:cubicBezTo>
                <a:cubicBezTo>
                  <a:pt x="60901" y="33813"/>
                  <a:pt x="60835" y="33702"/>
                  <a:pt x="60769" y="33587"/>
                </a:cubicBezTo>
                <a:close/>
                <a:moveTo>
                  <a:pt x="60975" y="33916"/>
                </a:moveTo>
                <a:cubicBezTo>
                  <a:pt x="61068" y="34040"/>
                  <a:pt x="61134" y="34173"/>
                  <a:pt x="61194" y="34304"/>
                </a:cubicBezTo>
                <a:lnTo>
                  <a:pt x="61194" y="34304"/>
                </a:lnTo>
                <a:cubicBezTo>
                  <a:pt x="61127" y="34175"/>
                  <a:pt x="61056" y="34046"/>
                  <a:pt x="60975" y="33916"/>
                </a:cubicBezTo>
                <a:close/>
                <a:moveTo>
                  <a:pt x="651" y="36303"/>
                </a:moveTo>
                <a:lnTo>
                  <a:pt x="651" y="36358"/>
                </a:lnTo>
                <a:lnTo>
                  <a:pt x="543" y="37090"/>
                </a:lnTo>
                <a:lnTo>
                  <a:pt x="543" y="37063"/>
                </a:lnTo>
                <a:lnTo>
                  <a:pt x="651" y="36303"/>
                </a:lnTo>
                <a:close/>
                <a:moveTo>
                  <a:pt x="597" y="37470"/>
                </a:moveTo>
                <a:lnTo>
                  <a:pt x="570" y="37741"/>
                </a:lnTo>
                <a:cubicBezTo>
                  <a:pt x="570" y="37814"/>
                  <a:pt x="548" y="37822"/>
                  <a:pt x="544" y="37842"/>
                </a:cubicBezTo>
                <a:lnTo>
                  <a:pt x="544" y="37842"/>
                </a:lnTo>
                <a:lnTo>
                  <a:pt x="570" y="37578"/>
                </a:lnTo>
                <a:cubicBezTo>
                  <a:pt x="570" y="37524"/>
                  <a:pt x="570" y="37497"/>
                  <a:pt x="597" y="37470"/>
                </a:cubicBezTo>
                <a:close/>
                <a:moveTo>
                  <a:pt x="33146" y="36276"/>
                </a:moveTo>
                <a:lnTo>
                  <a:pt x="30298" y="38283"/>
                </a:lnTo>
                <a:cubicBezTo>
                  <a:pt x="30786" y="37877"/>
                  <a:pt x="30786" y="37877"/>
                  <a:pt x="33146" y="36276"/>
                </a:cubicBezTo>
                <a:close/>
                <a:moveTo>
                  <a:pt x="28481" y="40399"/>
                </a:moveTo>
                <a:lnTo>
                  <a:pt x="28426" y="40426"/>
                </a:lnTo>
                <a:cubicBezTo>
                  <a:pt x="28400" y="40449"/>
                  <a:pt x="28367" y="40476"/>
                  <a:pt x="28328" y="40507"/>
                </a:cubicBezTo>
                <a:lnTo>
                  <a:pt x="28328" y="40507"/>
                </a:lnTo>
                <a:lnTo>
                  <a:pt x="28481" y="40399"/>
                </a:lnTo>
                <a:close/>
                <a:moveTo>
                  <a:pt x="245" y="41536"/>
                </a:moveTo>
                <a:cubicBezTo>
                  <a:pt x="245" y="41537"/>
                  <a:pt x="245" y="41538"/>
                  <a:pt x="245" y="41538"/>
                </a:cubicBezTo>
                <a:lnTo>
                  <a:pt x="245" y="41593"/>
                </a:lnTo>
                <a:cubicBezTo>
                  <a:pt x="245" y="41574"/>
                  <a:pt x="245" y="41555"/>
                  <a:pt x="245" y="41536"/>
                </a:cubicBezTo>
                <a:close/>
                <a:moveTo>
                  <a:pt x="43652" y="46854"/>
                </a:moveTo>
                <a:cubicBezTo>
                  <a:pt x="43910" y="46881"/>
                  <a:pt x="44169" y="46908"/>
                  <a:pt x="44429" y="46936"/>
                </a:cubicBezTo>
                <a:lnTo>
                  <a:pt x="45894" y="47072"/>
                </a:lnTo>
                <a:lnTo>
                  <a:pt x="45840" y="47072"/>
                </a:lnTo>
                <a:lnTo>
                  <a:pt x="46708" y="47126"/>
                </a:lnTo>
                <a:cubicBezTo>
                  <a:pt x="47440" y="47234"/>
                  <a:pt x="48064" y="47289"/>
                  <a:pt x="48606" y="47343"/>
                </a:cubicBezTo>
                <a:cubicBezTo>
                  <a:pt x="47494" y="47316"/>
                  <a:pt x="46220" y="47153"/>
                  <a:pt x="45107" y="47017"/>
                </a:cubicBezTo>
                <a:lnTo>
                  <a:pt x="44619" y="46990"/>
                </a:lnTo>
                <a:lnTo>
                  <a:pt x="44402" y="46936"/>
                </a:lnTo>
                <a:lnTo>
                  <a:pt x="43652" y="46854"/>
                </a:lnTo>
                <a:close/>
                <a:moveTo>
                  <a:pt x="62277" y="39016"/>
                </a:moveTo>
                <a:lnTo>
                  <a:pt x="62304" y="39070"/>
                </a:lnTo>
                <a:cubicBezTo>
                  <a:pt x="62304" y="39206"/>
                  <a:pt x="62304" y="39341"/>
                  <a:pt x="62277" y="39450"/>
                </a:cubicBezTo>
                <a:lnTo>
                  <a:pt x="62223" y="39829"/>
                </a:lnTo>
                <a:lnTo>
                  <a:pt x="62168" y="40209"/>
                </a:lnTo>
                <a:lnTo>
                  <a:pt x="62060" y="40589"/>
                </a:lnTo>
                <a:cubicBezTo>
                  <a:pt x="61762" y="41728"/>
                  <a:pt x="61219" y="42759"/>
                  <a:pt x="60460" y="43627"/>
                </a:cubicBezTo>
                <a:cubicBezTo>
                  <a:pt x="59700" y="44495"/>
                  <a:pt x="58805" y="45200"/>
                  <a:pt x="57774" y="45742"/>
                </a:cubicBezTo>
                <a:cubicBezTo>
                  <a:pt x="57340" y="45987"/>
                  <a:pt x="56879" y="46176"/>
                  <a:pt x="56418" y="46366"/>
                </a:cubicBezTo>
                <a:cubicBezTo>
                  <a:pt x="55550" y="46665"/>
                  <a:pt x="54682" y="46909"/>
                  <a:pt x="53787" y="47072"/>
                </a:cubicBezTo>
                <a:cubicBezTo>
                  <a:pt x="52865" y="47234"/>
                  <a:pt x="51970" y="47316"/>
                  <a:pt x="51075" y="47343"/>
                </a:cubicBezTo>
                <a:lnTo>
                  <a:pt x="50342" y="47343"/>
                </a:lnTo>
                <a:cubicBezTo>
                  <a:pt x="51319" y="47343"/>
                  <a:pt x="52322" y="47261"/>
                  <a:pt x="53272" y="47099"/>
                </a:cubicBezTo>
                <a:cubicBezTo>
                  <a:pt x="54248" y="46963"/>
                  <a:pt x="55225" y="46719"/>
                  <a:pt x="56147" y="46366"/>
                </a:cubicBezTo>
                <a:cubicBezTo>
                  <a:pt x="57096" y="46041"/>
                  <a:pt x="57991" y="45580"/>
                  <a:pt x="58805" y="45010"/>
                </a:cubicBezTo>
                <a:cubicBezTo>
                  <a:pt x="59646" y="44441"/>
                  <a:pt x="60351" y="43735"/>
                  <a:pt x="60948" y="42894"/>
                </a:cubicBezTo>
                <a:cubicBezTo>
                  <a:pt x="61192" y="42542"/>
                  <a:pt x="61409" y="42189"/>
                  <a:pt x="61599" y="41810"/>
                </a:cubicBezTo>
                <a:cubicBezTo>
                  <a:pt x="61680" y="41620"/>
                  <a:pt x="61734" y="41430"/>
                  <a:pt x="61816" y="41240"/>
                </a:cubicBezTo>
                <a:cubicBezTo>
                  <a:pt x="61897" y="41023"/>
                  <a:pt x="61979" y="40833"/>
                  <a:pt x="62033" y="40643"/>
                </a:cubicBezTo>
                <a:lnTo>
                  <a:pt x="62114" y="40236"/>
                </a:lnTo>
                <a:cubicBezTo>
                  <a:pt x="62141" y="40101"/>
                  <a:pt x="62168" y="39965"/>
                  <a:pt x="62195" y="39829"/>
                </a:cubicBezTo>
                <a:lnTo>
                  <a:pt x="62250" y="39423"/>
                </a:lnTo>
                <a:lnTo>
                  <a:pt x="62277" y="39016"/>
                </a:lnTo>
                <a:close/>
                <a:moveTo>
                  <a:pt x="46681" y="54639"/>
                </a:moveTo>
                <a:cubicBezTo>
                  <a:pt x="47277" y="54639"/>
                  <a:pt x="47901" y="54639"/>
                  <a:pt x="48498" y="54693"/>
                </a:cubicBezTo>
                <a:lnTo>
                  <a:pt x="48498" y="54720"/>
                </a:lnTo>
                <a:cubicBezTo>
                  <a:pt x="47847" y="54693"/>
                  <a:pt x="47196" y="54693"/>
                  <a:pt x="46545" y="54666"/>
                </a:cubicBezTo>
                <a:lnTo>
                  <a:pt x="46572" y="54666"/>
                </a:lnTo>
                <a:cubicBezTo>
                  <a:pt x="46599" y="54639"/>
                  <a:pt x="46654" y="54639"/>
                  <a:pt x="46681" y="54639"/>
                </a:cubicBezTo>
                <a:close/>
                <a:moveTo>
                  <a:pt x="43760" y="54729"/>
                </a:moveTo>
                <a:lnTo>
                  <a:pt x="43760" y="54729"/>
                </a:lnTo>
                <a:cubicBezTo>
                  <a:pt x="43401" y="54753"/>
                  <a:pt x="43058" y="54778"/>
                  <a:pt x="42693" y="54802"/>
                </a:cubicBezTo>
                <a:lnTo>
                  <a:pt x="42395" y="54802"/>
                </a:lnTo>
                <a:cubicBezTo>
                  <a:pt x="42857" y="54778"/>
                  <a:pt x="43318" y="54753"/>
                  <a:pt x="43760" y="54729"/>
                </a:cubicBezTo>
                <a:close/>
                <a:moveTo>
                  <a:pt x="39503" y="46546"/>
                </a:moveTo>
                <a:cubicBezTo>
                  <a:pt x="39524" y="46546"/>
                  <a:pt x="39545" y="46546"/>
                  <a:pt x="39566" y="46546"/>
                </a:cubicBezTo>
                <a:lnTo>
                  <a:pt x="39566" y="46546"/>
                </a:lnTo>
                <a:cubicBezTo>
                  <a:pt x="38788" y="46552"/>
                  <a:pt x="38015" y="46601"/>
                  <a:pt x="37242" y="46692"/>
                </a:cubicBezTo>
                <a:cubicBezTo>
                  <a:pt x="36536" y="46773"/>
                  <a:pt x="35831" y="46909"/>
                  <a:pt x="35126" y="47072"/>
                </a:cubicBezTo>
                <a:cubicBezTo>
                  <a:pt x="34394" y="47289"/>
                  <a:pt x="33688" y="47560"/>
                  <a:pt x="33037" y="47939"/>
                </a:cubicBezTo>
                <a:cubicBezTo>
                  <a:pt x="31383" y="48835"/>
                  <a:pt x="29999" y="50191"/>
                  <a:pt x="29104" y="51845"/>
                </a:cubicBezTo>
                <a:cubicBezTo>
                  <a:pt x="28670" y="52605"/>
                  <a:pt x="28426" y="53446"/>
                  <a:pt x="28318" y="54286"/>
                </a:cubicBezTo>
                <a:cubicBezTo>
                  <a:pt x="28291" y="54720"/>
                  <a:pt x="28291" y="55154"/>
                  <a:pt x="28345" y="55561"/>
                </a:cubicBezTo>
                <a:cubicBezTo>
                  <a:pt x="28372" y="55778"/>
                  <a:pt x="28426" y="55968"/>
                  <a:pt x="28481" y="56185"/>
                </a:cubicBezTo>
                <a:cubicBezTo>
                  <a:pt x="28508" y="56294"/>
                  <a:pt x="28535" y="56402"/>
                  <a:pt x="28562" y="56483"/>
                </a:cubicBezTo>
                <a:cubicBezTo>
                  <a:pt x="28589" y="56565"/>
                  <a:pt x="28616" y="56619"/>
                  <a:pt x="28643" y="56673"/>
                </a:cubicBezTo>
                <a:lnTo>
                  <a:pt x="28725" y="56863"/>
                </a:lnTo>
                <a:cubicBezTo>
                  <a:pt x="28725" y="56872"/>
                  <a:pt x="28728" y="56875"/>
                  <a:pt x="28732" y="56875"/>
                </a:cubicBezTo>
                <a:cubicBezTo>
                  <a:pt x="28740" y="56875"/>
                  <a:pt x="28752" y="56863"/>
                  <a:pt x="28752" y="56863"/>
                </a:cubicBezTo>
                <a:lnTo>
                  <a:pt x="28806" y="56863"/>
                </a:lnTo>
                <a:lnTo>
                  <a:pt x="28915" y="56836"/>
                </a:lnTo>
                <a:lnTo>
                  <a:pt x="29430" y="56673"/>
                </a:lnTo>
                <a:cubicBezTo>
                  <a:pt x="29864" y="56565"/>
                  <a:pt x="30298" y="56429"/>
                  <a:pt x="30732" y="56321"/>
                </a:cubicBezTo>
                <a:lnTo>
                  <a:pt x="32007" y="55968"/>
                </a:lnTo>
                <a:lnTo>
                  <a:pt x="33309" y="55670"/>
                </a:lnTo>
                <a:cubicBezTo>
                  <a:pt x="36374" y="54965"/>
                  <a:pt x="39493" y="54531"/>
                  <a:pt x="42612" y="54341"/>
                </a:cubicBezTo>
                <a:cubicBezTo>
                  <a:pt x="43792" y="54280"/>
                  <a:pt x="44957" y="54249"/>
                  <a:pt x="46129" y="54249"/>
                </a:cubicBezTo>
                <a:cubicBezTo>
                  <a:pt x="46520" y="54249"/>
                  <a:pt x="46911" y="54253"/>
                  <a:pt x="47304" y="54259"/>
                </a:cubicBezTo>
                <a:cubicBezTo>
                  <a:pt x="48878" y="54259"/>
                  <a:pt x="50451" y="54449"/>
                  <a:pt x="51970" y="54829"/>
                </a:cubicBezTo>
                <a:cubicBezTo>
                  <a:pt x="53326" y="55127"/>
                  <a:pt x="54601" y="55697"/>
                  <a:pt x="55767" y="56429"/>
                </a:cubicBezTo>
                <a:cubicBezTo>
                  <a:pt x="56364" y="56836"/>
                  <a:pt x="56879" y="57297"/>
                  <a:pt x="57340" y="57840"/>
                </a:cubicBezTo>
                <a:cubicBezTo>
                  <a:pt x="57557" y="58111"/>
                  <a:pt x="57747" y="58409"/>
                  <a:pt x="57910" y="58708"/>
                </a:cubicBezTo>
                <a:cubicBezTo>
                  <a:pt x="57991" y="58870"/>
                  <a:pt x="58073" y="59033"/>
                  <a:pt x="58154" y="59196"/>
                </a:cubicBezTo>
                <a:lnTo>
                  <a:pt x="58317" y="59711"/>
                </a:lnTo>
                <a:cubicBezTo>
                  <a:pt x="58805" y="61257"/>
                  <a:pt x="58561" y="63047"/>
                  <a:pt x="57367" y="64702"/>
                </a:cubicBezTo>
                <a:cubicBezTo>
                  <a:pt x="57937" y="63834"/>
                  <a:pt x="58344" y="62858"/>
                  <a:pt x="58480" y="61854"/>
                </a:cubicBezTo>
                <a:cubicBezTo>
                  <a:pt x="58588" y="60796"/>
                  <a:pt x="58371" y="59765"/>
                  <a:pt x="57883" y="58843"/>
                </a:cubicBezTo>
                <a:cubicBezTo>
                  <a:pt x="57422" y="57975"/>
                  <a:pt x="56744" y="57216"/>
                  <a:pt x="55930" y="56646"/>
                </a:cubicBezTo>
                <a:cubicBezTo>
                  <a:pt x="55198" y="56131"/>
                  <a:pt x="54384" y="55670"/>
                  <a:pt x="53516" y="55344"/>
                </a:cubicBezTo>
                <a:cubicBezTo>
                  <a:pt x="53299" y="55290"/>
                  <a:pt x="53055" y="55209"/>
                  <a:pt x="52838" y="55182"/>
                </a:cubicBezTo>
                <a:cubicBezTo>
                  <a:pt x="51482" y="54775"/>
                  <a:pt x="50071" y="54503"/>
                  <a:pt x="48661" y="54422"/>
                </a:cubicBezTo>
                <a:cubicBezTo>
                  <a:pt x="48335" y="54395"/>
                  <a:pt x="47928" y="54368"/>
                  <a:pt x="47494" y="54368"/>
                </a:cubicBezTo>
                <a:cubicBezTo>
                  <a:pt x="47205" y="54368"/>
                  <a:pt x="46904" y="54356"/>
                  <a:pt x="46606" y="54356"/>
                </a:cubicBezTo>
                <a:cubicBezTo>
                  <a:pt x="46458" y="54356"/>
                  <a:pt x="46310" y="54359"/>
                  <a:pt x="46165" y="54368"/>
                </a:cubicBezTo>
                <a:lnTo>
                  <a:pt x="45867" y="54368"/>
                </a:lnTo>
                <a:cubicBezTo>
                  <a:pt x="42558" y="54422"/>
                  <a:pt x="39276" y="54693"/>
                  <a:pt x="36021" y="55236"/>
                </a:cubicBezTo>
                <a:cubicBezTo>
                  <a:pt x="35506" y="55344"/>
                  <a:pt x="35126" y="55426"/>
                  <a:pt x="34746" y="55507"/>
                </a:cubicBezTo>
                <a:cubicBezTo>
                  <a:pt x="33905" y="55670"/>
                  <a:pt x="33064" y="55833"/>
                  <a:pt x="32196" y="56050"/>
                </a:cubicBezTo>
                <a:cubicBezTo>
                  <a:pt x="31410" y="56239"/>
                  <a:pt x="30542" y="56483"/>
                  <a:pt x="29782" y="56700"/>
                </a:cubicBezTo>
                <a:lnTo>
                  <a:pt x="29077" y="56917"/>
                </a:lnTo>
                <a:lnTo>
                  <a:pt x="28779" y="56999"/>
                </a:lnTo>
                <a:lnTo>
                  <a:pt x="28725" y="57026"/>
                </a:lnTo>
                <a:cubicBezTo>
                  <a:pt x="28707" y="57026"/>
                  <a:pt x="28688" y="57038"/>
                  <a:pt x="28670" y="57038"/>
                </a:cubicBezTo>
                <a:cubicBezTo>
                  <a:pt x="28661" y="57038"/>
                  <a:pt x="28652" y="57035"/>
                  <a:pt x="28643" y="57026"/>
                </a:cubicBezTo>
                <a:lnTo>
                  <a:pt x="28589" y="56890"/>
                </a:lnTo>
                <a:cubicBezTo>
                  <a:pt x="28562" y="56782"/>
                  <a:pt x="28508" y="56700"/>
                  <a:pt x="28481" y="56619"/>
                </a:cubicBezTo>
                <a:cubicBezTo>
                  <a:pt x="28453" y="56511"/>
                  <a:pt x="28399" y="56375"/>
                  <a:pt x="28372" y="56267"/>
                </a:cubicBezTo>
                <a:cubicBezTo>
                  <a:pt x="28318" y="56022"/>
                  <a:pt x="28264" y="55778"/>
                  <a:pt x="28236" y="55534"/>
                </a:cubicBezTo>
                <a:cubicBezTo>
                  <a:pt x="28128" y="54503"/>
                  <a:pt x="28264" y="53473"/>
                  <a:pt x="28698" y="52523"/>
                </a:cubicBezTo>
                <a:cubicBezTo>
                  <a:pt x="29837" y="49974"/>
                  <a:pt x="32007" y="48021"/>
                  <a:pt x="34692" y="47153"/>
                </a:cubicBezTo>
                <a:cubicBezTo>
                  <a:pt x="34990" y="47044"/>
                  <a:pt x="35343" y="46963"/>
                  <a:pt x="35668" y="46909"/>
                </a:cubicBezTo>
                <a:cubicBezTo>
                  <a:pt x="36021" y="46827"/>
                  <a:pt x="36346" y="46773"/>
                  <a:pt x="36699" y="46719"/>
                </a:cubicBezTo>
                <a:cubicBezTo>
                  <a:pt x="37617" y="46607"/>
                  <a:pt x="38560" y="46546"/>
                  <a:pt x="39503" y="46546"/>
                </a:cubicBezTo>
                <a:close/>
                <a:moveTo>
                  <a:pt x="52772" y="1"/>
                </a:moveTo>
                <a:cubicBezTo>
                  <a:pt x="52016" y="1"/>
                  <a:pt x="51261" y="55"/>
                  <a:pt x="50505" y="147"/>
                </a:cubicBezTo>
                <a:cubicBezTo>
                  <a:pt x="50261" y="174"/>
                  <a:pt x="49637" y="202"/>
                  <a:pt x="49203" y="283"/>
                </a:cubicBezTo>
                <a:lnTo>
                  <a:pt x="48959" y="283"/>
                </a:lnTo>
                <a:cubicBezTo>
                  <a:pt x="48145" y="419"/>
                  <a:pt x="47684" y="500"/>
                  <a:pt x="47223" y="608"/>
                </a:cubicBezTo>
                <a:cubicBezTo>
                  <a:pt x="46572" y="717"/>
                  <a:pt x="46247" y="798"/>
                  <a:pt x="45894" y="880"/>
                </a:cubicBezTo>
                <a:cubicBezTo>
                  <a:pt x="45541" y="934"/>
                  <a:pt x="45162" y="1042"/>
                  <a:pt x="44456" y="1205"/>
                </a:cubicBezTo>
                <a:cubicBezTo>
                  <a:pt x="42639" y="1666"/>
                  <a:pt x="40768" y="2263"/>
                  <a:pt x="38977" y="2887"/>
                </a:cubicBezTo>
                <a:cubicBezTo>
                  <a:pt x="38543" y="3050"/>
                  <a:pt x="37893" y="3267"/>
                  <a:pt x="37214" y="3538"/>
                </a:cubicBezTo>
                <a:cubicBezTo>
                  <a:pt x="36536" y="3782"/>
                  <a:pt x="35804" y="4107"/>
                  <a:pt x="35153" y="4352"/>
                </a:cubicBezTo>
                <a:cubicBezTo>
                  <a:pt x="35158" y="4351"/>
                  <a:pt x="35161" y="4350"/>
                  <a:pt x="35164" y="4350"/>
                </a:cubicBezTo>
                <a:cubicBezTo>
                  <a:pt x="35256" y="4350"/>
                  <a:pt x="34236" y="4795"/>
                  <a:pt x="33471" y="5111"/>
                </a:cubicBezTo>
                <a:cubicBezTo>
                  <a:pt x="32495" y="5572"/>
                  <a:pt x="31491" y="6006"/>
                  <a:pt x="30569" y="6467"/>
                </a:cubicBezTo>
                <a:cubicBezTo>
                  <a:pt x="29159" y="7145"/>
                  <a:pt x="28236" y="7661"/>
                  <a:pt x="27396" y="8149"/>
                </a:cubicBezTo>
                <a:lnTo>
                  <a:pt x="27423" y="8122"/>
                </a:lnTo>
                <a:lnTo>
                  <a:pt x="26690" y="8529"/>
                </a:lnTo>
                <a:lnTo>
                  <a:pt x="26745" y="8501"/>
                </a:lnTo>
                <a:lnTo>
                  <a:pt x="26745" y="8501"/>
                </a:lnTo>
                <a:lnTo>
                  <a:pt x="24114" y="9993"/>
                </a:lnTo>
                <a:cubicBezTo>
                  <a:pt x="22459" y="10916"/>
                  <a:pt x="20750" y="12000"/>
                  <a:pt x="19041" y="13167"/>
                </a:cubicBezTo>
                <a:lnTo>
                  <a:pt x="17387" y="14333"/>
                </a:lnTo>
                <a:cubicBezTo>
                  <a:pt x="15461" y="15662"/>
                  <a:pt x="14457" y="16449"/>
                  <a:pt x="13590" y="17154"/>
                </a:cubicBezTo>
                <a:lnTo>
                  <a:pt x="13617" y="17127"/>
                </a:lnTo>
                <a:lnTo>
                  <a:pt x="13617" y="17127"/>
                </a:lnTo>
                <a:cubicBezTo>
                  <a:pt x="13454" y="17235"/>
                  <a:pt x="13698" y="16991"/>
                  <a:pt x="12423" y="17941"/>
                </a:cubicBezTo>
                <a:cubicBezTo>
                  <a:pt x="11745" y="18483"/>
                  <a:pt x="10958" y="19107"/>
                  <a:pt x="10145" y="19812"/>
                </a:cubicBezTo>
                <a:lnTo>
                  <a:pt x="10823" y="19297"/>
                </a:lnTo>
                <a:lnTo>
                  <a:pt x="10823" y="19297"/>
                </a:lnTo>
                <a:cubicBezTo>
                  <a:pt x="9792" y="20165"/>
                  <a:pt x="8517" y="21250"/>
                  <a:pt x="7270" y="22470"/>
                </a:cubicBezTo>
                <a:lnTo>
                  <a:pt x="7297" y="22443"/>
                </a:lnTo>
                <a:lnTo>
                  <a:pt x="6700" y="23040"/>
                </a:lnTo>
                <a:lnTo>
                  <a:pt x="6754" y="23013"/>
                </a:lnTo>
                <a:lnTo>
                  <a:pt x="6754" y="23013"/>
                </a:lnTo>
                <a:cubicBezTo>
                  <a:pt x="5127" y="24613"/>
                  <a:pt x="3744" y="26430"/>
                  <a:pt x="2659" y="28410"/>
                </a:cubicBezTo>
                <a:lnTo>
                  <a:pt x="2740" y="28248"/>
                </a:lnTo>
                <a:lnTo>
                  <a:pt x="2659" y="28356"/>
                </a:lnTo>
                <a:cubicBezTo>
                  <a:pt x="2279" y="29143"/>
                  <a:pt x="1926" y="29929"/>
                  <a:pt x="1628" y="30743"/>
                </a:cubicBezTo>
                <a:cubicBezTo>
                  <a:pt x="1465" y="31177"/>
                  <a:pt x="1330" y="31530"/>
                  <a:pt x="1248" y="31801"/>
                </a:cubicBezTo>
                <a:cubicBezTo>
                  <a:pt x="1140" y="32072"/>
                  <a:pt x="1113" y="32289"/>
                  <a:pt x="1058" y="32452"/>
                </a:cubicBezTo>
                <a:cubicBezTo>
                  <a:pt x="950" y="32777"/>
                  <a:pt x="923" y="32994"/>
                  <a:pt x="841" y="33347"/>
                </a:cubicBezTo>
                <a:lnTo>
                  <a:pt x="868" y="33347"/>
                </a:lnTo>
                <a:lnTo>
                  <a:pt x="868" y="33401"/>
                </a:lnTo>
                <a:lnTo>
                  <a:pt x="1085" y="32642"/>
                </a:lnTo>
                <a:lnTo>
                  <a:pt x="1085" y="32669"/>
                </a:lnTo>
                <a:lnTo>
                  <a:pt x="1113" y="32669"/>
                </a:lnTo>
                <a:cubicBezTo>
                  <a:pt x="1113" y="32662"/>
                  <a:pt x="1114" y="32662"/>
                  <a:pt x="1118" y="32662"/>
                </a:cubicBezTo>
                <a:lnTo>
                  <a:pt x="1118" y="32662"/>
                </a:lnTo>
                <a:cubicBezTo>
                  <a:pt x="1129" y="32662"/>
                  <a:pt x="1160" y="32662"/>
                  <a:pt x="1221" y="32479"/>
                </a:cubicBezTo>
                <a:cubicBezTo>
                  <a:pt x="1330" y="32262"/>
                  <a:pt x="1465" y="31692"/>
                  <a:pt x="2008" y="30390"/>
                </a:cubicBezTo>
                <a:cubicBezTo>
                  <a:pt x="2116" y="30146"/>
                  <a:pt x="2252" y="29902"/>
                  <a:pt x="2360" y="29685"/>
                </a:cubicBezTo>
                <a:cubicBezTo>
                  <a:pt x="2523" y="29305"/>
                  <a:pt x="2686" y="29007"/>
                  <a:pt x="2821" y="28736"/>
                </a:cubicBezTo>
                <a:cubicBezTo>
                  <a:pt x="2984" y="28437"/>
                  <a:pt x="3120" y="28166"/>
                  <a:pt x="3282" y="27895"/>
                </a:cubicBezTo>
                <a:cubicBezTo>
                  <a:pt x="3499" y="27515"/>
                  <a:pt x="3798" y="27081"/>
                  <a:pt x="4069" y="26674"/>
                </a:cubicBezTo>
                <a:lnTo>
                  <a:pt x="4096" y="26647"/>
                </a:lnTo>
                <a:lnTo>
                  <a:pt x="4096" y="26647"/>
                </a:lnTo>
                <a:cubicBezTo>
                  <a:pt x="3337" y="27759"/>
                  <a:pt x="2713" y="28926"/>
                  <a:pt x="2170" y="30173"/>
                </a:cubicBezTo>
                <a:cubicBezTo>
                  <a:pt x="1655" y="31448"/>
                  <a:pt x="1248" y="32750"/>
                  <a:pt x="950" y="34079"/>
                </a:cubicBezTo>
                <a:lnTo>
                  <a:pt x="1085" y="33727"/>
                </a:lnTo>
                <a:lnTo>
                  <a:pt x="1085" y="33727"/>
                </a:lnTo>
                <a:cubicBezTo>
                  <a:pt x="760" y="35083"/>
                  <a:pt x="543" y="36439"/>
                  <a:pt x="407" y="37822"/>
                </a:cubicBezTo>
                <a:lnTo>
                  <a:pt x="407" y="37795"/>
                </a:lnTo>
                <a:cubicBezTo>
                  <a:pt x="353" y="38365"/>
                  <a:pt x="299" y="38989"/>
                  <a:pt x="190" y="40101"/>
                </a:cubicBezTo>
                <a:lnTo>
                  <a:pt x="190" y="40046"/>
                </a:lnTo>
                <a:cubicBezTo>
                  <a:pt x="109" y="41321"/>
                  <a:pt x="55" y="42569"/>
                  <a:pt x="0" y="43952"/>
                </a:cubicBezTo>
                <a:cubicBezTo>
                  <a:pt x="82" y="42677"/>
                  <a:pt x="163" y="41647"/>
                  <a:pt x="272" y="40426"/>
                </a:cubicBezTo>
                <a:lnTo>
                  <a:pt x="272" y="40426"/>
                </a:lnTo>
                <a:cubicBezTo>
                  <a:pt x="272" y="40609"/>
                  <a:pt x="247" y="41067"/>
                  <a:pt x="245" y="41536"/>
                </a:cubicBezTo>
                <a:lnTo>
                  <a:pt x="245" y="41536"/>
                </a:lnTo>
                <a:cubicBezTo>
                  <a:pt x="299" y="40560"/>
                  <a:pt x="380" y="39612"/>
                  <a:pt x="489" y="38555"/>
                </a:cubicBezTo>
                <a:cubicBezTo>
                  <a:pt x="597" y="37524"/>
                  <a:pt x="706" y="36792"/>
                  <a:pt x="814" y="36141"/>
                </a:cubicBezTo>
                <a:cubicBezTo>
                  <a:pt x="896" y="35517"/>
                  <a:pt x="1004" y="34947"/>
                  <a:pt x="1140" y="34242"/>
                </a:cubicBezTo>
                <a:lnTo>
                  <a:pt x="1140" y="34188"/>
                </a:lnTo>
                <a:cubicBezTo>
                  <a:pt x="1031" y="34676"/>
                  <a:pt x="923" y="35164"/>
                  <a:pt x="841" y="35652"/>
                </a:cubicBezTo>
                <a:lnTo>
                  <a:pt x="841" y="35625"/>
                </a:lnTo>
                <a:lnTo>
                  <a:pt x="819" y="35625"/>
                </a:lnTo>
                <a:cubicBezTo>
                  <a:pt x="952" y="34830"/>
                  <a:pt x="1032" y="34428"/>
                  <a:pt x="1113" y="34079"/>
                </a:cubicBezTo>
                <a:cubicBezTo>
                  <a:pt x="1194" y="33700"/>
                  <a:pt x="1302" y="33401"/>
                  <a:pt x="1492" y="32750"/>
                </a:cubicBezTo>
                <a:lnTo>
                  <a:pt x="1492" y="32804"/>
                </a:lnTo>
                <a:cubicBezTo>
                  <a:pt x="1872" y="31475"/>
                  <a:pt x="2360" y="30201"/>
                  <a:pt x="3011" y="28980"/>
                </a:cubicBezTo>
                <a:cubicBezTo>
                  <a:pt x="3635" y="27814"/>
                  <a:pt x="4367" y="26702"/>
                  <a:pt x="5208" y="25644"/>
                </a:cubicBezTo>
                <a:lnTo>
                  <a:pt x="5235" y="25617"/>
                </a:lnTo>
                <a:lnTo>
                  <a:pt x="5235" y="25617"/>
                </a:lnTo>
                <a:cubicBezTo>
                  <a:pt x="4422" y="26647"/>
                  <a:pt x="3716" y="27732"/>
                  <a:pt x="3147" y="28899"/>
                </a:cubicBezTo>
                <a:cubicBezTo>
                  <a:pt x="3608" y="28058"/>
                  <a:pt x="4150" y="27244"/>
                  <a:pt x="4747" y="26485"/>
                </a:cubicBezTo>
                <a:cubicBezTo>
                  <a:pt x="5127" y="25942"/>
                  <a:pt x="5425" y="25535"/>
                  <a:pt x="5751" y="25156"/>
                </a:cubicBezTo>
                <a:lnTo>
                  <a:pt x="5751" y="25156"/>
                </a:lnTo>
                <a:lnTo>
                  <a:pt x="5724" y="25183"/>
                </a:lnTo>
                <a:cubicBezTo>
                  <a:pt x="5886" y="24966"/>
                  <a:pt x="6076" y="24776"/>
                  <a:pt x="6239" y="24586"/>
                </a:cubicBezTo>
                <a:cubicBezTo>
                  <a:pt x="6402" y="24396"/>
                  <a:pt x="6564" y="24206"/>
                  <a:pt x="6754" y="24017"/>
                </a:cubicBezTo>
                <a:lnTo>
                  <a:pt x="6754" y="24017"/>
                </a:lnTo>
                <a:lnTo>
                  <a:pt x="6727" y="24043"/>
                </a:lnTo>
                <a:lnTo>
                  <a:pt x="7243" y="23474"/>
                </a:lnTo>
                <a:lnTo>
                  <a:pt x="7188" y="23501"/>
                </a:lnTo>
                <a:cubicBezTo>
                  <a:pt x="7915" y="22794"/>
                  <a:pt x="8210" y="22544"/>
                  <a:pt x="8245" y="22544"/>
                </a:cubicBezTo>
                <a:cubicBezTo>
                  <a:pt x="8260" y="22544"/>
                  <a:pt x="8229" y="22588"/>
                  <a:pt x="8165" y="22660"/>
                </a:cubicBezTo>
                <a:cubicBezTo>
                  <a:pt x="7921" y="22904"/>
                  <a:pt x="7785" y="23094"/>
                  <a:pt x="7649" y="23257"/>
                </a:cubicBezTo>
                <a:cubicBezTo>
                  <a:pt x="8327" y="22606"/>
                  <a:pt x="8951" y="22091"/>
                  <a:pt x="9494" y="21629"/>
                </a:cubicBezTo>
                <a:cubicBezTo>
                  <a:pt x="10389" y="20897"/>
                  <a:pt x="11637" y="19866"/>
                  <a:pt x="13183" y="18673"/>
                </a:cubicBezTo>
                <a:cubicBezTo>
                  <a:pt x="14376" y="17778"/>
                  <a:pt x="15597" y="16856"/>
                  <a:pt x="16763" y="16015"/>
                </a:cubicBezTo>
                <a:cubicBezTo>
                  <a:pt x="22106" y="12109"/>
                  <a:pt x="27857" y="8746"/>
                  <a:pt x="33878" y="6006"/>
                </a:cubicBezTo>
                <a:lnTo>
                  <a:pt x="33878" y="6006"/>
                </a:lnTo>
                <a:lnTo>
                  <a:pt x="33851" y="6033"/>
                </a:lnTo>
                <a:cubicBezTo>
                  <a:pt x="37459" y="4379"/>
                  <a:pt x="41229" y="3050"/>
                  <a:pt x="45080" y="2046"/>
                </a:cubicBezTo>
                <a:cubicBezTo>
                  <a:pt x="45758" y="1883"/>
                  <a:pt x="46464" y="1748"/>
                  <a:pt x="47196" y="1585"/>
                </a:cubicBezTo>
                <a:cubicBezTo>
                  <a:pt x="48823" y="1287"/>
                  <a:pt x="50505" y="1097"/>
                  <a:pt x="52187" y="1042"/>
                </a:cubicBezTo>
                <a:cubicBezTo>
                  <a:pt x="52463" y="1033"/>
                  <a:pt x="52739" y="1029"/>
                  <a:pt x="53016" y="1029"/>
                </a:cubicBezTo>
                <a:cubicBezTo>
                  <a:pt x="54401" y="1029"/>
                  <a:pt x="55799" y="1142"/>
                  <a:pt x="57178" y="1368"/>
                </a:cubicBezTo>
                <a:cubicBezTo>
                  <a:pt x="57584" y="1422"/>
                  <a:pt x="57937" y="1531"/>
                  <a:pt x="58344" y="1612"/>
                </a:cubicBezTo>
                <a:cubicBezTo>
                  <a:pt x="58724" y="1693"/>
                  <a:pt x="59103" y="1802"/>
                  <a:pt x="59483" y="1910"/>
                </a:cubicBezTo>
                <a:cubicBezTo>
                  <a:pt x="60215" y="2100"/>
                  <a:pt x="60948" y="2372"/>
                  <a:pt x="61680" y="2697"/>
                </a:cubicBezTo>
                <a:cubicBezTo>
                  <a:pt x="63091" y="3294"/>
                  <a:pt x="64365" y="4162"/>
                  <a:pt x="65423" y="5274"/>
                </a:cubicBezTo>
                <a:cubicBezTo>
                  <a:pt x="66291" y="6142"/>
                  <a:pt x="66888" y="7227"/>
                  <a:pt x="67241" y="8420"/>
                </a:cubicBezTo>
                <a:cubicBezTo>
                  <a:pt x="67566" y="9559"/>
                  <a:pt x="67566" y="10780"/>
                  <a:pt x="67213" y="11919"/>
                </a:cubicBezTo>
                <a:cubicBezTo>
                  <a:pt x="67078" y="12353"/>
                  <a:pt x="66861" y="12787"/>
                  <a:pt x="66590" y="13167"/>
                </a:cubicBezTo>
                <a:cubicBezTo>
                  <a:pt x="66318" y="13601"/>
                  <a:pt x="65966" y="14008"/>
                  <a:pt x="65559" y="14333"/>
                </a:cubicBezTo>
                <a:cubicBezTo>
                  <a:pt x="65152" y="14686"/>
                  <a:pt x="64691" y="14984"/>
                  <a:pt x="64230" y="15228"/>
                </a:cubicBezTo>
                <a:cubicBezTo>
                  <a:pt x="63742" y="15472"/>
                  <a:pt x="63226" y="15689"/>
                  <a:pt x="62684" y="15879"/>
                </a:cubicBezTo>
                <a:cubicBezTo>
                  <a:pt x="62114" y="16069"/>
                  <a:pt x="61572" y="16232"/>
                  <a:pt x="60975" y="16340"/>
                </a:cubicBezTo>
                <a:lnTo>
                  <a:pt x="61002" y="16340"/>
                </a:lnTo>
                <a:cubicBezTo>
                  <a:pt x="60243" y="16530"/>
                  <a:pt x="59456" y="16666"/>
                  <a:pt x="58642" y="16774"/>
                </a:cubicBezTo>
                <a:cubicBezTo>
                  <a:pt x="54953" y="17344"/>
                  <a:pt x="51237" y="17751"/>
                  <a:pt x="47521" y="18320"/>
                </a:cubicBezTo>
                <a:cubicBezTo>
                  <a:pt x="45813" y="18592"/>
                  <a:pt x="43887" y="18917"/>
                  <a:pt x="42476" y="19243"/>
                </a:cubicBezTo>
                <a:cubicBezTo>
                  <a:pt x="41581" y="19378"/>
                  <a:pt x="39954" y="19785"/>
                  <a:pt x="38815" y="20056"/>
                </a:cubicBezTo>
                <a:cubicBezTo>
                  <a:pt x="38796" y="20066"/>
                  <a:pt x="38777" y="20075"/>
                  <a:pt x="38756" y="20084"/>
                </a:cubicBezTo>
                <a:lnTo>
                  <a:pt x="38756" y="20084"/>
                </a:lnTo>
                <a:lnTo>
                  <a:pt x="37567" y="20382"/>
                </a:lnTo>
                <a:cubicBezTo>
                  <a:pt x="37133" y="20517"/>
                  <a:pt x="36672" y="20653"/>
                  <a:pt x="36211" y="20816"/>
                </a:cubicBezTo>
                <a:cubicBezTo>
                  <a:pt x="35234" y="21168"/>
                  <a:pt x="34177" y="21521"/>
                  <a:pt x="33173" y="21955"/>
                </a:cubicBezTo>
                <a:cubicBezTo>
                  <a:pt x="32956" y="21982"/>
                  <a:pt x="32956" y="21982"/>
                  <a:pt x="31871" y="22416"/>
                </a:cubicBezTo>
                <a:cubicBezTo>
                  <a:pt x="31871" y="22470"/>
                  <a:pt x="31681" y="22552"/>
                  <a:pt x="31139" y="22823"/>
                </a:cubicBezTo>
                <a:lnTo>
                  <a:pt x="30027" y="23392"/>
                </a:lnTo>
                <a:lnTo>
                  <a:pt x="29213" y="23826"/>
                </a:lnTo>
                <a:cubicBezTo>
                  <a:pt x="28915" y="23989"/>
                  <a:pt x="28589" y="24179"/>
                  <a:pt x="28236" y="24396"/>
                </a:cubicBezTo>
                <a:lnTo>
                  <a:pt x="27450" y="24857"/>
                </a:lnTo>
                <a:cubicBezTo>
                  <a:pt x="27179" y="25020"/>
                  <a:pt x="26934" y="25210"/>
                  <a:pt x="26663" y="25372"/>
                </a:cubicBezTo>
                <a:cubicBezTo>
                  <a:pt x="26419" y="25535"/>
                  <a:pt x="26148" y="25725"/>
                  <a:pt x="25904" y="25888"/>
                </a:cubicBezTo>
                <a:lnTo>
                  <a:pt x="25171" y="26430"/>
                </a:lnTo>
                <a:lnTo>
                  <a:pt x="25199" y="26430"/>
                </a:lnTo>
                <a:cubicBezTo>
                  <a:pt x="24683" y="26810"/>
                  <a:pt x="24249" y="27190"/>
                  <a:pt x="23734" y="27651"/>
                </a:cubicBezTo>
                <a:cubicBezTo>
                  <a:pt x="22323" y="28871"/>
                  <a:pt x="21049" y="30228"/>
                  <a:pt x="19909" y="31692"/>
                </a:cubicBezTo>
                <a:lnTo>
                  <a:pt x="19421" y="32370"/>
                </a:lnTo>
                <a:cubicBezTo>
                  <a:pt x="19258" y="32642"/>
                  <a:pt x="19096" y="32940"/>
                  <a:pt x="18879" y="33266"/>
                </a:cubicBezTo>
                <a:lnTo>
                  <a:pt x="18553" y="33808"/>
                </a:lnTo>
                <a:cubicBezTo>
                  <a:pt x="18445" y="33971"/>
                  <a:pt x="18336" y="34188"/>
                  <a:pt x="18228" y="34378"/>
                </a:cubicBezTo>
                <a:cubicBezTo>
                  <a:pt x="17984" y="34812"/>
                  <a:pt x="17767" y="35246"/>
                  <a:pt x="17577" y="35707"/>
                </a:cubicBezTo>
                <a:lnTo>
                  <a:pt x="17197" y="36602"/>
                </a:lnTo>
                <a:cubicBezTo>
                  <a:pt x="17088" y="36900"/>
                  <a:pt x="16980" y="37198"/>
                  <a:pt x="16872" y="37497"/>
                </a:cubicBezTo>
                <a:cubicBezTo>
                  <a:pt x="16627" y="38121"/>
                  <a:pt x="16465" y="38772"/>
                  <a:pt x="16356" y="39450"/>
                </a:cubicBezTo>
                <a:cubicBezTo>
                  <a:pt x="16166" y="40806"/>
                  <a:pt x="16329" y="42189"/>
                  <a:pt x="16899" y="43437"/>
                </a:cubicBezTo>
                <a:cubicBezTo>
                  <a:pt x="17197" y="44115"/>
                  <a:pt x="17739" y="44685"/>
                  <a:pt x="18390" y="45064"/>
                </a:cubicBezTo>
                <a:cubicBezTo>
                  <a:pt x="18847" y="45302"/>
                  <a:pt x="19352" y="45416"/>
                  <a:pt x="19865" y="45416"/>
                </a:cubicBezTo>
                <a:cubicBezTo>
                  <a:pt x="20114" y="45416"/>
                  <a:pt x="20366" y="45389"/>
                  <a:pt x="20615" y="45336"/>
                </a:cubicBezTo>
                <a:cubicBezTo>
                  <a:pt x="21266" y="45173"/>
                  <a:pt x="21917" y="44875"/>
                  <a:pt x="22486" y="44495"/>
                </a:cubicBezTo>
                <a:cubicBezTo>
                  <a:pt x="23056" y="44142"/>
                  <a:pt x="23544" y="43762"/>
                  <a:pt x="24086" y="43410"/>
                </a:cubicBezTo>
                <a:cubicBezTo>
                  <a:pt x="25226" y="42623"/>
                  <a:pt x="26148" y="41972"/>
                  <a:pt x="27124" y="41348"/>
                </a:cubicBezTo>
                <a:cubicBezTo>
                  <a:pt x="27638" y="41022"/>
                  <a:pt x="28091" y="40695"/>
                  <a:pt x="28328" y="40507"/>
                </a:cubicBezTo>
                <a:lnTo>
                  <a:pt x="28328" y="40507"/>
                </a:lnTo>
                <a:lnTo>
                  <a:pt x="28019" y="40725"/>
                </a:lnTo>
                <a:lnTo>
                  <a:pt x="28481" y="40372"/>
                </a:lnTo>
                <a:lnTo>
                  <a:pt x="28399" y="40426"/>
                </a:lnTo>
                <a:lnTo>
                  <a:pt x="29104" y="39938"/>
                </a:lnTo>
                <a:lnTo>
                  <a:pt x="29104" y="39938"/>
                </a:lnTo>
                <a:lnTo>
                  <a:pt x="29077" y="39965"/>
                </a:lnTo>
                <a:lnTo>
                  <a:pt x="30461" y="39043"/>
                </a:lnTo>
                <a:lnTo>
                  <a:pt x="31112" y="38555"/>
                </a:lnTo>
                <a:cubicBezTo>
                  <a:pt x="33037" y="37198"/>
                  <a:pt x="35099" y="35761"/>
                  <a:pt x="37160" y="34432"/>
                </a:cubicBezTo>
                <a:cubicBezTo>
                  <a:pt x="38571" y="33564"/>
                  <a:pt x="40849" y="32126"/>
                  <a:pt x="42856" y="31258"/>
                </a:cubicBezTo>
                <a:cubicBezTo>
                  <a:pt x="43477" y="30980"/>
                  <a:pt x="43692" y="30888"/>
                  <a:pt x="43649" y="30888"/>
                </a:cubicBezTo>
                <a:cubicBezTo>
                  <a:pt x="43645" y="30888"/>
                  <a:pt x="43640" y="30888"/>
                  <a:pt x="43634" y="30889"/>
                </a:cubicBezTo>
                <a:lnTo>
                  <a:pt x="43634" y="30889"/>
                </a:lnTo>
                <a:cubicBezTo>
                  <a:pt x="44122" y="30677"/>
                  <a:pt x="44625" y="30480"/>
                  <a:pt x="45142" y="30307"/>
                </a:cubicBezTo>
                <a:lnTo>
                  <a:pt x="45142" y="30307"/>
                </a:lnTo>
                <a:cubicBezTo>
                  <a:pt x="45121" y="30316"/>
                  <a:pt x="45101" y="30326"/>
                  <a:pt x="45080" y="30336"/>
                </a:cubicBezTo>
                <a:cubicBezTo>
                  <a:pt x="45127" y="30316"/>
                  <a:pt x="45175" y="30297"/>
                  <a:pt x="45222" y="30280"/>
                </a:cubicBezTo>
                <a:lnTo>
                  <a:pt x="45222" y="30280"/>
                </a:lnTo>
                <a:cubicBezTo>
                  <a:pt x="45195" y="30289"/>
                  <a:pt x="45168" y="30298"/>
                  <a:pt x="45142" y="30307"/>
                </a:cubicBezTo>
                <a:lnTo>
                  <a:pt x="45142" y="30307"/>
                </a:lnTo>
                <a:cubicBezTo>
                  <a:pt x="45284" y="30241"/>
                  <a:pt x="45430" y="30194"/>
                  <a:pt x="45596" y="30146"/>
                </a:cubicBezTo>
                <a:cubicBezTo>
                  <a:pt x="47265" y="29628"/>
                  <a:pt x="48990" y="29353"/>
                  <a:pt x="50740" y="29353"/>
                </a:cubicBezTo>
                <a:cubicBezTo>
                  <a:pt x="51095" y="29353"/>
                  <a:pt x="51450" y="29364"/>
                  <a:pt x="51807" y="29387"/>
                </a:cubicBezTo>
                <a:cubicBezTo>
                  <a:pt x="53028" y="29441"/>
                  <a:pt x="54248" y="29712"/>
                  <a:pt x="55415" y="30146"/>
                </a:cubicBezTo>
                <a:cubicBezTo>
                  <a:pt x="56581" y="30580"/>
                  <a:pt x="57639" y="31231"/>
                  <a:pt x="58561" y="32072"/>
                </a:cubicBezTo>
                <a:cubicBezTo>
                  <a:pt x="58968" y="32425"/>
                  <a:pt x="59347" y="32859"/>
                  <a:pt x="59673" y="33293"/>
                </a:cubicBezTo>
                <a:cubicBezTo>
                  <a:pt x="60161" y="33944"/>
                  <a:pt x="60568" y="34649"/>
                  <a:pt x="60894" y="35408"/>
                </a:cubicBezTo>
                <a:cubicBezTo>
                  <a:pt x="61219" y="36168"/>
                  <a:pt x="61463" y="36981"/>
                  <a:pt x="61545" y="37795"/>
                </a:cubicBezTo>
                <a:cubicBezTo>
                  <a:pt x="61707" y="39124"/>
                  <a:pt x="61490" y="40453"/>
                  <a:pt x="60894" y="41647"/>
                </a:cubicBezTo>
                <a:cubicBezTo>
                  <a:pt x="60812" y="41810"/>
                  <a:pt x="60731" y="41999"/>
                  <a:pt x="60622" y="42162"/>
                </a:cubicBezTo>
                <a:cubicBezTo>
                  <a:pt x="60541" y="42325"/>
                  <a:pt x="60432" y="42460"/>
                  <a:pt x="60324" y="42596"/>
                </a:cubicBezTo>
                <a:lnTo>
                  <a:pt x="60161" y="42840"/>
                </a:lnTo>
                <a:lnTo>
                  <a:pt x="59971" y="43030"/>
                </a:lnTo>
                <a:cubicBezTo>
                  <a:pt x="59844" y="43158"/>
                  <a:pt x="59740" y="43310"/>
                  <a:pt x="59615" y="43440"/>
                </a:cubicBezTo>
                <a:lnTo>
                  <a:pt x="59615" y="43440"/>
                </a:lnTo>
                <a:lnTo>
                  <a:pt x="59239" y="43762"/>
                </a:lnTo>
                <a:cubicBezTo>
                  <a:pt x="59158" y="43844"/>
                  <a:pt x="59076" y="43925"/>
                  <a:pt x="58968" y="44007"/>
                </a:cubicBezTo>
                <a:lnTo>
                  <a:pt x="58615" y="44278"/>
                </a:lnTo>
                <a:cubicBezTo>
                  <a:pt x="58100" y="44685"/>
                  <a:pt x="57530" y="45010"/>
                  <a:pt x="56961" y="45308"/>
                </a:cubicBezTo>
                <a:cubicBezTo>
                  <a:pt x="55198" y="46068"/>
                  <a:pt x="53299" y="46529"/>
                  <a:pt x="51400" y="46610"/>
                </a:cubicBezTo>
                <a:cubicBezTo>
                  <a:pt x="50997" y="46628"/>
                  <a:pt x="50593" y="46637"/>
                  <a:pt x="50189" y="46637"/>
                </a:cubicBezTo>
                <a:cubicBezTo>
                  <a:pt x="49318" y="46637"/>
                  <a:pt x="48447" y="46595"/>
                  <a:pt x="47576" y="46502"/>
                </a:cubicBezTo>
                <a:cubicBezTo>
                  <a:pt x="46301" y="46393"/>
                  <a:pt x="45026" y="46231"/>
                  <a:pt x="43724" y="46095"/>
                </a:cubicBezTo>
                <a:cubicBezTo>
                  <a:pt x="42328" y="45948"/>
                  <a:pt x="40908" y="45825"/>
                  <a:pt x="39486" y="45825"/>
                </a:cubicBezTo>
                <a:cubicBezTo>
                  <a:pt x="38283" y="45825"/>
                  <a:pt x="37079" y="45913"/>
                  <a:pt x="35885" y="46149"/>
                </a:cubicBezTo>
                <a:cubicBezTo>
                  <a:pt x="35560" y="46204"/>
                  <a:pt x="35261" y="46258"/>
                  <a:pt x="34963" y="46339"/>
                </a:cubicBezTo>
                <a:cubicBezTo>
                  <a:pt x="34665" y="46421"/>
                  <a:pt x="34339" y="46529"/>
                  <a:pt x="34041" y="46638"/>
                </a:cubicBezTo>
                <a:cubicBezTo>
                  <a:pt x="33444" y="46855"/>
                  <a:pt x="32875" y="47126"/>
                  <a:pt x="32332" y="47478"/>
                </a:cubicBezTo>
                <a:cubicBezTo>
                  <a:pt x="31220" y="48129"/>
                  <a:pt x="30244" y="48970"/>
                  <a:pt x="29430" y="49974"/>
                </a:cubicBezTo>
                <a:cubicBezTo>
                  <a:pt x="28589" y="50977"/>
                  <a:pt x="28019" y="52144"/>
                  <a:pt x="27694" y="53419"/>
                </a:cubicBezTo>
                <a:cubicBezTo>
                  <a:pt x="27558" y="54042"/>
                  <a:pt x="27504" y="54693"/>
                  <a:pt x="27585" y="55371"/>
                </a:cubicBezTo>
                <a:cubicBezTo>
                  <a:pt x="27613" y="55697"/>
                  <a:pt x="27667" y="56022"/>
                  <a:pt x="27748" y="56321"/>
                </a:cubicBezTo>
                <a:lnTo>
                  <a:pt x="27802" y="56565"/>
                </a:lnTo>
                <a:lnTo>
                  <a:pt x="27911" y="56836"/>
                </a:lnTo>
                <a:cubicBezTo>
                  <a:pt x="27992" y="57080"/>
                  <a:pt x="28101" y="57270"/>
                  <a:pt x="28209" y="57514"/>
                </a:cubicBezTo>
                <a:cubicBezTo>
                  <a:pt x="28236" y="57596"/>
                  <a:pt x="28264" y="57677"/>
                  <a:pt x="28318" y="57758"/>
                </a:cubicBezTo>
                <a:cubicBezTo>
                  <a:pt x="28399" y="57758"/>
                  <a:pt x="28508" y="57704"/>
                  <a:pt x="28589" y="57704"/>
                </a:cubicBezTo>
                <a:lnTo>
                  <a:pt x="29159" y="57514"/>
                </a:lnTo>
                <a:lnTo>
                  <a:pt x="29728" y="57351"/>
                </a:lnTo>
                <a:cubicBezTo>
                  <a:pt x="29918" y="57297"/>
                  <a:pt x="30081" y="57243"/>
                  <a:pt x="30244" y="57189"/>
                </a:cubicBezTo>
                <a:cubicBezTo>
                  <a:pt x="30596" y="57107"/>
                  <a:pt x="30922" y="56999"/>
                  <a:pt x="31274" y="56917"/>
                </a:cubicBezTo>
                <a:cubicBezTo>
                  <a:pt x="31952" y="56728"/>
                  <a:pt x="32630" y="56565"/>
                  <a:pt x="33336" y="56402"/>
                </a:cubicBezTo>
                <a:cubicBezTo>
                  <a:pt x="34692" y="56077"/>
                  <a:pt x="36102" y="55805"/>
                  <a:pt x="37486" y="55616"/>
                </a:cubicBezTo>
                <a:cubicBezTo>
                  <a:pt x="39764" y="55263"/>
                  <a:pt x="42070" y="55046"/>
                  <a:pt x="44375" y="54992"/>
                </a:cubicBezTo>
                <a:lnTo>
                  <a:pt x="45569" y="54965"/>
                </a:lnTo>
                <a:lnTo>
                  <a:pt x="46871" y="54965"/>
                </a:lnTo>
                <a:lnTo>
                  <a:pt x="47521" y="54992"/>
                </a:lnTo>
                <a:cubicBezTo>
                  <a:pt x="49393" y="55019"/>
                  <a:pt x="51237" y="55317"/>
                  <a:pt x="53001" y="55914"/>
                </a:cubicBezTo>
                <a:cubicBezTo>
                  <a:pt x="53868" y="56212"/>
                  <a:pt x="54682" y="56619"/>
                  <a:pt x="55442" y="57134"/>
                </a:cubicBezTo>
                <a:cubicBezTo>
                  <a:pt x="56174" y="57623"/>
                  <a:pt x="56798" y="58274"/>
                  <a:pt x="57232" y="59033"/>
                </a:cubicBezTo>
                <a:cubicBezTo>
                  <a:pt x="57530" y="59576"/>
                  <a:pt x="57720" y="60172"/>
                  <a:pt x="57801" y="60796"/>
                </a:cubicBezTo>
                <a:cubicBezTo>
                  <a:pt x="57856" y="61393"/>
                  <a:pt x="57774" y="62017"/>
                  <a:pt x="57612" y="62613"/>
                </a:cubicBezTo>
                <a:cubicBezTo>
                  <a:pt x="57422" y="63210"/>
                  <a:pt x="57123" y="63780"/>
                  <a:pt x="56744" y="64268"/>
                </a:cubicBezTo>
                <a:cubicBezTo>
                  <a:pt x="56364" y="64783"/>
                  <a:pt x="55930" y="65244"/>
                  <a:pt x="55442" y="65624"/>
                </a:cubicBezTo>
                <a:cubicBezTo>
                  <a:pt x="54628" y="66275"/>
                  <a:pt x="53706" y="66791"/>
                  <a:pt x="52729" y="67116"/>
                </a:cubicBezTo>
                <a:cubicBezTo>
                  <a:pt x="51726" y="67414"/>
                  <a:pt x="50695" y="67631"/>
                  <a:pt x="49664" y="67713"/>
                </a:cubicBezTo>
                <a:cubicBezTo>
                  <a:pt x="48968" y="67767"/>
                  <a:pt x="48266" y="67785"/>
                  <a:pt x="47559" y="67785"/>
                </a:cubicBezTo>
                <a:cubicBezTo>
                  <a:pt x="46144" y="67785"/>
                  <a:pt x="44710" y="67713"/>
                  <a:pt x="43263" y="67713"/>
                </a:cubicBezTo>
                <a:cubicBezTo>
                  <a:pt x="43139" y="67710"/>
                  <a:pt x="43015" y="67709"/>
                  <a:pt x="42891" y="67709"/>
                </a:cubicBezTo>
                <a:cubicBezTo>
                  <a:pt x="41527" y="67709"/>
                  <a:pt x="40187" y="67846"/>
                  <a:pt x="38869" y="68120"/>
                </a:cubicBezTo>
                <a:cubicBezTo>
                  <a:pt x="37431" y="68418"/>
                  <a:pt x="36048" y="68988"/>
                  <a:pt x="34882" y="69856"/>
                </a:cubicBezTo>
                <a:cubicBezTo>
                  <a:pt x="33661" y="70723"/>
                  <a:pt x="32766" y="71944"/>
                  <a:pt x="32278" y="73354"/>
                </a:cubicBezTo>
                <a:cubicBezTo>
                  <a:pt x="31763" y="74765"/>
                  <a:pt x="31627" y="76311"/>
                  <a:pt x="31871" y="77803"/>
                </a:cubicBezTo>
                <a:cubicBezTo>
                  <a:pt x="31871" y="77911"/>
                  <a:pt x="31925" y="78020"/>
                  <a:pt x="31925" y="78128"/>
                </a:cubicBezTo>
                <a:cubicBezTo>
                  <a:pt x="31979" y="78345"/>
                  <a:pt x="32034" y="78562"/>
                  <a:pt x="32088" y="78752"/>
                </a:cubicBezTo>
                <a:cubicBezTo>
                  <a:pt x="32115" y="78969"/>
                  <a:pt x="32169" y="79186"/>
                  <a:pt x="32251" y="79376"/>
                </a:cubicBezTo>
                <a:lnTo>
                  <a:pt x="32468" y="80000"/>
                </a:lnTo>
                <a:lnTo>
                  <a:pt x="32712" y="80569"/>
                </a:lnTo>
                <a:cubicBezTo>
                  <a:pt x="32793" y="80786"/>
                  <a:pt x="32902" y="80976"/>
                  <a:pt x="33010" y="81166"/>
                </a:cubicBezTo>
                <a:cubicBezTo>
                  <a:pt x="33092" y="81356"/>
                  <a:pt x="33200" y="81546"/>
                  <a:pt x="33309" y="81736"/>
                </a:cubicBezTo>
                <a:cubicBezTo>
                  <a:pt x="34204" y="83173"/>
                  <a:pt x="35451" y="84367"/>
                  <a:pt x="36943" y="85208"/>
                </a:cubicBezTo>
                <a:cubicBezTo>
                  <a:pt x="37920" y="85777"/>
                  <a:pt x="38950" y="86211"/>
                  <a:pt x="40035" y="86510"/>
                </a:cubicBezTo>
                <a:cubicBezTo>
                  <a:pt x="41450" y="86894"/>
                  <a:pt x="42911" y="87097"/>
                  <a:pt x="44383" y="87097"/>
                </a:cubicBezTo>
                <a:cubicBezTo>
                  <a:pt x="44886" y="87097"/>
                  <a:pt x="45390" y="87073"/>
                  <a:pt x="45894" y="87025"/>
                </a:cubicBezTo>
                <a:cubicBezTo>
                  <a:pt x="46165" y="87025"/>
                  <a:pt x="46382" y="86998"/>
                  <a:pt x="46545" y="86971"/>
                </a:cubicBezTo>
                <a:cubicBezTo>
                  <a:pt x="46823" y="86931"/>
                  <a:pt x="46912" y="86906"/>
                  <a:pt x="46855" y="86906"/>
                </a:cubicBezTo>
                <a:cubicBezTo>
                  <a:pt x="46834" y="86906"/>
                  <a:pt x="46793" y="86909"/>
                  <a:pt x="46735" y="86916"/>
                </a:cubicBezTo>
                <a:cubicBezTo>
                  <a:pt x="46491" y="86916"/>
                  <a:pt x="45948" y="86971"/>
                  <a:pt x="45189" y="86971"/>
                </a:cubicBezTo>
                <a:cubicBezTo>
                  <a:pt x="44983" y="86978"/>
                  <a:pt x="44779" y="86982"/>
                  <a:pt x="44574" y="86982"/>
                </a:cubicBezTo>
                <a:cubicBezTo>
                  <a:pt x="43349" y="86982"/>
                  <a:pt x="42143" y="86843"/>
                  <a:pt x="40958" y="86564"/>
                </a:cubicBezTo>
                <a:cubicBezTo>
                  <a:pt x="40252" y="86401"/>
                  <a:pt x="39574" y="86184"/>
                  <a:pt x="38923" y="85940"/>
                </a:cubicBezTo>
                <a:cubicBezTo>
                  <a:pt x="38293" y="85688"/>
                  <a:pt x="37687" y="85389"/>
                  <a:pt x="37125" y="85043"/>
                </a:cubicBezTo>
                <a:lnTo>
                  <a:pt x="37125" y="85043"/>
                </a:lnTo>
                <a:cubicBezTo>
                  <a:pt x="38018" y="85508"/>
                  <a:pt x="38960" y="85898"/>
                  <a:pt x="39927" y="86211"/>
                </a:cubicBezTo>
                <a:cubicBezTo>
                  <a:pt x="40849" y="86482"/>
                  <a:pt x="41798" y="86672"/>
                  <a:pt x="42775" y="86754"/>
                </a:cubicBezTo>
                <a:cubicBezTo>
                  <a:pt x="43408" y="86816"/>
                  <a:pt x="44042" y="86849"/>
                  <a:pt x="44676" y="86849"/>
                </a:cubicBezTo>
                <a:cubicBezTo>
                  <a:pt x="45425" y="86849"/>
                  <a:pt x="46175" y="86802"/>
                  <a:pt x="46925" y="86699"/>
                </a:cubicBezTo>
                <a:cubicBezTo>
                  <a:pt x="47494" y="86645"/>
                  <a:pt x="48037" y="86564"/>
                  <a:pt x="48579" y="86401"/>
                </a:cubicBezTo>
                <a:cubicBezTo>
                  <a:pt x="48634" y="86374"/>
                  <a:pt x="48579" y="86374"/>
                  <a:pt x="48579" y="86347"/>
                </a:cubicBezTo>
                <a:cubicBezTo>
                  <a:pt x="47576" y="86537"/>
                  <a:pt x="46545" y="86645"/>
                  <a:pt x="45514" y="86672"/>
                </a:cubicBezTo>
                <a:cubicBezTo>
                  <a:pt x="44646" y="86672"/>
                  <a:pt x="43778" y="86645"/>
                  <a:pt x="42910" y="86537"/>
                </a:cubicBezTo>
                <a:cubicBezTo>
                  <a:pt x="42015" y="86428"/>
                  <a:pt x="41120" y="86238"/>
                  <a:pt x="40252" y="85994"/>
                </a:cubicBezTo>
                <a:cubicBezTo>
                  <a:pt x="38408" y="85479"/>
                  <a:pt x="36699" y="84529"/>
                  <a:pt x="35316" y="83255"/>
                </a:cubicBezTo>
                <a:cubicBezTo>
                  <a:pt x="34692" y="82658"/>
                  <a:pt x="34149" y="81953"/>
                  <a:pt x="33715" y="81220"/>
                </a:cubicBezTo>
                <a:cubicBezTo>
                  <a:pt x="33281" y="80461"/>
                  <a:pt x="32956" y="79674"/>
                  <a:pt x="32739" y="78834"/>
                </a:cubicBezTo>
                <a:cubicBezTo>
                  <a:pt x="32386" y="77532"/>
                  <a:pt x="32332" y="76175"/>
                  <a:pt x="32549" y="74873"/>
                </a:cubicBezTo>
                <a:cubicBezTo>
                  <a:pt x="32739" y="73571"/>
                  <a:pt x="33309" y="72351"/>
                  <a:pt x="34177" y="71374"/>
                </a:cubicBezTo>
                <a:cubicBezTo>
                  <a:pt x="34421" y="71049"/>
                  <a:pt x="34719" y="70778"/>
                  <a:pt x="35044" y="70534"/>
                </a:cubicBezTo>
                <a:cubicBezTo>
                  <a:pt x="35560" y="70127"/>
                  <a:pt x="36102" y="69801"/>
                  <a:pt x="36699" y="69530"/>
                </a:cubicBezTo>
                <a:lnTo>
                  <a:pt x="36699" y="69530"/>
                </a:lnTo>
                <a:cubicBezTo>
                  <a:pt x="35885" y="69910"/>
                  <a:pt x="35126" y="70425"/>
                  <a:pt x="34475" y="71049"/>
                </a:cubicBezTo>
                <a:cubicBezTo>
                  <a:pt x="33797" y="71781"/>
                  <a:pt x="33281" y="72622"/>
                  <a:pt x="32929" y="73544"/>
                </a:cubicBezTo>
                <a:cubicBezTo>
                  <a:pt x="32576" y="74602"/>
                  <a:pt x="32413" y="75687"/>
                  <a:pt x="32468" y="76799"/>
                </a:cubicBezTo>
                <a:cubicBezTo>
                  <a:pt x="32495" y="77233"/>
                  <a:pt x="32549" y="77640"/>
                  <a:pt x="32630" y="78074"/>
                </a:cubicBezTo>
                <a:cubicBezTo>
                  <a:pt x="32712" y="78508"/>
                  <a:pt x="32820" y="78915"/>
                  <a:pt x="32956" y="79349"/>
                </a:cubicBezTo>
                <a:cubicBezTo>
                  <a:pt x="33092" y="79756"/>
                  <a:pt x="33254" y="80135"/>
                  <a:pt x="33444" y="80542"/>
                </a:cubicBezTo>
                <a:cubicBezTo>
                  <a:pt x="33634" y="80922"/>
                  <a:pt x="33851" y="81275"/>
                  <a:pt x="34068" y="81654"/>
                </a:cubicBezTo>
                <a:cubicBezTo>
                  <a:pt x="34502" y="82278"/>
                  <a:pt x="34990" y="82875"/>
                  <a:pt x="35560" y="83390"/>
                </a:cubicBezTo>
                <a:cubicBezTo>
                  <a:pt x="35831" y="83634"/>
                  <a:pt x="36129" y="83851"/>
                  <a:pt x="36455" y="84096"/>
                </a:cubicBezTo>
                <a:cubicBezTo>
                  <a:pt x="36591" y="84177"/>
                  <a:pt x="36753" y="84313"/>
                  <a:pt x="36916" y="84394"/>
                </a:cubicBezTo>
                <a:lnTo>
                  <a:pt x="37377" y="84692"/>
                </a:lnTo>
                <a:cubicBezTo>
                  <a:pt x="38679" y="85425"/>
                  <a:pt x="40117" y="85940"/>
                  <a:pt x="41581" y="86184"/>
                </a:cubicBezTo>
                <a:cubicBezTo>
                  <a:pt x="42247" y="86313"/>
                  <a:pt x="43065" y="86391"/>
                  <a:pt x="43216" y="86391"/>
                </a:cubicBezTo>
                <a:cubicBezTo>
                  <a:pt x="43256" y="86391"/>
                  <a:pt x="43250" y="86385"/>
                  <a:pt x="43182" y="86374"/>
                </a:cubicBezTo>
                <a:cubicBezTo>
                  <a:pt x="42856" y="86320"/>
                  <a:pt x="41690" y="86184"/>
                  <a:pt x="40822" y="85940"/>
                </a:cubicBezTo>
                <a:lnTo>
                  <a:pt x="40008" y="85723"/>
                </a:lnTo>
                <a:cubicBezTo>
                  <a:pt x="39737" y="85642"/>
                  <a:pt x="39493" y="85533"/>
                  <a:pt x="39222" y="85452"/>
                </a:cubicBezTo>
                <a:cubicBezTo>
                  <a:pt x="38326" y="85099"/>
                  <a:pt x="37486" y="84665"/>
                  <a:pt x="36699" y="84123"/>
                </a:cubicBezTo>
                <a:cubicBezTo>
                  <a:pt x="36509" y="83987"/>
                  <a:pt x="36319" y="83851"/>
                  <a:pt x="36129" y="83716"/>
                </a:cubicBezTo>
                <a:lnTo>
                  <a:pt x="35587" y="83255"/>
                </a:lnTo>
                <a:cubicBezTo>
                  <a:pt x="35234" y="82929"/>
                  <a:pt x="34936" y="82577"/>
                  <a:pt x="34638" y="82224"/>
                </a:cubicBezTo>
                <a:cubicBezTo>
                  <a:pt x="34041" y="81465"/>
                  <a:pt x="33580" y="80651"/>
                  <a:pt x="33227" y="79756"/>
                </a:cubicBezTo>
                <a:cubicBezTo>
                  <a:pt x="32902" y="78861"/>
                  <a:pt x="32685" y="77938"/>
                  <a:pt x="32630" y="76989"/>
                </a:cubicBezTo>
                <a:cubicBezTo>
                  <a:pt x="32549" y="76094"/>
                  <a:pt x="32630" y="75226"/>
                  <a:pt x="32847" y="74358"/>
                </a:cubicBezTo>
                <a:cubicBezTo>
                  <a:pt x="33037" y="73490"/>
                  <a:pt x="33390" y="72704"/>
                  <a:pt x="33905" y="71971"/>
                </a:cubicBezTo>
                <a:cubicBezTo>
                  <a:pt x="34936" y="70561"/>
                  <a:pt x="36509" y="69639"/>
                  <a:pt x="38218" y="69150"/>
                </a:cubicBezTo>
                <a:cubicBezTo>
                  <a:pt x="39439" y="68798"/>
                  <a:pt x="40686" y="68608"/>
                  <a:pt x="41934" y="68581"/>
                </a:cubicBezTo>
                <a:cubicBezTo>
                  <a:pt x="42329" y="68564"/>
                  <a:pt x="42727" y="68557"/>
                  <a:pt x="43126" y="68557"/>
                </a:cubicBezTo>
                <a:cubicBezTo>
                  <a:pt x="44014" y="68557"/>
                  <a:pt x="44906" y="68589"/>
                  <a:pt x="45786" y="68608"/>
                </a:cubicBezTo>
                <a:cubicBezTo>
                  <a:pt x="46314" y="68623"/>
                  <a:pt x="46846" y="68634"/>
                  <a:pt x="47380" y="68634"/>
                </a:cubicBezTo>
                <a:cubicBezTo>
                  <a:pt x="48793" y="68634"/>
                  <a:pt x="50220" y="68558"/>
                  <a:pt x="51617" y="68282"/>
                </a:cubicBezTo>
                <a:cubicBezTo>
                  <a:pt x="53624" y="67930"/>
                  <a:pt x="55442" y="66953"/>
                  <a:pt x="56852" y="65516"/>
                </a:cubicBezTo>
                <a:cubicBezTo>
                  <a:pt x="57232" y="65109"/>
                  <a:pt x="57584" y="64648"/>
                  <a:pt x="57856" y="64160"/>
                </a:cubicBezTo>
                <a:cubicBezTo>
                  <a:pt x="58154" y="63671"/>
                  <a:pt x="58371" y="63129"/>
                  <a:pt x="58534" y="62559"/>
                </a:cubicBezTo>
                <a:cubicBezTo>
                  <a:pt x="58561" y="62424"/>
                  <a:pt x="58588" y="62288"/>
                  <a:pt x="58615" y="62125"/>
                </a:cubicBezTo>
                <a:cubicBezTo>
                  <a:pt x="58642" y="61990"/>
                  <a:pt x="58669" y="61854"/>
                  <a:pt x="58669" y="61718"/>
                </a:cubicBezTo>
                <a:lnTo>
                  <a:pt x="58697" y="61284"/>
                </a:lnTo>
                <a:lnTo>
                  <a:pt x="58697" y="60878"/>
                </a:lnTo>
                <a:cubicBezTo>
                  <a:pt x="58669" y="60606"/>
                  <a:pt x="58642" y="60335"/>
                  <a:pt x="58561" y="60091"/>
                </a:cubicBezTo>
                <a:cubicBezTo>
                  <a:pt x="58534" y="59847"/>
                  <a:pt x="58452" y="59603"/>
                  <a:pt x="58344" y="59359"/>
                </a:cubicBezTo>
                <a:cubicBezTo>
                  <a:pt x="57910" y="58192"/>
                  <a:pt x="57123" y="57189"/>
                  <a:pt x="56093" y="56511"/>
                </a:cubicBezTo>
                <a:cubicBezTo>
                  <a:pt x="55089" y="55805"/>
                  <a:pt x="54004" y="55290"/>
                  <a:pt x="52865" y="54937"/>
                </a:cubicBezTo>
                <a:cubicBezTo>
                  <a:pt x="51726" y="54612"/>
                  <a:pt x="50559" y="54368"/>
                  <a:pt x="49366" y="54232"/>
                </a:cubicBezTo>
                <a:cubicBezTo>
                  <a:pt x="49068" y="54205"/>
                  <a:pt x="48796" y="54178"/>
                  <a:pt x="48498" y="54178"/>
                </a:cubicBezTo>
                <a:cubicBezTo>
                  <a:pt x="48200" y="54151"/>
                  <a:pt x="47901" y="54151"/>
                  <a:pt x="47603" y="54124"/>
                </a:cubicBezTo>
                <a:cubicBezTo>
                  <a:pt x="47223" y="54124"/>
                  <a:pt x="46831" y="54112"/>
                  <a:pt x="46444" y="54112"/>
                </a:cubicBezTo>
                <a:cubicBezTo>
                  <a:pt x="46250" y="54112"/>
                  <a:pt x="46057" y="54115"/>
                  <a:pt x="45867" y="54124"/>
                </a:cubicBezTo>
                <a:cubicBezTo>
                  <a:pt x="42015" y="54124"/>
                  <a:pt x="38191" y="54531"/>
                  <a:pt x="34421" y="55290"/>
                </a:cubicBezTo>
                <a:cubicBezTo>
                  <a:pt x="33498" y="55480"/>
                  <a:pt x="32576" y="55697"/>
                  <a:pt x="31708" y="55914"/>
                </a:cubicBezTo>
                <a:cubicBezTo>
                  <a:pt x="31247" y="56050"/>
                  <a:pt x="30786" y="56158"/>
                  <a:pt x="30352" y="56294"/>
                </a:cubicBezTo>
                <a:lnTo>
                  <a:pt x="29674" y="56483"/>
                </a:lnTo>
                <a:lnTo>
                  <a:pt x="29050" y="56673"/>
                </a:lnTo>
                <a:lnTo>
                  <a:pt x="28806" y="56755"/>
                </a:lnTo>
                <a:cubicBezTo>
                  <a:pt x="28752" y="56673"/>
                  <a:pt x="28725" y="56592"/>
                  <a:pt x="28698" y="56511"/>
                </a:cubicBezTo>
                <a:lnTo>
                  <a:pt x="28643" y="56375"/>
                </a:lnTo>
                <a:cubicBezTo>
                  <a:pt x="28616" y="56294"/>
                  <a:pt x="28589" y="56212"/>
                  <a:pt x="28589" y="56131"/>
                </a:cubicBezTo>
                <a:cubicBezTo>
                  <a:pt x="28535" y="55995"/>
                  <a:pt x="28508" y="55833"/>
                  <a:pt x="28481" y="55670"/>
                </a:cubicBezTo>
                <a:cubicBezTo>
                  <a:pt x="28291" y="54503"/>
                  <a:pt x="28508" y="53310"/>
                  <a:pt x="29023" y="52225"/>
                </a:cubicBezTo>
                <a:lnTo>
                  <a:pt x="29023" y="52279"/>
                </a:lnTo>
                <a:cubicBezTo>
                  <a:pt x="29294" y="51601"/>
                  <a:pt x="29674" y="51004"/>
                  <a:pt x="30135" y="50462"/>
                </a:cubicBezTo>
                <a:cubicBezTo>
                  <a:pt x="30976" y="49458"/>
                  <a:pt x="31952" y="48645"/>
                  <a:pt x="33092" y="48021"/>
                </a:cubicBezTo>
                <a:cubicBezTo>
                  <a:pt x="33688" y="47695"/>
                  <a:pt x="34285" y="47424"/>
                  <a:pt x="34936" y="47234"/>
                </a:cubicBezTo>
                <a:cubicBezTo>
                  <a:pt x="35587" y="47072"/>
                  <a:pt x="36238" y="46909"/>
                  <a:pt x="36916" y="46827"/>
                </a:cubicBezTo>
                <a:cubicBezTo>
                  <a:pt x="37786" y="46723"/>
                  <a:pt x="38655" y="46674"/>
                  <a:pt x="39532" y="46674"/>
                </a:cubicBezTo>
                <a:cubicBezTo>
                  <a:pt x="40022" y="46674"/>
                  <a:pt x="40515" y="46690"/>
                  <a:pt x="41012" y="46719"/>
                </a:cubicBezTo>
                <a:cubicBezTo>
                  <a:pt x="43751" y="46882"/>
                  <a:pt x="46518" y="47343"/>
                  <a:pt x="49339" y="47478"/>
                </a:cubicBezTo>
                <a:cubicBezTo>
                  <a:pt x="49650" y="47499"/>
                  <a:pt x="49960" y="47508"/>
                  <a:pt x="50271" y="47508"/>
                </a:cubicBezTo>
                <a:cubicBezTo>
                  <a:pt x="50774" y="47508"/>
                  <a:pt x="51277" y="47485"/>
                  <a:pt x="51780" y="47451"/>
                </a:cubicBezTo>
                <a:cubicBezTo>
                  <a:pt x="52187" y="47424"/>
                  <a:pt x="52567" y="47370"/>
                  <a:pt x="52919" y="47343"/>
                </a:cubicBezTo>
                <a:lnTo>
                  <a:pt x="53868" y="47180"/>
                </a:lnTo>
                <a:cubicBezTo>
                  <a:pt x="55496" y="46882"/>
                  <a:pt x="57069" y="46285"/>
                  <a:pt x="58480" y="45471"/>
                </a:cubicBezTo>
                <a:cubicBezTo>
                  <a:pt x="60351" y="44413"/>
                  <a:pt x="61707" y="42650"/>
                  <a:pt x="62250" y="40589"/>
                </a:cubicBezTo>
                <a:cubicBezTo>
                  <a:pt x="62494" y="39640"/>
                  <a:pt x="62548" y="38636"/>
                  <a:pt x="62440" y="37660"/>
                </a:cubicBezTo>
                <a:cubicBezTo>
                  <a:pt x="62304" y="36710"/>
                  <a:pt x="62060" y="35761"/>
                  <a:pt x="61653" y="34866"/>
                </a:cubicBezTo>
                <a:cubicBezTo>
                  <a:pt x="61300" y="34052"/>
                  <a:pt x="60812" y="33266"/>
                  <a:pt x="60270" y="32560"/>
                </a:cubicBezTo>
                <a:cubicBezTo>
                  <a:pt x="59727" y="31909"/>
                  <a:pt x="59103" y="31313"/>
                  <a:pt x="58425" y="30797"/>
                </a:cubicBezTo>
                <a:cubicBezTo>
                  <a:pt x="56933" y="29712"/>
                  <a:pt x="55198" y="29007"/>
                  <a:pt x="53380" y="28682"/>
                </a:cubicBezTo>
                <a:cubicBezTo>
                  <a:pt x="52485" y="28532"/>
                  <a:pt x="51576" y="28458"/>
                  <a:pt x="50664" y="28458"/>
                </a:cubicBezTo>
                <a:cubicBezTo>
                  <a:pt x="49752" y="28458"/>
                  <a:pt x="48837" y="28532"/>
                  <a:pt x="47928" y="28682"/>
                </a:cubicBezTo>
                <a:cubicBezTo>
                  <a:pt x="46545" y="28926"/>
                  <a:pt x="45189" y="29278"/>
                  <a:pt x="43887" y="29767"/>
                </a:cubicBezTo>
                <a:cubicBezTo>
                  <a:pt x="43209" y="30038"/>
                  <a:pt x="42504" y="30363"/>
                  <a:pt x="41798" y="30716"/>
                </a:cubicBezTo>
                <a:lnTo>
                  <a:pt x="41853" y="30689"/>
                </a:lnTo>
                <a:lnTo>
                  <a:pt x="41853" y="30689"/>
                </a:lnTo>
                <a:cubicBezTo>
                  <a:pt x="40307" y="31448"/>
                  <a:pt x="38815" y="32289"/>
                  <a:pt x="37377" y="33211"/>
                </a:cubicBezTo>
                <a:cubicBezTo>
                  <a:pt x="35858" y="34188"/>
                  <a:pt x="34529" y="35083"/>
                  <a:pt x="32929" y="36222"/>
                </a:cubicBezTo>
                <a:cubicBezTo>
                  <a:pt x="31844" y="36981"/>
                  <a:pt x="30244" y="38066"/>
                  <a:pt x="28942" y="38934"/>
                </a:cubicBezTo>
                <a:lnTo>
                  <a:pt x="26392" y="40697"/>
                </a:lnTo>
                <a:lnTo>
                  <a:pt x="22432" y="43437"/>
                </a:lnTo>
                <a:cubicBezTo>
                  <a:pt x="21808" y="43898"/>
                  <a:pt x="21103" y="44224"/>
                  <a:pt x="20370" y="44441"/>
                </a:cubicBezTo>
                <a:cubicBezTo>
                  <a:pt x="20200" y="44478"/>
                  <a:pt x="20028" y="44497"/>
                  <a:pt x="19858" y="44497"/>
                </a:cubicBezTo>
                <a:cubicBezTo>
                  <a:pt x="19296" y="44497"/>
                  <a:pt x="18752" y="44293"/>
                  <a:pt x="18336" y="43898"/>
                </a:cubicBezTo>
                <a:cubicBezTo>
                  <a:pt x="18038" y="43627"/>
                  <a:pt x="17794" y="43301"/>
                  <a:pt x="17658" y="42922"/>
                </a:cubicBezTo>
                <a:cubicBezTo>
                  <a:pt x="17550" y="42732"/>
                  <a:pt x="17495" y="42542"/>
                  <a:pt x="17441" y="42352"/>
                </a:cubicBezTo>
                <a:cubicBezTo>
                  <a:pt x="17387" y="42135"/>
                  <a:pt x="17333" y="41945"/>
                  <a:pt x="17305" y="41728"/>
                </a:cubicBezTo>
                <a:cubicBezTo>
                  <a:pt x="17143" y="40887"/>
                  <a:pt x="17170" y="40046"/>
                  <a:pt x="17305" y="39206"/>
                </a:cubicBezTo>
                <a:cubicBezTo>
                  <a:pt x="17387" y="38772"/>
                  <a:pt x="17495" y="38365"/>
                  <a:pt x="17658" y="37958"/>
                </a:cubicBezTo>
                <a:lnTo>
                  <a:pt x="17875" y="37334"/>
                </a:lnTo>
                <a:lnTo>
                  <a:pt x="17984" y="37009"/>
                </a:lnTo>
                <a:cubicBezTo>
                  <a:pt x="18011" y="36900"/>
                  <a:pt x="18065" y="36792"/>
                  <a:pt x="18119" y="36710"/>
                </a:cubicBezTo>
                <a:cubicBezTo>
                  <a:pt x="18309" y="36303"/>
                  <a:pt x="18445" y="35869"/>
                  <a:pt x="18662" y="35490"/>
                </a:cubicBezTo>
                <a:lnTo>
                  <a:pt x="19313" y="34296"/>
                </a:lnTo>
                <a:cubicBezTo>
                  <a:pt x="19448" y="34052"/>
                  <a:pt x="19638" y="33754"/>
                  <a:pt x="19828" y="33455"/>
                </a:cubicBezTo>
                <a:cubicBezTo>
                  <a:pt x="19936" y="33293"/>
                  <a:pt x="20018" y="33130"/>
                  <a:pt x="20126" y="32994"/>
                </a:cubicBezTo>
                <a:lnTo>
                  <a:pt x="20452" y="32533"/>
                </a:lnTo>
                <a:lnTo>
                  <a:pt x="20994" y="31774"/>
                </a:lnTo>
                <a:lnTo>
                  <a:pt x="21591" y="31068"/>
                </a:lnTo>
                <a:cubicBezTo>
                  <a:pt x="21990" y="30563"/>
                  <a:pt x="22441" y="30084"/>
                  <a:pt x="22893" y="29631"/>
                </a:cubicBezTo>
                <a:lnTo>
                  <a:pt x="22893" y="29631"/>
                </a:lnTo>
                <a:lnTo>
                  <a:pt x="22947" y="29604"/>
                </a:lnTo>
                <a:cubicBezTo>
                  <a:pt x="24168" y="28410"/>
                  <a:pt x="25497" y="27325"/>
                  <a:pt x="26907" y="26349"/>
                </a:cubicBezTo>
                <a:lnTo>
                  <a:pt x="26907" y="26349"/>
                </a:lnTo>
                <a:lnTo>
                  <a:pt x="26880" y="26376"/>
                </a:lnTo>
                <a:lnTo>
                  <a:pt x="27558" y="25915"/>
                </a:lnTo>
                <a:lnTo>
                  <a:pt x="27504" y="25942"/>
                </a:lnTo>
                <a:cubicBezTo>
                  <a:pt x="27721" y="25806"/>
                  <a:pt x="27965" y="25644"/>
                  <a:pt x="28182" y="25508"/>
                </a:cubicBezTo>
                <a:lnTo>
                  <a:pt x="28182" y="25508"/>
                </a:lnTo>
                <a:lnTo>
                  <a:pt x="28128" y="25535"/>
                </a:lnTo>
                <a:lnTo>
                  <a:pt x="28779" y="25128"/>
                </a:lnTo>
                <a:lnTo>
                  <a:pt x="28752" y="25156"/>
                </a:lnTo>
                <a:cubicBezTo>
                  <a:pt x="29131" y="24911"/>
                  <a:pt x="29538" y="24694"/>
                  <a:pt x="29945" y="24450"/>
                </a:cubicBezTo>
                <a:cubicBezTo>
                  <a:pt x="30840" y="23989"/>
                  <a:pt x="32332" y="23284"/>
                  <a:pt x="33444" y="22823"/>
                </a:cubicBezTo>
                <a:lnTo>
                  <a:pt x="33444" y="22823"/>
                </a:lnTo>
                <a:lnTo>
                  <a:pt x="33390" y="22850"/>
                </a:lnTo>
                <a:cubicBezTo>
                  <a:pt x="34041" y="22579"/>
                  <a:pt x="34665" y="22335"/>
                  <a:pt x="35316" y="22118"/>
                </a:cubicBezTo>
                <a:cubicBezTo>
                  <a:pt x="35777" y="21982"/>
                  <a:pt x="36129" y="21874"/>
                  <a:pt x="36753" y="21684"/>
                </a:cubicBezTo>
                <a:cubicBezTo>
                  <a:pt x="38462" y="21087"/>
                  <a:pt x="40225" y="20626"/>
                  <a:pt x="41988" y="20273"/>
                </a:cubicBezTo>
                <a:lnTo>
                  <a:pt x="41961" y="20273"/>
                </a:lnTo>
                <a:cubicBezTo>
                  <a:pt x="43372" y="20002"/>
                  <a:pt x="44673" y="19758"/>
                  <a:pt x="46138" y="19487"/>
                </a:cubicBezTo>
                <a:cubicBezTo>
                  <a:pt x="47304" y="19297"/>
                  <a:pt x="48742" y="19080"/>
                  <a:pt x="50044" y="18890"/>
                </a:cubicBezTo>
                <a:lnTo>
                  <a:pt x="50121" y="18877"/>
                </a:lnTo>
                <a:lnTo>
                  <a:pt x="50121" y="18877"/>
                </a:lnTo>
                <a:lnTo>
                  <a:pt x="51102" y="18781"/>
                </a:lnTo>
                <a:cubicBezTo>
                  <a:pt x="52133" y="18646"/>
                  <a:pt x="53462" y="18456"/>
                  <a:pt x="53814" y="18402"/>
                </a:cubicBezTo>
                <a:cubicBezTo>
                  <a:pt x="55849" y="18185"/>
                  <a:pt x="57774" y="17859"/>
                  <a:pt x="59727" y="17561"/>
                </a:cubicBezTo>
                <a:lnTo>
                  <a:pt x="59998" y="17561"/>
                </a:lnTo>
                <a:cubicBezTo>
                  <a:pt x="60859" y="17434"/>
                  <a:pt x="61720" y="17213"/>
                  <a:pt x="62537" y="16919"/>
                </a:cubicBezTo>
                <a:lnTo>
                  <a:pt x="62537" y="16919"/>
                </a:lnTo>
                <a:lnTo>
                  <a:pt x="62684" y="16883"/>
                </a:lnTo>
                <a:lnTo>
                  <a:pt x="63308" y="16693"/>
                </a:lnTo>
                <a:lnTo>
                  <a:pt x="63714" y="16530"/>
                </a:lnTo>
                <a:cubicBezTo>
                  <a:pt x="63959" y="16449"/>
                  <a:pt x="63742" y="16557"/>
                  <a:pt x="64148" y="16395"/>
                </a:cubicBezTo>
                <a:cubicBezTo>
                  <a:pt x="64664" y="16178"/>
                  <a:pt x="65179" y="15906"/>
                  <a:pt x="65640" y="15635"/>
                </a:cubicBezTo>
                <a:cubicBezTo>
                  <a:pt x="65855" y="15485"/>
                  <a:pt x="65951" y="15436"/>
                  <a:pt x="65995" y="15436"/>
                </a:cubicBezTo>
                <a:cubicBezTo>
                  <a:pt x="66006" y="15436"/>
                  <a:pt x="66014" y="15440"/>
                  <a:pt x="66020" y="15445"/>
                </a:cubicBezTo>
                <a:cubicBezTo>
                  <a:pt x="66590" y="14984"/>
                  <a:pt x="67078" y="14442"/>
                  <a:pt x="67512" y="13845"/>
                </a:cubicBezTo>
                <a:lnTo>
                  <a:pt x="67729" y="13465"/>
                </a:lnTo>
                <a:cubicBezTo>
                  <a:pt x="67810" y="13357"/>
                  <a:pt x="67837" y="13248"/>
                  <a:pt x="67892" y="13140"/>
                </a:cubicBezTo>
                <a:cubicBezTo>
                  <a:pt x="67946" y="13004"/>
                  <a:pt x="68000" y="12868"/>
                  <a:pt x="68027" y="12760"/>
                </a:cubicBezTo>
                <a:lnTo>
                  <a:pt x="68027" y="12706"/>
                </a:lnTo>
                <a:cubicBezTo>
                  <a:pt x="67892" y="13031"/>
                  <a:pt x="67702" y="13357"/>
                  <a:pt x="67512" y="13628"/>
                </a:cubicBezTo>
                <a:lnTo>
                  <a:pt x="67322" y="13899"/>
                </a:lnTo>
                <a:lnTo>
                  <a:pt x="67186" y="14062"/>
                </a:lnTo>
                <a:cubicBezTo>
                  <a:pt x="67129" y="14119"/>
                  <a:pt x="67101" y="14142"/>
                  <a:pt x="67093" y="14142"/>
                </a:cubicBezTo>
                <a:cubicBezTo>
                  <a:pt x="67083" y="14142"/>
                  <a:pt x="67112" y="14098"/>
                  <a:pt x="67159" y="14035"/>
                </a:cubicBezTo>
                <a:cubicBezTo>
                  <a:pt x="67512" y="13574"/>
                  <a:pt x="67783" y="13058"/>
                  <a:pt x="68000" y="12543"/>
                </a:cubicBezTo>
                <a:cubicBezTo>
                  <a:pt x="68163" y="12136"/>
                  <a:pt x="68271" y="11702"/>
                  <a:pt x="68325" y="11268"/>
                </a:cubicBezTo>
                <a:cubicBezTo>
                  <a:pt x="68431" y="10743"/>
                  <a:pt x="68459" y="10192"/>
                  <a:pt x="68461" y="9640"/>
                </a:cubicBezTo>
                <a:lnTo>
                  <a:pt x="68461" y="9640"/>
                </a:lnTo>
                <a:cubicBezTo>
                  <a:pt x="68461" y="9640"/>
                  <a:pt x="68461" y="9640"/>
                  <a:pt x="68461" y="9641"/>
                </a:cubicBezTo>
                <a:lnTo>
                  <a:pt x="68461" y="9586"/>
                </a:lnTo>
                <a:cubicBezTo>
                  <a:pt x="68461" y="9604"/>
                  <a:pt x="68461" y="9622"/>
                  <a:pt x="68461" y="9640"/>
                </a:cubicBezTo>
                <a:lnTo>
                  <a:pt x="68461" y="9640"/>
                </a:lnTo>
                <a:cubicBezTo>
                  <a:pt x="68407" y="9206"/>
                  <a:pt x="68325" y="8800"/>
                  <a:pt x="68190" y="8366"/>
                </a:cubicBezTo>
                <a:cubicBezTo>
                  <a:pt x="67973" y="7525"/>
                  <a:pt x="67647" y="6738"/>
                  <a:pt x="67186" y="6006"/>
                </a:cubicBezTo>
                <a:cubicBezTo>
                  <a:pt x="66698" y="5220"/>
                  <a:pt x="66074" y="4541"/>
                  <a:pt x="65396" y="3918"/>
                </a:cubicBezTo>
                <a:cubicBezTo>
                  <a:pt x="65071" y="3619"/>
                  <a:pt x="64718" y="3294"/>
                  <a:pt x="64365" y="3022"/>
                </a:cubicBezTo>
                <a:cubicBezTo>
                  <a:pt x="63702" y="2606"/>
                  <a:pt x="63499" y="2483"/>
                  <a:pt x="63486" y="2483"/>
                </a:cubicBezTo>
                <a:lnTo>
                  <a:pt x="63486" y="2483"/>
                </a:lnTo>
                <a:cubicBezTo>
                  <a:pt x="63469" y="2483"/>
                  <a:pt x="63835" y="2730"/>
                  <a:pt x="63815" y="2730"/>
                </a:cubicBezTo>
                <a:cubicBezTo>
                  <a:pt x="63809" y="2730"/>
                  <a:pt x="63765" y="2706"/>
                  <a:pt x="63660" y="2643"/>
                </a:cubicBezTo>
                <a:cubicBezTo>
                  <a:pt x="62856" y="2160"/>
                  <a:pt x="62024" y="1757"/>
                  <a:pt x="61140" y="1433"/>
                </a:cubicBezTo>
                <a:lnTo>
                  <a:pt x="61140" y="1433"/>
                </a:lnTo>
                <a:lnTo>
                  <a:pt x="61002" y="1341"/>
                </a:lnTo>
                <a:cubicBezTo>
                  <a:pt x="60487" y="1151"/>
                  <a:pt x="59944" y="1015"/>
                  <a:pt x="59429" y="907"/>
                </a:cubicBezTo>
                <a:cubicBezTo>
                  <a:pt x="59212" y="853"/>
                  <a:pt x="58941" y="771"/>
                  <a:pt x="58534" y="690"/>
                </a:cubicBezTo>
                <a:cubicBezTo>
                  <a:pt x="58154" y="608"/>
                  <a:pt x="57639" y="473"/>
                  <a:pt x="56879" y="364"/>
                </a:cubicBezTo>
                <a:lnTo>
                  <a:pt x="56879" y="364"/>
                </a:lnTo>
                <a:lnTo>
                  <a:pt x="57639" y="473"/>
                </a:lnTo>
                <a:lnTo>
                  <a:pt x="58154" y="581"/>
                </a:lnTo>
                <a:cubicBezTo>
                  <a:pt x="58452" y="636"/>
                  <a:pt x="58642" y="690"/>
                  <a:pt x="58751" y="690"/>
                </a:cubicBezTo>
                <a:cubicBezTo>
                  <a:pt x="58791" y="703"/>
                  <a:pt x="58832" y="710"/>
                  <a:pt x="58873" y="710"/>
                </a:cubicBezTo>
                <a:cubicBezTo>
                  <a:pt x="58914" y="710"/>
                  <a:pt x="58954" y="703"/>
                  <a:pt x="58995" y="690"/>
                </a:cubicBezTo>
                <a:lnTo>
                  <a:pt x="59049" y="690"/>
                </a:lnTo>
                <a:cubicBezTo>
                  <a:pt x="58751" y="608"/>
                  <a:pt x="58344" y="554"/>
                  <a:pt x="58154" y="527"/>
                </a:cubicBezTo>
                <a:cubicBezTo>
                  <a:pt x="57883" y="473"/>
                  <a:pt x="57720" y="446"/>
                  <a:pt x="57503" y="419"/>
                </a:cubicBezTo>
                <a:lnTo>
                  <a:pt x="57557" y="419"/>
                </a:lnTo>
                <a:cubicBezTo>
                  <a:pt x="56933" y="337"/>
                  <a:pt x="56337" y="229"/>
                  <a:pt x="55713" y="174"/>
                </a:cubicBezTo>
                <a:cubicBezTo>
                  <a:pt x="55415" y="147"/>
                  <a:pt x="55116" y="120"/>
                  <a:pt x="54791" y="93"/>
                </a:cubicBezTo>
                <a:lnTo>
                  <a:pt x="53841" y="39"/>
                </a:lnTo>
                <a:cubicBezTo>
                  <a:pt x="53485" y="13"/>
                  <a:pt x="53128" y="1"/>
                  <a:pt x="52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63138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1007"/>
        <p:cNvGrpSpPr/>
        <p:nvPr/>
      </p:nvGrpSpPr>
      <p:grpSpPr>
        <a:xfrm>
          <a:off x="0" y="0"/>
          <a:ext cx="0" cy="0"/>
          <a:chOff x="0" y="0"/>
          <a:chExt cx="0" cy="0"/>
        </a:xfrm>
      </p:grpSpPr>
      <p:sp>
        <p:nvSpPr>
          <p:cNvPr id="1008" name="Google Shape;1008;p23"/>
          <p:cNvSpPr/>
          <p:nvPr/>
        </p:nvSpPr>
        <p:spPr>
          <a:xfrm rot="-9242495">
            <a:off x="6474995" y="3410895"/>
            <a:ext cx="3337681" cy="2727310"/>
          </a:xfrm>
          <a:custGeom>
            <a:avLst/>
            <a:gdLst/>
            <a:ahLst/>
            <a:cxnLst/>
            <a:rect l="l" t="t" r="r" b="b"/>
            <a:pathLst>
              <a:path w="139239" h="113776" extrusionOk="0">
                <a:moveTo>
                  <a:pt x="73529" y="1"/>
                </a:moveTo>
                <a:cubicBezTo>
                  <a:pt x="72268" y="1"/>
                  <a:pt x="71006" y="19"/>
                  <a:pt x="69744" y="59"/>
                </a:cubicBezTo>
                <a:lnTo>
                  <a:pt x="69426" y="104"/>
                </a:lnTo>
                <a:cubicBezTo>
                  <a:pt x="47065" y="3880"/>
                  <a:pt x="27480" y="17301"/>
                  <a:pt x="15924" y="36819"/>
                </a:cubicBezTo>
                <a:lnTo>
                  <a:pt x="2139" y="60044"/>
                </a:lnTo>
                <a:cubicBezTo>
                  <a:pt x="1" y="61955"/>
                  <a:pt x="23" y="65344"/>
                  <a:pt x="2230" y="67209"/>
                </a:cubicBezTo>
                <a:lnTo>
                  <a:pt x="2275" y="67232"/>
                </a:lnTo>
                <a:cubicBezTo>
                  <a:pt x="13945" y="77082"/>
                  <a:pt x="7439" y="92573"/>
                  <a:pt x="18517" y="103082"/>
                </a:cubicBezTo>
                <a:cubicBezTo>
                  <a:pt x="24932" y="109133"/>
                  <a:pt x="50568" y="108451"/>
                  <a:pt x="58507" y="112318"/>
                </a:cubicBezTo>
                <a:cubicBezTo>
                  <a:pt x="59940" y="113023"/>
                  <a:pt x="61464" y="113637"/>
                  <a:pt x="63079" y="113751"/>
                </a:cubicBezTo>
                <a:cubicBezTo>
                  <a:pt x="63296" y="113767"/>
                  <a:pt x="63511" y="113775"/>
                  <a:pt x="63725" y="113775"/>
                </a:cubicBezTo>
                <a:cubicBezTo>
                  <a:pt x="67381" y="113775"/>
                  <a:pt x="70691" y="111458"/>
                  <a:pt x="73657" y="109201"/>
                </a:cubicBezTo>
                <a:cubicBezTo>
                  <a:pt x="80959" y="103674"/>
                  <a:pt x="88261" y="98032"/>
                  <a:pt x="96473" y="93960"/>
                </a:cubicBezTo>
                <a:cubicBezTo>
                  <a:pt x="104321" y="90071"/>
                  <a:pt x="113010" y="87591"/>
                  <a:pt x="119743" y="82018"/>
                </a:cubicBezTo>
                <a:cubicBezTo>
                  <a:pt x="125499" y="77241"/>
                  <a:pt x="129366" y="70531"/>
                  <a:pt x="132300" y="63638"/>
                </a:cubicBezTo>
                <a:cubicBezTo>
                  <a:pt x="132346" y="63547"/>
                  <a:pt x="132391" y="63456"/>
                  <a:pt x="132437" y="63365"/>
                </a:cubicBezTo>
                <a:cubicBezTo>
                  <a:pt x="139238" y="47305"/>
                  <a:pt x="136008" y="28743"/>
                  <a:pt x="124361" y="15755"/>
                </a:cubicBezTo>
                <a:lnTo>
                  <a:pt x="122792" y="14003"/>
                </a:lnTo>
                <a:cubicBezTo>
                  <a:pt x="116400" y="6906"/>
                  <a:pt x="107596" y="2447"/>
                  <a:pt x="98088" y="1560"/>
                </a:cubicBezTo>
                <a:lnTo>
                  <a:pt x="97951" y="1537"/>
                </a:lnTo>
                <a:cubicBezTo>
                  <a:pt x="89835" y="769"/>
                  <a:pt x="81684" y="1"/>
                  <a:pt x="735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3"/>
          <p:cNvSpPr txBox="1">
            <a:spLocks noGrp="1"/>
          </p:cNvSpPr>
          <p:nvPr>
            <p:ph type="title"/>
          </p:nvPr>
        </p:nvSpPr>
        <p:spPr>
          <a:xfrm>
            <a:off x="720000" y="540000"/>
            <a:ext cx="61302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2800"/>
              <a:buNone/>
              <a:defRPr>
                <a:latin typeface="Montserrat Medium"/>
                <a:ea typeface="Montserrat Medium"/>
                <a:cs typeface="Montserrat Medium"/>
                <a:sym typeface="Montserrat Medium"/>
              </a:defRPr>
            </a:lvl2pPr>
            <a:lvl3pPr lvl="2">
              <a:spcBef>
                <a:spcPts val="0"/>
              </a:spcBef>
              <a:spcAft>
                <a:spcPts val="0"/>
              </a:spcAft>
              <a:buSzPts val="2800"/>
              <a:buNone/>
              <a:defRPr>
                <a:latin typeface="Montserrat Medium"/>
                <a:ea typeface="Montserrat Medium"/>
                <a:cs typeface="Montserrat Medium"/>
                <a:sym typeface="Montserrat Medium"/>
              </a:defRPr>
            </a:lvl3pPr>
            <a:lvl4pPr lvl="3">
              <a:spcBef>
                <a:spcPts val="0"/>
              </a:spcBef>
              <a:spcAft>
                <a:spcPts val="0"/>
              </a:spcAft>
              <a:buSzPts val="2800"/>
              <a:buNone/>
              <a:defRPr>
                <a:latin typeface="Montserrat Medium"/>
                <a:ea typeface="Montserrat Medium"/>
                <a:cs typeface="Montserrat Medium"/>
                <a:sym typeface="Montserrat Medium"/>
              </a:defRPr>
            </a:lvl4pPr>
            <a:lvl5pPr lvl="4">
              <a:spcBef>
                <a:spcPts val="0"/>
              </a:spcBef>
              <a:spcAft>
                <a:spcPts val="0"/>
              </a:spcAft>
              <a:buSzPts val="2800"/>
              <a:buNone/>
              <a:defRPr>
                <a:latin typeface="Montserrat Medium"/>
                <a:ea typeface="Montserrat Medium"/>
                <a:cs typeface="Montserrat Medium"/>
                <a:sym typeface="Montserrat Medium"/>
              </a:defRPr>
            </a:lvl5pPr>
            <a:lvl6pPr lvl="5">
              <a:spcBef>
                <a:spcPts val="0"/>
              </a:spcBef>
              <a:spcAft>
                <a:spcPts val="0"/>
              </a:spcAft>
              <a:buSzPts val="2800"/>
              <a:buNone/>
              <a:defRPr>
                <a:latin typeface="Montserrat Medium"/>
                <a:ea typeface="Montserrat Medium"/>
                <a:cs typeface="Montserrat Medium"/>
                <a:sym typeface="Montserrat Medium"/>
              </a:defRPr>
            </a:lvl6pPr>
            <a:lvl7pPr lvl="6">
              <a:spcBef>
                <a:spcPts val="0"/>
              </a:spcBef>
              <a:spcAft>
                <a:spcPts val="0"/>
              </a:spcAft>
              <a:buSzPts val="2800"/>
              <a:buNone/>
              <a:defRPr>
                <a:latin typeface="Montserrat Medium"/>
                <a:ea typeface="Montserrat Medium"/>
                <a:cs typeface="Montserrat Medium"/>
                <a:sym typeface="Montserrat Medium"/>
              </a:defRPr>
            </a:lvl7pPr>
            <a:lvl8pPr lvl="7">
              <a:spcBef>
                <a:spcPts val="0"/>
              </a:spcBef>
              <a:spcAft>
                <a:spcPts val="0"/>
              </a:spcAft>
              <a:buSzPts val="2800"/>
              <a:buNone/>
              <a:defRPr>
                <a:latin typeface="Montserrat Medium"/>
                <a:ea typeface="Montserrat Medium"/>
                <a:cs typeface="Montserrat Medium"/>
                <a:sym typeface="Montserrat Medium"/>
              </a:defRPr>
            </a:lvl8pPr>
            <a:lvl9pPr lvl="8">
              <a:spcBef>
                <a:spcPts val="0"/>
              </a:spcBef>
              <a:spcAft>
                <a:spcPts val="0"/>
              </a:spcAft>
              <a:buSzPts val="2800"/>
              <a:buNone/>
              <a:defRPr>
                <a:latin typeface="Montserrat Medium"/>
                <a:ea typeface="Montserrat Medium"/>
                <a:cs typeface="Montserrat Medium"/>
                <a:sym typeface="Montserrat Medium"/>
              </a:defRPr>
            </a:lvl9pPr>
          </a:lstStyle>
          <a:p>
            <a:endParaRPr/>
          </a:p>
        </p:txBody>
      </p:sp>
      <p:sp>
        <p:nvSpPr>
          <p:cNvPr id="1010" name="Google Shape;1010;p23"/>
          <p:cNvSpPr txBox="1">
            <a:spLocks noGrp="1"/>
          </p:cNvSpPr>
          <p:nvPr>
            <p:ph type="title" idx="2"/>
          </p:nvPr>
        </p:nvSpPr>
        <p:spPr>
          <a:xfrm>
            <a:off x="720000" y="2571750"/>
            <a:ext cx="255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2"/>
              </a:buClr>
              <a:buSzPts val="1800"/>
              <a:buNone/>
              <a:defRPr sz="1800">
                <a:solidFill>
                  <a:schemeClr val="lt2"/>
                </a:solidFill>
              </a:defRPr>
            </a:lvl1pPr>
            <a:lvl2pPr lvl="1"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2pPr>
            <a:lvl3pPr lvl="2"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3pPr>
            <a:lvl4pPr lvl="3"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4pPr>
            <a:lvl5pPr lvl="4"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5pPr>
            <a:lvl6pPr lvl="5"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6pPr>
            <a:lvl7pPr lvl="6"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7pPr>
            <a:lvl8pPr lvl="7"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8pPr>
            <a:lvl9pPr lvl="8"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9pPr>
          </a:lstStyle>
          <a:p>
            <a:endParaRPr/>
          </a:p>
        </p:txBody>
      </p:sp>
      <p:sp>
        <p:nvSpPr>
          <p:cNvPr id="1011" name="Google Shape;1011;p23"/>
          <p:cNvSpPr txBox="1">
            <a:spLocks noGrp="1"/>
          </p:cNvSpPr>
          <p:nvPr>
            <p:ph type="subTitle" idx="1"/>
          </p:nvPr>
        </p:nvSpPr>
        <p:spPr>
          <a:xfrm>
            <a:off x="711075" y="2992050"/>
            <a:ext cx="2557200" cy="665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ctr" rtl="0">
              <a:spcBef>
                <a:spcPts val="0"/>
              </a:spcBef>
              <a:spcAft>
                <a:spcPts val="0"/>
              </a:spcAft>
              <a:buSzPts val="1400"/>
              <a:buFont typeface="Montserrat"/>
              <a:buNone/>
              <a:defRPr>
                <a:latin typeface="Montserrat"/>
                <a:ea typeface="Montserrat"/>
                <a:cs typeface="Montserrat"/>
                <a:sym typeface="Montserrat"/>
              </a:defRPr>
            </a:lvl2pPr>
            <a:lvl3pPr lvl="2" algn="ctr" rtl="0">
              <a:spcBef>
                <a:spcPts val="0"/>
              </a:spcBef>
              <a:spcAft>
                <a:spcPts val="0"/>
              </a:spcAft>
              <a:buSzPts val="1400"/>
              <a:buFont typeface="Montserrat"/>
              <a:buNone/>
              <a:defRPr>
                <a:latin typeface="Montserrat"/>
                <a:ea typeface="Montserrat"/>
                <a:cs typeface="Montserrat"/>
                <a:sym typeface="Montserrat"/>
              </a:defRPr>
            </a:lvl3pPr>
            <a:lvl4pPr lvl="3" algn="ctr" rtl="0">
              <a:spcBef>
                <a:spcPts val="0"/>
              </a:spcBef>
              <a:spcAft>
                <a:spcPts val="0"/>
              </a:spcAft>
              <a:buSzPts val="1400"/>
              <a:buFont typeface="Montserrat"/>
              <a:buNone/>
              <a:defRPr>
                <a:latin typeface="Montserrat"/>
                <a:ea typeface="Montserrat"/>
                <a:cs typeface="Montserrat"/>
                <a:sym typeface="Montserrat"/>
              </a:defRPr>
            </a:lvl4pPr>
            <a:lvl5pPr lvl="4" algn="ctr" rtl="0">
              <a:spcBef>
                <a:spcPts val="0"/>
              </a:spcBef>
              <a:spcAft>
                <a:spcPts val="0"/>
              </a:spcAft>
              <a:buSzPts val="1400"/>
              <a:buFont typeface="Montserrat"/>
              <a:buNone/>
              <a:defRPr>
                <a:latin typeface="Montserrat"/>
                <a:ea typeface="Montserrat"/>
                <a:cs typeface="Montserrat"/>
                <a:sym typeface="Montserrat"/>
              </a:defRPr>
            </a:lvl5pPr>
            <a:lvl6pPr lvl="5" algn="ctr" rtl="0">
              <a:spcBef>
                <a:spcPts val="0"/>
              </a:spcBef>
              <a:spcAft>
                <a:spcPts val="0"/>
              </a:spcAft>
              <a:buSzPts val="1400"/>
              <a:buFont typeface="Montserrat"/>
              <a:buNone/>
              <a:defRPr>
                <a:latin typeface="Montserrat"/>
                <a:ea typeface="Montserrat"/>
                <a:cs typeface="Montserrat"/>
                <a:sym typeface="Montserrat"/>
              </a:defRPr>
            </a:lvl6pPr>
            <a:lvl7pPr lvl="6" algn="ctr" rtl="0">
              <a:spcBef>
                <a:spcPts val="0"/>
              </a:spcBef>
              <a:spcAft>
                <a:spcPts val="0"/>
              </a:spcAft>
              <a:buSzPts val="1400"/>
              <a:buFont typeface="Montserrat"/>
              <a:buNone/>
              <a:defRPr>
                <a:latin typeface="Montserrat"/>
                <a:ea typeface="Montserrat"/>
                <a:cs typeface="Montserrat"/>
                <a:sym typeface="Montserrat"/>
              </a:defRPr>
            </a:lvl7pPr>
            <a:lvl8pPr lvl="7" algn="ctr" rtl="0">
              <a:spcBef>
                <a:spcPts val="0"/>
              </a:spcBef>
              <a:spcAft>
                <a:spcPts val="0"/>
              </a:spcAft>
              <a:buSzPts val="1400"/>
              <a:buFont typeface="Montserrat"/>
              <a:buNone/>
              <a:defRPr>
                <a:latin typeface="Montserrat"/>
                <a:ea typeface="Montserrat"/>
                <a:cs typeface="Montserrat"/>
                <a:sym typeface="Montserrat"/>
              </a:defRPr>
            </a:lvl8pPr>
            <a:lvl9pPr lvl="8" algn="ctr"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1012" name="Google Shape;1012;p23"/>
          <p:cNvSpPr txBox="1">
            <a:spLocks noGrp="1"/>
          </p:cNvSpPr>
          <p:nvPr>
            <p:ph type="title" idx="3"/>
          </p:nvPr>
        </p:nvSpPr>
        <p:spPr>
          <a:xfrm>
            <a:off x="3374847" y="1486050"/>
            <a:ext cx="2283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2"/>
              </a:buClr>
              <a:buSzPts val="1800"/>
              <a:buNone/>
              <a:defRPr sz="1800">
                <a:solidFill>
                  <a:schemeClr val="lt2"/>
                </a:solidFill>
              </a:defRPr>
            </a:lvl1pPr>
            <a:lvl2pPr lvl="1"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2pPr>
            <a:lvl3pPr lvl="2"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3pPr>
            <a:lvl4pPr lvl="3"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4pPr>
            <a:lvl5pPr lvl="4"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5pPr>
            <a:lvl6pPr lvl="5"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6pPr>
            <a:lvl7pPr lvl="6"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7pPr>
            <a:lvl8pPr lvl="7"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8pPr>
            <a:lvl9pPr lvl="8"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9pPr>
          </a:lstStyle>
          <a:p>
            <a:endParaRPr/>
          </a:p>
        </p:txBody>
      </p:sp>
      <p:sp>
        <p:nvSpPr>
          <p:cNvPr id="1013" name="Google Shape;1013;p23"/>
          <p:cNvSpPr txBox="1">
            <a:spLocks noGrp="1"/>
          </p:cNvSpPr>
          <p:nvPr>
            <p:ph type="subTitle" idx="4"/>
          </p:nvPr>
        </p:nvSpPr>
        <p:spPr>
          <a:xfrm>
            <a:off x="3374847" y="1906350"/>
            <a:ext cx="2283000" cy="665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Montserrat"/>
              <a:buNone/>
              <a:defRPr sz="1400">
                <a:solidFill>
                  <a:schemeClr val="dk2"/>
                </a:solidFill>
                <a:latin typeface="Montserrat"/>
                <a:ea typeface="Montserrat"/>
                <a:cs typeface="Montserrat"/>
                <a:sym typeface="Montserrat"/>
              </a:defRPr>
            </a:lvl1pPr>
            <a:lvl2pPr lvl="1" algn="ctr" rtl="0">
              <a:spcBef>
                <a:spcPts val="0"/>
              </a:spcBef>
              <a:spcAft>
                <a:spcPts val="0"/>
              </a:spcAft>
              <a:buSzPts val="1400"/>
              <a:buFont typeface="Montserrat"/>
              <a:buNone/>
              <a:defRPr>
                <a:latin typeface="Montserrat"/>
                <a:ea typeface="Montserrat"/>
                <a:cs typeface="Montserrat"/>
                <a:sym typeface="Montserrat"/>
              </a:defRPr>
            </a:lvl2pPr>
            <a:lvl3pPr lvl="2" algn="ctr" rtl="0">
              <a:spcBef>
                <a:spcPts val="0"/>
              </a:spcBef>
              <a:spcAft>
                <a:spcPts val="0"/>
              </a:spcAft>
              <a:buSzPts val="1400"/>
              <a:buFont typeface="Montserrat"/>
              <a:buNone/>
              <a:defRPr>
                <a:latin typeface="Montserrat"/>
                <a:ea typeface="Montserrat"/>
                <a:cs typeface="Montserrat"/>
                <a:sym typeface="Montserrat"/>
              </a:defRPr>
            </a:lvl3pPr>
            <a:lvl4pPr lvl="3" algn="ctr" rtl="0">
              <a:spcBef>
                <a:spcPts val="0"/>
              </a:spcBef>
              <a:spcAft>
                <a:spcPts val="0"/>
              </a:spcAft>
              <a:buSzPts val="1400"/>
              <a:buFont typeface="Montserrat"/>
              <a:buNone/>
              <a:defRPr>
                <a:latin typeface="Montserrat"/>
                <a:ea typeface="Montserrat"/>
                <a:cs typeface="Montserrat"/>
                <a:sym typeface="Montserrat"/>
              </a:defRPr>
            </a:lvl4pPr>
            <a:lvl5pPr lvl="4" algn="ctr" rtl="0">
              <a:spcBef>
                <a:spcPts val="0"/>
              </a:spcBef>
              <a:spcAft>
                <a:spcPts val="0"/>
              </a:spcAft>
              <a:buSzPts val="1400"/>
              <a:buFont typeface="Montserrat"/>
              <a:buNone/>
              <a:defRPr>
                <a:latin typeface="Montserrat"/>
                <a:ea typeface="Montserrat"/>
                <a:cs typeface="Montserrat"/>
                <a:sym typeface="Montserrat"/>
              </a:defRPr>
            </a:lvl5pPr>
            <a:lvl6pPr lvl="5" algn="ctr" rtl="0">
              <a:spcBef>
                <a:spcPts val="0"/>
              </a:spcBef>
              <a:spcAft>
                <a:spcPts val="0"/>
              </a:spcAft>
              <a:buSzPts val="1400"/>
              <a:buFont typeface="Montserrat"/>
              <a:buNone/>
              <a:defRPr>
                <a:latin typeface="Montserrat"/>
                <a:ea typeface="Montserrat"/>
                <a:cs typeface="Montserrat"/>
                <a:sym typeface="Montserrat"/>
              </a:defRPr>
            </a:lvl6pPr>
            <a:lvl7pPr lvl="6" algn="ctr" rtl="0">
              <a:spcBef>
                <a:spcPts val="0"/>
              </a:spcBef>
              <a:spcAft>
                <a:spcPts val="0"/>
              </a:spcAft>
              <a:buSzPts val="1400"/>
              <a:buFont typeface="Montserrat"/>
              <a:buNone/>
              <a:defRPr>
                <a:latin typeface="Montserrat"/>
                <a:ea typeface="Montserrat"/>
                <a:cs typeface="Montserrat"/>
                <a:sym typeface="Montserrat"/>
              </a:defRPr>
            </a:lvl7pPr>
            <a:lvl8pPr lvl="7" algn="ctr" rtl="0">
              <a:spcBef>
                <a:spcPts val="0"/>
              </a:spcBef>
              <a:spcAft>
                <a:spcPts val="0"/>
              </a:spcAft>
              <a:buSzPts val="1400"/>
              <a:buFont typeface="Montserrat"/>
              <a:buNone/>
              <a:defRPr>
                <a:latin typeface="Montserrat"/>
                <a:ea typeface="Montserrat"/>
                <a:cs typeface="Montserrat"/>
                <a:sym typeface="Montserrat"/>
              </a:defRPr>
            </a:lvl8pPr>
            <a:lvl9pPr lvl="8" algn="ctr"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1014" name="Google Shape;1014;p23"/>
          <p:cNvSpPr txBox="1">
            <a:spLocks noGrp="1"/>
          </p:cNvSpPr>
          <p:nvPr>
            <p:ph type="title" idx="5"/>
          </p:nvPr>
        </p:nvSpPr>
        <p:spPr>
          <a:xfrm>
            <a:off x="6024600" y="2571750"/>
            <a:ext cx="2283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2"/>
              </a:buClr>
              <a:buSzPts val="1800"/>
              <a:buNone/>
              <a:defRPr sz="1800">
                <a:solidFill>
                  <a:schemeClr val="lt2"/>
                </a:solidFill>
              </a:defRPr>
            </a:lvl1pPr>
            <a:lvl2pPr lvl="1"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2pPr>
            <a:lvl3pPr lvl="2"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3pPr>
            <a:lvl4pPr lvl="3"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4pPr>
            <a:lvl5pPr lvl="4"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5pPr>
            <a:lvl6pPr lvl="5"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6pPr>
            <a:lvl7pPr lvl="6"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7pPr>
            <a:lvl8pPr lvl="7"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8pPr>
            <a:lvl9pPr lvl="8"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9pPr>
          </a:lstStyle>
          <a:p>
            <a:endParaRPr/>
          </a:p>
        </p:txBody>
      </p:sp>
      <p:sp>
        <p:nvSpPr>
          <p:cNvPr id="1015" name="Google Shape;1015;p23"/>
          <p:cNvSpPr txBox="1">
            <a:spLocks noGrp="1"/>
          </p:cNvSpPr>
          <p:nvPr>
            <p:ph type="subTitle" idx="6"/>
          </p:nvPr>
        </p:nvSpPr>
        <p:spPr>
          <a:xfrm>
            <a:off x="6024600" y="2992050"/>
            <a:ext cx="2283000" cy="665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Montserrat"/>
              <a:buNone/>
              <a:defRPr sz="1400">
                <a:solidFill>
                  <a:schemeClr val="dk2"/>
                </a:solidFill>
                <a:latin typeface="Montserrat"/>
                <a:ea typeface="Montserrat"/>
                <a:cs typeface="Montserrat"/>
                <a:sym typeface="Montserrat"/>
              </a:defRPr>
            </a:lvl1pPr>
            <a:lvl2pPr lvl="1" algn="ctr" rtl="0">
              <a:spcBef>
                <a:spcPts val="0"/>
              </a:spcBef>
              <a:spcAft>
                <a:spcPts val="0"/>
              </a:spcAft>
              <a:buSzPts val="1400"/>
              <a:buFont typeface="Montserrat"/>
              <a:buNone/>
              <a:defRPr>
                <a:latin typeface="Montserrat"/>
                <a:ea typeface="Montserrat"/>
                <a:cs typeface="Montserrat"/>
                <a:sym typeface="Montserrat"/>
              </a:defRPr>
            </a:lvl2pPr>
            <a:lvl3pPr lvl="2" algn="ctr" rtl="0">
              <a:spcBef>
                <a:spcPts val="0"/>
              </a:spcBef>
              <a:spcAft>
                <a:spcPts val="0"/>
              </a:spcAft>
              <a:buSzPts val="1400"/>
              <a:buFont typeface="Montserrat"/>
              <a:buNone/>
              <a:defRPr>
                <a:latin typeface="Montserrat"/>
                <a:ea typeface="Montserrat"/>
                <a:cs typeface="Montserrat"/>
                <a:sym typeface="Montserrat"/>
              </a:defRPr>
            </a:lvl3pPr>
            <a:lvl4pPr lvl="3" algn="ctr" rtl="0">
              <a:spcBef>
                <a:spcPts val="0"/>
              </a:spcBef>
              <a:spcAft>
                <a:spcPts val="0"/>
              </a:spcAft>
              <a:buSzPts val="1400"/>
              <a:buFont typeface="Montserrat"/>
              <a:buNone/>
              <a:defRPr>
                <a:latin typeface="Montserrat"/>
                <a:ea typeface="Montserrat"/>
                <a:cs typeface="Montserrat"/>
                <a:sym typeface="Montserrat"/>
              </a:defRPr>
            </a:lvl4pPr>
            <a:lvl5pPr lvl="4" algn="ctr" rtl="0">
              <a:spcBef>
                <a:spcPts val="0"/>
              </a:spcBef>
              <a:spcAft>
                <a:spcPts val="0"/>
              </a:spcAft>
              <a:buSzPts val="1400"/>
              <a:buFont typeface="Montserrat"/>
              <a:buNone/>
              <a:defRPr>
                <a:latin typeface="Montserrat"/>
                <a:ea typeface="Montserrat"/>
                <a:cs typeface="Montserrat"/>
                <a:sym typeface="Montserrat"/>
              </a:defRPr>
            </a:lvl5pPr>
            <a:lvl6pPr lvl="5" algn="ctr" rtl="0">
              <a:spcBef>
                <a:spcPts val="0"/>
              </a:spcBef>
              <a:spcAft>
                <a:spcPts val="0"/>
              </a:spcAft>
              <a:buSzPts val="1400"/>
              <a:buFont typeface="Montserrat"/>
              <a:buNone/>
              <a:defRPr>
                <a:latin typeface="Montserrat"/>
                <a:ea typeface="Montserrat"/>
                <a:cs typeface="Montserrat"/>
                <a:sym typeface="Montserrat"/>
              </a:defRPr>
            </a:lvl6pPr>
            <a:lvl7pPr lvl="6" algn="ctr" rtl="0">
              <a:spcBef>
                <a:spcPts val="0"/>
              </a:spcBef>
              <a:spcAft>
                <a:spcPts val="0"/>
              </a:spcAft>
              <a:buSzPts val="1400"/>
              <a:buFont typeface="Montserrat"/>
              <a:buNone/>
              <a:defRPr>
                <a:latin typeface="Montserrat"/>
                <a:ea typeface="Montserrat"/>
                <a:cs typeface="Montserrat"/>
                <a:sym typeface="Montserrat"/>
              </a:defRPr>
            </a:lvl7pPr>
            <a:lvl8pPr lvl="7" algn="ctr" rtl="0">
              <a:spcBef>
                <a:spcPts val="0"/>
              </a:spcBef>
              <a:spcAft>
                <a:spcPts val="0"/>
              </a:spcAft>
              <a:buSzPts val="1400"/>
              <a:buFont typeface="Montserrat"/>
              <a:buNone/>
              <a:defRPr>
                <a:latin typeface="Montserrat"/>
                <a:ea typeface="Montserrat"/>
                <a:cs typeface="Montserrat"/>
                <a:sym typeface="Montserrat"/>
              </a:defRPr>
            </a:lvl8pPr>
            <a:lvl9pPr lvl="8" algn="ctr"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1016" name="Google Shape;1016;p23"/>
          <p:cNvSpPr/>
          <p:nvPr/>
        </p:nvSpPr>
        <p:spPr>
          <a:xfrm rot="-545359" flipH="1">
            <a:off x="-487501" y="-617033"/>
            <a:ext cx="1850124" cy="1833610"/>
          </a:xfrm>
          <a:custGeom>
            <a:avLst/>
            <a:gdLst/>
            <a:ahLst/>
            <a:cxnLst/>
            <a:rect l="l" t="t" r="r" b="b"/>
            <a:pathLst>
              <a:path w="104663" h="109762" extrusionOk="0">
                <a:moveTo>
                  <a:pt x="61492" y="0"/>
                </a:moveTo>
                <a:cubicBezTo>
                  <a:pt x="50465" y="0"/>
                  <a:pt x="40621" y="9146"/>
                  <a:pt x="32052" y="15324"/>
                </a:cubicBezTo>
                <a:cubicBezTo>
                  <a:pt x="19882" y="24104"/>
                  <a:pt x="10169" y="35842"/>
                  <a:pt x="3800" y="49422"/>
                </a:cubicBezTo>
                <a:cubicBezTo>
                  <a:pt x="1639" y="54040"/>
                  <a:pt x="1" y="59795"/>
                  <a:pt x="2913" y="63981"/>
                </a:cubicBezTo>
                <a:cubicBezTo>
                  <a:pt x="5239" y="67321"/>
                  <a:pt x="9616" y="68315"/>
                  <a:pt x="13780" y="68315"/>
                </a:cubicBezTo>
                <a:cubicBezTo>
                  <a:pt x="14380" y="68315"/>
                  <a:pt x="14976" y="68295"/>
                  <a:pt x="15560" y="68257"/>
                </a:cubicBezTo>
                <a:cubicBezTo>
                  <a:pt x="18177" y="68104"/>
                  <a:pt x="20852" y="67736"/>
                  <a:pt x="23463" y="67736"/>
                </a:cubicBezTo>
                <a:cubicBezTo>
                  <a:pt x="25504" y="67736"/>
                  <a:pt x="27507" y="67961"/>
                  <a:pt x="29413" y="68690"/>
                </a:cubicBezTo>
                <a:cubicBezTo>
                  <a:pt x="35510" y="71055"/>
                  <a:pt x="38626" y="77789"/>
                  <a:pt x="40287" y="84112"/>
                </a:cubicBezTo>
                <a:cubicBezTo>
                  <a:pt x="41925" y="90413"/>
                  <a:pt x="42857" y="97260"/>
                  <a:pt x="46883" y="102401"/>
                </a:cubicBezTo>
                <a:cubicBezTo>
                  <a:pt x="50905" y="107554"/>
                  <a:pt x="57119" y="109761"/>
                  <a:pt x="63668" y="109761"/>
                </a:cubicBezTo>
                <a:cubicBezTo>
                  <a:pt x="69898" y="109761"/>
                  <a:pt x="76430" y="107763"/>
                  <a:pt x="81664" y="104403"/>
                </a:cubicBezTo>
                <a:cubicBezTo>
                  <a:pt x="95882" y="95236"/>
                  <a:pt x="104139" y="78198"/>
                  <a:pt x="104412" y="61274"/>
                </a:cubicBezTo>
                <a:cubicBezTo>
                  <a:pt x="104662" y="44327"/>
                  <a:pt x="97588" y="27767"/>
                  <a:pt x="86623" y="14846"/>
                </a:cubicBezTo>
                <a:cubicBezTo>
                  <a:pt x="81164" y="8431"/>
                  <a:pt x="74431" y="2608"/>
                  <a:pt x="66242" y="584"/>
                </a:cubicBezTo>
                <a:cubicBezTo>
                  <a:pt x="64635" y="183"/>
                  <a:pt x="63051" y="0"/>
                  <a:pt x="614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3"/>
          <p:cNvSpPr/>
          <p:nvPr/>
        </p:nvSpPr>
        <p:spPr>
          <a:xfrm rot="-8433102" flipH="1">
            <a:off x="6760807" y="-1572872"/>
            <a:ext cx="3326368" cy="3228028"/>
          </a:xfrm>
          <a:custGeom>
            <a:avLst/>
            <a:gdLst/>
            <a:ahLst/>
            <a:cxnLst/>
            <a:rect l="l" t="t" r="r" b="b"/>
            <a:pathLst>
              <a:path w="126067" h="122340" extrusionOk="0">
                <a:moveTo>
                  <a:pt x="53372" y="0"/>
                </a:moveTo>
                <a:cubicBezTo>
                  <a:pt x="50944" y="0"/>
                  <a:pt x="48529" y="321"/>
                  <a:pt x="46155" y="1029"/>
                </a:cubicBezTo>
                <a:cubicBezTo>
                  <a:pt x="45541" y="1189"/>
                  <a:pt x="45040" y="1575"/>
                  <a:pt x="44722" y="2121"/>
                </a:cubicBezTo>
                <a:cubicBezTo>
                  <a:pt x="44123" y="2102"/>
                  <a:pt x="43525" y="2092"/>
                  <a:pt x="42927" y="2092"/>
                </a:cubicBezTo>
                <a:cubicBezTo>
                  <a:pt x="33632" y="2092"/>
                  <a:pt x="24385" y="4433"/>
                  <a:pt x="16242" y="9605"/>
                </a:cubicBezTo>
                <a:cubicBezTo>
                  <a:pt x="6984" y="15520"/>
                  <a:pt x="0" y="27075"/>
                  <a:pt x="5414" y="37903"/>
                </a:cubicBezTo>
                <a:cubicBezTo>
                  <a:pt x="12124" y="51347"/>
                  <a:pt x="28912" y="51893"/>
                  <a:pt x="41651" y="54759"/>
                </a:cubicBezTo>
                <a:cubicBezTo>
                  <a:pt x="58143" y="58490"/>
                  <a:pt x="72155" y="69272"/>
                  <a:pt x="79980" y="84285"/>
                </a:cubicBezTo>
                <a:cubicBezTo>
                  <a:pt x="83688" y="91291"/>
                  <a:pt x="84894" y="98320"/>
                  <a:pt x="86190" y="106009"/>
                </a:cubicBezTo>
                <a:cubicBezTo>
                  <a:pt x="87191" y="111901"/>
                  <a:pt x="89079" y="117906"/>
                  <a:pt x="94812" y="120727"/>
                </a:cubicBezTo>
                <a:cubicBezTo>
                  <a:pt x="97076" y="121841"/>
                  <a:pt x="99369" y="122340"/>
                  <a:pt x="101613" y="122340"/>
                </a:cubicBezTo>
                <a:cubicBezTo>
                  <a:pt x="109626" y="122340"/>
                  <a:pt x="117002" y="115982"/>
                  <a:pt x="120130" y="108625"/>
                </a:cubicBezTo>
                <a:cubicBezTo>
                  <a:pt x="126067" y="94749"/>
                  <a:pt x="123291" y="76346"/>
                  <a:pt x="119038" y="62379"/>
                </a:cubicBezTo>
                <a:cubicBezTo>
                  <a:pt x="113920" y="45455"/>
                  <a:pt x="104138" y="30305"/>
                  <a:pt x="90854" y="18659"/>
                </a:cubicBezTo>
                <a:cubicBezTo>
                  <a:pt x="81210" y="10233"/>
                  <a:pt x="67084" y="0"/>
                  <a:pt x="53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8" name="Google Shape;1018;p23"/>
          <p:cNvGrpSpPr/>
          <p:nvPr/>
        </p:nvGrpSpPr>
        <p:grpSpPr>
          <a:xfrm rot="2292518" flipH="1">
            <a:off x="7868724" y="-770589"/>
            <a:ext cx="1713291" cy="1515791"/>
            <a:chOff x="1749700" y="889800"/>
            <a:chExt cx="4276500" cy="3783525"/>
          </a:xfrm>
        </p:grpSpPr>
        <p:sp>
          <p:nvSpPr>
            <p:cNvPr id="1019" name="Google Shape;1019;p23"/>
            <p:cNvSpPr/>
            <p:nvPr/>
          </p:nvSpPr>
          <p:spPr>
            <a:xfrm>
              <a:off x="2226200" y="889800"/>
              <a:ext cx="183125" cy="226500"/>
            </a:xfrm>
            <a:custGeom>
              <a:avLst/>
              <a:gdLst/>
              <a:ahLst/>
              <a:cxnLst/>
              <a:rect l="l" t="t" r="r" b="b"/>
              <a:pathLst>
                <a:path w="7325" h="9060" extrusionOk="0">
                  <a:moveTo>
                    <a:pt x="3299" y="1"/>
                  </a:moveTo>
                  <a:cubicBezTo>
                    <a:pt x="2841" y="1"/>
                    <a:pt x="2390" y="173"/>
                    <a:pt x="2047" y="502"/>
                  </a:cubicBezTo>
                  <a:cubicBezTo>
                    <a:pt x="1753" y="835"/>
                    <a:pt x="1510" y="1203"/>
                    <a:pt x="1317" y="1604"/>
                  </a:cubicBezTo>
                  <a:lnTo>
                    <a:pt x="1317" y="1604"/>
                  </a:lnTo>
                  <a:cubicBezTo>
                    <a:pt x="1359" y="1507"/>
                    <a:pt x="1373" y="1467"/>
                    <a:pt x="1366" y="1467"/>
                  </a:cubicBezTo>
                  <a:cubicBezTo>
                    <a:pt x="1336" y="1467"/>
                    <a:pt x="865" y="2344"/>
                    <a:pt x="796" y="2481"/>
                  </a:cubicBezTo>
                  <a:cubicBezTo>
                    <a:pt x="0" y="3937"/>
                    <a:pt x="137" y="5234"/>
                    <a:pt x="728" y="6689"/>
                  </a:cubicBezTo>
                  <a:cubicBezTo>
                    <a:pt x="1345" y="8277"/>
                    <a:pt x="2705" y="9059"/>
                    <a:pt x="4024" y="9059"/>
                  </a:cubicBezTo>
                  <a:cubicBezTo>
                    <a:pt x="5577" y="9059"/>
                    <a:pt x="7074" y="7976"/>
                    <a:pt x="7234" y="5848"/>
                  </a:cubicBezTo>
                  <a:cubicBezTo>
                    <a:pt x="7325" y="4255"/>
                    <a:pt x="7097" y="2982"/>
                    <a:pt x="5960" y="1776"/>
                  </a:cubicBezTo>
                  <a:cubicBezTo>
                    <a:pt x="5664" y="1503"/>
                    <a:pt x="5346" y="1230"/>
                    <a:pt x="5027" y="980"/>
                  </a:cubicBezTo>
                  <a:cubicBezTo>
                    <a:pt x="4777" y="684"/>
                    <a:pt x="4504" y="434"/>
                    <a:pt x="4186" y="229"/>
                  </a:cubicBezTo>
                  <a:cubicBezTo>
                    <a:pt x="3906" y="76"/>
                    <a:pt x="3601" y="1"/>
                    <a:pt x="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3"/>
            <p:cNvSpPr/>
            <p:nvPr/>
          </p:nvSpPr>
          <p:spPr>
            <a:xfrm>
              <a:off x="2327350" y="1533200"/>
              <a:ext cx="283725" cy="185850"/>
            </a:xfrm>
            <a:custGeom>
              <a:avLst/>
              <a:gdLst/>
              <a:ahLst/>
              <a:cxnLst/>
              <a:rect l="l" t="t" r="r" b="b"/>
              <a:pathLst>
                <a:path w="11349" h="7434" extrusionOk="0">
                  <a:moveTo>
                    <a:pt x="6546" y="1"/>
                  </a:moveTo>
                  <a:cubicBezTo>
                    <a:pt x="6377" y="1"/>
                    <a:pt x="6205" y="13"/>
                    <a:pt x="6031" y="39"/>
                  </a:cubicBezTo>
                  <a:cubicBezTo>
                    <a:pt x="4030" y="334"/>
                    <a:pt x="2392" y="2040"/>
                    <a:pt x="1163" y="3542"/>
                  </a:cubicBezTo>
                  <a:cubicBezTo>
                    <a:pt x="1" y="4928"/>
                    <a:pt x="618" y="7434"/>
                    <a:pt x="2647" y="7434"/>
                  </a:cubicBezTo>
                  <a:cubicBezTo>
                    <a:pt x="2683" y="7434"/>
                    <a:pt x="2719" y="7433"/>
                    <a:pt x="2756" y="7432"/>
                  </a:cubicBezTo>
                  <a:cubicBezTo>
                    <a:pt x="5008" y="7318"/>
                    <a:pt x="7419" y="7022"/>
                    <a:pt x="9080" y="5361"/>
                  </a:cubicBezTo>
                  <a:cubicBezTo>
                    <a:pt x="11348" y="3114"/>
                    <a:pt x="9247" y="1"/>
                    <a:pt x="6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3"/>
            <p:cNvSpPr/>
            <p:nvPr/>
          </p:nvSpPr>
          <p:spPr>
            <a:xfrm>
              <a:off x="2677400" y="1195275"/>
              <a:ext cx="265350" cy="220825"/>
            </a:xfrm>
            <a:custGeom>
              <a:avLst/>
              <a:gdLst/>
              <a:ahLst/>
              <a:cxnLst/>
              <a:rect l="l" t="t" r="r" b="b"/>
              <a:pathLst>
                <a:path w="10614" h="8833" extrusionOk="0">
                  <a:moveTo>
                    <a:pt x="5747" y="0"/>
                  </a:moveTo>
                  <a:cubicBezTo>
                    <a:pt x="5142" y="0"/>
                    <a:pt x="4503" y="134"/>
                    <a:pt x="3858" y="430"/>
                  </a:cubicBezTo>
                  <a:cubicBezTo>
                    <a:pt x="2493" y="1067"/>
                    <a:pt x="1765" y="2045"/>
                    <a:pt x="1219" y="3387"/>
                  </a:cubicBezTo>
                  <a:cubicBezTo>
                    <a:pt x="0" y="6257"/>
                    <a:pt x="1858" y="8832"/>
                    <a:pt x="4511" y="8832"/>
                  </a:cubicBezTo>
                  <a:cubicBezTo>
                    <a:pt x="5076" y="8832"/>
                    <a:pt x="5677" y="8716"/>
                    <a:pt x="6292" y="8460"/>
                  </a:cubicBezTo>
                  <a:cubicBezTo>
                    <a:pt x="7634" y="7891"/>
                    <a:pt x="8612" y="7164"/>
                    <a:pt x="9249" y="5821"/>
                  </a:cubicBezTo>
                  <a:cubicBezTo>
                    <a:pt x="10614" y="2849"/>
                    <a:pt x="8538" y="0"/>
                    <a:pt x="5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3"/>
            <p:cNvSpPr/>
            <p:nvPr/>
          </p:nvSpPr>
          <p:spPr>
            <a:xfrm>
              <a:off x="1795700" y="1310500"/>
              <a:ext cx="278100" cy="217600"/>
            </a:xfrm>
            <a:custGeom>
              <a:avLst/>
              <a:gdLst/>
              <a:ahLst/>
              <a:cxnLst/>
              <a:rect l="l" t="t" r="r" b="b"/>
              <a:pathLst>
                <a:path w="11124" h="8704" extrusionOk="0">
                  <a:moveTo>
                    <a:pt x="5323" y="1"/>
                  </a:moveTo>
                  <a:cubicBezTo>
                    <a:pt x="4021" y="1"/>
                    <a:pt x="2717" y="518"/>
                    <a:pt x="1524" y="1554"/>
                  </a:cubicBezTo>
                  <a:cubicBezTo>
                    <a:pt x="410" y="2509"/>
                    <a:pt x="0" y="4807"/>
                    <a:pt x="910" y="6058"/>
                  </a:cubicBezTo>
                  <a:cubicBezTo>
                    <a:pt x="2137" y="7723"/>
                    <a:pt x="3746" y="8703"/>
                    <a:pt x="5530" y="8703"/>
                  </a:cubicBezTo>
                  <a:cubicBezTo>
                    <a:pt x="6426" y="8703"/>
                    <a:pt x="7367" y="8456"/>
                    <a:pt x="8326" y="7923"/>
                  </a:cubicBezTo>
                  <a:cubicBezTo>
                    <a:pt x="10510" y="6717"/>
                    <a:pt x="11124" y="3351"/>
                    <a:pt x="9190" y="1622"/>
                  </a:cubicBezTo>
                  <a:cubicBezTo>
                    <a:pt x="7983" y="541"/>
                    <a:pt x="6654" y="1"/>
                    <a:pt x="5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3"/>
            <p:cNvSpPr/>
            <p:nvPr/>
          </p:nvSpPr>
          <p:spPr>
            <a:xfrm>
              <a:off x="2706175" y="2238800"/>
              <a:ext cx="236600" cy="344700"/>
            </a:xfrm>
            <a:custGeom>
              <a:avLst/>
              <a:gdLst/>
              <a:ahLst/>
              <a:cxnLst/>
              <a:rect l="l" t="t" r="r" b="b"/>
              <a:pathLst>
                <a:path w="9464" h="13788" extrusionOk="0">
                  <a:moveTo>
                    <a:pt x="4399" y="1"/>
                  </a:moveTo>
                  <a:cubicBezTo>
                    <a:pt x="3113" y="1"/>
                    <a:pt x="1775" y="902"/>
                    <a:pt x="1524" y="2433"/>
                  </a:cubicBezTo>
                  <a:cubicBezTo>
                    <a:pt x="0" y="5253"/>
                    <a:pt x="0" y="9371"/>
                    <a:pt x="1661" y="11964"/>
                  </a:cubicBezTo>
                  <a:cubicBezTo>
                    <a:pt x="2447" y="13225"/>
                    <a:pt x="3581" y="13787"/>
                    <a:pt x="4714" y="13787"/>
                  </a:cubicBezTo>
                  <a:cubicBezTo>
                    <a:pt x="6238" y="13787"/>
                    <a:pt x="7761" y="12772"/>
                    <a:pt x="8439" y="11077"/>
                  </a:cubicBezTo>
                  <a:cubicBezTo>
                    <a:pt x="9463" y="8529"/>
                    <a:pt x="8758" y="4207"/>
                    <a:pt x="6824" y="1932"/>
                  </a:cubicBezTo>
                  <a:cubicBezTo>
                    <a:pt x="6457" y="596"/>
                    <a:pt x="544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3"/>
            <p:cNvSpPr/>
            <p:nvPr/>
          </p:nvSpPr>
          <p:spPr>
            <a:xfrm>
              <a:off x="2003275" y="2384950"/>
              <a:ext cx="313925" cy="216875"/>
            </a:xfrm>
            <a:custGeom>
              <a:avLst/>
              <a:gdLst/>
              <a:ahLst/>
              <a:cxnLst/>
              <a:rect l="l" t="t" r="r" b="b"/>
              <a:pathLst>
                <a:path w="12557" h="8675" extrusionOk="0">
                  <a:moveTo>
                    <a:pt x="8629" y="0"/>
                  </a:moveTo>
                  <a:cubicBezTo>
                    <a:pt x="8514" y="0"/>
                    <a:pt x="8398" y="7"/>
                    <a:pt x="8280" y="22"/>
                  </a:cubicBezTo>
                  <a:cubicBezTo>
                    <a:pt x="5937" y="295"/>
                    <a:pt x="3776" y="749"/>
                    <a:pt x="2002" y="2456"/>
                  </a:cubicBezTo>
                  <a:cubicBezTo>
                    <a:pt x="0" y="4389"/>
                    <a:pt x="1115" y="7574"/>
                    <a:pt x="3594" y="8370"/>
                  </a:cubicBezTo>
                  <a:cubicBezTo>
                    <a:pt x="4282" y="8583"/>
                    <a:pt x="4978" y="8675"/>
                    <a:pt x="5672" y="8675"/>
                  </a:cubicBezTo>
                  <a:cubicBezTo>
                    <a:pt x="6908" y="8675"/>
                    <a:pt x="8139" y="8383"/>
                    <a:pt x="9304" y="7960"/>
                  </a:cubicBezTo>
                  <a:cubicBezTo>
                    <a:pt x="11215" y="7301"/>
                    <a:pt x="12557" y="5640"/>
                    <a:pt x="12261" y="3547"/>
                  </a:cubicBezTo>
                  <a:cubicBezTo>
                    <a:pt x="12025" y="1855"/>
                    <a:pt x="10498" y="0"/>
                    <a:pt x="8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3"/>
            <p:cNvSpPr/>
            <p:nvPr/>
          </p:nvSpPr>
          <p:spPr>
            <a:xfrm>
              <a:off x="1749700" y="1859925"/>
              <a:ext cx="205825" cy="179750"/>
            </a:xfrm>
            <a:custGeom>
              <a:avLst/>
              <a:gdLst/>
              <a:ahLst/>
              <a:cxnLst/>
              <a:rect l="l" t="t" r="r" b="b"/>
              <a:pathLst>
                <a:path w="8233" h="7190" extrusionOk="0">
                  <a:moveTo>
                    <a:pt x="4008" y="0"/>
                  </a:moveTo>
                  <a:cubicBezTo>
                    <a:pt x="1924" y="0"/>
                    <a:pt x="0" y="1624"/>
                    <a:pt x="339" y="4030"/>
                  </a:cubicBezTo>
                  <a:cubicBezTo>
                    <a:pt x="611" y="5922"/>
                    <a:pt x="2314" y="7190"/>
                    <a:pt x="4046" y="7190"/>
                  </a:cubicBezTo>
                  <a:cubicBezTo>
                    <a:pt x="4917" y="7190"/>
                    <a:pt x="5796" y="6869"/>
                    <a:pt x="6504" y="6146"/>
                  </a:cubicBezTo>
                  <a:lnTo>
                    <a:pt x="6799" y="5827"/>
                  </a:lnTo>
                  <a:cubicBezTo>
                    <a:pt x="8232" y="4371"/>
                    <a:pt x="8096" y="1528"/>
                    <a:pt x="6094" y="573"/>
                  </a:cubicBezTo>
                  <a:lnTo>
                    <a:pt x="5730" y="391"/>
                  </a:lnTo>
                  <a:cubicBezTo>
                    <a:pt x="5173" y="125"/>
                    <a:pt x="4585" y="0"/>
                    <a:pt x="4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3"/>
            <p:cNvSpPr/>
            <p:nvPr/>
          </p:nvSpPr>
          <p:spPr>
            <a:xfrm>
              <a:off x="2389975" y="2023950"/>
              <a:ext cx="197925" cy="153525"/>
            </a:xfrm>
            <a:custGeom>
              <a:avLst/>
              <a:gdLst/>
              <a:ahLst/>
              <a:cxnLst/>
              <a:rect l="l" t="t" r="r" b="b"/>
              <a:pathLst>
                <a:path w="7917" h="6141" extrusionOk="0">
                  <a:moveTo>
                    <a:pt x="3454" y="1"/>
                  </a:moveTo>
                  <a:cubicBezTo>
                    <a:pt x="3076" y="1"/>
                    <a:pt x="2699" y="30"/>
                    <a:pt x="2321" y="85"/>
                  </a:cubicBezTo>
                  <a:cubicBezTo>
                    <a:pt x="728" y="313"/>
                    <a:pt x="0" y="2474"/>
                    <a:pt x="774" y="3725"/>
                  </a:cubicBezTo>
                  <a:cubicBezTo>
                    <a:pt x="1138" y="4339"/>
                    <a:pt x="1616" y="4862"/>
                    <a:pt x="2184" y="5294"/>
                  </a:cubicBezTo>
                  <a:cubicBezTo>
                    <a:pt x="2853" y="5842"/>
                    <a:pt x="3672" y="6141"/>
                    <a:pt x="4466" y="6141"/>
                  </a:cubicBezTo>
                  <a:cubicBezTo>
                    <a:pt x="5454" y="6141"/>
                    <a:pt x="6404" y="5679"/>
                    <a:pt x="6984" y="4657"/>
                  </a:cubicBezTo>
                  <a:cubicBezTo>
                    <a:pt x="7917" y="3020"/>
                    <a:pt x="7052" y="586"/>
                    <a:pt x="5119" y="199"/>
                  </a:cubicBezTo>
                  <a:cubicBezTo>
                    <a:pt x="4564" y="64"/>
                    <a:pt x="4009"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3"/>
            <p:cNvSpPr/>
            <p:nvPr/>
          </p:nvSpPr>
          <p:spPr>
            <a:xfrm>
              <a:off x="3245425" y="1472775"/>
              <a:ext cx="196275" cy="197875"/>
            </a:xfrm>
            <a:custGeom>
              <a:avLst/>
              <a:gdLst/>
              <a:ahLst/>
              <a:cxnLst/>
              <a:rect l="l" t="t" r="r" b="b"/>
              <a:pathLst>
                <a:path w="7851" h="7915" extrusionOk="0">
                  <a:moveTo>
                    <a:pt x="4513" y="0"/>
                  </a:moveTo>
                  <a:cubicBezTo>
                    <a:pt x="3580" y="0"/>
                    <a:pt x="2631" y="393"/>
                    <a:pt x="2042" y="1273"/>
                  </a:cubicBezTo>
                  <a:cubicBezTo>
                    <a:pt x="1382" y="2205"/>
                    <a:pt x="1314" y="3115"/>
                    <a:pt x="905" y="4116"/>
                  </a:cubicBezTo>
                  <a:cubicBezTo>
                    <a:pt x="0" y="6112"/>
                    <a:pt x="1639" y="7915"/>
                    <a:pt x="3287" y="7915"/>
                  </a:cubicBezTo>
                  <a:cubicBezTo>
                    <a:pt x="4044" y="7915"/>
                    <a:pt x="4802" y="7535"/>
                    <a:pt x="5318" y="6618"/>
                  </a:cubicBezTo>
                  <a:cubicBezTo>
                    <a:pt x="5977" y="5458"/>
                    <a:pt x="6705" y="4662"/>
                    <a:pt x="7160" y="3343"/>
                  </a:cubicBezTo>
                  <a:cubicBezTo>
                    <a:pt x="7850" y="1302"/>
                    <a:pt x="6209" y="0"/>
                    <a:pt x="4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3"/>
            <p:cNvSpPr/>
            <p:nvPr/>
          </p:nvSpPr>
          <p:spPr>
            <a:xfrm>
              <a:off x="3247675" y="933050"/>
              <a:ext cx="233625" cy="177075"/>
            </a:xfrm>
            <a:custGeom>
              <a:avLst/>
              <a:gdLst/>
              <a:ahLst/>
              <a:cxnLst/>
              <a:rect l="l" t="t" r="r" b="b"/>
              <a:pathLst>
                <a:path w="9345" h="7083" extrusionOk="0">
                  <a:moveTo>
                    <a:pt x="4773" y="0"/>
                  </a:moveTo>
                  <a:cubicBezTo>
                    <a:pt x="1" y="0"/>
                    <a:pt x="650" y="7082"/>
                    <a:pt x="4517" y="7082"/>
                  </a:cubicBezTo>
                  <a:cubicBezTo>
                    <a:pt x="4872" y="7082"/>
                    <a:pt x="5253" y="7023"/>
                    <a:pt x="5660" y="6893"/>
                  </a:cubicBezTo>
                  <a:cubicBezTo>
                    <a:pt x="9345" y="5710"/>
                    <a:pt x="8890"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3"/>
            <p:cNvSpPr/>
            <p:nvPr/>
          </p:nvSpPr>
          <p:spPr>
            <a:xfrm>
              <a:off x="2950925" y="1955475"/>
              <a:ext cx="288750" cy="274600"/>
            </a:xfrm>
            <a:custGeom>
              <a:avLst/>
              <a:gdLst/>
              <a:ahLst/>
              <a:cxnLst/>
              <a:rect l="l" t="t" r="r" b="b"/>
              <a:pathLst>
                <a:path w="11550" h="10984" extrusionOk="0">
                  <a:moveTo>
                    <a:pt x="2898" y="0"/>
                  </a:moveTo>
                  <a:cubicBezTo>
                    <a:pt x="1277" y="0"/>
                    <a:pt x="0" y="2136"/>
                    <a:pt x="788" y="3711"/>
                  </a:cubicBezTo>
                  <a:cubicBezTo>
                    <a:pt x="1402" y="4917"/>
                    <a:pt x="1834" y="6168"/>
                    <a:pt x="2403" y="7374"/>
                  </a:cubicBezTo>
                  <a:cubicBezTo>
                    <a:pt x="3131" y="8852"/>
                    <a:pt x="4245" y="9785"/>
                    <a:pt x="5633" y="10604"/>
                  </a:cubicBezTo>
                  <a:cubicBezTo>
                    <a:pt x="6092" y="10865"/>
                    <a:pt x="6611" y="10984"/>
                    <a:pt x="7138" y="10984"/>
                  </a:cubicBezTo>
                  <a:cubicBezTo>
                    <a:pt x="9272" y="10984"/>
                    <a:pt x="11549" y="9040"/>
                    <a:pt x="10637" y="6759"/>
                  </a:cubicBezTo>
                  <a:cubicBezTo>
                    <a:pt x="9932" y="5008"/>
                    <a:pt x="9250" y="3689"/>
                    <a:pt x="7612" y="2619"/>
                  </a:cubicBezTo>
                  <a:cubicBezTo>
                    <a:pt x="6452" y="1846"/>
                    <a:pt x="5246" y="1209"/>
                    <a:pt x="4109" y="413"/>
                  </a:cubicBezTo>
                  <a:cubicBezTo>
                    <a:pt x="3701" y="125"/>
                    <a:pt x="3289" y="0"/>
                    <a:pt x="2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3"/>
            <p:cNvSpPr/>
            <p:nvPr/>
          </p:nvSpPr>
          <p:spPr>
            <a:xfrm>
              <a:off x="3434650" y="2244700"/>
              <a:ext cx="193450" cy="190850"/>
            </a:xfrm>
            <a:custGeom>
              <a:avLst/>
              <a:gdLst/>
              <a:ahLst/>
              <a:cxnLst/>
              <a:rect l="l" t="t" r="r" b="b"/>
              <a:pathLst>
                <a:path w="7738" h="7634" extrusionOk="0">
                  <a:moveTo>
                    <a:pt x="4717" y="0"/>
                  </a:moveTo>
                  <a:cubicBezTo>
                    <a:pt x="4251" y="0"/>
                    <a:pt x="3785" y="100"/>
                    <a:pt x="3367" y="309"/>
                  </a:cubicBezTo>
                  <a:cubicBezTo>
                    <a:pt x="2617" y="695"/>
                    <a:pt x="1934" y="1241"/>
                    <a:pt x="1366" y="1901"/>
                  </a:cubicBezTo>
                  <a:cubicBezTo>
                    <a:pt x="1" y="3402"/>
                    <a:pt x="46" y="5677"/>
                    <a:pt x="1729" y="6951"/>
                  </a:cubicBezTo>
                  <a:cubicBezTo>
                    <a:pt x="2324" y="7401"/>
                    <a:pt x="3089" y="7634"/>
                    <a:pt x="3850" y="7634"/>
                  </a:cubicBezTo>
                  <a:cubicBezTo>
                    <a:pt x="5012" y="7634"/>
                    <a:pt x="6166" y="7091"/>
                    <a:pt x="6688" y="5950"/>
                  </a:cubicBezTo>
                  <a:cubicBezTo>
                    <a:pt x="7189" y="4972"/>
                    <a:pt x="7507" y="3880"/>
                    <a:pt x="7598" y="2765"/>
                  </a:cubicBezTo>
                  <a:cubicBezTo>
                    <a:pt x="7737" y="1044"/>
                    <a:pt x="6228" y="0"/>
                    <a:pt x="4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3"/>
            <p:cNvSpPr/>
            <p:nvPr/>
          </p:nvSpPr>
          <p:spPr>
            <a:xfrm>
              <a:off x="3624350" y="1588700"/>
              <a:ext cx="234575" cy="157375"/>
            </a:xfrm>
            <a:custGeom>
              <a:avLst/>
              <a:gdLst/>
              <a:ahLst/>
              <a:cxnLst/>
              <a:rect l="l" t="t" r="r" b="b"/>
              <a:pathLst>
                <a:path w="9383" h="6295" extrusionOk="0">
                  <a:moveTo>
                    <a:pt x="5571" y="1"/>
                  </a:moveTo>
                  <a:cubicBezTo>
                    <a:pt x="3880" y="1"/>
                    <a:pt x="3007" y="894"/>
                    <a:pt x="1853" y="2004"/>
                  </a:cubicBezTo>
                  <a:cubicBezTo>
                    <a:pt x="1" y="3771"/>
                    <a:pt x="1695" y="6295"/>
                    <a:pt x="3840" y="6295"/>
                  </a:cubicBezTo>
                  <a:cubicBezTo>
                    <a:pt x="3987" y="6295"/>
                    <a:pt x="4136" y="6283"/>
                    <a:pt x="4287" y="6258"/>
                  </a:cubicBezTo>
                  <a:cubicBezTo>
                    <a:pt x="6084" y="5985"/>
                    <a:pt x="7017" y="5689"/>
                    <a:pt x="8108" y="4142"/>
                  </a:cubicBezTo>
                  <a:cubicBezTo>
                    <a:pt x="9382" y="2368"/>
                    <a:pt x="7608" y="71"/>
                    <a:pt x="5697" y="2"/>
                  </a:cubicBezTo>
                  <a:cubicBezTo>
                    <a:pt x="5655" y="1"/>
                    <a:pt x="5612" y="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3"/>
            <p:cNvSpPr/>
            <p:nvPr/>
          </p:nvSpPr>
          <p:spPr>
            <a:xfrm>
              <a:off x="3196375" y="2966875"/>
              <a:ext cx="193950" cy="304450"/>
            </a:xfrm>
            <a:custGeom>
              <a:avLst/>
              <a:gdLst/>
              <a:ahLst/>
              <a:cxnLst/>
              <a:rect l="l" t="t" r="r" b="b"/>
              <a:pathLst>
                <a:path w="7758" h="12178" extrusionOk="0">
                  <a:moveTo>
                    <a:pt x="3248" y="0"/>
                  </a:moveTo>
                  <a:cubicBezTo>
                    <a:pt x="1824" y="0"/>
                    <a:pt x="296" y="1239"/>
                    <a:pt x="569" y="3109"/>
                  </a:cubicBezTo>
                  <a:cubicBezTo>
                    <a:pt x="683" y="3973"/>
                    <a:pt x="114" y="5247"/>
                    <a:pt x="69" y="6134"/>
                  </a:cubicBezTo>
                  <a:cubicBezTo>
                    <a:pt x="0" y="7272"/>
                    <a:pt x="182" y="8432"/>
                    <a:pt x="615" y="9501"/>
                  </a:cubicBezTo>
                  <a:cubicBezTo>
                    <a:pt x="1193" y="11008"/>
                    <a:pt x="2407" y="12177"/>
                    <a:pt x="4054" y="12177"/>
                  </a:cubicBezTo>
                  <a:cubicBezTo>
                    <a:pt x="4223" y="12177"/>
                    <a:pt x="4396" y="12165"/>
                    <a:pt x="4573" y="12140"/>
                  </a:cubicBezTo>
                  <a:cubicBezTo>
                    <a:pt x="6370" y="11889"/>
                    <a:pt x="7712" y="10388"/>
                    <a:pt x="7735" y="8568"/>
                  </a:cubicBezTo>
                  <a:cubicBezTo>
                    <a:pt x="7757" y="7272"/>
                    <a:pt x="7507" y="5975"/>
                    <a:pt x="6961" y="4792"/>
                  </a:cubicBezTo>
                  <a:cubicBezTo>
                    <a:pt x="6506" y="3769"/>
                    <a:pt x="5642" y="2927"/>
                    <a:pt x="5392" y="1835"/>
                  </a:cubicBezTo>
                  <a:cubicBezTo>
                    <a:pt x="5100" y="552"/>
                    <a:pt x="4197" y="0"/>
                    <a:pt x="3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3"/>
            <p:cNvSpPr/>
            <p:nvPr/>
          </p:nvSpPr>
          <p:spPr>
            <a:xfrm>
              <a:off x="2532150" y="3339825"/>
              <a:ext cx="221250" cy="225125"/>
            </a:xfrm>
            <a:custGeom>
              <a:avLst/>
              <a:gdLst/>
              <a:ahLst/>
              <a:cxnLst/>
              <a:rect l="l" t="t" r="r" b="b"/>
              <a:pathLst>
                <a:path w="8850" h="9005" extrusionOk="0">
                  <a:moveTo>
                    <a:pt x="4832" y="1"/>
                  </a:moveTo>
                  <a:cubicBezTo>
                    <a:pt x="3906" y="1"/>
                    <a:pt x="2946" y="324"/>
                    <a:pt x="2161" y="952"/>
                  </a:cubicBezTo>
                  <a:cubicBezTo>
                    <a:pt x="0" y="2704"/>
                    <a:pt x="23" y="4888"/>
                    <a:pt x="979" y="7253"/>
                  </a:cubicBezTo>
                  <a:cubicBezTo>
                    <a:pt x="1449" y="8423"/>
                    <a:pt x="2772" y="9004"/>
                    <a:pt x="4032" y="9004"/>
                  </a:cubicBezTo>
                  <a:cubicBezTo>
                    <a:pt x="4660" y="9004"/>
                    <a:pt x="5272" y="8860"/>
                    <a:pt x="5755" y="8573"/>
                  </a:cubicBezTo>
                  <a:cubicBezTo>
                    <a:pt x="8053" y="7208"/>
                    <a:pt x="8849" y="5161"/>
                    <a:pt x="8189" y="2590"/>
                  </a:cubicBezTo>
                  <a:cubicBezTo>
                    <a:pt x="7727" y="837"/>
                    <a:pt x="6321" y="1"/>
                    <a:pt x="48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3"/>
            <p:cNvSpPr/>
            <p:nvPr/>
          </p:nvSpPr>
          <p:spPr>
            <a:xfrm>
              <a:off x="1958625" y="3174175"/>
              <a:ext cx="242000" cy="191000"/>
            </a:xfrm>
            <a:custGeom>
              <a:avLst/>
              <a:gdLst/>
              <a:ahLst/>
              <a:cxnLst/>
              <a:rect l="l" t="t" r="r" b="b"/>
              <a:pathLst>
                <a:path w="9680" h="7640" extrusionOk="0">
                  <a:moveTo>
                    <a:pt x="4775" y="1"/>
                  </a:moveTo>
                  <a:cubicBezTo>
                    <a:pt x="4719" y="1"/>
                    <a:pt x="4663" y="1"/>
                    <a:pt x="4607" y="3"/>
                  </a:cubicBezTo>
                  <a:cubicBezTo>
                    <a:pt x="4588" y="3"/>
                    <a:pt x="4569" y="3"/>
                    <a:pt x="4550" y="3"/>
                  </a:cubicBezTo>
                  <a:cubicBezTo>
                    <a:pt x="1226" y="3"/>
                    <a:pt x="0" y="3975"/>
                    <a:pt x="1991" y="6282"/>
                  </a:cubicBezTo>
                  <a:cubicBezTo>
                    <a:pt x="2754" y="7148"/>
                    <a:pt x="3834" y="7640"/>
                    <a:pt x="4978" y="7640"/>
                  </a:cubicBezTo>
                  <a:cubicBezTo>
                    <a:pt x="5096" y="7640"/>
                    <a:pt x="5215" y="7634"/>
                    <a:pt x="5335" y="7624"/>
                  </a:cubicBezTo>
                  <a:cubicBezTo>
                    <a:pt x="7678" y="7419"/>
                    <a:pt x="9680" y="5440"/>
                    <a:pt x="8974" y="2915"/>
                  </a:cubicBezTo>
                  <a:cubicBezTo>
                    <a:pt x="8838" y="2369"/>
                    <a:pt x="8565" y="1846"/>
                    <a:pt x="8178" y="1414"/>
                  </a:cubicBezTo>
                  <a:cubicBezTo>
                    <a:pt x="7285" y="498"/>
                    <a:pt x="6057" y="1"/>
                    <a:pt x="4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3"/>
            <p:cNvSpPr/>
            <p:nvPr/>
          </p:nvSpPr>
          <p:spPr>
            <a:xfrm>
              <a:off x="2539550" y="2853075"/>
              <a:ext cx="256500" cy="211525"/>
            </a:xfrm>
            <a:custGeom>
              <a:avLst/>
              <a:gdLst/>
              <a:ahLst/>
              <a:cxnLst/>
              <a:rect l="l" t="t" r="r" b="b"/>
              <a:pathLst>
                <a:path w="10260" h="8461" extrusionOk="0">
                  <a:moveTo>
                    <a:pt x="4757" y="0"/>
                  </a:moveTo>
                  <a:cubicBezTo>
                    <a:pt x="4293" y="0"/>
                    <a:pt x="3827" y="51"/>
                    <a:pt x="3367" y="154"/>
                  </a:cubicBezTo>
                  <a:cubicBezTo>
                    <a:pt x="1069" y="609"/>
                    <a:pt x="0" y="3498"/>
                    <a:pt x="1137" y="5432"/>
                  </a:cubicBezTo>
                  <a:cubicBezTo>
                    <a:pt x="2002" y="6933"/>
                    <a:pt x="3207" y="7661"/>
                    <a:pt x="4800" y="8275"/>
                  </a:cubicBezTo>
                  <a:cubicBezTo>
                    <a:pt x="5137" y="8403"/>
                    <a:pt x="5486" y="8461"/>
                    <a:pt x="5835" y="8461"/>
                  </a:cubicBezTo>
                  <a:cubicBezTo>
                    <a:pt x="7420" y="8461"/>
                    <a:pt x="9014" y="7262"/>
                    <a:pt x="9554" y="5864"/>
                  </a:cubicBezTo>
                  <a:cubicBezTo>
                    <a:pt x="10259" y="4044"/>
                    <a:pt x="9668" y="1769"/>
                    <a:pt x="7848" y="814"/>
                  </a:cubicBezTo>
                  <a:cubicBezTo>
                    <a:pt x="6895" y="274"/>
                    <a:pt x="5831" y="0"/>
                    <a:pt x="4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3"/>
            <p:cNvSpPr/>
            <p:nvPr/>
          </p:nvSpPr>
          <p:spPr>
            <a:xfrm>
              <a:off x="3151475" y="2647950"/>
              <a:ext cx="320175" cy="314225"/>
            </a:xfrm>
            <a:custGeom>
              <a:avLst/>
              <a:gdLst/>
              <a:ahLst/>
              <a:cxnLst/>
              <a:rect l="l" t="t" r="r" b="b"/>
              <a:pathLst>
                <a:path w="12807" h="12569" extrusionOk="0">
                  <a:moveTo>
                    <a:pt x="6778" y="1"/>
                  </a:moveTo>
                  <a:cubicBezTo>
                    <a:pt x="5404" y="1"/>
                    <a:pt x="4128" y="608"/>
                    <a:pt x="3412" y="1808"/>
                  </a:cubicBezTo>
                  <a:cubicBezTo>
                    <a:pt x="1683" y="2923"/>
                    <a:pt x="227" y="4788"/>
                    <a:pt x="136" y="6812"/>
                  </a:cubicBezTo>
                  <a:cubicBezTo>
                    <a:pt x="1" y="10193"/>
                    <a:pt x="3214" y="12568"/>
                    <a:pt x="6370" y="12568"/>
                  </a:cubicBezTo>
                  <a:cubicBezTo>
                    <a:pt x="6400" y="12568"/>
                    <a:pt x="6430" y="12568"/>
                    <a:pt x="6460" y="12568"/>
                  </a:cubicBezTo>
                  <a:cubicBezTo>
                    <a:pt x="9758" y="12545"/>
                    <a:pt x="12602" y="9861"/>
                    <a:pt x="12715" y="6539"/>
                  </a:cubicBezTo>
                  <a:cubicBezTo>
                    <a:pt x="12806" y="3560"/>
                    <a:pt x="10531" y="489"/>
                    <a:pt x="7506" y="56"/>
                  </a:cubicBezTo>
                  <a:cubicBezTo>
                    <a:pt x="7262" y="19"/>
                    <a:pt x="7019" y="1"/>
                    <a:pt x="6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3"/>
            <p:cNvSpPr/>
            <p:nvPr/>
          </p:nvSpPr>
          <p:spPr>
            <a:xfrm>
              <a:off x="3489825" y="1861150"/>
              <a:ext cx="179150" cy="139350"/>
            </a:xfrm>
            <a:custGeom>
              <a:avLst/>
              <a:gdLst/>
              <a:ahLst/>
              <a:cxnLst/>
              <a:rect l="l" t="t" r="r" b="b"/>
              <a:pathLst>
                <a:path w="7166" h="5574" extrusionOk="0">
                  <a:moveTo>
                    <a:pt x="3594" y="0"/>
                  </a:moveTo>
                  <a:cubicBezTo>
                    <a:pt x="0" y="0"/>
                    <a:pt x="0" y="5574"/>
                    <a:pt x="3594" y="5574"/>
                  </a:cubicBezTo>
                  <a:cubicBezTo>
                    <a:pt x="7166" y="5574"/>
                    <a:pt x="7166" y="0"/>
                    <a:pt x="3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3"/>
            <p:cNvSpPr/>
            <p:nvPr/>
          </p:nvSpPr>
          <p:spPr>
            <a:xfrm>
              <a:off x="3652450" y="2995700"/>
              <a:ext cx="192300" cy="155750"/>
            </a:xfrm>
            <a:custGeom>
              <a:avLst/>
              <a:gdLst/>
              <a:ahLst/>
              <a:cxnLst/>
              <a:rect l="l" t="t" r="r" b="b"/>
              <a:pathLst>
                <a:path w="7692" h="6230" extrusionOk="0">
                  <a:moveTo>
                    <a:pt x="3570" y="0"/>
                  </a:moveTo>
                  <a:cubicBezTo>
                    <a:pt x="3443" y="0"/>
                    <a:pt x="3314" y="8"/>
                    <a:pt x="3186" y="22"/>
                  </a:cubicBezTo>
                  <a:cubicBezTo>
                    <a:pt x="1616" y="113"/>
                    <a:pt x="1" y="1660"/>
                    <a:pt x="615" y="3366"/>
                  </a:cubicBezTo>
                  <a:cubicBezTo>
                    <a:pt x="1161" y="4890"/>
                    <a:pt x="1889" y="5687"/>
                    <a:pt x="3504" y="6119"/>
                  </a:cubicBezTo>
                  <a:cubicBezTo>
                    <a:pt x="3793" y="6194"/>
                    <a:pt x="4067" y="6229"/>
                    <a:pt x="4325" y="6229"/>
                  </a:cubicBezTo>
                  <a:cubicBezTo>
                    <a:pt x="6704" y="6229"/>
                    <a:pt x="7691" y="3230"/>
                    <a:pt x="6234" y="1342"/>
                  </a:cubicBezTo>
                  <a:cubicBezTo>
                    <a:pt x="5605" y="490"/>
                    <a:pt x="4616" y="0"/>
                    <a:pt x="3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3"/>
            <p:cNvSpPr/>
            <p:nvPr/>
          </p:nvSpPr>
          <p:spPr>
            <a:xfrm>
              <a:off x="2518350" y="3867100"/>
              <a:ext cx="206050" cy="166900"/>
            </a:xfrm>
            <a:custGeom>
              <a:avLst/>
              <a:gdLst/>
              <a:ahLst/>
              <a:cxnLst/>
              <a:rect l="l" t="t" r="r" b="b"/>
              <a:pathLst>
                <a:path w="8242" h="6676" extrusionOk="0">
                  <a:moveTo>
                    <a:pt x="4399" y="1"/>
                  </a:moveTo>
                  <a:cubicBezTo>
                    <a:pt x="3869" y="1"/>
                    <a:pt x="3336" y="133"/>
                    <a:pt x="2850" y="425"/>
                  </a:cubicBezTo>
                  <a:lnTo>
                    <a:pt x="2395" y="721"/>
                  </a:lnTo>
                  <a:cubicBezTo>
                    <a:pt x="0" y="2171"/>
                    <a:pt x="576" y="6675"/>
                    <a:pt x="3630" y="6675"/>
                  </a:cubicBezTo>
                  <a:cubicBezTo>
                    <a:pt x="3738" y="6675"/>
                    <a:pt x="3850" y="6670"/>
                    <a:pt x="3964" y="6658"/>
                  </a:cubicBezTo>
                  <a:lnTo>
                    <a:pt x="4488" y="6590"/>
                  </a:lnTo>
                  <a:cubicBezTo>
                    <a:pt x="6558" y="6362"/>
                    <a:pt x="8241" y="4656"/>
                    <a:pt x="7672" y="2450"/>
                  </a:cubicBezTo>
                  <a:cubicBezTo>
                    <a:pt x="7289" y="999"/>
                    <a:pt x="585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3"/>
            <p:cNvSpPr/>
            <p:nvPr/>
          </p:nvSpPr>
          <p:spPr>
            <a:xfrm>
              <a:off x="2267150" y="3707100"/>
              <a:ext cx="242850" cy="211025"/>
            </a:xfrm>
            <a:custGeom>
              <a:avLst/>
              <a:gdLst/>
              <a:ahLst/>
              <a:cxnLst/>
              <a:rect l="l" t="t" r="r" b="b"/>
              <a:pathLst>
                <a:path w="9714" h="8441" extrusionOk="0">
                  <a:moveTo>
                    <a:pt x="4845" y="1"/>
                  </a:moveTo>
                  <a:cubicBezTo>
                    <a:pt x="2320" y="1"/>
                    <a:pt x="0" y="2639"/>
                    <a:pt x="842" y="5210"/>
                  </a:cubicBezTo>
                  <a:lnTo>
                    <a:pt x="955" y="5506"/>
                  </a:lnTo>
                  <a:cubicBezTo>
                    <a:pt x="1524" y="7462"/>
                    <a:pt x="3190" y="8440"/>
                    <a:pt x="4857" y="8440"/>
                  </a:cubicBezTo>
                  <a:cubicBezTo>
                    <a:pt x="6523" y="8440"/>
                    <a:pt x="8189" y="7462"/>
                    <a:pt x="8758" y="5506"/>
                  </a:cubicBezTo>
                  <a:lnTo>
                    <a:pt x="8872" y="5210"/>
                  </a:lnTo>
                  <a:cubicBezTo>
                    <a:pt x="9713" y="2639"/>
                    <a:pt x="7393" y="1"/>
                    <a:pt x="4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3"/>
            <p:cNvSpPr/>
            <p:nvPr/>
          </p:nvSpPr>
          <p:spPr>
            <a:xfrm>
              <a:off x="3253800" y="3352875"/>
              <a:ext cx="176325" cy="238050"/>
            </a:xfrm>
            <a:custGeom>
              <a:avLst/>
              <a:gdLst/>
              <a:ahLst/>
              <a:cxnLst/>
              <a:rect l="l" t="t" r="r" b="b"/>
              <a:pathLst>
                <a:path w="7053" h="9522" extrusionOk="0">
                  <a:moveTo>
                    <a:pt x="3063" y="0"/>
                  </a:moveTo>
                  <a:cubicBezTo>
                    <a:pt x="1572" y="0"/>
                    <a:pt x="60" y="958"/>
                    <a:pt x="274" y="2682"/>
                  </a:cubicBezTo>
                  <a:cubicBezTo>
                    <a:pt x="410" y="3592"/>
                    <a:pt x="1" y="4275"/>
                    <a:pt x="1" y="5185"/>
                  </a:cubicBezTo>
                  <a:cubicBezTo>
                    <a:pt x="1" y="6185"/>
                    <a:pt x="410" y="7141"/>
                    <a:pt x="888" y="7982"/>
                  </a:cubicBezTo>
                  <a:cubicBezTo>
                    <a:pt x="1480" y="9012"/>
                    <a:pt x="2587" y="9521"/>
                    <a:pt x="3683" y="9521"/>
                  </a:cubicBezTo>
                  <a:cubicBezTo>
                    <a:pt x="5032" y="9521"/>
                    <a:pt x="6362" y="8750"/>
                    <a:pt x="6689" y="7232"/>
                  </a:cubicBezTo>
                  <a:cubicBezTo>
                    <a:pt x="7053" y="5457"/>
                    <a:pt x="6757" y="4229"/>
                    <a:pt x="5938" y="2887"/>
                  </a:cubicBezTo>
                  <a:cubicBezTo>
                    <a:pt x="5824" y="2591"/>
                    <a:pt x="5756" y="2296"/>
                    <a:pt x="5711" y="1977"/>
                  </a:cubicBezTo>
                  <a:cubicBezTo>
                    <a:pt x="5456" y="625"/>
                    <a:pt x="4267" y="0"/>
                    <a:pt x="3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3"/>
            <p:cNvSpPr/>
            <p:nvPr/>
          </p:nvSpPr>
          <p:spPr>
            <a:xfrm>
              <a:off x="3582775" y="2711750"/>
              <a:ext cx="129700" cy="113975"/>
            </a:xfrm>
            <a:custGeom>
              <a:avLst/>
              <a:gdLst/>
              <a:ahLst/>
              <a:cxnLst/>
              <a:rect l="l" t="t" r="r" b="b"/>
              <a:pathLst>
                <a:path w="5188" h="4559" extrusionOk="0">
                  <a:moveTo>
                    <a:pt x="2595" y="1"/>
                  </a:moveTo>
                  <a:cubicBezTo>
                    <a:pt x="1679" y="1"/>
                    <a:pt x="763" y="518"/>
                    <a:pt x="513" y="1553"/>
                  </a:cubicBezTo>
                  <a:lnTo>
                    <a:pt x="422" y="1872"/>
                  </a:lnTo>
                  <a:cubicBezTo>
                    <a:pt x="1" y="3660"/>
                    <a:pt x="1308" y="4559"/>
                    <a:pt x="2606" y="4559"/>
                  </a:cubicBezTo>
                  <a:cubicBezTo>
                    <a:pt x="3901" y="4559"/>
                    <a:pt x="5187" y="3666"/>
                    <a:pt x="4744" y="1872"/>
                  </a:cubicBezTo>
                  <a:lnTo>
                    <a:pt x="4676" y="1553"/>
                  </a:lnTo>
                  <a:cubicBezTo>
                    <a:pt x="4426" y="518"/>
                    <a:pt x="3510" y="1"/>
                    <a:pt x="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3"/>
            <p:cNvSpPr/>
            <p:nvPr/>
          </p:nvSpPr>
          <p:spPr>
            <a:xfrm>
              <a:off x="3683175" y="3719650"/>
              <a:ext cx="191950" cy="166825"/>
            </a:xfrm>
            <a:custGeom>
              <a:avLst/>
              <a:gdLst/>
              <a:ahLst/>
              <a:cxnLst/>
              <a:rect l="l" t="t" r="r" b="b"/>
              <a:pathLst>
                <a:path w="7678" h="6673" extrusionOk="0">
                  <a:moveTo>
                    <a:pt x="4056" y="1"/>
                  </a:moveTo>
                  <a:cubicBezTo>
                    <a:pt x="3160" y="1"/>
                    <a:pt x="2263" y="307"/>
                    <a:pt x="1638" y="932"/>
                  </a:cubicBezTo>
                  <a:cubicBezTo>
                    <a:pt x="0" y="2592"/>
                    <a:pt x="569" y="6164"/>
                    <a:pt x="3162" y="6551"/>
                  </a:cubicBezTo>
                  <a:lnTo>
                    <a:pt x="3572" y="6619"/>
                  </a:lnTo>
                  <a:cubicBezTo>
                    <a:pt x="3799" y="6655"/>
                    <a:pt x="4021" y="6673"/>
                    <a:pt x="4235" y="6673"/>
                  </a:cubicBezTo>
                  <a:cubicBezTo>
                    <a:pt x="6291" y="6673"/>
                    <a:pt x="7677" y="5049"/>
                    <a:pt x="7348" y="2865"/>
                  </a:cubicBezTo>
                  <a:cubicBezTo>
                    <a:pt x="7325" y="2729"/>
                    <a:pt x="7302" y="2592"/>
                    <a:pt x="7280" y="2456"/>
                  </a:cubicBezTo>
                  <a:cubicBezTo>
                    <a:pt x="7024" y="839"/>
                    <a:pt x="5540" y="1"/>
                    <a:pt x="4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3"/>
            <p:cNvSpPr/>
            <p:nvPr/>
          </p:nvSpPr>
          <p:spPr>
            <a:xfrm>
              <a:off x="3697825" y="4246275"/>
              <a:ext cx="218100" cy="175300"/>
            </a:xfrm>
            <a:custGeom>
              <a:avLst/>
              <a:gdLst/>
              <a:ahLst/>
              <a:cxnLst/>
              <a:rect l="l" t="t" r="r" b="b"/>
              <a:pathLst>
                <a:path w="8724" h="7012" extrusionOk="0">
                  <a:moveTo>
                    <a:pt x="5929" y="1"/>
                  </a:moveTo>
                  <a:cubicBezTo>
                    <a:pt x="5713" y="1"/>
                    <a:pt x="5489" y="36"/>
                    <a:pt x="5260" y="112"/>
                  </a:cubicBezTo>
                  <a:cubicBezTo>
                    <a:pt x="3918" y="567"/>
                    <a:pt x="2826" y="1022"/>
                    <a:pt x="1803" y="2068"/>
                  </a:cubicBezTo>
                  <a:cubicBezTo>
                    <a:pt x="1" y="3889"/>
                    <a:pt x="1638" y="7012"/>
                    <a:pt x="3812" y="7012"/>
                  </a:cubicBezTo>
                  <a:cubicBezTo>
                    <a:pt x="4272" y="7012"/>
                    <a:pt x="4757" y="6872"/>
                    <a:pt x="5238" y="6550"/>
                  </a:cubicBezTo>
                  <a:cubicBezTo>
                    <a:pt x="6352" y="5799"/>
                    <a:pt x="7285" y="4753"/>
                    <a:pt x="7899" y="3524"/>
                  </a:cubicBezTo>
                  <a:cubicBezTo>
                    <a:pt x="8724" y="2056"/>
                    <a:pt x="7574" y="1"/>
                    <a:pt x="5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3"/>
            <p:cNvSpPr/>
            <p:nvPr/>
          </p:nvSpPr>
          <p:spPr>
            <a:xfrm>
              <a:off x="2856525" y="4282625"/>
              <a:ext cx="175475" cy="138900"/>
            </a:xfrm>
            <a:custGeom>
              <a:avLst/>
              <a:gdLst/>
              <a:ahLst/>
              <a:cxnLst/>
              <a:rect l="l" t="t" r="r" b="b"/>
              <a:pathLst>
                <a:path w="7019" h="5556" extrusionOk="0">
                  <a:moveTo>
                    <a:pt x="3735" y="1"/>
                  </a:moveTo>
                  <a:cubicBezTo>
                    <a:pt x="3211" y="1"/>
                    <a:pt x="2661" y="190"/>
                    <a:pt x="2152" y="637"/>
                  </a:cubicBezTo>
                  <a:cubicBezTo>
                    <a:pt x="1447" y="1274"/>
                    <a:pt x="1197" y="1888"/>
                    <a:pt x="765" y="2684"/>
                  </a:cubicBezTo>
                  <a:cubicBezTo>
                    <a:pt x="1" y="4082"/>
                    <a:pt x="1129" y="5556"/>
                    <a:pt x="2475" y="5556"/>
                  </a:cubicBezTo>
                  <a:cubicBezTo>
                    <a:pt x="2773" y="5556"/>
                    <a:pt x="3080" y="5484"/>
                    <a:pt x="3381" y="5323"/>
                  </a:cubicBezTo>
                  <a:cubicBezTo>
                    <a:pt x="4200" y="4891"/>
                    <a:pt x="4814" y="4641"/>
                    <a:pt x="5451" y="3936"/>
                  </a:cubicBezTo>
                  <a:cubicBezTo>
                    <a:pt x="7018" y="2227"/>
                    <a:pt x="5531" y="1"/>
                    <a:pt x="3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3"/>
            <p:cNvSpPr/>
            <p:nvPr/>
          </p:nvSpPr>
          <p:spPr>
            <a:xfrm>
              <a:off x="3037700" y="3743500"/>
              <a:ext cx="209300" cy="162100"/>
            </a:xfrm>
            <a:custGeom>
              <a:avLst/>
              <a:gdLst/>
              <a:ahLst/>
              <a:cxnLst/>
              <a:rect l="l" t="t" r="r" b="b"/>
              <a:pathLst>
                <a:path w="8372" h="6484" extrusionOk="0">
                  <a:moveTo>
                    <a:pt x="4186" y="1"/>
                  </a:moveTo>
                  <a:cubicBezTo>
                    <a:pt x="1" y="1"/>
                    <a:pt x="1" y="6484"/>
                    <a:pt x="4186" y="6484"/>
                  </a:cubicBezTo>
                  <a:cubicBezTo>
                    <a:pt x="8372" y="6484"/>
                    <a:pt x="8372" y="1"/>
                    <a:pt x="4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3"/>
            <p:cNvSpPr/>
            <p:nvPr/>
          </p:nvSpPr>
          <p:spPr>
            <a:xfrm>
              <a:off x="3500625" y="4075050"/>
              <a:ext cx="174600" cy="134800"/>
            </a:xfrm>
            <a:custGeom>
              <a:avLst/>
              <a:gdLst/>
              <a:ahLst/>
              <a:cxnLst/>
              <a:rect l="l" t="t" r="r" b="b"/>
              <a:pathLst>
                <a:path w="6984" h="5392" extrusionOk="0">
                  <a:moveTo>
                    <a:pt x="3503" y="0"/>
                  </a:moveTo>
                  <a:cubicBezTo>
                    <a:pt x="0" y="0"/>
                    <a:pt x="0" y="5392"/>
                    <a:pt x="3503" y="5392"/>
                  </a:cubicBezTo>
                  <a:cubicBezTo>
                    <a:pt x="6984" y="5392"/>
                    <a:pt x="6984" y="0"/>
                    <a:pt x="3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3"/>
            <p:cNvSpPr/>
            <p:nvPr/>
          </p:nvSpPr>
          <p:spPr>
            <a:xfrm>
              <a:off x="2911450" y="3001375"/>
              <a:ext cx="178600" cy="138775"/>
            </a:xfrm>
            <a:custGeom>
              <a:avLst/>
              <a:gdLst/>
              <a:ahLst/>
              <a:cxnLst/>
              <a:rect l="l" t="t" r="r" b="b"/>
              <a:pathLst>
                <a:path w="7144" h="5551" extrusionOk="0">
                  <a:moveTo>
                    <a:pt x="3572" y="0"/>
                  </a:moveTo>
                  <a:cubicBezTo>
                    <a:pt x="1" y="0"/>
                    <a:pt x="1" y="5551"/>
                    <a:pt x="3572" y="5551"/>
                  </a:cubicBezTo>
                  <a:cubicBezTo>
                    <a:pt x="7144" y="5551"/>
                    <a:pt x="7144" y="0"/>
                    <a:pt x="3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3"/>
            <p:cNvSpPr/>
            <p:nvPr/>
          </p:nvSpPr>
          <p:spPr>
            <a:xfrm>
              <a:off x="3544425" y="3350275"/>
              <a:ext cx="166075" cy="121125"/>
            </a:xfrm>
            <a:custGeom>
              <a:avLst/>
              <a:gdLst/>
              <a:ahLst/>
              <a:cxnLst/>
              <a:rect l="l" t="t" r="r" b="b"/>
              <a:pathLst>
                <a:path w="6643" h="4845" extrusionOk="0">
                  <a:moveTo>
                    <a:pt x="3126" y="0"/>
                  </a:moveTo>
                  <a:cubicBezTo>
                    <a:pt x="17" y="0"/>
                    <a:pt x="0" y="4845"/>
                    <a:pt x="3123" y="4845"/>
                  </a:cubicBezTo>
                  <a:cubicBezTo>
                    <a:pt x="3314" y="4845"/>
                    <a:pt x="3516" y="4826"/>
                    <a:pt x="3731" y="4788"/>
                  </a:cubicBezTo>
                  <a:lnTo>
                    <a:pt x="4367" y="4674"/>
                  </a:lnTo>
                  <a:cubicBezTo>
                    <a:pt x="6642" y="4265"/>
                    <a:pt x="6642" y="580"/>
                    <a:pt x="4367" y="170"/>
                  </a:cubicBezTo>
                  <a:lnTo>
                    <a:pt x="3731" y="57"/>
                  </a:lnTo>
                  <a:cubicBezTo>
                    <a:pt x="3517" y="18"/>
                    <a:pt x="3316" y="0"/>
                    <a:pt x="3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3"/>
            <p:cNvSpPr/>
            <p:nvPr/>
          </p:nvSpPr>
          <p:spPr>
            <a:xfrm>
              <a:off x="4353075" y="3522925"/>
              <a:ext cx="187700" cy="347900"/>
            </a:xfrm>
            <a:custGeom>
              <a:avLst/>
              <a:gdLst/>
              <a:ahLst/>
              <a:cxnLst/>
              <a:rect l="l" t="t" r="r" b="b"/>
              <a:pathLst>
                <a:path w="7508" h="13916" extrusionOk="0">
                  <a:moveTo>
                    <a:pt x="4508" y="0"/>
                  </a:moveTo>
                  <a:cubicBezTo>
                    <a:pt x="3298" y="0"/>
                    <a:pt x="2002" y="742"/>
                    <a:pt x="1570" y="1977"/>
                  </a:cubicBezTo>
                  <a:cubicBezTo>
                    <a:pt x="501" y="5139"/>
                    <a:pt x="1" y="8937"/>
                    <a:pt x="1206" y="12145"/>
                  </a:cubicBezTo>
                  <a:cubicBezTo>
                    <a:pt x="1614" y="13235"/>
                    <a:pt x="2657" y="13915"/>
                    <a:pt x="3686" y="13915"/>
                  </a:cubicBezTo>
                  <a:cubicBezTo>
                    <a:pt x="4439" y="13915"/>
                    <a:pt x="5184" y="13550"/>
                    <a:pt x="5665" y="12713"/>
                  </a:cubicBezTo>
                  <a:cubicBezTo>
                    <a:pt x="7485" y="9483"/>
                    <a:pt x="7508" y="5548"/>
                    <a:pt x="6871" y="1977"/>
                  </a:cubicBezTo>
                  <a:cubicBezTo>
                    <a:pt x="6612" y="599"/>
                    <a:pt x="5595" y="0"/>
                    <a:pt x="4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3"/>
            <p:cNvSpPr/>
            <p:nvPr/>
          </p:nvSpPr>
          <p:spPr>
            <a:xfrm>
              <a:off x="3884475" y="3526250"/>
              <a:ext cx="200775" cy="135950"/>
            </a:xfrm>
            <a:custGeom>
              <a:avLst/>
              <a:gdLst/>
              <a:ahLst/>
              <a:cxnLst/>
              <a:rect l="l" t="t" r="r" b="b"/>
              <a:pathLst>
                <a:path w="8031" h="5438" extrusionOk="0">
                  <a:moveTo>
                    <a:pt x="3385" y="1"/>
                  </a:moveTo>
                  <a:cubicBezTo>
                    <a:pt x="3083" y="1"/>
                    <a:pt x="2780" y="31"/>
                    <a:pt x="2480" y="92"/>
                  </a:cubicBezTo>
                  <a:cubicBezTo>
                    <a:pt x="1" y="479"/>
                    <a:pt x="319" y="3572"/>
                    <a:pt x="1866" y="4733"/>
                  </a:cubicBezTo>
                  <a:cubicBezTo>
                    <a:pt x="2640" y="5324"/>
                    <a:pt x="3527" y="5438"/>
                    <a:pt x="4482" y="5438"/>
                  </a:cubicBezTo>
                  <a:cubicBezTo>
                    <a:pt x="6984" y="5438"/>
                    <a:pt x="8031" y="1866"/>
                    <a:pt x="5733" y="638"/>
                  </a:cubicBezTo>
                  <a:cubicBezTo>
                    <a:pt x="5018" y="222"/>
                    <a:pt x="4206" y="1"/>
                    <a:pt x="3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3"/>
            <p:cNvSpPr/>
            <p:nvPr/>
          </p:nvSpPr>
          <p:spPr>
            <a:xfrm>
              <a:off x="4163150" y="4152950"/>
              <a:ext cx="244225" cy="149975"/>
            </a:xfrm>
            <a:custGeom>
              <a:avLst/>
              <a:gdLst/>
              <a:ahLst/>
              <a:cxnLst/>
              <a:rect l="l" t="t" r="r" b="b"/>
              <a:pathLst>
                <a:path w="9769" h="5999" extrusionOk="0">
                  <a:moveTo>
                    <a:pt x="3737" y="0"/>
                  </a:moveTo>
                  <a:cubicBezTo>
                    <a:pt x="3354" y="0"/>
                    <a:pt x="2960" y="54"/>
                    <a:pt x="2548" y="183"/>
                  </a:cubicBezTo>
                  <a:cubicBezTo>
                    <a:pt x="728" y="751"/>
                    <a:pt x="0" y="3026"/>
                    <a:pt x="1388" y="4459"/>
                  </a:cubicBezTo>
                  <a:cubicBezTo>
                    <a:pt x="2502" y="5597"/>
                    <a:pt x="3731" y="5733"/>
                    <a:pt x="5232" y="5961"/>
                  </a:cubicBezTo>
                  <a:cubicBezTo>
                    <a:pt x="5409" y="5986"/>
                    <a:pt x="5580" y="5999"/>
                    <a:pt x="5746" y="5999"/>
                  </a:cubicBezTo>
                  <a:cubicBezTo>
                    <a:pt x="8786" y="5999"/>
                    <a:pt x="9769" y="1828"/>
                    <a:pt x="6597" y="706"/>
                  </a:cubicBezTo>
                  <a:cubicBezTo>
                    <a:pt x="5618" y="347"/>
                    <a:pt x="4710" y="0"/>
                    <a:pt x="3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3"/>
            <p:cNvSpPr/>
            <p:nvPr/>
          </p:nvSpPr>
          <p:spPr>
            <a:xfrm>
              <a:off x="4896125" y="3932625"/>
              <a:ext cx="246525" cy="186950"/>
            </a:xfrm>
            <a:custGeom>
              <a:avLst/>
              <a:gdLst/>
              <a:ahLst/>
              <a:cxnLst/>
              <a:rect l="l" t="t" r="r" b="b"/>
              <a:pathLst>
                <a:path w="9861" h="7478" extrusionOk="0">
                  <a:moveTo>
                    <a:pt x="6107" y="1"/>
                  </a:moveTo>
                  <a:cubicBezTo>
                    <a:pt x="6029" y="1"/>
                    <a:pt x="5951" y="4"/>
                    <a:pt x="5872" y="11"/>
                  </a:cubicBezTo>
                  <a:cubicBezTo>
                    <a:pt x="4689" y="79"/>
                    <a:pt x="3665" y="215"/>
                    <a:pt x="2778" y="1102"/>
                  </a:cubicBezTo>
                  <a:cubicBezTo>
                    <a:pt x="2164" y="1717"/>
                    <a:pt x="1936" y="2445"/>
                    <a:pt x="1595" y="3195"/>
                  </a:cubicBezTo>
                  <a:cubicBezTo>
                    <a:pt x="1" y="4790"/>
                    <a:pt x="1099" y="7477"/>
                    <a:pt x="3079" y="7477"/>
                  </a:cubicBezTo>
                  <a:cubicBezTo>
                    <a:pt x="3472" y="7477"/>
                    <a:pt x="3899" y="7371"/>
                    <a:pt x="4348" y="7131"/>
                  </a:cubicBezTo>
                  <a:lnTo>
                    <a:pt x="4348" y="7131"/>
                  </a:lnTo>
                  <a:cubicBezTo>
                    <a:pt x="4283" y="7171"/>
                    <a:pt x="4476" y="7185"/>
                    <a:pt x="4761" y="7185"/>
                  </a:cubicBezTo>
                  <a:cubicBezTo>
                    <a:pt x="5280" y="7185"/>
                    <a:pt x="6103" y="7137"/>
                    <a:pt x="6236" y="7108"/>
                  </a:cubicBezTo>
                  <a:cubicBezTo>
                    <a:pt x="7441" y="6789"/>
                    <a:pt x="8124" y="5948"/>
                    <a:pt x="8715" y="4924"/>
                  </a:cubicBezTo>
                  <a:cubicBezTo>
                    <a:pt x="9860" y="2964"/>
                    <a:pt x="8468" y="1"/>
                    <a:pt x="6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3"/>
            <p:cNvSpPr/>
            <p:nvPr/>
          </p:nvSpPr>
          <p:spPr>
            <a:xfrm>
              <a:off x="4843300" y="3335850"/>
              <a:ext cx="214425" cy="225575"/>
            </a:xfrm>
            <a:custGeom>
              <a:avLst/>
              <a:gdLst/>
              <a:ahLst/>
              <a:cxnLst/>
              <a:rect l="l" t="t" r="r" b="b"/>
              <a:pathLst>
                <a:path w="8577" h="9023" extrusionOk="0">
                  <a:moveTo>
                    <a:pt x="4479" y="0"/>
                  </a:moveTo>
                  <a:cubicBezTo>
                    <a:pt x="4181" y="0"/>
                    <a:pt x="3883" y="43"/>
                    <a:pt x="3594" y="133"/>
                  </a:cubicBezTo>
                  <a:lnTo>
                    <a:pt x="3253" y="247"/>
                  </a:lnTo>
                  <a:cubicBezTo>
                    <a:pt x="1911" y="656"/>
                    <a:pt x="614" y="1703"/>
                    <a:pt x="341" y="3159"/>
                  </a:cubicBezTo>
                  <a:cubicBezTo>
                    <a:pt x="0" y="4592"/>
                    <a:pt x="182" y="6116"/>
                    <a:pt x="819" y="7435"/>
                  </a:cubicBezTo>
                  <a:cubicBezTo>
                    <a:pt x="1339" y="8563"/>
                    <a:pt x="2439" y="9023"/>
                    <a:pt x="3559" y="9023"/>
                  </a:cubicBezTo>
                  <a:cubicBezTo>
                    <a:pt x="4155" y="9023"/>
                    <a:pt x="4756" y="8893"/>
                    <a:pt x="5278" y="8663"/>
                  </a:cubicBezTo>
                  <a:cubicBezTo>
                    <a:pt x="6438" y="8163"/>
                    <a:pt x="7211" y="7276"/>
                    <a:pt x="7871" y="6229"/>
                  </a:cubicBezTo>
                  <a:cubicBezTo>
                    <a:pt x="8576" y="4978"/>
                    <a:pt x="8576" y="3432"/>
                    <a:pt x="7871" y="2180"/>
                  </a:cubicBezTo>
                  <a:lnTo>
                    <a:pt x="7666" y="1862"/>
                  </a:lnTo>
                  <a:cubicBezTo>
                    <a:pt x="7039" y="774"/>
                    <a:pt x="5755" y="0"/>
                    <a:pt x="4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3"/>
            <p:cNvSpPr/>
            <p:nvPr/>
          </p:nvSpPr>
          <p:spPr>
            <a:xfrm>
              <a:off x="4666925" y="3855150"/>
              <a:ext cx="191050" cy="163825"/>
            </a:xfrm>
            <a:custGeom>
              <a:avLst/>
              <a:gdLst/>
              <a:ahLst/>
              <a:cxnLst/>
              <a:rect l="l" t="t" r="r" b="b"/>
              <a:pathLst>
                <a:path w="7642" h="6553" extrusionOk="0">
                  <a:moveTo>
                    <a:pt x="3839" y="1"/>
                  </a:moveTo>
                  <a:cubicBezTo>
                    <a:pt x="1082" y="1"/>
                    <a:pt x="0" y="3857"/>
                    <a:pt x="1801" y="5657"/>
                  </a:cubicBezTo>
                  <a:cubicBezTo>
                    <a:pt x="2414" y="6271"/>
                    <a:pt x="3255" y="6553"/>
                    <a:pt x="4101" y="6553"/>
                  </a:cubicBezTo>
                  <a:cubicBezTo>
                    <a:pt x="5861" y="6553"/>
                    <a:pt x="7642" y="5334"/>
                    <a:pt x="7442" y="3337"/>
                  </a:cubicBezTo>
                  <a:lnTo>
                    <a:pt x="7419" y="2996"/>
                  </a:lnTo>
                  <a:cubicBezTo>
                    <a:pt x="7237" y="1290"/>
                    <a:pt x="6191" y="243"/>
                    <a:pt x="4485" y="61"/>
                  </a:cubicBezTo>
                  <a:lnTo>
                    <a:pt x="4144" y="16"/>
                  </a:lnTo>
                  <a:cubicBezTo>
                    <a:pt x="4040" y="6"/>
                    <a:pt x="3938" y="1"/>
                    <a:pt x="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3"/>
            <p:cNvSpPr/>
            <p:nvPr/>
          </p:nvSpPr>
          <p:spPr>
            <a:xfrm>
              <a:off x="5385250" y="3407400"/>
              <a:ext cx="250825" cy="194525"/>
            </a:xfrm>
            <a:custGeom>
              <a:avLst/>
              <a:gdLst/>
              <a:ahLst/>
              <a:cxnLst/>
              <a:rect l="l" t="t" r="r" b="b"/>
              <a:pathLst>
                <a:path w="10033" h="7781" extrusionOk="0">
                  <a:moveTo>
                    <a:pt x="5005" y="1"/>
                  </a:moveTo>
                  <a:cubicBezTo>
                    <a:pt x="1" y="1"/>
                    <a:pt x="1" y="7780"/>
                    <a:pt x="5005" y="7780"/>
                  </a:cubicBezTo>
                  <a:cubicBezTo>
                    <a:pt x="10032" y="7780"/>
                    <a:pt x="10032" y="1"/>
                    <a:pt x="5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3"/>
            <p:cNvSpPr/>
            <p:nvPr/>
          </p:nvSpPr>
          <p:spPr>
            <a:xfrm>
              <a:off x="5173125" y="3149225"/>
              <a:ext cx="186550" cy="328425"/>
            </a:xfrm>
            <a:custGeom>
              <a:avLst/>
              <a:gdLst/>
              <a:ahLst/>
              <a:cxnLst/>
              <a:rect l="l" t="t" r="r" b="b"/>
              <a:pathLst>
                <a:path w="7462" h="13137" extrusionOk="0">
                  <a:moveTo>
                    <a:pt x="3292" y="0"/>
                  </a:moveTo>
                  <a:cubicBezTo>
                    <a:pt x="2290" y="0"/>
                    <a:pt x="1320" y="655"/>
                    <a:pt x="1343" y="1980"/>
                  </a:cubicBezTo>
                  <a:cubicBezTo>
                    <a:pt x="1388" y="3663"/>
                    <a:pt x="1388" y="4891"/>
                    <a:pt x="751" y="6438"/>
                  </a:cubicBezTo>
                  <a:cubicBezTo>
                    <a:pt x="1" y="8121"/>
                    <a:pt x="137" y="10078"/>
                    <a:pt x="1138" y="11624"/>
                  </a:cubicBezTo>
                  <a:cubicBezTo>
                    <a:pt x="1716" y="12591"/>
                    <a:pt x="2825" y="13136"/>
                    <a:pt x="3906" y="13136"/>
                  </a:cubicBezTo>
                  <a:cubicBezTo>
                    <a:pt x="4910" y="13136"/>
                    <a:pt x="5889" y="12665"/>
                    <a:pt x="6393" y="11624"/>
                  </a:cubicBezTo>
                  <a:cubicBezTo>
                    <a:pt x="7234" y="9918"/>
                    <a:pt x="7462" y="8190"/>
                    <a:pt x="6598" y="6438"/>
                  </a:cubicBezTo>
                  <a:cubicBezTo>
                    <a:pt x="6347" y="5892"/>
                    <a:pt x="5915" y="5414"/>
                    <a:pt x="5733" y="4846"/>
                  </a:cubicBezTo>
                  <a:cubicBezTo>
                    <a:pt x="5437" y="3959"/>
                    <a:pt x="5506" y="2889"/>
                    <a:pt x="5437" y="1980"/>
                  </a:cubicBezTo>
                  <a:cubicBezTo>
                    <a:pt x="5346" y="666"/>
                    <a:pt x="4302" y="0"/>
                    <a:pt x="3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3"/>
            <p:cNvSpPr/>
            <p:nvPr/>
          </p:nvSpPr>
          <p:spPr>
            <a:xfrm>
              <a:off x="5200825" y="3921075"/>
              <a:ext cx="353350" cy="199425"/>
            </a:xfrm>
            <a:custGeom>
              <a:avLst/>
              <a:gdLst/>
              <a:ahLst/>
              <a:cxnLst/>
              <a:rect l="l" t="t" r="r" b="b"/>
              <a:pathLst>
                <a:path w="14134" h="7977" extrusionOk="0">
                  <a:moveTo>
                    <a:pt x="7050" y="0"/>
                  </a:moveTo>
                  <a:cubicBezTo>
                    <a:pt x="6033" y="0"/>
                    <a:pt x="5004" y="189"/>
                    <a:pt x="3988" y="518"/>
                  </a:cubicBezTo>
                  <a:cubicBezTo>
                    <a:pt x="3880" y="506"/>
                    <a:pt x="3774" y="501"/>
                    <a:pt x="3670" y="501"/>
                  </a:cubicBezTo>
                  <a:cubicBezTo>
                    <a:pt x="953" y="501"/>
                    <a:pt x="0" y="4398"/>
                    <a:pt x="2805" y="5341"/>
                  </a:cubicBezTo>
                  <a:cubicBezTo>
                    <a:pt x="4303" y="6922"/>
                    <a:pt x="6348" y="7976"/>
                    <a:pt x="8523" y="7976"/>
                  </a:cubicBezTo>
                  <a:cubicBezTo>
                    <a:pt x="8694" y="7976"/>
                    <a:pt x="8866" y="7970"/>
                    <a:pt x="9038" y="7956"/>
                  </a:cubicBezTo>
                  <a:cubicBezTo>
                    <a:pt x="12632" y="7683"/>
                    <a:pt x="14134" y="3066"/>
                    <a:pt x="10858" y="1041"/>
                  </a:cubicBezTo>
                  <a:cubicBezTo>
                    <a:pt x="9643" y="312"/>
                    <a:pt x="8356" y="0"/>
                    <a:pt x="7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3"/>
            <p:cNvSpPr/>
            <p:nvPr/>
          </p:nvSpPr>
          <p:spPr>
            <a:xfrm>
              <a:off x="5754325" y="3980375"/>
              <a:ext cx="271875" cy="188325"/>
            </a:xfrm>
            <a:custGeom>
              <a:avLst/>
              <a:gdLst/>
              <a:ahLst/>
              <a:cxnLst/>
              <a:rect l="l" t="t" r="r" b="b"/>
              <a:pathLst>
                <a:path w="10875" h="7533" extrusionOk="0">
                  <a:moveTo>
                    <a:pt x="5448" y="1"/>
                  </a:moveTo>
                  <a:cubicBezTo>
                    <a:pt x="4353" y="1"/>
                    <a:pt x="3268" y="334"/>
                    <a:pt x="2457" y="1058"/>
                  </a:cubicBezTo>
                  <a:cubicBezTo>
                    <a:pt x="410" y="1649"/>
                    <a:pt x="1" y="4834"/>
                    <a:pt x="1980" y="5744"/>
                  </a:cubicBezTo>
                  <a:cubicBezTo>
                    <a:pt x="2860" y="6900"/>
                    <a:pt x="4341" y="7532"/>
                    <a:pt x="5800" y="7532"/>
                  </a:cubicBezTo>
                  <a:cubicBezTo>
                    <a:pt x="6264" y="7532"/>
                    <a:pt x="6727" y="7468"/>
                    <a:pt x="7166" y="7336"/>
                  </a:cubicBezTo>
                  <a:cubicBezTo>
                    <a:pt x="10146" y="6449"/>
                    <a:pt x="10874" y="2263"/>
                    <a:pt x="8031" y="648"/>
                  </a:cubicBezTo>
                  <a:cubicBezTo>
                    <a:pt x="7260" y="227"/>
                    <a:pt x="6350" y="1"/>
                    <a:pt x="5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3"/>
            <p:cNvSpPr/>
            <p:nvPr/>
          </p:nvSpPr>
          <p:spPr>
            <a:xfrm>
              <a:off x="5580875" y="4411875"/>
              <a:ext cx="216700" cy="236975"/>
            </a:xfrm>
            <a:custGeom>
              <a:avLst/>
              <a:gdLst/>
              <a:ahLst/>
              <a:cxnLst/>
              <a:rect l="l" t="t" r="r" b="b"/>
              <a:pathLst>
                <a:path w="8668" h="9479" extrusionOk="0">
                  <a:moveTo>
                    <a:pt x="4482" y="0"/>
                  </a:moveTo>
                  <a:cubicBezTo>
                    <a:pt x="2851" y="0"/>
                    <a:pt x="1240" y="1214"/>
                    <a:pt x="615" y="2837"/>
                  </a:cubicBezTo>
                  <a:cubicBezTo>
                    <a:pt x="1" y="4452"/>
                    <a:pt x="456" y="6022"/>
                    <a:pt x="1184" y="7501"/>
                  </a:cubicBezTo>
                  <a:cubicBezTo>
                    <a:pt x="1814" y="8762"/>
                    <a:pt x="3276" y="9478"/>
                    <a:pt x="4670" y="9478"/>
                  </a:cubicBezTo>
                  <a:cubicBezTo>
                    <a:pt x="4986" y="9478"/>
                    <a:pt x="5298" y="9442"/>
                    <a:pt x="5597" y="9366"/>
                  </a:cubicBezTo>
                  <a:cubicBezTo>
                    <a:pt x="7371" y="8888"/>
                    <a:pt x="8372" y="7319"/>
                    <a:pt x="8508" y="5567"/>
                  </a:cubicBezTo>
                  <a:cubicBezTo>
                    <a:pt x="8668" y="3816"/>
                    <a:pt x="8099" y="2428"/>
                    <a:pt x="6939" y="1131"/>
                  </a:cubicBezTo>
                  <a:cubicBezTo>
                    <a:pt x="6208" y="338"/>
                    <a:pt x="5342" y="0"/>
                    <a:pt x="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3"/>
            <p:cNvSpPr/>
            <p:nvPr/>
          </p:nvSpPr>
          <p:spPr>
            <a:xfrm>
              <a:off x="5731675" y="3595750"/>
              <a:ext cx="242750" cy="181425"/>
            </a:xfrm>
            <a:custGeom>
              <a:avLst/>
              <a:gdLst/>
              <a:ahLst/>
              <a:cxnLst/>
              <a:rect l="l" t="t" r="r" b="b"/>
              <a:pathLst>
                <a:path w="9710" h="7257" extrusionOk="0">
                  <a:moveTo>
                    <a:pt x="5615" y="0"/>
                  </a:moveTo>
                  <a:cubicBezTo>
                    <a:pt x="5329" y="0"/>
                    <a:pt x="5025" y="35"/>
                    <a:pt x="4706" y="110"/>
                  </a:cubicBezTo>
                  <a:cubicBezTo>
                    <a:pt x="3068" y="474"/>
                    <a:pt x="2249" y="1407"/>
                    <a:pt x="1293" y="2726"/>
                  </a:cubicBezTo>
                  <a:cubicBezTo>
                    <a:pt x="0" y="4532"/>
                    <a:pt x="1723" y="7256"/>
                    <a:pt x="3806" y="7256"/>
                  </a:cubicBezTo>
                  <a:cubicBezTo>
                    <a:pt x="3848" y="7256"/>
                    <a:pt x="3890" y="7255"/>
                    <a:pt x="3932" y="7253"/>
                  </a:cubicBezTo>
                  <a:cubicBezTo>
                    <a:pt x="5570" y="7184"/>
                    <a:pt x="6707" y="6889"/>
                    <a:pt x="7913" y="5729"/>
                  </a:cubicBezTo>
                  <a:lnTo>
                    <a:pt x="7845" y="5638"/>
                  </a:lnTo>
                  <a:cubicBezTo>
                    <a:pt x="9710" y="3669"/>
                    <a:pt x="8554" y="0"/>
                    <a:pt x="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3"/>
            <p:cNvSpPr/>
            <p:nvPr/>
          </p:nvSpPr>
          <p:spPr>
            <a:xfrm>
              <a:off x="5104900" y="3659900"/>
              <a:ext cx="147875" cy="114325"/>
            </a:xfrm>
            <a:custGeom>
              <a:avLst/>
              <a:gdLst/>
              <a:ahLst/>
              <a:cxnLst/>
              <a:rect l="l" t="t" r="r" b="b"/>
              <a:pathLst>
                <a:path w="5915" h="4573" extrusionOk="0">
                  <a:moveTo>
                    <a:pt x="2957" y="1"/>
                  </a:moveTo>
                  <a:cubicBezTo>
                    <a:pt x="0" y="1"/>
                    <a:pt x="0" y="4573"/>
                    <a:pt x="2957" y="4573"/>
                  </a:cubicBezTo>
                  <a:cubicBezTo>
                    <a:pt x="5892" y="4573"/>
                    <a:pt x="5914" y="1"/>
                    <a:pt x="2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3"/>
            <p:cNvSpPr/>
            <p:nvPr/>
          </p:nvSpPr>
          <p:spPr>
            <a:xfrm>
              <a:off x="5576900" y="3102725"/>
              <a:ext cx="223525" cy="187425"/>
            </a:xfrm>
            <a:custGeom>
              <a:avLst/>
              <a:gdLst/>
              <a:ahLst/>
              <a:cxnLst/>
              <a:rect l="l" t="t" r="r" b="b"/>
              <a:pathLst>
                <a:path w="8941" h="7497" extrusionOk="0">
                  <a:moveTo>
                    <a:pt x="5085" y="1"/>
                  </a:moveTo>
                  <a:cubicBezTo>
                    <a:pt x="4214" y="1"/>
                    <a:pt x="3344" y="325"/>
                    <a:pt x="2662" y="973"/>
                  </a:cubicBezTo>
                  <a:cubicBezTo>
                    <a:pt x="1092" y="2452"/>
                    <a:pt x="1" y="6342"/>
                    <a:pt x="2798" y="7252"/>
                  </a:cubicBezTo>
                  <a:cubicBezTo>
                    <a:pt x="3263" y="7417"/>
                    <a:pt x="3740" y="7496"/>
                    <a:pt x="4211" y="7496"/>
                  </a:cubicBezTo>
                  <a:cubicBezTo>
                    <a:pt x="5493" y="7496"/>
                    <a:pt x="6725" y="6906"/>
                    <a:pt x="7507" y="5841"/>
                  </a:cubicBezTo>
                  <a:cubicBezTo>
                    <a:pt x="8622" y="4363"/>
                    <a:pt x="8940" y="2406"/>
                    <a:pt x="7507" y="973"/>
                  </a:cubicBezTo>
                  <a:cubicBezTo>
                    <a:pt x="6825" y="325"/>
                    <a:pt x="5955" y="1"/>
                    <a:pt x="5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3"/>
            <p:cNvSpPr/>
            <p:nvPr/>
          </p:nvSpPr>
          <p:spPr>
            <a:xfrm>
              <a:off x="4744225" y="4350900"/>
              <a:ext cx="212850" cy="272900"/>
            </a:xfrm>
            <a:custGeom>
              <a:avLst/>
              <a:gdLst/>
              <a:ahLst/>
              <a:cxnLst/>
              <a:rect l="l" t="t" r="r" b="b"/>
              <a:pathLst>
                <a:path w="8514" h="10916" extrusionOk="0">
                  <a:moveTo>
                    <a:pt x="2737" y="0"/>
                  </a:moveTo>
                  <a:cubicBezTo>
                    <a:pt x="1353" y="0"/>
                    <a:pt x="0" y="1479"/>
                    <a:pt x="779" y="3161"/>
                  </a:cubicBezTo>
                  <a:cubicBezTo>
                    <a:pt x="1325" y="4366"/>
                    <a:pt x="1916" y="5572"/>
                    <a:pt x="2439" y="6800"/>
                  </a:cubicBezTo>
                  <a:cubicBezTo>
                    <a:pt x="2985" y="8097"/>
                    <a:pt x="3304" y="9257"/>
                    <a:pt x="4350" y="10235"/>
                  </a:cubicBezTo>
                  <a:cubicBezTo>
                    <a:pt x="4857" y="10710"/>
                    <a:pt x="5416" y="10915"/>
                    <a:pt x="5950" y="10915"/>
                  </a:cubicBezTo>
                  <a:cubicBezTo>
                    <a:pt x="7312" y="10915"/>
                    <a:pt x="8514" y="9584"/>
                    <a:pt x="8285" y="7983"/>
                  </a:cubicBezTo>
                  <a:cubicBezTo>
                    <a:pt x="8081" y="6618"/>
                    <a:pt x="7216" y="5618"/>
                    <a:pt x="6511" y="4480"/>
                  </a:cubicBezTo>
                  <a:cubicBezTo>
                    <a:pt x="5806" y="3320"/>
                    <a:pt x="5146" y="2205"/>
                    <a:pt x="4464" y="1068"/>
                  </a:cubicBezTo>
                  <a:cubicBezTo>
                    <a:pt x="4019" y="314"/>
                    <a:pt x="3374" y="0"/>
                    <a:pt x="2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3"/>
            <p:cNvSpPr/>
            <p:nvPr/>
          </p:nvSpPr>
          <p:spPr>
            <a:xfrm>
              <a:off x="3826475" y="4462325"/>
              <a:ext cx="271850" cy="211000"/>
            </a:xfrm>
            <a:custGeom>
              <a:avLst/>
              <a:gdLst/>
              <a:ahLst/>
              <a:cxnLst/>
              <a:rect l="l" t="t" r="r" b="b"/>
              <a:pathLst>
                <a:path w="10874" h="8440" extrusionOk="0">
                  <a:moveTo>
                    <a:pt x="5437" y="0"/>
                  </a:moveTo>
                  <a:cubicBezTo>
                    <a:pt x="1" y="0"/>
                    <a:pt x="1" y="8440"/>
                    <a:pt x="5437" y="8440"/>
                  </a:cubicBezTo>
                  <a:cubicBezTo>
                    <a:pt x="10874" y="8440"/>
                    <a:pt x="10874" y="0"/>
                    <a:pt x="5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3"/>
            <p:cNvSpPr/>
            <p:nvPr/>
          </p:nvSpPr>
          <p:spPr>
            <a:xfrm>
              <a:off x="2341075" y="4212675"/>
              <a:ext cx="229775" cy="177450"/>
            </a:xfrm>
            <a:custGeom>
              <a:avLst/>
              <a:gdLst/>
              <a:ahLst/>
              <a:cxnLst/>
              <a:rect l="l" t="t" r="r" b="b"/>
              <a:pathLst>
                <a:path w="9191" h="7098" extrusionOk="0">
                  <a:moveTo>
                    <a:pt x="4595" y="0"/>
                  </a:moveTo>
                  <a:cubicBezTo>
                    <a:pt x="0" y="0"/>
                    <a:pt x="0" y="7098"/>
                    <a:pt x="4595" y="7098"/>
                  </a:cubicBezTo>
                  <a:cubicBezTo>
                    <a:pt x="9190" y="7098"/>
                    <a:pt x="9167" y="0"/>
                    <a:pt x="4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3"/>
            <p:cNvSpPr/>
            <p:nvPr/>
          </p:nvSpPr>
          <p:spPr>
            <a:xfrm>
              <a:off x="3104825" y="4105200"/>
              <a:ext cx="183700" cy="142750"/>
            </a:xfrm>
            <a:custGeom>
              <a:avLst/>
              <a:gdLst/>
              <a:ahLst/>
              <a:cxnLst/>
              <a:rect l="l" t="t" r="r" b="b"/>
              <a:pathLst>
                <a:path w="7348" h="5710" extrusionOk="0">
                  <a:moveTo>
                    <a:pt x="3685" y="0"/>
                  </a:moveTo>
                  <a:cubicBezTo>
                    <a:pt x="0" y="0"/>
                    <a:pt x="0" y="5710"/>
                    <a:pt x="3685" y="5710"/>
                  </a:cubicBezTo>
                  <a:cubicBezTo>
                    <a:pt x="7348" y="5710"/>
                    <a:pt x="7348" y="0"/>
                    <a:pt x="3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8" name="Google Shape;1068;p23"/>
          <p:cNvSpPr/>
          <p:nvPr/>
        </p:nvSpPr>
        <p:spPr>
          <a:xfrm rot="1445067" flipH="1">
            <a:off x="-317593" y="-660938"/>
            <a:ext cx="1510304" cy="1921401"/>
          </a:xfrm>
          <a:custGeom>
            <a:avLst/>
            <a:gdLst/>
            <a:ahLst/>
            <a:cxnLst/>
            <a:rect l="l" t="t" r="r" b="b"/>
            <a:pathLst>
              <a:path w="68462" h="87097" extrusionOk="0">
                <a:moveTo>
                  <a:pt x="38749" y="20088"/>
                </a:moveTo>
                <a:lnTo>
                  <a:pt x="38749" y="20088"/>
                </a:lnTo>
                <a:cubicBezTo>
                  <a:pt x="38711" y="20104"/>
                  <a:pt x="38665" y="20121"/>
                  <a:pt x="38598" y="20138"/>
                </a:cubicBezTo>
                <a:lnTo>
                  <a:pt x="38082" y="20300"/>
                </a:lnTo>
                <a:cubicBezTo>
                  <a:pt x="38137" y="20273"/>
                  <a:pt x="38191" y="20246"/>
                  <a:pt x="38245" y="20219"/>
                </a:cubicBezTo>
                <a:lnTo>
                  <a:pt x="38749" y="20088"/>
                </a:lnTo>
                <a:close/>
                <a:moveTo>
                  <a:pt x="10986" y="19595"/>
                </a:moveTo>
                <a:cubicBezTo>
                  <a:pt x="10199" y="20273"/>
                  <a:pt x="9928" y="20517"/>
                  <a:pt x="8517" y="21792"/>
                </a:cubicBezTo>
                <a:cubicBezTo>
                  <a:pt x="9304" y="21006"/>
                  <a:pt x="10118" y="20273"/>
                  <a:pt x="10986" y="19595"/>
                </a:cubicBezTo>
                <a:close/>
                <a:moveTo>
                  <a:pt x="8409" y="22172"/>
                </a:moveTo>
                <a:lnTo>
                  <a:pt x="8273" y="22308"/>
                </a:lnTo>
                <a:lnTo>
                  <a:pt x="7679" y="22848"/>
                </a:lnTo>
                <a:lnTo>
                  <a:pt x="7679" y="22848"/>
                </a:lnTo>
                <a:cubicBezTo>
                  <a:pt x="7859" y="22670"/>
                  <a:pt x="8039" y="22515"/>
                  <a:pt x="8219" y="22335"/>
                </a:cubicBezTo>
                <a:lnTo>
                  <a:pt x="8409" y="22172"/>
                </a:lnTo>
                <a:close/>
                <a:moveTo>
                  <a:pt x="8626" y="21819"/>
                </a:moveTo>
                <a:cubicBezTo>
                  <a:pt x="8138" y="22253"/>
                  <a:pt x="7649" y="22687"/>
                  <a:pt x="6754" y="23582"/>
                </a:cubicBezTo>
                <a:cubicBezTo>
                  <a:pt x="7487" y="22823"/>
                  <a:pt x="7921" y="22389"/>
                  <a:pt x="8192" y="22145"/>
                </a:cubicBezTo>
                <a:cubicBezTo>
                  <a:pt x="8327" y="22036"/>
                  <a:pt x="8463" y="21928"/>
                  <a:pt x="8626" y="21819"/>
                </a:cubicBezTo>
                <a:close/>
                <a:moveTo>
                  <a:pt x="7677" y="22796"/>
                </a:moveTo>
                <a:lnTo>
                  <a:pt x="7677" y="22796"/>
                </a:lnTo>
                <a:lnTo>
                  <a:pt x="7677" y="22796"/>
                </a:lnTo>
                <a:cubicBezTo>
                  <a:pt x="7323" y="23149"/>
                  <a:pt x="6971" y="23502"/>
                  <a:pt x="6641" y="23855"/>
                </a:cubicBezTo>
                <a:lnTo>
                  <a:pt x="6641" y="23855"/>
                </a:lnTo>
                <a:cubicBezTo>
                  <a:pt x="6960" y="23485"/>
                  <a:pt x="7305" y="23140"/>
                  <a:pt x="7677" y="22796"/>
                </a:cubicBezTo>
                <a:close/>
                <a:moveTo>
                  <a:pt x="6076" y="24288"/>
                </a:moveTo>
                <a:lnTo>
                  <a:pt x="6022" y="24342"/>
                </a:lnTo>
                <a:lnTo>
                  <a:pt x="6022" y="24342"/>
                </a:lnTo>
                <a:lnTo>
                  <a:pt x="6022" y="24342"/>
                </a:lnTo>
                <a:lnTo>
                  <a:pt x="6076" y="24288"/>
                </a:lnTo>
                <a:close/>
                <a:moveTo>
                  <a:pt x="5975" y="24396"/>
                </a:moveTo>
                <a:lnTo>
                  <a:pt x="5859" y="24559"/>
                </a:lnTo>
                <a:lnTo>
                  <a:pt x="5859" y="24532"/>
                </a:lnTo>
                <a:lnTo>
                  <a:pt x="5975" y="24396"/>
                </a:lnTo>
                <a:close/>
                <a:moveTo>
                  <a:pt x="5267" y="25585"/>
                </a:moveTo>
                <a:lnTo>
                  <a:pt x="5235" y="25617"/>
                </a:lnTo>
                <a:lnTo>
                  <a:pt x="5235" y="25617"/>
                </a:lnTo>
                <a:lnTo>
                  <a:pt x="5267" y="25585"/>
                </a:lnTo>
                <a:close/>
                <a:moveTo>
                  <a:pt x="5515" y="25090"/>
                </a:moveTo>
                <a:cubicBezTo>
                  <a:pt x="5526" y="25090"/>
                  <a:pt x="5497" y="25132"/>
                  <a:pt x="5398" y="25264"/>
                </a:cubicBezTo>
                <a:cubicBezTo>
                  <a:pt x="5290" y="25372"/>
                  <a:pt x="5154" y="25535"/>
                  <a:pt x="4964" y="25834"/>
                </a:cubicBezTo>
                <a:cubicBezTo>
                  <a:pt x="4747" y="26105"/>
                  <a:pt x="4476" y="26457"/>
                  <a:pt x="4123" y="26973"/>
                </a:cubicBezTo>
                <a:cubicBezTo>
                  <a:pt x="4747" y="26023"/>
                  <a:pt x="5073" y="25617"/>
                  <a:pt x="5452" y="25128"/>
                </a:cubicBezTo>
                <a:cubicBezTo>
                  <a:pt x="5484" y="25107"/>
                  <a:pt x="5508" y="25090"/>
                  <a:pt x="5515" y="25090"/>
                </a:cubicBezTo>
                <a:close/>
                <a:moveTo>
                  <a:pt x="54791" y="29197"/>
                </a:moveTo>
                <a:lnTo>
                  <a:pt x="54953" y="29251"/>
                </a:lnTo>
                <a:lnTo>
                  <a:pt x="55089" y="29305"/>
                </a:lnTo>
                <a:lnTo>
                  <a:pt x="54791" y="29197"/>
                </a:lnTo>
                <a:close/>
                <a:moveTo>
                  <a:pt x="45650" y="30146"/>
                </a:moveTo>
                <a:cubicBezTo>
                  <a:pt x="45507" y="30187"/>
                  <a:pt x="45364" y="30228"/>
                  <a:pt x="45222" y="30280"/>
                </a:cubicBezTo>
                <a:lnTo>
                  <a:pt x="45222" y="30280"/>
                </a:lnTo>
                <a:cubicBezTo>
                  <a:pt x="45363" y="30234"/>
                  <a:pt x="45506" y="30189"/>
                  <a:pt x="45650" y="30146"/>
                </a:cubicBezTo>
                <a:close/>
                <a:moveTo>
                  <a:pt x="3310" y="28220"/>
                </a:moveTo>
                <a:lnTo>
                  <a:pt x="3310" y="28220"/>
                </a:lnTo>
                <a:cubicBezTo>
                  <a:pt x="3120" y="28573"/>
                  <a:pt x="2930" y="28899"/>
                  <a:pt x="2767" y="29278"/>
                </a:cubicBezTo>
                <a:cubicBezTo>
                  <a:pt x="2577" y="29631"/>
                  <a:pt x="2414" y="29984"/>
                  <a:pt x="2279" y="30336"/>
                </a:cubicBezTo>
                <a:lnTo>
                  <a:pt x="2197" y="30526"/>
                </a:lnTo>
                <a:cubicBezTo>
                  <a:pt x="2306" y="30173"/>
                  <a:pt x="2442" y="29875"/>
                  <a:pt x="2631" y="29495"/>
                </a:cubicBezTo>
                <a:cubicBezTo>
                  <a:pt x="2713" y="29305"/>
                  <a:pt x="2821" y="29116"/>
                  <a:pt x="2930" y="28899"/>
                </a:cubicBezTo>
                <a:cubicBezTo>
                  <a:pt x="3038" y="28709"/>
                  <a:pt x="3174" y="28465"/>
                  <a:pt x="3310" y="28220"/>
                </a:cubicBezTo>
                <a:close/>
                <a:moveTo>
                  <a:pt x="50625" y="28637"/>
                </a:moveTo>
                <a:cubicBezTo>
                  <a:pt x="51222" y="28637"/>
                  <a:pt x="51819" y="28670"/>
                  <a:pt x="52414" y="28735"/>
                </a:cubicBezTo>
                <a:lnTo>
                  <a:pt x="52414" y="28735"/>
                </a:lnTo>
                <a:cubicBezTo>
                  <a:pt x="51885" y="28680"/>
                  <a:pt x="51352" y="28656"/>
                  <a:pt x="50821" y="28656"/>
                </a:cubicBezTo>
                <a:cubicBezTo>
                  <a:pt x="50497" y="28656"/>
                  <a:pt x="50174" y="28665"/>
                  <a:pt x="49854" y="28682"/>
                </a:cubicBezTo>
                <a:cubicBezTo>
                  <a:pt x="49529" y="28709"/>
                  <a:pt x="49230" y="28736"/>
                  <a:pt x="48905" y="28790"/>
                </a:cubicBezTo>
                <a:lnTo>
                  <a:pt x="48335" y="28817"/>
                </a:lnTo>
                <a:cubicBezTo>
                  <a:pt x="46328" y="29116"/>
                  <a:pt x="44375" y="29712"/>
                  <a:pt x="42531" y="30580"/>
                </a:cubicBezTo>
                <a:lnTo>
                  <a:pt x="42531" y="30580"/>
                </a:lnTo>
                <a:lnTo>
                  <a:pt x="42585" y="30553"/>
                </a:lnTo>
                <a:cubicBezTo>
                  <a:pt x="42992" y="30336"/>
                  <a:pt x="43372" y="30173"/>
                  <a:pt x="43860" y="29984"/>
                </a:cubicBezTo>
                <a:cubicBezTo>
                  <a:pt x="44538" y="29712"/>
                  <a:pt x="45216" y="29495"/>
                  <a:pt x="45894" y="29305"/>
                </a:cubicBezTo>
                <a:cubicBezTo>
                  <a:pt x="46599" y="29116"/>
                  <a:pt x="47332" y="28953"/>
                  <a:pt x="48064" y="28844"/>
                </a:cubicBezTo>
                <a:cubicBezTo>
                  <a:pt x="48913" y="28705"/>
                  <a:pt x="49769" y="28637"/>
                  <a:pt x="50625" y="28637"/>
                </a:cubicBezTo>
                <a:close/>
                <a:moveTo>
                  <a:pt x="43387" y="30988"/>
                </a:moveTo>
                <a:lnTo>
                  <a:pt x="43387" y="30988"/>
                </a:lnTo>
                <a:cubicBezTo>
                  <a:pt x="43224" y="31063"/>
                  <a:pt x="43051" y="31133"/>
                  <a:pt x="42878" y="31205"/>
                </a:cubicBezTo>
                <a:lnTo>
                  <a:pt x="42878" y="31205"/>
                </a:lnTo>
                <a:cubicBezTo>
                  <a:pt x="43048" y="31128"/>
                  <a:pt x="43217" y="31055"/>
                  <a:pt x="43387" y="30988"/>
                </a:cubicBezTo>
                <a:close/>
                <a:moveTo>
                  <a:pt x="41093" y="32072"/>
                </a:moveTo>
                <a:lnTo>
                  <a:pt x="40985" y="32153"/>
                </a:lnTo>
                <a:lnTo>
                  <a:pt x="40713" y="32289"/>
                </a:lnTo>
                <a:lnTo>
                  <a:pt x="40849" y="32208"/>
                </a:lnTo>
                <a:lnTo>
                  <a:pt x="41093" y="32072"/>
                </a:lnTo>
                <a:close/>
                <a:moveTo>
                  <a:pt x="1411" y="32696"/>
                </a:moveTo>
                <a:lnTo>
                  <a:pt x="1357" y="32940"/>
                </a:lnTo>
                <a:cubicBezTo>
                  <a:pt x="1357" y="32962"/>
                  <a:pt x="1339" y="33002"/>
                  <a:pt x="1332" y="33002"/>
                </a:cubicBezTo>
                <a:cubicBezTo>
                  <a:pt x="1331" y="33002"/>
                  <a:pt x="1330" y="32999"/>
                  <a:pt x="1330" y="32994"/>
                </a:cubicBezTo>
                <a:lnTo>
                  <a:pt x="1384" y="32777"/>
                </a:lnTo>
                <a:lnTo>
                  <a:pt x="1411" y="32696"/>
                </a:lnTo>
                <a:close/>
                <a:moveTo>
                  <a:pt x="39303" y="33076"/>
                </a:moveTo>
                <a:lnTo>
                  <a:pt x="38950" y="33320"/>
                </a:lnTo>
                <a:lnTo>
                  <a:pt x="39167" y="33157"/>
                </a:lnTo>
                <a:lnTo>
                  <a:pt x="39303" y="33076"/>
                </a:lnTo>
                <a:close/>
                <a:moveTo>
                  <a:pt x="60769" y="33587"/>
                </a:moveTo>
                <a:lnTo>
                  <a:pt x="60769" y="33587"/>
                </a:lnTo>
                <a:cubicBezTo>
                  <a:pt x="60838" y="33697"/>
                  <a:pt x="60906" y="33807"/>
                  <a:pt x="60975" y="33916"/>
                </a:cubicBezTo>
                <a:cubicBezTo>
                  <a:pt x="60901" y="33813"/>
                  <a:pt x="60835" y="33702"/>
                  <a:pt x="60769" y="33587"/>
                </a:cubicBezTo>
                <a:close/>
                <a:moveTo>
                  <a:pt x="60975" y="33916"/>
                </a:moveTo>
                <a:cubicBezTo>
                  <a:pt x="61068" y="34040"/>
                  <a:pt x="61134" y="34173"/>
                  <a:pt x="61194" y="34304"/>
                </a:cubicBezTo>
                <a:lnTo>
                  <a:pt x="61194" y="34304"/>
                </a:lnTo>
                <a:cubicBezTo>
                  <a:pt x="61127" y="34175"/>
                  <a:pt x="61056" y="34046"/>
                  <a:pt x="60975" y="33916"/>
                </a:cubicBezTo>
                <a:close/>
                <a:moveTo>
                  <a:pt x="651" y="36303"/>
                </a:moveTo>
                <a:lnTo>
                  <a:pt x="651" y="36358"/>
                </a:lnTo>
                <a:lnTo>
                  <a:pt x="543" y="37090"/>
                </a:lnTo>
                <a:lnTo>
                  <a:pt x="543" y="37063"/>
                </a:lnTo>
                <a:lnTo>
                  <a:pt x="651" y="36303"/>
                </a:lnTo>
                <a:close/>
                <a:moveTo>
                  <a:pt x="597" y="37470"/>
                </a:moveTo>
                <a:lnTo>
                  <a:pt x="570" y="37741"/>
                </a:lnTo>
                <a:cubicBezTo>
                  <a:pt x="570" y="37814"/>
                  <a:pt x="548" y="37822"/>
                  <a:pt x="544" y="37842"/>
                </a:cubicBezTo>
                <a:lnTo>
                  <a:pt x="544" y="37842"/>
                </a:lnTo>
                <a:lnTo>
                  <a:pt x="570" y="37578"/>
                </a:lnTo>
                <a:cubicBezTo>
                  <a:pt x="570" y="37524"/>
                  <a:pt x="570" y="37497"/>
                  <a:pt x="597" y="37470"/>
                </a:cubicBezTo>
                <a:close/>
                <a:moveTo>
                  <a:pt x="33146" y="36276"/>
                </a:moveTo>
                <a:lnTo>
                  <a:pt x="30298" y="38283"/>
                </a:lnTo>
                <a:cubicBezTo>
                  <a:pt x="30786" y="37877"/>
                  <a:pt x="30786" y="37877"/>
                  <a:pt x="33146" y="36276"/>
                </a:cubicBezTo>
                <a:close/>
                <a:moveTo>
                  <a:pt x="28481" y="40399"/>
                </a:moveTo>
                <a:lnTo>
                  <a:pt x="28426" y="40426"/>
                </a:lnTo>
                <a:cubicBezTo>
                  <a:pt x="28400" y="40449"/>
                  <a:pt x="28367" y="40476"/>
                  <a:pt x="28328" y="40507"/>
                </a:cubicBezTo>
                <a:lnTo>
                  <a:pt x="28328" y="40507"/>
                </a:lnTo>
                <a:lnTo>
                  <a:pt x="28481" y="40399"/>
                </a:lnTo>
                <a:close/>
                <a:moveTo>
                  <a:pt x="245" y="41536"/>
                </a:moveTo>
                <a:cubicBezTo>
                  <a:pt x="245" y="41537"/>
                  <a:pt x="245" y="41538"/>
                  <a:pt x="245" y="41538"/>
                </a:cubicBezTo>
                <a:lnTo>
                  <a:pt x="245" y="41593"/>
                </a:lnTo>
                <a:cubicBezTo>
                  <a:pt x="245" y="41574"/>
                  <a:pt x="245" y="41555"/>
                  <a:pt x="245" y="41536"/>
                </a:cubicBezTo>
                <a:close/>
                <a:moveTo>
                  <a:pt x="43652" y="46854"/>
                </a:moveTo>
                <a:cubicBezTo>
                  <a:pt x="43910" y="46881"/>
                  <a:pt x="44169" y="46908"/>
                  <a:pt x="44429" y="46936"/>
                </a:cubicBezTo>
                <a:lnTo>
                  <a:pt x="45894" y="47072"/>
                </a:lnTo>
                <a:lnTo>
                  <a:pt x="45840" y="47072"/>
                </a:lnTo>
                <a:lnTo>
                  <a:pt x="46708" y="47126"/>
                </a:lnTo>
                <a:cubicBezTo>
                  <a:pt x="47440" y="47234"/>
                  <a:pt x="48064" y="47289"/>
                  <a:pt x="48606" y="47343"/>
                </a:cubicBezTo>
                <a:cubicBezTo>
                  <a:pt x="47494" y="47316"/>
                  <a:pt x="46220" y="47153"/>
                  <a:pt x="45107" y="47017"/>
                </a:cubicBezTo>
                <a:lnTo>
                  <a:pt x="44619" y="46990"/>
                </a:lnTo>
                <a:lnTo>
                  <a:pt x="44402" y="46936"/>
                </a:lnTo>
                <a:lnTo>
                  <a:pt x="43652" y="46854"/>
                </a:lnTo>
                <a:close/>
                <a:moveTo>
                  <a:pt x="62277" y="39016"/>
                </a:moveTo>
                <a:lnTo>
                  <a:pt x="62304" y="39070"/>
                </a:lnTo>
                <a:cubicBezTo>
                  <a:pt x="62304" y="39206"/>
                  <a:pt x="62304" y="39341"/>
                  <a:pt x="62277" y="39450"/>
                </a:cubicBezTo>
                <a:lnTo>
                  <a:pt x="62223" y="39829"/>
                </a:lnTo>
                <a:lnTo>
                  <a:pt x="62168" y="40209"/>
                </a:lnTo>
                <a:lnTo>
                  <a:pt x="62060" y="40589"/>
                </a:lnTo>
                <a:cubicBezTo>
                  <a:pt x="61762" y="41728"/>
                  <a:pt x="61219" y="42759"/>
                  <a:pt x="60460" y="43627"/>
                </a:cubicBezTo>
                <a:cubicBezTo>
                  <a:pt x="59700" y="44495"/>
                  <a:pt x="58805" y="45200"/>
                  <a:pt x="57774" y="45742"/>
                </a:cubicBezTo>
                <a:cubicBezTo>
                  <a:pt x="57340" y="45987"/>
                  <a:pt x="56879" y="46176"/>
                  <a:pt x="56418" y="46366"/>
                </a:cubicBezTo>
                <a:cubicBezTo>
                  <a:pt x="55550" y="46665"/>
                  <a:pt x="54682" y="46909"/>
                  <a:pt x="53787" y="47072"/>
                </a:cubicBezTo>
                <a:cubicBezTo>
                  <a:pt x="52865" y="47234"/>
                  <a:pt x="51970" y="47316"/>
                  <a:pt x="51075" y="47343"/>
                </a:cubicBezTo>
                <a:lnTo>
                  <a:pt x="50342" y="47343"/>
                </a:lnTo>
                <a:cubicBezTo>
                  <a:pt x="51319" y="47343"/>
                  <a:pt x="52322" y="47261"/>
                  <a:pt x="53272" y="47099"/>
                </a:cubicBezTo>
                <a:cubicBezTo>
                  <a:pt x="54248" y="46963"/>
                  <a:pt x="55225" y="46719"/>
                  <a:pt x="56147" y="46366"/>
                </a:cubicBezTo>
                <a:cubicBezTo>
                  <a:pt x="57096" y="46041"/>
                  <a:pt x="57991" y="45580"/>
                  <a:pt x="58805" y="45010"/>
                </a:cubicBezTo>
                <a:cubicBezTo>
                  <a:pt x="59646" y="44441"/>
                  <a:pt x="60351" y="43735"/>
                  <a:pt x="60948" y="42894"/>
                </a:cubicBezTo>
                <a:cubicBezTo>
                  <a:pt x="61192" y="42542"/>
                  <a:pt x="61409" y="42189"/>
                  <a:pt x="61599" y="41810"/>
                </a:cubicBezTo>
                <a:cubicBezTo>
                  <a:pt x="61680" y="41620"/>
                  <a:pt x="61734" y="41430"/>
                  <a:pt x="61816" y="41240"/>
                </a:cubicBezTo>
                <a:cubicBezTo>
                  <a:pt x="61897" y="41023"/>
                  <a:pt x="61979" y="40833"/>
                  <a:pt x="62033" y="40643"/>
                </a:cubicBezTo>
                <a:lnTo>
                  <a:pt x="62114" y="40236"/>
                </a:lnTo>
                <a:cubicBezTo>
                  <a:pt x="62141" y="40101"/>
                  <a:pt x="62168" y="39965"/>
                  <a:pt x="62195" y="39829"/>
                </a:cubicBezTo>
                <a:lnTo>
                  <a:pt x="62250" y="39423"/>
                </a:lnTo>
                <a:lnTo>
                  <a:pt x="62277" y="39016"/>
                </a:lnTo>
                <a:close/>
                <a:moveTo>
                  <a:pt x="46681" y="54639"/>
                </a:moveTo>
                <a:cubicBezTo>
                  <a:pt x="47277" y="54639"/>
                  <a:pt x="47901" y="54639"/>
                  <a:pt x="48498" y="54693"/>
                </a:cubicBezTo>
                <a:lnTo>
                  <a:pt x="48498" y="54720"/>
                </a:lnTo>
                <a:cubicBezTo>
                  <a:pt x="47847" y="54693"/>
                  <a:pt x="47196" y="54693"/>
                  <a:pt x="46545" y="54666"/>
                </a:cubicBezTo>
                <a:lnTo>
                  <a:pt x="46572" y="54666"/>
                </a:lnTo>
                <a:cubicBezTo>
                  <a:pt x="46599" y="54639"/>
                  <a:pt x="46654" y="54639"/>
                  <a:pt x="46681" y="54639"/>
                </a:cubicBezTo>
                <a:close/>
                <a:moveTo>
                  <a:pt x="43760" y="54729"/>
                </a:moveTo>
                <a:lnTo>
                  <a:pt x="43760" y="54729"/>
                </a:lnTo>
                <a:cubicBezTo>
                  <a:pt x="43401" y="54753"/>
                  <a:pt x="43058" y="54778"/>
                  <a:pt x="42693" y="54802"/>
                </a:cubicBezTo>
                <a:lnTo>
                  <a:pt x="42395" y="54802"/>
                </a:lnTo>
                <a:cubicBezTo>
                  <a:pt x="42857" y="54778"/>
                  <a:pt x="43318" y="54753"/>
                  <a:pt x="43760" y="54729"/>
                </a:cubicBezTo>
                <a:close/>
                <a:moveTo>
                  <a:pt x="39503" y="46546"/>
                </a:moveTo>
                <a:cubicBezTo>
                  <a:pt x="39524" y="46546"/>
                  <a:pt x="39545" y="46546"/>
                  <a:pt x="39566" y="46546"/>
                </a:cubicBezTo>
                <a:lnTo>
                  <a:pt x="39566" y="46546"/>
                </a:lnTo>
                <a:cubicBezTo>
                  <a:pt x="38788" y="46552"/>
                  <a:pt x="38015" y="46601"/>
                  <a:pt x="37242" y="46692"/>
                </a:cubicBezTo>
                <a:cubicBezTo>
                  <a:pt x="36536" y="46773"/>
                  <a:pt x="35831" y="46909"/>
                  <a:pt x="35126" y="47072"/>
                </a:cubicBezTo>
                <a:cubicBezTo>
                  <a:pt x="34394" y="47289"/>
                  <a:pt x="33688" y="47560"/>
                  <a:pt x="33037" y="47939"/>
                </a:cubicBezTo>
                <a:cubicBezTo>
                  <a:pt x="31383" y="48835"/>
                  <a:pt x="29999" y="50191"/>
                  <a:pt x="29104" y="51845"/>
                </a:cubicBezTo>
                <a:cubicBezTo>
                  <a:pt x="28670" y="52605"/>
                  <a:pt x="28426" y="53446"/>
                  <a:pt x="28318" y="54286"/>
                </a:cubicBezTo>
                <a:cubicBezTo>
                  <a:pt x="28291" y="54720"/>
                  <a:pt x="28291" y="55154"/>
                  <a:pt x="28345" y="55561"/>
                </a:cubicBezTo>
                <a:cubicBezTo>
                  <a:pt x="28372" y="55778"/>
                  <a:pt x="28426" y="55968"/>
                  <a:pt x="28481" y="56185"/>
                </a:cubicBezTo>
                <a:cubicBezTo>
                  <a:pt x="28508" y="56294"/>
                  <a:pt x="28535" y="56402"/>
                  <a:pt x="28562" y="56483"/>
                </a:cubicBezTo>
                <a:cubicBezTo>
                  <a:pt x="28589" y="56565"/>
                  <a:pt x="28616" y="56619"/>
                  <a:pt x="28643" y="56673"/>
                </a:cubicBezTo>
                <a:lnTo>
                  <a:pt x="28725" y="56863"/>
                </a:lnTo>
                <a:cubicBezTo>
                  <a:pt x="28725" y="56872"/>
                  <a:pt x="28728" y="56875"/>
                  <a:pt x="28732" y="56875"/>
                </a:cubicBezTo>
                <a:cubicBezTo>
                  <a:pt x="28740" y="56875"/>
                  <a:pt x="28752" y="56863"/>
                  <a:pt x="28752" y="56863"/>
                </a:cubicBezTo>
                <a:lnTo>
                  <a:pt x="28806" y="56863"/>
                </a:lnTo>
                <a:lnTo>
                  <a:pt x="28915" y="56836"/>
                </a:lnTo>
                <a:lnTo>
                  <a:pt x="29430" y="56673"/>
                </a:lnTo>
                <a:cubicBezTo>
                  <a:pt x="29864" y="56565"/>
                  <a:pt x="30298" y="56429"/>
                  <a:pt x="30732" y="56321"/>
                </a:cubicBezTo>
                <a:lnTo>
                  <a:pt x="32007" y="55968"/>
                </a:lnTo>
                <a:lnTo>
                  <a:pt x="33309" y="55670"/>
                </a:lnTo>
                <a:cubicBezTo>
                  <a:pt x="36374" y="54965"/>
                  <a:pt x="39493" y="54531"/>
                  <a:pt x="42612" y="54341"/>
                </a:cubicBezTo>
                <a:cubicBezTo>
                  <a:pt x="43792" y="54280"/>
                  <a:pt x="44957" y="54249"/>
                  <a:pt x="46129" y="54249"/>
                </a:cubicBezTo>
                <a:cubicBezTo>
                  <a:pt x="46520" y="54249"/>
                  <a:pt x="46911" y="54253"/>
                  <a:pt x="47304" y="54259"/>
                </a:cubicBezTo>
                <a:cubicBezTo>
                  <a:pt x="48878" y="54259"/>
                  <a:pt x="50451" y="54449"/>
                  <a:pt x="51970" y="54829"/>
                </a:cubicBezTo>
                <a:cubicBezTo>
                  <a:pt x="53326" y="55127"/>
                  <a:pt x="54601" y="55697"/>
                  <a:pt x="55767" y="56429"/>
                </a:cubicBezTo>
                <a:cubicBezTo>
                  <a:pt x="56364" y="56836"/>
                  <a:pt x="56879" y="57297"/>
                  <a:pt x="57340" y="57840"/>
                </a:cubicBezTo>
                <a:cubicBezTo>
                  <a:pt x="57557" y="58111"/>
                  <a:pt x="57747" y="58409"/>
                  <a:pt x="57910" y="58708"/>
                </a:cubicBezTo>
                <a:cubicBezTo>
                  <a:pt x="57991" y="58870"/>
                  <a:pt x="58073" y="59033"/>
                  <a:pt x="58154" y="59196"/>
                </a:cubicBezTo>
                <a:lnTo>
                  <a:pt x="58317" y="59711"/>
                </a:lnTo>
                <a:cubicBezTo>
                  <a:pt x="58805" y="61257"/>
                  <a:pt x="58561" y="63047"/>
                  <a:pt x="57367" y="64702"/>
                </a:cubicBezTo>
                <a:cubicBezTo>
                  <a:pt x="57937" y="63834"/>
                  <a:pt x="58344" y="62858"/>
                  <a:pt x="58480" y="61854"/>
                </a:cubicBezTo>
                <a:cubicBezTo>
                  <a:pt x="58588" y="60796"/>
                  <a:pt x="58371" y="59765"/>
                  <a:pt x="57883" y="58843"/>
                </a:cubicBezTo>
                <a:cubicBezTo>
                  <a:pt x="57422" y="57975"/>
                  <a:pt x="56744" y="57216"/>
                  <a:pt x="55930" y="56646"/>
                </a:cubicBezTo>
                <a:cubicBezTo>
                  <a:pt x="55198" y="56131"/>
                  <a:pt x="54384" y="55670"/>
                  <a:pt x="53516" y="55344"/>
                </a:cubicBezTo>
                <a:cubicBezTo>
                  <a:pt x="53299" y="55290"/>
                  <a:pt x="53055" y="55209"/>
                  <a:pt x="52838" y="55182"/>
                </a:cubicBezTo>
                <a:cubicBezTo>
                  <a:pt x="51482" y="54775"/>
                  <a:pt x="50071" y="54503"/>
                  <a:pt x="48661" y="54422"/>
                </a:cubicBezTo>
                <a:cubicBezTo>
                  <a:pt x="48335" y="54395"/>
                  <a:pt x="47928" y="54368"/>
                  <a:pt x="47494" y="54368"/>
                </a:cubicBezTo>
                <a:cubicBezTo>
                  <a:pt x="47205" y="54368"/>
                  <a:pt x="46904" y="54356"/>
                  <a:pt x="46606" y="54356"/>
                </a:cubicBezTo>
                <a:cubicBezTo>
                  <a:pt x="46458" y="54356"/>
                  <a:pt x="46310" y="54359"/>
                  <a:pt x="46165" y="54368"/>
                </a:cubicBezTo>
                <a:lnTo>
                  <a:pt x="45867" y="54368"/>
                </a:lnTo>
                <a:cubicBezTo>
                  <a:pt x="42558" y="54422"/>
                  <a:pt x="39276" y="54693"/>
                  <a:pt x="36021" y="55236"/>
                </a:cubicBezTo>
                <a:cubicBezTo>
                  <a:pt x="35506" y="55344"/>
                  <a:pt x="35126" y="55426"/>
                  <a:pt x="34746" y="55507"/>
                </a:cubicBezTo>
                <a:cubicBezTo>
                  <a:pt x="33905" y="55670"/>
                  <a:pt x="33064" y="55833"/>
                  <a:pt x="32196" y="56050"/>
                </a:cubicBezTo>
                <a:cubicBezTo>
                  <a:pt x="31410" y="56239"/>
                  <a:pt x="30542" y="56483"/>
                  <a:pt x="29782" y="56700"/>
                </a:cubicBezTo>
                <a:lnTo>
                  <a:pt x="29077" y="56917"/>
                </a:lnTo>
                <a:lnTo>
                  <a:pt x="28779" y="56999"/>
                </a:lnTo>
                <a:lnTo>
                  <a:pt x="28725" y="57026"/>
                </a:lnTo>
                <a:cubicBezTo>
                  <a:pt x="28707" y="57026"/>
                  <a:pt x="28688" y="57038"/>
                  <a:pt x="28670" y="57038"/>
                </a:cubicBezTo>
                <a:cubicBezTo>
                  <a:pt x="28661" y="57038"/>
                  <a:pt x="28652" y="57035"/>
                  <a:pt x="28643" y="57026"/>
                </a:cubicBezTo>
                <a:lnTo>
                  <a:pt x="28589" y="56890"/>
                </a:lnTo>
                <a:cubicBezTo>
                  <a:pt x="28562" y="56782"/>
                  <a:pt x="28508" y="56700"/>
                  <a:pt x="28481" y="56619"/>
                </a:cubicBezTo>
                <a:cubicBezTo>
                  <a:pt x="28453" y="56511"/>
                  <a:pt x="28399" y="56375"/>
                  <a:pt x="28372" y="56267"/>
                </a:cubicBezTo>
                <a:cubicBezTo>
                  <a:pt x="28318" y="56022"/>
                  <a:pt x="28264" y="55778"/>
                  <a:pt x="28236" y="55534"/>
                </a:cubicBezTo>
                <a:cubicBezTo>
                  <a:pt x="28128" y="54503"/>
                  <a:pt x="28264" y="53473"/>
                  <a:pt x="28698" y="52523"/>
                </a:cubicBezTo>
                <a:cubicBezTo>
                  <a:pt x="29837" y="49974"/>
                  <a:pt x="32007" y="48021"/>
                  <a:pt x="34692" y="47153"/>
                </a:cubicBezTo>
                <a:cubicBezTo>
                  <a:pt x="34990" y="47044"/>
                  <a:pt x="35343" y="46963"/>
                  <a:pt x="35668" y="46909"/>
                </a:cubicBezTo>
                <a:cubicBezTo>
                  <a:pt x="36021" y="46827"/>
                  <a:pt x="36346" y="46773"/>
                  <a:pt x="36699" y="46719"/>
                </a:cubicBezTo>
                <a:cubicBezTo>
                  <a:pt x="37617" y="46607"/>
                  <a:pt x="38560" y="46546"/>
                  <a:pt x="39503" y="46546"/>
                </a:cubicBezTo>
                <a:close/>
                <a:moveTo>
                  <a:pt x="52772" y="1"/>
                </a:moveTo>
                <a:cubicBezTo>
                  <a:pt x="52016" y="1"/>
                  <a:pt x="51261" y="55"/>
                  <a:pt x="50505" y="147"/>
                </a:cubicBezTo>
                <a:cubicBezTo>
                  <a:pt x="50261" y="174"/>
                  <a:pt x="49637" y="202"/>
                  <a:pt x="49203" y="283"/>
                </a:cubicBezTo>
                <a:lnTo>
                  <a:pt x="48959" y="283"/>
                </a:lnTo>
                <a:cubicBezTo>
                  <a:pt x="48145" y="419"/>
                  <a:pt x="47684" y="500"/>
                  <a:pt x="47223" y="608"/>
                </a:cubicBezTo>
                <a:cubicBezTo>
                  <a:pt x="46572" y="717"/>
                  <a:pt x="46247" y="798"/>
                  <a:pt x="45894" y="880"/>
                </a:cubicBezTo>
                <a:cubicBezTo>
                  <a:pt x="45541" y="934"/>
                  <a:pt x="45162" y="1042"/>
                  <a:pt x="44456" y="1205"/>
                </a:cubicBezTo>
                <a:cubicBezTo>
                  <a:pt x="42639" y="1666"/>
                  <a:pt x="40768" y="2263"/>
                  <a:pt x="38977" y="2887"/>
                </a:cubicBezTo>
                <a:cubicBezTo>
                  <a:pt x="38543" y="3050"/>
                  <a:pt x="37893" y="3267"/>
                  <a:pt x="37214" y="3538"/>
                </a:cubicBezTo>
                <a:cubicBezTo>
                  <a:pt x="36536" y="3782"/>
                  <a:pt x="35804" y="4107"/>
                  <a:pt x="35153" y="4352"/>
                </a:cubicBezTo>
                <a:cubicBezTo>
                  <a:pt x="35158" y="4351"/>
                  <a:pt x="35161" y="4350"/>
                  <a:pt x="35164" y="4350"/>
                </a:cubicBezTo>
                <a:cubicBezTo>
                  <a:pt x="35256" y="4350"/>
                  <a:pt x="34236" y="4795"/>
                  <a:pt x="33471" y="5111"/>
                </a:cubicBezTo>
                <a:cubicBezTo>
                  <a:pt x="32495" y="5572"/>
                  <a:pt x="31491" y="6006"/>
                  <a:pt x="30569" y="6467"/>
                </a:cubicBezTo>
                <a:cubicBezTo>
                  <a:pt x="29159" y="7145"/>
                  <a:pt x="28236" y="7661"/>
                  <a:pt x="27396" y="8149"/>
                </a:cubicBezTo>
                <a:lnTo>
                  <a:pt x="27423" y="8122"/>
                </a:lnTo>
                <a:lnTo>
                  <a:pt x="26690" y="8529"/>
                </a:lnTo>
                <a:lnTo>
                  <a:pt x="26745" y="8501"/>
                </a:lnTo>
                <a:lnTo>
                  <a:pt x="26745" y="8501"/>
                </a:lnTo>
                <a:lnTo>
                  <a:pt x="24114" y="9993"/>
                </a:lnTo>
                <a:cubicBezTo>
                  <a:pt x="22459" y="10916"/>
                  <a:pt x="20750" y="12000"/>
                  <a:pt x="19041" y="13167"/>
                </a:cubicBezTo>
                <a:lnTo>
                  <a:pt x="17387" y="14333"/>
                </a:lnTo>
                <a:cubicBezTo>
                  <a:pt x="15461" y="15662"/>
                  <a:pt x="14457" y="16449"/>
                  <a:pt x="13590" y="17154"/>
                </a:cubicBezTo>
                <a:lnTo>
                  <a:pt x="13617" y="17127"/>
                </a:lnTo>
                <a:lnTo>
                  <a:pt x="13617" y="17127"/>
                </a:lnTo>
                <a:cubicBezTo>
                  <a:pt x="13454" y="17235"/>
                  <a:pt x="13698" y="16991"/>
                  <a:pt x="12423" y="17941"/>
                </a:cubicBezTo>
                <a:cubicBezTo>
                  <a:pt x="11745" y="18483"/>
                  <a:pt x="10958" y="19107"/>
                  <a:pt x="10145" y="19812"/>
                </a:cubicBezTo>
                <a:lnTo>
                  <a:pt x="10823" y="19297"/>
                </a:lnTo>
                <a:lnTo>
                  <a:pt x="10823" y="19297"/>
                </a:lnTo>
                <a:cubicBezTo>
                  <a:pt x="9792" y="20165"/>
                  <a:pt x="8517" y="21250"/>
                  <a:pt x="7270" y="22470"/>
                </a:cubicBezTo>
                <a:lnTo>
                  <a:pt x="7297" y="22443"/>
                </a:lnTo>
                <a:lnTo>
                  <a:pt x="6700" y="23040"/>
                </a:lnTo>
                <a:lnTo>
                  <a:pt x="6754" y="23013"/>
                </a:lnTo>
                <a:lnTo>
                  <a:pt x="6754" y="23013"/>
                </a:lnTo>
                <a:cubicBezTo>
                  <a:pt x="5127" y="24613"/>
                  <a:pt x="3744" y="26430"/>
                  <a:pt x="2659" y="28410"/>
                </a:cubicBezTo>
                <a:lnTo>
                  <a:pt x="2740" y="28248"/>
                </a:lnTo>
                <a:lnTo>
                  <a:pt x="2659" y="28356"/>
                </a:lnTo>
                <a:cubicBezTo>
                  <a:pt x="2279" y="29143"/>
                  <a:pt x="1926" y="29929"/>
                  <a:pt x="1628" y="30743"/>
                </a:cubicBezTo>
                <a:cubicBezTo>
                  <a:pt x="1465" y="31177"/>
                  <a:pt x="1330" y="31530"/>
                  <a:pt x="1248" y="31801"/>
                </a:cubicBezTo>
                <a:cubicBezTo>
                  <a:pt x="1140" y="32072"/>
                  <a:pt x="1113" y="32289"/>
                  <a:pt x="1058" y="32452"/>
                </a:cubicBezTo>
                <a:cubicBezTo>
                  <a:pt x="950" y="32777"/>
                  <a:pt x="923" y="32994"/>
                  <a:pt x="841" y="33347"/>
                </a:cubicBezTo>
                <a:lnTo>
                  <a:pt x="868" y="33347"/>
                </a:lnTo>
                <a:lnTo>
                  <a:pt x="868" y="33401"/>
                </a:lnTo>
                <a:lnTo>
                  <a:pt x="1085" y="32642"/>
                </a:lnTo>
                <a:lnTo>
                  <a:pt x="1085" y="32669"/>
                </a:lnTo>
                <a:lnTo>
                  <a:pt x="1113" y="32669"/>
                </a:lnTo>
                <a:cubicBezTo>
                  <a:pt x="1113" y="32662"/>
                  <a:pt x="1114" y="32662"/>
                  <a:pt x="1118" y="32662"/>
                </a:cubicBezTo>
                <a:lnTo>
                  <a:pt x="1118" y="32662"/>
                </a:lnTo>
                <a:cubicBezTo>
                  <a:pt x="1129" y="32662"/>
                  <a:pt x="1160" y="32662"/>
                  <a:pt x="1221" y="32479"/>
                </a:cubicBezTo>
                <a:cubicBezTo>
                  <a:pt x="1330" y="32262"/>
                  <a:pt x="1465" y="31692"/>
                  <a:pt x="2008" y="30390"/>
                </a:cubicBezTo>
                <a:cubicBezTo>
                  <a:pt x="2116" y="30146"/>
                  <a:pt x="2252" y="29902"/>
                  <a:pt x="2360" y="29685"/>
                </a:cubicBezTo>
                <a:cubicBezTo>
                  <a:pt x="2523" y="29305"/>
                  <a:pt x="2686" y="29007"/>
                  <a:pt x="2821" y="28736"/>
                </a:cubicBezTo>
                <a:cubicBezTo>
                  <a:pt x="2984" y="28437"/>
                  <a:pt x="3120" y="28166"/>
                  <a:pt x="3282" y="27895"/>
                </a:cubicBezTo>
                <a:cubicBezTo>
                  <a:pt x="3499" y="27515"/>
                  <a:pt x="3798" y="27081"/>
                  <a:pt x="4069" y="26674"/>
                </a:cubicBezTo>
                <a:lnTo>
                  <a:pt x="4096" y="26647"/>
                </a:lnTo>
                <a:lnTo>
                  <a:pt x="4096" y="26647"/>
                </a:lnTo>
                <a:cubicBezTo>
                  <a:pt x="3337" y="27759"/>
                  <a:pt x="2713" y="28926"/>
                  <a:pt x="2170" y="30173"/>
                </a:cubicBezTo>
                <a:cubicBezTo>
                  <a:pt x="1655" y="31448"/>
                  <a:pt x="1248" y="32750"/>
                  <a:pt x="950" y="34079"/>
                </a:cubicBezTo>
                <a:lnTo>
                  <a:pt x="1085" y="33727"/>
                </a:lnTo>
                <a:lnTo>
                  <a:pt x="1085" y="33727"/>
                </a:lnTo>
                <a:cubicBezTo>
                  <a:pt x="760" y="35083"/>
                  <a:pt x="543" y="36439"/>
                  <a:pt x="407" y="37822"/>
                </a:cubicBezTo>
                <a:lnTo>
                  <a:pt x="407" y="37795"/>
                </a:lnTo>
                <a:cubicBezTo>
                  <a:pt x="353" y="38365"/>
                  <a:pt x="299" y="38989"/>
                  <a:pt x="190" y="40101"/>
                </a:cubicBezTo>
                <a:lnTo>
                  <a:pt x="190" y="40046"/>
                </a:lnTo>
                <a:cubicBezTo>
                  <a:pt x="109" y="41321"/>
                  <a:pt x="55" y="42569"/>
                  <a:pt x="0" y="43952"/>
                </a:cubicBezTo>
                <a:cubicBezTo>
                  <a:pt x="82" y="42677"/>
                  <a:pt x="163" y="41647"/>
                  <a:pt x="272" y="40426"/>
                </a:cubicBezTo>
                <a:lnTo>
                  <a:pt x="272" y="40426"/>
                </a:lnTo>
                <a:cubicBezTo>
                  <a:pt x="272" y="40609"/>
                  <a:pt x="247" y="41067"/>
                  <a:pt x="245" y="41536"/>
                </a:cubicBezTo>
                <a:lnTo>
                  <a:pt x="245" y="41536"/>
                </a:lnTo>
                <a:cubicBezTo>
                  <a:pt x="299" y="40560"/>
                  <a:pt x="380" y="39612"/>
                  <a:pt x="489" y="38555"/>
                </a:cubicBezTo>
                <a:cubicBezTo>
                  <a:pt x="597" y="37524"/>
                  <a:pt x="706" y="36792"/>
                  <a:pt x="814" y="36141"/>
                </a:cubicBezTo>
                <a:cubicBezTo>
                  <a:pt x="896" y="35517"/>
                  <a:pt x="1004" y="34947"/>
                  <a:pt x="1140" y="34242"/>
                </a:cubicBezTo>
                <a:lnTo>
                  <a:pt x="1140" y="34188"/>
                </a:lnTo>
                <a:cubicBezTo>
                  <a:pt x="1031" y="34676"/>
                  <a:pt x="923" y="35164"/>
                  <a:pt x="841" y="35652"/>
                </a:cubicBezTo>
                <a:lnTo>
                  <a:pt x="841" y="35625"/>
                </a:lnTo>
                <a:lnTo>
                  <a:pt x="819" y="35625"/>
                </a:lnTo>
                <a:cubicBezTo>
                  <a:pt x="952" y="34830"/>
                  <a:pt x="1032" y="34428"/>
                  <a:pt x="1113" y="34079"/>
                </a:cubicBezTo>
                <a:cubicBezTo>
                  <a:pt x="1194" y="33700"/>
                  <a:pt x="1302" y="33401"/>
                  <a:pt x="1492" y="32750"/>
                </a:cubicBezTo>
                <a:lnTo>
                  <a:pt x="1492" y="32804"/>
                </a:lnTo>
                <a:cubicBezTo>
                  <a:pt x="1872" y="31475"/>
                  <a:pt x="2360" y="30201"/>
                  <a:pt x="3011" y="28980"/>
                </a:cubicBezTo>
                <a:cubicBezTo>
                  <a:pt x="3635" y="27814"/>
                  <a:pt x="4367" y="26702"/>
                  <a:pt x="5208" y="25644"/>
                </a:cubicBezTo>
                <a:lnTo>
                  <a:pt x="5235" y="25617"/>
                </a:lnTo>
                <a:lnTo>
                  <a:pt x="5235" y="25617"/>
                </a:lnTo>
                <a:cubicBezTo>
                  <a:pt x="4422" y="26647"/>
                  <a:pt x="3716" y="27732"/>
                  <a:pt x="3147" y="28899"/>
                </a:cubicBezTo>
                <a:cubicBezTo>
                  <a:pt x="3608" y="28058"/>
                  <a:pt x="4150" y="27244"/>
                  <a:pt x="4747" y="26485"/>
                </a:cubicBezTo>
                <a:cubicBezTo>
                  <a:pt x="5127" y="25942"/>
                  <a:pt x="5425" y="25535"/>
                  <a:pt x="5751" y="25156"/>
                </a:cubicBezTo>
                <a:lnTo>
                  <a:pt x="5751" y="25156"/>
                </a:lnTo>
                <a:lnTo>
                  <a:pt x="5724" y="25183"/>
                </a:lnTo>
                <a:cubicBezTo>
                  <a:pt x="5886" y="24966"/>
                  <a:pt x="6076" y="24776"/>
                  <a:pt x="6239" y="24586"/>
                </a:cubicBezTo>
                <a:cubicBezTo>
                  <a:pt x="6402" y="24396"/>
                  <a:pt x="6564" y="24206"/>
                  <a:pt x="6754" y="24017"/>
                </a:cubicBezTo>
                <a:lnTo>
                  <a:pt x="6754" y="24017"/>
                </a:lnTo>
                <a:lnTo>
                  <a:pt x="6727" y="24043"/>
                </a:lnTo>
                <a:lnTo>
                  <a:pt x="7243" y="23474"/>
                </a:lnTo>
                <a:lnTo>
                  <a:pt x="7188" y="23501"/>
                </a:lnTo>
                <a:cubicBezTo>
                  <a:pt x="7915" y="22794"/>
                  <a:pt x="8210" y="22544"/>
                  <a:pt x="8245" y="22544"/>
                </a:cubicBezTo>
                <a:cubicBezTo>
                  <a:pt x="8260" y="22544"/>
                  <a:pt x="8229" y="22588"/>
                  <a:pt x="8165" y="22660"/>
                </a:cubicBezTo>
                <a:cubicBezTo>
                  <a:pt x="7921" y="22904"/>
                  <a:pt x="7785" y="23094"/>
                  <a:pt x="7649" y="23257"/>
                </a:cubicBezTo>
                <a:cubicBezTo>
                  <a:pt x="8327" y="22606"/>
                  <a:pt x="8951" y="22091"/>
                  <a:pt x="9494" y="21629"/>
                </a:cubicBezTo>
                <a:cubicBezTo>
                  <a:pt x="10389" y="20897"/>
                  <a:pt x="11637" y="19866"/>
                  <a:pt x="13183" y="18673"/>
                </a:cubicBezTo>
                <a:cubicBezTo>
                  <a:pt x="14376" y="17778"/>
                  <a:pt x="15597" y="16856"/>
                  <a:pt x="16763" y="16015"/>
                </a:cubicBezTo>
                <a:cubicBezTo>
                  <a:pt x="22106" y="12109"/>
                  <a:pt x="27857" y="8746"/>
                  <a:pt x="33878" y="6006"/>
                </a:cubicBezTo>
                <a:lnTo>
                  <a:pt x="33878" y="6006"/>
                </a:lnTo>
                <a:lnTo>
                  <a:pt x="33851" y="6033"/>
                </a:lnTo>
                <a:cubicBezTo>
                  <a:pt x="37459" y="4379"/>
                  <a:pt x="41229" y="3050"/>
                  <a:pt x="45080" y="2046"/>
                </a:cubicBezTo>
                <a:cubicBezTo>
                  <a:pt x="45758" y="1883"/>
                  <a:pt x="46464" y="1748"/>
                  <a:pt x="47196" y="1585"/>
                </a:cubicBezTo>
                <a:cubicBezTo>
                  <a:pt x="48823" y="1287"/>
                  <a:pt x="50505" y="1097"/>
                  <a:pt x="52187" y="1042"/>
                </a:cubicBezTo>
                <a:cubicBezTo>
                  <a:pt x="52463" y="1033"/>
                  <a:pt x="52739" y="1029"/>
                  <a:pt x="53016" y="1029"/>
                </a:cubicBezTo>
                <a:cubicBezTo>
                  <a:pt x="54401" y="1029"/>
                  <a:pt x="55799" y="1142"/>
                  <a:pt x="57178" y="1368"/>
                </a:cubicBezTo>
                <a:cubicBezTo>
                  <a:pt x="57584" y="1422"/>
                  <a:pt x="57937" y="1531"/>
                  <a:pt x="58344" y="1612"/>
                </a:cubicBezTo>
                <a:cubicBezTo>
                  <a:pt x="58724" y="1693"/>
                  <a:pt x="59103" y="1802"/>
                  <a:pt x="59483" y="1910"/>
                </a:cubicBezTo>
                <a:cubicBezTo>
                  <a:pt x="60215" y="2100"/>
                  <a:pt x="60948" y="2372"/>
                  <a:pt x="61680" y="2697"/>
                </a:cubicBezTo>
                <a:cubicBezTo>
                  <a:pt x="63091" y="3294"/>
                  <a:pt x="64365" y="4162"/>
                  <a:pt x="65423" y="5274"/>
                </a:cubicBezTo>
                <a:cubicBezTo>
                  <a:pt x="66291" y="6142"/>
                  <a:pt x="66888" y="7227"/>
                  <a:pt x="67241" y="8420"/>
                </a:cubicBezTo>
                <a:cubicBezTo>
                  <a:pt x="67566" y="9559"/>
                  <a:pt x="67566" y="10780"/>
                  <a:pt x="67213" y="11919"/>
                </a:cubicBezTo>
                <a:cubicBezTo>
                  <a:pt x="67078" y="12353"/>
                  <a:pt x="66861" y="12787"/>
                  <a:pt x="66590" y="13167"/>
                </a:cubicBezTo>
                <a:cubicBezTo>
                  <a:pt x="66318" y="13601"/>
                  <a:pt x="65966" y="14008"/>
                  <a:pt x="65559" y="14333"/>
                </a:cubicBezTo>
                <a:cubicBezTo>
                  <a:pt x="65152" y="14686"/>
                  <a:pt x="64691" y="14984"/>
                  <a:pt x="64230" y="15228"/>
                </a:cubicBezTo>
                <a:cubicBezTo>
                  <a:pt x="63742" y="15472"/>
                  <a:pt x="63226" y="15689"/>
                  <a:pt x="62684" y="15879"/>
                </a:cubicBezTo>
                <a:cubicBezTo>
                  <a:pt x="62114" y="16069"/>
                  <a:pt x="61572" y="16232"/>
                  <a:pt x="60975" y="16340"/>
                </a:cubicBezTo>
                <a:lnTo>
                  <a:pt x="61002" y="16340"/>
                </a:lnTo>
                <a:cubicBezTo>
                  <a:pt x="60243" y="16530"/>
                  <a:pt x="59456" y="16666"/>
                  <a:pt x="58642" y="16774"/>
                </a:cubicBezTo>
                <a:cubicBezTo>
                  <a:pt x="54953" y="17344"/>
                  <a:pt x="51237" y="17751"/>
                  <a:pt x="47521" y="18320"/>
                </a:cubicBezTo>
                <a:cubicBezTo>
                  <a:pt x="45813" y="18592"/>
                  <a:pt x="43887" y="18917"/>
                  <a:pt x="42476" y="19243"/>
                </a:cubicBezTo>
                <a:cubicBezTo>
                  <a:pt x="41581" y="19378"/>
                  <a:pt x="39954" y="19785"/>
                  <a:pt x="38815" y="20056"/>
                </a:cubicBezTo>
                <a:cubicBezTo>
                  <a:pt x="38796" y="20066"/>
                  <a:pt x="38777" y="20075"/>
                  <a:pt x="38756" y="20084"/>
                </a:cubicBezTo>
                <a:lnTo>
                  <a:pt x="38756" y="20084"/>
                </a:lnTo>
                <a:lnTo>
                  <a:pt x="37567" y="20382"/>
                </a:lnTo>
                <a:cubicBezTo>
                  <a:pt x="37133" y="20517"/>
                  <a:pt x="36672" y="20653"/>
                  <a:pt x="36211" y="20816"/>
                </a:cubicBezTo>
                <a:cubicBezTo>
                  <a:pt x="35234" y="21168"/>
                  <a:pt x="34177" y="21521"/>
                  <a:pt x="33173" y="21955"/>
                </a:cubicBezTo>
                <a:cubicBezTo>
                  <a:pt x="32956" y="21982"/>
                  <a:pt x="32956" y="21982"/>
                  <a:pt x="31871" y="22416"/>
                </a:cubicBezTo>
                <a:cubicBezTo>
                  <a:pt x="31871" y="22470"/>
                  <a:pt x="31681" y="22552"/>
                  <a:pt x="31139" y="22823"/>
                </a:cubicBezTo>
                <a:lnTo>
                  <a:pt x="30027" y="23392"/>
                </a:lnTo>
                <a:lnTo>
                  <a:pt x="29213" y="23826"/>
                </a:lnTo>
                <a:cubicBezTo>
                  <a:pt x="28915" y="23989"/>
                  <a:pt x="28589" y="24179"/>
                  <a:pt x="28236" y="24396"/>
                </a:cubicBezTo>
                <a:lnTo>
                  <a:pt x="27450" y="24857"/>
                </a:lnTo>
                <a:cubicBezTo>
                  <a:pt x="27179" y="25020"/>
                  <a:pt x="26934" y="25210"/>
                  <a:pt x="26663" y="25372"/>
                </a:cubicBezTo>
                <a:cubicBezTo>
                  <a:pt x="26419" y="25535"/>
                  <a:pt x="26148" y="25725"/>
                  <a:pt x="25904" y="25888"/>
                </a:cubicBezTo>
                <a:lnTo>
                  <a:pt x="25171" y="26430"/>
                </a:lnTo>
                <a:lnTo>
                  <a:pt x="25199" y="26430"/>
                </a:lnTo>
                <a:cubicBezTo>
                  <a:pt x="24683" y="26810"/>
                  <a:pt x="24249" y="27190"/>
                  <a:pt x="23734" y="27651"/>
                </a:cubicBezTo>
                <a:cubicBezTo>
                  <a:pt x="22323" y="28871"/>
                  <a:pt x="21049" y="30228"/>
                  <a:pt x="19909" y="31692"/>
                </a:cubicBezTo>
                <a:lnTo>
                  <a:pt x="19421" y="32370"/>
                </a:lnTo>
                <a:cubicBezTo>
                  <a:pt x="19258" y="32642"/>
                  <a:pt x="19096" y="32940"/>
                  <a:pt x="18879" y="33266"/>
                </a:cubicBezTo>
                <a:lnTo>
                  <a:pt x="18553" y="33808"/>
                </a:lnTo>
                <a:cubicBezTo>
                  <a:pt x="18445" y="33971"/>
                  <a:pt x="18336" y="34188"/>
                  <a:pt x="18228" y="34378"/>
                </a:cubicBezTo>
                <a:cubicBezTo>
                  <a:pt x="17984" y="34812"/>
                  <a:pt x="17767" y="35246"/>
                  <a:pt x="17577" y="35707"/>
                </a:cubicBezTo>
                <a:lnTo>
                  <a:pt x="17197" y="36602"/>
                </a:lnTo>
                <a:cubicBezTo>
                  <a:pt x="17088" y="36900"/>
                  <a:pt x="16980" y="37198"/>
                  <a:pt x="16872" y="37497"/>
                </a:cubicBezTo>
                <a:cubicBezTo>
                  <a:pt x="16627" y="38121"/>
                  <a:pt x="16465" y="38772"/>
                  <a:pt x="16356" y="39450"/>
                </a:cubicBezTo>
                <a:cubicBezTo>
                  <a:pt x="16166" y="40806"/>
                  <a:pt x="16329" y="42189"/>
                  <a:pt x="16899" y="43437"/>
                </a:cubicBezTo>
                <a:cubicBezTo>
                  <a:pt x="17197" y="44115"/>
                  <a:pt x="17739" y="44685"/>
                  <a:pt x="18390" y="45064"/>
                </a:cubicBezTo>
                <a:cubicBezTo>
                  <a:pt x="18847" y="45302"/>
                  <a:pt x="19352" y="45416"/>
                  <a:pt x="19865" y="45416"/>
                </a:cubicBezTo>
                <a:cubicBezTo>
                  <a:pt x="20114" y="45416"/>
                  <a:pt x="20366" y="45389"/>
                  <a:pt x="20615" y="45336"/>
                </a:cubicBezTo>
                <a:cubicBezTo>
                  <a:pt x="21266" y="45173"/>
                  <a:pt x="21917" y="44875"/>
                  <a:pt x="22486" y="44495"/>
                </a:cubicBezTo>
                <a:cubicBezTo>
                  <a:pt x="23056" y="44142"/>
                  <a:pt x="23544" y="43762"/>
                  <a:pt x="24086" y="43410"/>
                </a:cubicBezTo>
                <a:cubicBezTo>
                  <a:pt x="25226" y="42623"/>
                  <a:pt x="26148" y="41972"/>
                  <a:pt x="27124" y="41348"/>
                </a:cubicBezTo>
                <a:cubicBezTo>
                  <a:pt x="27638" y="41022"/>
                  <a:pt x="28091" y="40695"/>
                  <a:pt x="28328" y="40507"/>
                </a:cubicBezTo>
                <a:lnTo>
                  <a:pt x="28328" y="40507"/>
                </a:lnTo>
                <a:lnTo>
                  <a:pt x="28019" y="40725"/>
                </a:lnTo>
                <a:lnTo>
                  <a:pt x="28481" y="40372"/>
                </a:lnTo>
                <a:lnTo>
                  <a:pt x="28399" y="40426"/>
                </a:lnTo>
                <a:lnTo>
                  <a:pt x="29104" y="39938"/>
                </a:lnTo>
                <a:lnTo>
                  <a:pt x="29104" y="39938"/>
                </a:lnTo>
                <a:lnTo>
                  <a:pt x="29077" y="39965"/>
                </a:lnTo>
                <a:lnTo>
                  <a:pt x="30461" y="39043"/>
                </a:lnTo>
                <a:lnTo>
                  <a:pt x="31112" y="38555"/>
                </a:lnTo>
                <a:cubicBezTo>
                  <a:pt x="33037" y="37198"/>
                  <a:pt x="35099" y="35761"/>
                  <a:pt x="37160" y="34432"/>
                </a:cubicBezTo>
                <a:cubicBezTo>
                  <a:pt x="38571" y="33564"/>
                  <a:pt x="40849" y="32126"/>
                  <a:pt x="42856" y="31258"/>
                </a:cubicBezTo>
                <a:cubicBezTo>
                  <a:pt x="43477" y="30980"/>
                  <a:pt x="43692" y="30888"/>
                  <a:pt x="43649" y="30888"/>
                </a:cubicBezTo>
                <a:cubicBezTo>
                  <a:pt x="43645" y="30888"/>
                  <a:pt x="43640" y="30888"/>
                  <a:pt x="43634" y="30889"/>
                </a:cubicBezTo>
                <a:lnTo>
                  <a:pt x="43634" y="30889"/>
                </a:lnTo>
                <a:cubicBezTo>
                  <a:pt x="44122" y="30677"/>
                  <a:pt x="44625" y="30480"/>
                  <a:pt x="45142" y="30307"/>
                </a:cubicBezTo>
                <a:lnTo>
                  <a:pt x="45142" y="30307"/>
                </a:lnTo>
                <a:cubicBezTo>
                  <a:pt x="45121" y="30316"/>
                  <a:pt x="45101" y="30326"/>
                  <a:pt x="45080" y="30336"/>
                </a:cubicBezTo>
                <a:cubicBezTo>
                  <a:pt x="45127" y="30316"/>
                  <a:pt x="45175" y="30297"/>
                  <a:pt x="45222" y="30280"/>
                </a:cubicBezTo>
                <a:lnTo>
                  <a:pt x="45222" y="30280"/>
                </a:lnTo>
                <a:cubicBezTo>
                  <a:pt x="45195" y="30289"/>
                  <a:pt x="45168" y="30298"/>
                  <a:pt x="45142" y="30307"/>
                </a:cubicBezTo>
                <a:lnTo>
                  <a:pt x="45142" y="30307"/>
                </a:lnTo>
                <a:cubicBezTo>
                  <a:pt x="45284" y="30241"/>
                  <a:pt x="45430" y="30194"/>
                  <a:pt x="45596" y="30146"/>
                </a:cubicBezTo>
                <a:cubicBezTo>
                  <a:pt x="47265" y="29628"/>
                  <a:pt x="48990" y="29353"/>
                  <a:pt x="50740" y="29353"/>
                </a:cubicBezTo>
                <a:cubicBezTo>
                  <a:pt x="51095" y="29353"/>
                  <a:pt x="51450" y="29364"/>
                  <a:pt x="51807" y="29387"/>
                </a:cubicBezTo>
                <a:cubicBezTo>
                  <a:pt x="53028" y="29441"/>
                  <a:pt x="54248" y="29712"/>
                  <a:pt x="55415" y="30146"/>
                </a:cubicBezTo>
                <a:cubicBezTo>
                  <a:pt x="56581" y="30580"/>
                  <a:pt x="57639" y="31231"/>
                  <a:pt x="58561" y="32072"/>
                </a:cubicBezTo>
                <a:cubicBezTo>
                  <a:pt x="58968" y="32425"/>
                  <a:pt x="59347" y="32859"/>
                  <a:pt x="59673" y="33293"/>
                </a:cubicBezTo>
                <a:cubicBezTo>
                  <a:pt x="60161" y="33944"/>
                  <a:pt x="60568" y="34649"/>
                  <a:pt x="60894" y="35408"/>
                </a:cubicBezTo>
                <a:cubicBezTo>
                  <a:pt x="61219" y="36168"/>
                  <a:pt x="61463" y="36981"/>
                  <a:pt x="61545" y="37795"/>
                </a:cubicBezTo>
                <a:cubicBezTo>
                  <a:pt x="61707" y="39124"/>
                  <a:pt x="61490" y="40453"/>
                  <a:pt x="60894" y="41647"/>
                </a:cubicBezTo>
                <a:cubicBezTo>
                  <a:pt x="60812" y="41810"/>
                  <a:pt x="60731" y="41999"/>
                  <a:pt x="60622" y="42162"/>
                </a:cubicBezTo>
                <a:cubicBezTo>
                  <a:pt x="60541" y="42325"/>
                  <a:pt x="60432" y="42460"/>
                  <a:pt x="60324" y="42596"/>
                </a:cubicBezTo>
                <a:lnTo>
                  <a:pt x="60161" y="42840"/>
                </a:lnTo>
                <a:lnTo>
                  <a:pt x="59971" y="43030"/>
                </a:lnTo>
                <a:cubicBezTo>
                  <a:pt x="59844" y="43158"/>
                  <a:pt x="59740" y="43310"/>
                  <a:pt x="59615" y="43440"/>
                </a:cubicBezTo>
                <a:lnTo>
                  <a:pt x="59615" y="43440"/>
                </a:lnTo>
                <a:lnTo>
                  <a:pt x="59239" y="43762"/>
                </a:lnTo>
                <a:cubicBezTo>
                  <a:pt x="59158" y="43844"/>
                  <a:pt x="59076" y="43925"/>
                  <a:pt x="58968" y="44007"/>
                </a:cubicBezTo>
                <a:lnTo>
                  <a:pt x="58615" y="44278"/>
                </a:lnTo>
                <a:cubicBezTo>
                  <a:pt x="58100" y="44685"/>
                  <a:pt x="57530" y="45010"/>
                  <a:pt x="56961" y="45308"/>
                </a:cubicBezTo>
                <a:cubicBezTo>
                  <a:pt x="55198" y="46068"/>
                  <a:pt x="53299" y="46529"/>
                  <a:pt x="51400" y="46610"/>
                </a:cubicBezTo>
                <a:cubicBezTo>
                  <a:pt x="50997" y="46628"/>
                  <a:pt x="50593" y="46637"/>
                  <a:pt x="50189" y="46637"/>
                </a:cubicBezTo>
                <a:cubicBezTo>
                  <a:pt x="49318" y="46637"/>
                  <a:pt x="48447" y="46595"/>
                  <a:pt x="47576" y="46502"/>
                </a:cubicBezTo>
                <a:cubicBezTo>
                  <a:pt x="46301" y="46393"/>
                  <a:pt x="45026" y="46231"/>
                  <a:pt x="43724" y="46095"/>
                </a:cubicBezTo>
                <a:cubicBezTo>
                  <a:pt x="42328" y="45948"/>
                  <a:pt x="40908" y="45825"/>
                  <a:pt x="39486" y="45825"/>
                </a:cubicBezTo>
                <a:cubicBezTo>
                  <a:pt x="38283" y="45825"/>
                  <a:pt x="37079" y="45913"/>
                  <a:pt x="35885" y="46149"/>
                </a:cubicBezTo>
                <a:cubicBezTo>
                  <a:pt x="35560" y="46204"/>
                  <a:pt x="35261" y="46258"/>
                  <a:pt x="34963" y="46339"/>
                </a:cubicBezTo>
                <a:cubicBezTo>
                  <a:pt x="34665" y="46421"/>
                  <a:pt x="34339" y="46529"/>
                  <a:pt x="34041" y="46638"/>
                </a:cubicBezTo>
                <a:cubicBezTo>
                  <a:pt x="33444" y="46855"/>
                  <a:pt x="32875" y="47126"/>
                  <a:pt x="32332" y="47478"/>
                </a:cubicBezTo>
                <a:cubicBezTo>
                  <a:pt x="31220" y="48129"/>
                  <a:pt x="30244" y="48970"/>
                  <a:pt x="29430" y="49974"/>
                </a:cubicBezTo>
                <a:cubicBezTo>
                  <a:pt x="28589" y="50977"/>
                  <a:pt x="28019" y="52144"/>
                  <a:pt x="27694" y="53419"/>
                </a:cubicBezTo>
                <a:cubicBezTo>
                  <a:pt x="27558" y="54042"/>
                  <a:pt x="27504" y="54693"/>
                  <a:pt x="27585" y="55371"/>
                </a:cubicBezTo>
                <a:cubicBezTo>
                  <a:pt x="27613" y="55697"/>
                  <a:pt x="27667" y="56022"/>
                  <a:pt x="27748" y="56321"/>
                </a:cubicBezTo>
                <a:lnTo>
                  <a:pt x="27802" y="56565"/>
                </a:lnTo>
                <a:lnTo>
                  <a:pt x="27911" y="56836"/>
                </a:lnTo>
                <a:cubicBezTo>
                  <a:pt x="27992" y="57080"/>
                  <a:pt x="28101" y="57270"/>
                  <a:pt x="28209" y="57514"/>
                </a:cubicBezTo>
                <a:cubicBezTo>
                  <a:pt x="28236" y="57596"/>
                  <a:pt x="28264" y="57677"/>
                  <a:pt x="28318" y="57758"/>
                </a:cubicBezTo>
                <a:cubicBezTo>
                  <a:pt x="28399" y="57758"/>
                  <a:pt x="28508" y="57704"/>
                  <a:pt x="28589" y="57704"/>
                </a:cubicBezTo>
                <a:lnTo>
                  <a:pt x="29159" y="57514"/>
                </a:lnTo>
                <a:lnTo>
                  <a:pt x="29728" y="57351"/>
                </a:lnTo>
                <a:cubicBezTo>
                  <a:pt x="29918" y="57297"/>
                  <a:pt x="30081" y="57243"/>
                  <a:pt x="30244" y="57189"/>
                </a:cubicBezTo>
                <a:cubicBezTo>
                  <a:pt x="30596" y="57107"/>
                  <a:pt x="30922" y="56999"/>
                  <a:pt x="31274" y="56917"/>
                </a:cubicBezTo>
                <a:cubicBezTo>
                  <a:pt x="31952" y="56728"/>
                  <a:pt x="32630" y="56565"/>
                  <a:pt x="33336" y="56402"/>
                </a:cubicBezTo>
                <a:cubicBezTo>
                  <a:pt x="34692" y="56077"/>
                  <a:pt x="36102" y="55805"/>
                  <a:pt x="37486" y="55616"/>
                </a:cubicBezTo>
                <a:cubicBezTo>
                  <a:pt x="39764" y="55263"/>
                  <a:pt x="42070" y="55046"/>
                  <a:pt x="44375" y="54992"/>
                </a:cubicBezTo>
                <a:lnTo>
                  <a:pt x="45569" y="54965"/>
                </a:lnTo>
                <a:lnTo>
                  <a:pt x="46871" y="54965"/>
                </a:lnTo>
                <a:lnTo>
                  <a:pt x="47521" y="54992"/>
                </a:lnTo>
                <a:cubicBezTo>
                  <a:pt x="49393" y="55019"/>
                  <a:pt x="51237" y="55317"/>
                  <a:pt x="53001" y="55914"/>
                </a:cubicBezTo>
                <a:cubicBezTo>
                  <a:pt x="53868" y="56212"/>
                  <a:pt x="54682" y="56619"/>
                  <a:pt x="55442" y="57134"/>
                </a:cubicBezTo>
                <a:cubicBezTo>
                  <a:pt x="56174" y="57623"/>
                  <a:pt x="56798" y="58274"/>
                  <a:pt x="57232" y="59033"/>
                </a:cubicBezTo>
                <a:cubicBezTo>
                  <a:pt x="57530" y="59576"/>
                  <a:pt x="57720" y="60172"/>
                  <a:pt x="57801" y="60796"/>
                </a:cubicBezTo>
                <a:cubicBezTo>
                  <a:pt x="57856" y="61393"/>
                  <a:pt x="57774" y="62017"/>
                  <a:pt x="57612" y="62613"/>
                </a:cubicBezTo>
                <a:cubicBezTo>
                  <a:pt x="57422" y="63210"/>
                  <a:pt x="57123" y="63780"/>
                  <a:pt x="56744" y="64268"/>
                </a:cubicBezTo>
                <a:cubicBezTo>
                  <a:pt x="56364" y="64783"/>
                  <a:pt x="55930" y="65244"/>
                  <a:pt x="55442" y="65624"/>
                </a:cubicBezTo>
                <a:cubicBezTo>
                  <a:pt x="54628" y="66275"/>
                  <a:pt x="53706" y="66791"/>
                  <a:pt x="52729" y="67116"/>
                </a:cubicBezTo>
                <a:cubicBezTo>
                  <a:pt x="51726" y="67414"/>
                  <a:pt x="50695" y="67631"/>
                  <a:pt x="49664" y="67713"/>
                </a:cubicBezTo>
                <a:cubicBezTo>
                  <a:pt x="48968" y="67767"/>
                  <a:pt x="48266" y="67785"/>
                  <a:pt x="47559" y="67785"/>
                </a:cubicBezTo>
                <a:cubicBezTo>
                  <a:pt x="46144" y="67785"/>
                  <a:pt x="44710" y="67713"/>
                  <a:pt x="43263" y="67713"/>
                </a:cubicBezTo>
                <a:cubicBezTo>
                  <a:pt x="43139" y="67710"/>
                  <a:pt x="43015" y="67709"/>
                  <a:pt x="42891" y="67709"/>
                </a:cubicBezTo>
                <a:cubicBezTo>
                  <a:pt x="41527" y="67709"/>
                  <a:pt x="40187" y="67846"/>
                  <a:pt x="38869" y="68120"/>
                </a:cubicBezTo>
                <a:cubicBezTo>
                  <a:pt x="37431" y="68418"/>
                  <a:pt x="36048" y="68988"/>
                  <a:pt x="34882" y="69856"/>
                </a:cubicBezTo>
                <a:cubicBezTo>
                  <a:pt x="33661" y="70723"/>
                  <a:pt x="32766" y="71944"/>
                  <a:pt x="32278" y="73354"/>
                </a:cubicBezTo>
                <a:cubicBezTo>
                  <a:pt x="31763" y="74765"/>
                  <a:pt x="31627" y="76311"/>
                  <a:pt x="31871" y="77803"/>
                </a:cubicBezTo>
                <a:cubicBezTo>
                  <a:pt x="31871" y="77911"/>
                  <a:pt x="31925" y="78020"/>
                  <a:pt x="31925" y="78128"/>
                </a:cubicBezTo>
                <a:cubicBezTo>
                  <a:pt x="31979" y="78345"/>
                  <a:pt x="32034" y="78562"/>
                  <a:pt x="32088" y="78752"/>
                </a:cubicBezTo>
                <a:cubicBezTo>
                  <a:pt x="32115" y="78969"/>
                  <a:pt x="32169" y="79186"/>
                  <a:pt x="32251" y="79376"/>
                </a:cubicBezTo>
                <a:lnTo>
                  <a:pt x="32468" y="80000"/>
                </a:lnTo>
                <a:lnTo>
                  <a:pt x="32712" y="80569"/>
                </a:lnTo>
                <a:cubicBezTo>
                  <a:pt x="32793" y="80786"/>
                  <a:pt x="32902" y="80976"/>
                  <a:pt x="33010" y="81166"/>
                </a:cubicBezTo>
                <a:cubicBezTo>
                  <a:pt x="33092" y="81356"/>
                  <a:pt x="33200" y="81546"/>
                  <a:pt x="33309" y="81736"/>
                </a:cubicBezTo>
                <a:cubicBezTo>
                  <a:pt x="34204" y="83173"/>
                  <a:pt x="35451" y="84367"/>
                  <a:pt x="36943" y="85208"/>
                </a:cubicBezTo>
                <a:cubicBezTo>
                  <a:pt x="37920" y="85777"/>
                  <a:pt x="38950" y="86211"/>
                  <a:pt x="40035" y="86510"/>
                </a:cubicBezTo>
                <a:cubicBezTo>
                  <a:pt x="41450" y="86894"/>
                  <a:pt x="42911" y="87097"/>
                  <a:pt x="44383" y="87097"/>
                </a:cubicBezTo>
                <a:cubicBezTo>
                  <a:pt x="44886" y="87097"/>
                  <a:pt x="45390" y="87073"/>
                  <a:pt x="45894" y="87025"/>
                </a:cubicBezTo>
                <a:cubicBezTo>
                  <a:pt x="46165" y="87025"/>
                  <a:pt x="46382" y="86998"/>
                  <a:pt x="46545" y="86971"/>
                </a:cubicBezTo>
                <a:cubicBezTo>
                  <a:pt x="46823" y="86931"/>
                  <a:pt x="46912" y="86906"/>
                  <a:pt x="46855" y="86906"/>
                </a:cubicBezTo>
                <a:cubicBezTo>
                  <a:pt x="46834" y="86906"/>
                  <a:pt x="46793" y="86909"/>
                  <a:pt x="46735" y="86916"/>
                </a:cubicBezTo>
                <a:cubicBezTo>
                  <a:pt x="46491" y="86916"/>
                  <a:pt x="45948" y="86971"/>
                  <a:pt x="45189" y="86971"/>
                </a:cubicBezTo>
                <a:cubicBezTo>
                  <a:pt x="44983" y="86978"/>
                  <a:pt x="44779" y="86982"/>
                  <a:pt x="44574" y="86982"/>
                </a:cubicBezTo>
                <a:cubicBezTo>
                  <a:pt x="43349" y="86982"/>
                  <a:pt x="42143" y="86843"/>
                  <a:pt x="40958" y="86564"/>
                </a:cubicBezTo>
                <a:cubicBezTo>
                  <a:pt x="40252" y="86401"/>
                  <a:pt x="39574" y="86184"/>
                  <a:pt x="38923" y="85940"/>
                </a:cubicBezTo>
                <a:cubicBezTo>
                  <a:pt x="38293" y="85688"/>
                  <a:pt x="37687" y="85389"/>
                  <a:pt x="37125" y="85043"/>
                </a:cubicBezTo>
                <a:lnTo>
                  <a:pt x="37125" y="85043"/>
                </a:lnTo>
                <a:cubicBezTo>
                  <a:pt x="38018" y="85508"/>
                  <a:pt x="38960" y="85898"/>
                  <a:pt x="39927" y="86211"/>
                </a:cubicBezTo>
                <a:cubicBezTo>
                  <a:pt x="40849" y="86482"/>
                  <a:pt x="41798" y="86672"/>
                  <a:pt x="42775" y="86754"/>
                </a:cubicBezTo>
                <a:cubicBezTo>
                  <a:pt x="43408" y="86816"/>
                  <a:pt x="44042" y="86849"/>
                  <a:pt x="44676" y="86849"/>
                </a:cubicBezTo>
                <a:cubicBezTo>
                  <a:pt x="45425" y="86849"/>
                  <a:pt x="46175" y="86802"/>
                  <a:pt x="46925" y="86699"/>
                </a:cubicBezTo>
                <a:cubicBezTo>
                  <a:pt x="47494" y="86645"/>
                  <a:pt x="48037" y="86564"/>
                  <a:pt x="48579" y="86401"/>
                </a:cubicBezTo>
                <a:cubicBezTo>
                  <a:pt x="48634" y="86374"/>
                  <a:pt x="48579" y="86374"/>
                  <a:pt x="48579" y="86347"/>
                </a:cubicBezTo>
                <a:cubicBezTo>
                  <a:pt x="47576" y="86537"/>
                  <a:pt x="46545" y="86645"/>
                  <a:pt x="45514" y="86672"/>
                </a:cubicBezTo>
                <a:cubicBezTo>
                  <a:pt x="44646" y="86672"/>
                  <a:pt x="43778" y="86645"/>
                  <a:pt x="42910" y="86537"/>
                </a:cubicBezTo>
                <a:cubicBezTo>
                  <a:pt x="42015" y="86428"/>
                  <a:pt x="41120" y="86238"/>
                  <a:pt x="40252" y="85994"/>
                </a:cubicBezTo>
                <a:cubicBezTo>
                  <a:pt x="38408" y="85479"/>
                  <a:pt x="36699" y="84529"/>
                  <a:pt x="35316" y="83255"/>
                </a:cubicBezTo>
                <a:cubicBezTo>
                  <a:pt x="34692" y="82658"/>
                  <a:pt x="34149" y="81953"/>
                  <a:pt x="33715" y="81220"/>
                </a:cubicBezTo>
                <a:cubicBezTo>
                  <a:pt x="33281" y="80461"/>
                  <a:pt x="32956" y="79674"/>
                  <a:pt x="32739" y="78834"/>
                </a:cubicBezTo>
                <a:cubicBezTo>
                  <a:pt x="32386" y="77532"/>
                  <a:pt x="32332" y="76175"/>
                  <a:pt x="32549" y="74873"/>
                </a:cubicBezTo>
                <a:cubicBezTo>
                  <a:pt x="32739" y="73571"/>
                  <a:pt x="33309" y="72351"/>
                  <a:pt x="34177" y="71374"/>
                </a:cubicBezTo>
                <a:cubicBezTo>
                  <a:pt x="34421" y="71049"/>
                  <a:pt x="34719" y="70778"/>
                  <a:pt x="35044" y="70534"/>
                </a:cubicBezTo>
                <a:cubicBezTo>
                  <a:pt x="35560" y="70127"/>
                  <a:pt x="36102" y="69801"/>
                  <a:pt x="36699" y="69530"/>
                </a:cubicBezTo>
                <a:lnTo>
                  <a:pt x="36699" y="69530"/>
                </a:lnTo>
                <a:cubicBezTo>
                  <a:pt x="35885" y="69910"/>
                  <a:pt x="35126" y="70425"/>
                  <a:pt x="34475" y="71049"/>
                </a:cubicBezTo>
                <a:cubicBezTo>
                  <a:pt x="33797" y="71781"/>
                  <a:pt x="33281" y="72622"/>
                  <a:pt x="32929" y="73544"/>
                </a:cubicBezTo>
                <a:cubicBezTo>
                  <a:pt x="32576" y="74602"/>
                  <a:pt x="32413" y="75687"/>
                  <a:pt x="32468" y="76799"/>
                </a:cubicBezTo>
                <a:cubicBezTo>
                  <a:pt x="32495" y="77233"/>
                  <a:pt x="32549" y="77640"/>
                  <a:pt x="32630" y="78074"/>
                </a:cubicBezTo>
                <a:cubicBezTo>
                  <a:pt x="32712" y="78508"/>
                  <a:pt x="32820" y="78915"/>
                  <a:pt x="32956" y="79349"/>
                </a:cubicBezTo>
                <a:cubicBezTo>
                  <a:pt x="33092" y="79756"/>
                  <a:pt x="33254" y="80135"/>
                  <a:pt x="33444" y="80542"/>
                </a:cubicBezTo>
                <a:cubicBezTo>
                  <a:pt x="33634" y="80922"/>
                  <a:pt x="33851" y="81275"/>
                  <a:pt x="34068" y="81654"/>
                </a:cubicBezTo>
                <a:cubicBezTo>
                  <a:pt x="34502" y="82278"/>
                  <a:pt x="34990" y="82875"/>
                  <a:pt x="35560" y="83390"/>
                </a:cubicBezTo>
                <a:cubicBezTo>
                  <a:pt x="35831" y="83634"/>
                  <a:pt x="36129" y="83851"/>
                  <a:pt x="36455" y="84096"/>
                </a:cubicBezTo>
                <a:cubicBezTo>
                  <a:pt x="36591" y="84177"/>
                  <a:pt x="36753" y="84313"/>
                  <a:pt x="36916" y="84394"/>
                </a:cubicBezTo>
                <a:lnTo>
                  <a:pt x="37377" y="84692"/>
                </a:lnTo>
                <a:cubicBezTo>
                  <a:pt x="38679" y="85425"/>
                  <a:pt x="40117" y="85940"/>
                  <a:pt x="41581" y="86184"/>
                </a:cubicBezTo>
                <a:cubicBezTo>
                  <a:pt x="42247" y="86313"/>
                  <a:pt x="43065" y="86391"/>
                  <a:pt x="43216" y="86391"/>
                </a:cubicBezTo>
                <a:cubicBezTo>
                  <a:pt x="43256" y="86391"/>
                  <a:pt x="43250" y="86385"/>
                  <a:pt x="43182" y="86374"/>
                </a:cubicBezTo>
                <a:cubicBezTo>
                  <a:pt x="42856" y="86320"/>
                  <a:pt x="41690" y="86184"/>
                  <a:pt x="40822" y="85940"/>
                </a:cubicBezTo>
                <a:lnTo>
                  <a:pt x="40008" y="85723"/>
                </a:lnTo>
                <a:cubicBezTo>
                  <a:pt x="39737" y="85642"/>
                  <a:pt x="39493" y="85533"/>
                  <a:pt x="39222" y="85452"/>
                </a:cubicBezTo>
                <a:cubicBezTo>
                  <a:pt x="38326" y="85099"/>
                  <a:pt x="37486" y="84665"/>
                  <a:pt x="36699" y="84123"/>
                </a:cubicBezTo>
                <a:cubicBezTo>
                  <a:pt x="36509" y="83987"/>
                  <a:pt x="36319" y="83851"/>
                  <a:pt x="36129" y="83716"/>
                </a:cubicBezTo>
                <a:lnTo>
                  <a:pt x="35587" y="83255"/>
                </a:lnTo>
                <a:cubicBezTo>
                  <a:pt x="35234" y="82929"/>
                  <a:pt x="34936" y="82577"/>
                  <a:pt x="34638" y="82224"/>
                </a:cubicBezTo>
                <a:cubicBezTo>
                  <a:pt x="34041" y="81465"/>
                  <a:pt x="33580" y="80651"/>
                  <a:pt x="33227" y="79756"/>
                </a:cubicBezTo>
                <a:cubicBezTo>
                  <a:pt x="32902" y="78861"/>
                  <a:pt x="32685" y="77938"/>
                  <a:pt x="32630" y="76989"/>
                </a:cubicBezTo>
                <a:cubicBezTo>
                  <a:pt x="32549" y="76094"/>
                  <a:pt x="32630" y="75226"/>
                  <a:pt x="32847" y="74358"/>
                </a:cubicBezTo>
                <a:cubicBezTo>
                  <a:pt x="33037" y="73490"/>
                  <a:pt x="33390" y="72704"/>
                  <a:pt x="33905" y="71971"/>
                </a:cubicBezTo>
                <a:cubicBezTo>
                  <a:pt x="34936" y="70561"/>
                  <a:pt x="36509" y="69639"/>
                  <a:pt x="38218" y="69150"/>
                </a:cubicBezTo>
                <a:cubicBezTo>
                  <a:pt x="39439" y="68798"/>
                  <a:pt x="40686" y="68608"/>
                  <a:pt x="41934" y="68581"/>
                </a:cubicBezTo>
                <a:cubicBezTo>
                  <a:pt x="42329" y="68564"/>
                  <a:pt x="42727" y="68557"/>
                  <a:pt x="43126" y="68557"/>
                </a:cubicBezTo>
                <a:cubicBezTo>
                  <a:pt x="44014" y="68557"/>
                  <a:pt x="44906" y="68589"/>
                  <a:pt x="45786" y="68608"/>
                </a:cubicBezTo>
                <a:cubicBezTo>
                  <a:pt x="46314" y="68623"/>
                  <a:pt x="46846" y="68634"/>
                  <a:pt x="47380" y="68634"/>
                </a:cubicBezTo>
                <a:cubicBezTo>
                  <a:pt x="48793" y="68634"/>
                  <a:pt x="50220" y="68558"/>
                  <a:pt x="51617" y="68282"/>
                </a:cubicBezTo>
                <a:cubicBezTo>
                  <a:pt x="53624" y="67930"/>
                  <a:pt x="55442" y="66953"/>
                  <a:pt x="56852" y="65516"/>
                </a:cubicBezTo>
                <a:cubicBezTo>
                  <a:pt x="57232" y="65109"/>
                  <a:pt x="57584" y="64648"/>
                  <a:pt x="57856" y="64160"/>
                </a:cubicBezTo>
                <a:cubicBezTo>
                  <a:pt x="58154" y="63671"/>
                  <a:pt x="58371" y="63129"/>
                  <a:pt x="58534" y="62559"/>
                </a:cubicBezTo>
                <a:cubicBezTo>
                  <a:pt x="58561" y="62424"/>
                  <a:pt x="58588" y="62288"/>
                  <a:pt x="58615" y="62125"/>
                </a:cubicBezTo>
                <a:cubicBezTo>
                  <a:pt x="58642" y="61990"/>
                  <a:pt x="58669" y="61854"/>
                  <a:pt x="58669" y="61718"/>
                </a:cubicBezTo>
                <a:lnTo>
                  <a:pt x="58697" y="61284"/>
                </a:lnTo>
                <a:lnTo>
                  <a:pt x="58697" y="60878"/>
                </a:lnTo>
                <a:cubicBezTo>
                  <a:pt x="58669" y="60606"/>
                  <a:pt x="58642" y="60335"/>
                  <a:pt x="58561" y="60091"/>
                </a:cubicBezTo>
                <a:cubicBezTo>
                  <a:pt x="58534" y="59847"/>
                  <a:pt x="58452" y="59603"/>
                  <a:pt x="58344" y="59359"/>
                </a:cubicBezTo>
                <a:cubicBezTo>
                  <a:pt x="57910" y="58192"/>
                  <a:pt x="57123" y="57189"/>
                  <a:pt x="56093" y="56511"/>
                </a:cubicBezTo>
                <a:cubicBezTo>
                  <a:pt x="55089" y="55805"/>
                  <a:pt x="54004" y="55290"/>
                  <a:pt x="52865" y="54937"/>
                </a:cubicBezTo>
                <a:cubicBezTo>
                  <a:pt x="51726" y="54612"/>
                  <a:pt x="50559" y="54368"/>
                  <a:pt x="49366" y="54232"/>
                </a:cubicBezTo>
                <a:cubicBezTo>
                  <a:pt x="49068" y="54205"/>
                  <a:pt x="48796" y="54178"/>
                  <a:pt x="48498" y="54178"/>
                </a:cubicBezTo>
                <a:cubicBezTo>
                  <a:pt x="48200" y="54151"/>
                  <a:pt x="47901" y="54151"/>
                  <a:pt x="47603" y="54124"/>
                </a:cubicBezTo>
                <a:cubicBezTo>
                  <a:pt x="47223" y="54124"/>
                  <a:pt x="46831" y="54112"/>
                  <a:pt x="46444" y="54112"/>
                </a:cubicBezTo>
                <a:cubicBezTo>
                  <a:pt x="46250" y="54112"/>
                  <a:pt x="46057" y="54115"/>
                  <a:pt x="45867" y="54124"/>
                </a:cubicBezTo>
                <a:cubicBezTo>
                  <a:pt x="42015" y="54124"/>
                  <a:pt x="38191" y="54531"/>
                  <a:pt x="34421" y="55290"/>
                </a:cubicBezTo>
                <a:cubicBezTo>
                  <a:pt x="33498" y="55480"/>
                  <a:pt x="32576" y="55697"/>
                  <a:pt x="31708" y="55914"/>
                </a:cubicBezTo>
                <a:cubicBezTo>
                  <a:pt x="31247" y="56050"/>
                  <a:pt x="30786" y="56158"/>
                  <a:pt x="30352" y="56294"/>
                </a:cubicBezTo>
                <a:lnTo>
                  <a:pt x="29674" y="56483"/>
                </a:lnTo>
                <a:lnTo>
                  <a:pt x="29050" y="56673"/>
                </a:lnTo>
                <a:lnTo>
                  <a:pt x="28806" y="56755"/>
                </a:lnTo>
                <a:cubicBezTo>
                  <a:pt x="28752" y="56673"/>
                  <a:pt x="28725" y="56592"/>
                  <a:pt x="28698" y="56511"/>
                </a:cubicBezTo>
                <a:lnTo>
                  <a:pt x="28643" y="56375"/>
                </a:lnTo>
                <a:cubicBezTo>
                  <a:pt x="28616" y="56294"/>
                  <a:pt x="28589" y="56212"/>
                  <a:pt x="28589" y="56131"/>
                </a:cubicBezTo>
                <a:cubicBezTo>
                  <a:pt x="28535" y="55995"/>
                  <a:pt x="28508" y="55833"/>
                  <a:pt x="28481" y="55670"/>
                </a:cubicBezTo>
                <a:cubicBezTo>
                  <a:pt x="28291" y="54503"/>
                  <a:pt x="28508" y="53310"/>
                  <a:pt x="29023" y="52225"/>
                </a:cubicBezTo>
                <a:lnTo>
                  <a:pt x="29023" y="52279"/>
                </a:lnTo>
                <a:cubicBezTo>
                  <a:pt x="29294" y="51601"/>
                  <a:pt x="29674" y="51004"/>
                  <a:pt x="30135" y="50462"/>
                </a:cubicBezTo>
                <a:cubicBezTo>
                  <a:pt x="30976" y="49458"/>
                  <a:pt x="31952" y="48645"/>
                  <a:pt x="33092" y="48021"/>
                </a:cubicBezTo>
                <a:cubicBezTo>
                  <a:pt x="33688" y="47695"/>
                  <a:pt x="34285" y="47424"/>
                  <a:pt x="34936" y="47234"/>
                </a:cubicBezTo>
                <a:cubicBezTo>
                  <a:pt x="35587" y="47072"/>
                  <a:pt x="36238" y="46909"/>
                  <a:pt x="36916" y="46827"/>
                </a:cubicBezTo>
                <a:cubicBezTo>
                  <a:pt x="37786" y="46723"/>
                  <a:pt x="38655" y="46674"/>
                  <a:pt x="39532" y="46674"/>
                </a:cubicBezTo>
                <a:cubicBezTo>
                  <a:pt x="40022" y="46674"/>
                  <a:pt x="40515" y="46690"/>
                  <a:pt x="41012" y="46719"/>
                </a:cubicBezTo>
                <a:cubicBezTo>
                  <a:pt x="43751" y="46882"/>
                  <a:pt x="46518" y="47343"/>
                  <a:pt x="49339" y="47478"/>
                </a:cubicBezTo>
                <a:cubicBezTo>
                  <a:pt x="49650" y="47499"/>
                  <a:pt x="49960" y="47508"/>
                  <a:pt x="50271" y="47508"/>
                </a:cubicBezTo>
                <a:cubicBezTo>
                  <a:pt x="50774" y="47508"/>
                  <a:pt x="51277" y="47485"/>
                  <a:pt x="51780" y="47451"/>
                </a:cubicBezTo>
                <a:cubicBezTo>
                  <a:pt x="52187" y="47424"/>
                  <a:pt x="52567" y="47370"/>
                  <a:pt x="52919" y="47343"/>
                </a:cubicBezTo>
                <a:lnTo>
                  <a:pt x="53868" y="47180"/>
                </a:lnTo>
                <a:cubicBezTo>
                  <a:pt x="55496" y="46882"/>
                  <a:pt x="57069" y="46285"/>
                  <a:pt x="58480" y="45471"/>
                </a:cubicBezTo>
                <a:cubicBezTo>
                  <a:pt x="60351" y="44413"/>
                  <a:pt x="61707" y="42650"/>
                  <a:pt x="62250" y="40589"/>
                </a:cubicBezTo>
                <a:cubicBezTo>
                  <a:pt x="62494" y="39640"/>
                  <a:pt x="62548" y="38636"/>
                  <a:pt x="62440" y="37660"/>
                </a:cubicBezTo>
                <a:cubicBezTo>
                  <a:pt x="62304" y="36710"/>
                  <a:pt x="62060" y="35761"/>
                  <a:pt x="61653" y="34866"/>
                </a:cubicBezTo>
                <a:cubicBezTo>
                  <a:pt x="61300" y="34052"/>
                  <a:pt x="60812" y="33266"/>
                  <a:pt x="60270" y="32560"/>
                </a:cubicBezTo>
                <a:cubicBezTo>
                  <a:pt x="59727" y="31909"/>
                  <a:pt x="59103" y="31313"/>
                  <a:pt x="58425" y="30797"/>
                </a:cubicBezTo>
                <a:cubicBezTo>
                  <a:pt x="56933" y="29712"/>
                  <a:pt x="55198" y="29007"/>
                  <a:pt x="53380" y="28682"/>
                </a:cubicBezTo>
                <a:cubicBezTo>
                  <a:pt x="52485" y="28532"/>
                  <a:pt x="51576" y="28458"/>
                  <a:pt x="50664" y="28458"/>
                </a:cubicBezTo>
                <a:cubicBezTo>
                  <a:pt x="49752" y="28458"/>
                  <a:pt x="48837" y="28532"/>
                  <a:pt x="47928" y="28682"/>
                </a:cubicBezTo>
                <a:cubicBezTo>
                  <a:pt x="46545" y="28926"/>
                  <a:pt x="45189" y="29278"/>
                  <a:pt x="43887" y="29767"/>
                </a:cubicBezTo>
                <a:cubicBezTo>
                  <a:pt x="43209" y="30038"/>
                  <a:pt x="42504" y="30363"/>
                  <a:pt x="41798" y="30716"/>
                </a:cubicBezTo>
                <a:lnTo>
                  <a:pt x="41853" y="30689"/>
                </a:lnTo>
                <a:lnTo>
                  <a:pt x="41853" y="30689"/>
                </a:lnTo>
                <a:cubicBezTo>
                  <a:pt x="40307" y="31448"/>
                  <a:pt x="38815" y="32289"/>
                  <a:pt x="37377" y="33211"/>
                </a:cubicBezTo>
                <a:cubicBezTo>
                  <a:pt x="35858" y="34188"/>
                  <a:pt x="34529" y="35083"/>
                  <a:pt x="32929" y="36222"/>
                </a:cubicBezTo>
                <a:cubicBezTo>
                  <a:pt x="31844" y="36981"/>
                  <a:pt x="30244" y="38066"/>
                  <a:pt x="28942" y="38934"/>
                </a:cubicBezTo>
                <a:lnTo>
                  <a:pt x="26392" y="40697"/>
                </a:lnTo>
                <a:lnTo>
                  <a:pt x="22432" y="43437"/>
                </a:lnTo>
                <a:cubicBezTo>
                  <a:pt x="21808" y="43898"/>
                  <a:pt x="21103" y="44224"/>
                  <a:pt x="20370" y="44441"/>
                </a:cubicBezTo>
                <a:cubicBezTo>
                  <a:pt x="20200" y="44478"/>
                  <a:pt x="20028" y="44497"/>
                  <a:pt x="19858" y="44497"/>
                </a:cubicBezTo>
                <a:cubicBezTo>
                  <a:pt x="19296" y="44497"/>
                  <a:pt x="18752" y="44293"/>
                  <a:pt x="18336" y="43898"/>
                </a:cubicBezTo>
                <a:cubicBezTo>
                  <a:pt x="18038" y="43627"/>
                  <a:pt x="17794" y="43301"/>
                  <a:pt x="17658" y="42922"/>
                </a:cubicBezTo>
                <a:cubicBezTo>
                  <a:pt x="17550" y="42732"/>
                  <a:pt x="17495" y="42542"/>
                  <a:pt x="17441" y="42352"/>
                </a:cubicBezTo>
                <a:cubicBezTo>
                  <a:pt x="17387" y="42135"/>
                  <a:pt x="17333" y="41945"/>
                  <a:pt x="17305" y="41728"/>
                </a:cubicBezTo>
                <a:cubicBezTo>
                  <a:pt x="17143" y="40887"/>
                  <a:pt x="17170" y="40046"/>
                  <a:pt x="17305" y="39206"/>
                </a:cubicBezTo>
                <a:cubicBezTo>
                  <a:pt x="17387" y="38772"/>
                  <a:pt x="17495" y="38365"/>
                  <a:pt x="17658" y="37958"/>
                </a:cubicBezTo>
                <a:lnTo>
                  <a:pt x="17875" y="37334"/>
                </a:lnTo>
                <a:lnTo>
                  <a:pt x="17984" y="37009"/>
                </a:lnTo>
                <a:cubicBezTo>
                  <a:pt x="18011" y="36900"/>
                  <a:pt x="18065" y="36792"/>
                  <a:pt x="18119" y="36710"/>
                </a:cubicBezTo>
                <a:cubicBezTo>
                  <a:pt x="18309" y="36303"/>
                  <a:pt x="18445" y="35869"/>
                  <a:pt x="18662" y="35490"/>
                </a:cubicBezTo>
                <a:lnTo>
                  <a:pt x="19313" y="34296"/>
                </a:lnTo>
                <a:cubicBezTo>
                  <a:pt x="19448" y="34052"/>
                  <a:pt x="19638" y="33754"/>
                  <a:pt x="19828" y="33455"/>
                </a:cubicBezTo>
                <a:cubicBezTo>
                  <a:pt x="19936" y="33293"/>
                  <a:pt x="20018" y="33130"/>
                  <a:pt x="20126" y="32994"/>
                </a:cubicBezTo>
                <a:lnTo>
                  <a:pt x="20452" y="32533"/>
                </a:lnTo>
                <a:lnTo>
                  <a:pt x="20994" y="31774"/>
                </a:lnTo>
                <a:lnTo>
                  <a:pt x="21591" y="31068"/>
                </a:lnTo>
                <a:cubicBezTo>
                  <a:pt x="21990" y="30563"/>
                  <a:pt x="22441" y="30084"/>
                  <a:pt x="22893" y="29631"/>
                </a:cubicBezTo>
                <a:lnTo>
                  <a:pt x="22893" y="29631"/>
                </a:lnTo>
                <a:lnTo>
                  <a:pt x="22947" y="29604"/>
                </a:lnTo>
                <a:cubicBezTo>
                  <a:pt x="24168" y="28410"/>
                  <a:pt x="25497" y="27325"/>
                  <a:pt x="26907" y="26349"/>
                </a:cubicBezTo>
                <a:lnTo>
                  <a:pt x="26907" y="26349"/>
                </a:lnTo>
                <a:lnTo>
                  <a:pt x="26880" y="26376"/>
                </a:lnTo>
                <a:lnTo>
                  <a:pt x="27558" y="25915"/>
                </a:lnTo>
                <a:lnTo>
                  <a:pt x="27504" y="25942"/>
                </a:lnTo>
                <a:cubicBezTo>
                  <a:pt x="27721" y="25806"/>
                  <a:pt x="27965" y="25644"/>
                  <a:pt x="28182" y="25508"/>
                </a:cubicBezTo>
                <a:lnTo>
                  <a:pt x="28182" y="25508"/>
                </a:lnTo>
                <a:lnTo>
                  <a:pt x="28128" y="25535"/>
                </a:lnTo>
                <a:lnTo>
                  <a:pt x="28779" y="25128"/>
                </a:lnTo>
                <a:lnTo>
                  <a:pt x="28752" y="25156"/>
                </a:lnTo>
                <a:cubicBezTo>
                  <a:pt x="29131" y="24911"/>
                  <a:pt x="29538" y="24694"/>
                  <a:pt x="29945" y="24450"/>
                </a:cubicBezTo>
                <a:cubicBezTo>
                  <a:pt x="30840" y="23989"/>
                  <a:pt x="32332" y="23284"/>
                  <a:pt x="33444" y="22823"/>
                </a:cubicBezTo>
                <a:lnTo>
                  <a:pt x="33444" y="22823"/>
                </a:lnTo>
                <a:lnTo>
                  <a:pt x="33390" y="22850"/>
                </a:lnTo>
                <a:cubicBezTo>
                  <a:pt x="34041" y="22579"/>
                  <a:pt x="34665" y="22335"/>
                  <a:pt x="35316" y="22118"/>
                </a:cubicBezTo>
                <a:cubicBezTo>
                  <a:pt x="35777" y="21982"/>
                  <a:pt x="36129" y="21874"/>
                  <a:pt x="36753" y="21684"/>
                </a:cubicBezTo>
                <a:cubicBezTo>
                  <a:pt x="38462" y="21087"/>
                  <a:pt x="40225" y="20626"/>
                  <a:pt x="41988" y="20273"/>
                </a:cubicBezTo>
                <a:lnTo>
                  <a:pt x="41961" y="20273"/>
                </a:lnTo>
                <a:cubicBezTo>
                  <a:pt x="43372" y="20002"/>
                  <a:pt x="44673" y="19758"/>
                  <a:pt x="46138" y="19487"/>
                </a:cubicBezTo>
                <a:cubicBezTo>
                  <a:pt x="47304" y="19297"/>
                  <a:pt x="48742" y="19080"/>
                  <a:pt x="50044" y="18890"/>
                </a:cubicBezTo>
                <a:lnTo>
                  <a:pt x="50121" y="18877"/>
                </a:lnTo>
                <a:lnTo>
                  <a:pt x="50121" y="18877"/>
                </a:lnTo>
                <a:lnTo>
                  <a:pt x="51102" y="18781"/>
                </a:lnTo>
                <a:cubicBezTo>
                  <a:pt x="52133" y="18646"/>
                  <a:pt x="53462" y="18456"/>
                  <a:pt x="53814" y="18402"/>
                </a:cubicBezTo>
                <a:cubicBezTo>
                  <a:pt x="55849" y="18185"/>
                  <a:pt x="57774" y="17859"/>
                  <a:pt x="59727" y="17561"/>
                </a:cubicBezTo>
                <a:lnTo>
                  <a:pt x="59998" y="17561"/>
                </a:lnTo>
                <a:cubicBezTo>
                  <a:pt x="60859" y="17434"/>
                  <a:pt x="61720" y="17213"/>
                  <a:pt x="62537" y="16919"/>
                </a:cubicBezTo>
                <a:lnTo>
                  <a:pt x="62537" y="16919"/>
                </a:lnTo>
                <a:lnTo>
                  <a:pt x="62684" y="16883"/>
                </a:lnTo>
                <a:lnTo>
                  <a:pt x="63308" y="16693"/>
                </a:lnTo>
                <a:lnTo>
                  <a:pt x="63714" y="16530"/>
                </a:lnTo>
                <a:cubicBezTo>
                  <a:pt x="63959" y="16449"/>
                  <a:pt x="63742" y="16557"/>
                  <a:pt x="64148" y="16395"/>
                </a:cubicBezTo>
                <a:cubicBezTo>
                  <a:pt x="64664" y="16178"/>
                  <a:pt x="65179" y="15906"/>
                  <a:pt x="65640" y="15635"/>
                </a:cubicBezTo>
                <a:cubicBezTo>
                  <a:pt x="65855" y="15485"/>
                  <a:pt x="65951" y="15436"/>
                  <a:pt x="65995" y="15436"/>
                </a:cubicBezTo>
                <a:cubicBezTo>
                  <a:pt x="66006" y="15436"/>
                  <a:pt x="66014" y="15440"/>
                  <a:pt x="66020" y="15445"/>
                </a:cubicBezTo>
                <a:cubicBezTo>
                  <a:pt x="66590" y="14984"/>
                  <a:pt x="67078" y="14442"/>
                  <a:pt x="67512" y="13845"/>
                </a:cubicBezTo>
                <a:lnTo>
                  <a:pt x="67729" y="13465"/>
                </a:lnTo>
                <a:cubicBezTo>
                  <a:pt x="67810" y="13357"/>
                  <a:pt x="67837" y="13248"/>
                  <a:pt x="67892" y="13140"/>
                </a:cubicBezTo>
                <a:cubicBezTo>
                  <a:pt x="67946" y="13004"/>
                  <a:pt x="68000" y="12868"/>
                  <a:pt x="68027" y="12760"/>
                </a:cubicBezTo>
                <a:lnTo>
                  <a:pt x="68027" y="12706"/>
                </a:lnTo>
                <a:cubicBezTo>
                  <a:pt x="67892" y="13031"/>
                  <a:pt x="67702" y="13357"/>
                  <a:pt x="67512" y="13628"/>
                </a:cubicBezTo>
                <a:lnTo>
                  <a:pt x="67322" y="13899"/>
                </a:lnTo>
                <a:lnTo>
                  <a:pt x="67186" y="14062"/>
                </a:lnTo>
                <a:cubicBezTo>
                  <a:pt x="67129" y="14119"/>
                  <a:pt x="67101" y="14142"/>
                  <a:pt x="67093" y="14142"/>
                </a:cubicBezTo>
                <a:cubicBezTo>
                  <a:pt x="67083" y="14142"/>
                  <a:pt x="67112" y="14098"/>
                  <a:pt x="67159" y="14035"/>
                </a:cubicBezTo>
                <a:cubicBezTo>
                  <a:pt x="67512" y="13574"/>
                  <a:pt x="67783" y="13058"/>
                  <a:pt x="68000" y="12543"/>
                </a:cubicBezTo>
                <a:cubicBezTo>
                  <a:pt x="68163" y="12136"/>
                  <a:pt x="68271" y="11702"/>
                  <a:pt x="68325" y="11268"/>
                </a:cubicBezTo>
                <a:cubicBezTo>
                  <a:pt x="68431" y="10743"/>
                  <a:pt x="68459" y="10192"/>
                  <a:pt x="68461" y="9640"/>
                </a:cubicBezTo>
                <a:lnTo>
                  <a:pt x="68461" y="9640"/>
                </a:lnTo>
                <a:cubicBezTo>
                  <a:pt x="68461" y="9640"/>
                  <a:pt x="68461" y="9640"/>
                  <a:pt x="68461" y="9641"/>
                </a:cubicBezTo>
                <a:lnTo>
                  <a:pt x="68461" y="9586"/>
                </a:lnTo>
                <a:cubicBezTo>
                  <a:pt x="68461" y="9604"/>
                  <a:pt x="68461" y="9622"/>
                  <a:pt x="68461" y="9640"/>
                </a:cubicBezTo>
                <a:lnTo>
                  <a:pt x="68461" y="9640"/>
                </a:lnTo>
                <a:cubicBezTo>
                  <a:pt x="68407" y="9206"/>
                  <a:pt x="68325" y="8800"/>
                  <a:pt x="68190" y="8366"/>
                </a:cubicBezTo>
                <a:cubicBezTo>
                  <a:pt x="67973" y="7525"/>
                  <a:pt x="67647" y="6738"/>
                  <a:pt x="67186" y="6006"/>
                </a:cubicBezTo>
                <a:cubicBezTo>
                  <a:pt x="66698" y="5220"/>
                  <a:pt x="66074" y="4541"/>
                  <a:pt x="65396" y="3918"/>
                </a:cubicBezTo>
                <a:cubicBezTo>
                  <a:pt x="65071" y="3619"/>
                  <a:pt x="64718" y="3294"/>
                  <a:pt x="64365" y="3022"/>
                </a:cubicBezTo>
                <a:cubicBezTo>
                  <a:pt x="63702" y="2606"/>
                  <a:pt x="63499" y="2483"/>
                  <a:pt x="63486" y="2483"/>
                </a:cubicBezTo>
                <a:lnTo>
                  <a:pt x="63486" y="2483"/>
                </a:lnTo>
                <a:cubicBezTo>
                  <a:pt x="63469" y="2483"/>
                  <a:pt x="63835" y="2730"/>
                  <a:pt x="63815" y="2730"/>
                </a:cubicBezTo>
                <a:cubicBezTo>
                  <a:pt x="63809" y="2730"/>
                  <a:pt x="63765" y="2706"/>
                  <a:pt x="63660" y="2643"/>
                </a:cubicBezTo>
                <a:cubicBezTo>
                  <a:pt x="62856" y="2160"/>
                  <a:pt x="62024" y="1757"/>
                  <a:pt x="61140" y="1433"/>
                </a:cubicBezTo>
                <a:lnTo>
                  <a:pt x="61140" y="1433"/>
                </a:lnTo>
                <a:lnTo>
                  <a:pt x="61002" y="1341"/>
                </a:lnTo>
                <a:cubicBezTo>
                  <a:pt x="60487" y="1151"/>
                  <a:pt x="59944" y="1015"/>
                  <a:pt x="59429" y="907"/>
                </a:cubicBezTo>
                <a:cubicBezTo>
                  <a:pt x="59212" y="853"/>
                  <a:pt x="58941" y="771"/>
                  <a:pt x="58534" y="690"/>
                </a:cubicBezTo>
                <a:cubicBezTo>
                  <a:pt x="58154" y="608"/>
                  <a:pt x="57639" y="473"/>
                  <a:pt x="56879" y="364"/>
                </a:cubicBezTo>
                <a:lnTo>
                  <a:pt x="56879" y="364"/>
                </a:lnTo>
                <a:lnTo>
                  <a:pt x="57639" y="473"/>
                </a:lnTo>
                <a:lnTo>
                  <a:pt x="58154" y="581"/>
                </a:lnTo>
                <a:cubicBezTo>
                  <a:pt x="58452" y="636"/>
                  <a:pt x="58642" y="690"/>
                  <a:pt x="58751" y="690"/>
                </a:cubicBezTo>
                <a:cubicBezTo>
                  <a:pt x="58791" y="703"/>
                  <a:pt x="58832" y="710"/>
                  <a:pt x="58873" y="710"/>
                </a:cubicBezTo>
                <a:cubicBezTo>
                  <a:pt x="58914" y="710"/>
                  <a:pt x="58954" y="703"/>
                  <a:pt x="58995" y="690"/>
                </a:cubicBezTo>
                <a:lnTo>
                  <a:pt x="59049" y="690"/>
                </a:lnTo>
                <a:cubicBezTo>
                  <a:pt x="58751" y="608"/>
                  <a:pt x="58344" y="554"/>
                  <a:pt x="58154" y="527"/>
                </a:cubicBezTo>
                <a:cubicBezTo>
                  <a:pt x="57883" y="473"/>
                  <a:pt x="57720" y="446"/>
                  <a:pt x="57503" y="419"/>
                </a:cubicBezTo>
                <a:lnTo>
                  <a:pt x="57557" y="419"/>
                </a:lnTo>
                <a:cubicBezTo>
                  <a:pt x="56933" y="337"/>
                  <a:pt x="56337" y="229"/>
                  <a:pt x="55713" y="174"/>
                </a:cubicBezTo>
                <a:cubicBezTo>
                  <a:pt x="55415" y="147"/>
                  <a:pt x="55116" y="120"/>
                  <a:pt x="54791" y="93"/>
                </a:cubicBezTo>
                <a:lnTo>
                  <a:pt x="53841" y="39"/>
                </a:lnTo>
                <a:cubicBezTo>
                  <a:pt x="53485" y="13"/>
                  <a:pt x="53128" y="1"/>
                  <a:pt x="52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3"/>
          <p:cNvSpPr/>
          <p:nvPr/>
        </p:nvSpPr>
        <p:spPr>
          <a:xfrm rot="9844052">
            <a:off x="-679164" y="2596166"/>
            <a:ext cx="3451292" cy="3349259"/>
          </a:xfrm>
          <a:custGeom>
            <a:avLst/>
            <a:gdLst/>
            <a:ahLst/>
            <a:cxnLst/>
            <a:rect l="l" t="t" r="r" b="b"/>
            <a:pathLst>
              <a:path w="126067" h="122340" extrusionOk="0">
                <a:moveTo>
                  <a:pt x="53372" y="0"/>
                </a:moveTo>
                <a:cubicBezTo>
                  <a:pt x="50944" y="0"/>
                  <a:pt x="48529" y="321"/>
                  <a:pt x="46155" y="1029"/>
                </a:cubicBezTo>
                <a:cubicBezTo>
                  <a:pt x="45541" y="1189"/>
                  <a:pt x="45040" y="1575"/>
                  <a:pt x="44722" y="2121"/>
                </a:cubicBezTo>
                <a:cubicBezTo>
                  <a:pt x="44123" y="2102"/>
                  <a:pt x="43525" y="2092"/>
                  <a:pt x="42927" y="2092"/>
                </a:cubicBezTo>
                <a:cubicBezTo>
                  <a:pt x="33632" y="2092"/>
                  <a:pt x="24385" y="4433"/>
                  <a:pt x="16242" y="9605"/>
                </a:cubicBezTo>
                <a:cubicBezTo>
                  <a:pt x="6984" y="15520"/>
                  <a:pt x="0" y="27075"/>
                  <a:pt x="5414" y="37903"/>
                </a:cubicBezTo>
                <a:cubicBezTo>
                  <a:pt x="12124" y="51347"/>
                  <a:pt x="28912" y="51893"/>
                  <a:pt x="41651" y="54759"/>
                </a:cubicBezTo>
                <a:cubicBezTo>
                  <a:pt x="58143" y="58490"/>
                  <a:pt x="72155" y="69272"/>
                  <a:pt x="79980" y="84285"/>
                </a:cubicBezTo>
                <a:cubicBezTo>
                  <a:pt x="83688" y="91291"/>
                  <a:pt x="84894" y="98320"/>
                  <a:pt x="86190" y="106009"/>
                </a:cubicBezTo>
                <a:cubicBezTo>
                  <a:pt x="87191" y="111901"/>
                  <a:pt x="89079" y="117906"/>
                  <a:pt x="94812" y="120727"/>
                </a:cubicBezTo>
                <a:cubicBezTo>
                  <a:pt x="97076" y="121841"/>
                  <a:pt x="99369" y="122340"/>
                  <a:pt x="101613" y="122340"/>
                </a:cubicBezTo>
                <a:cubicBezTo>
                  <a:pt x="109626" y="122340"/>
                  <a:pt x="117002" y="115982"/>
                  <a:pt x="120130" y="108625"/>
                </a:cubicBezTo>
                <a:cubicBezTo>
                  <a:pt x="126067" y="94749"/>
                  <a:pt x="123291" y="76346"/>
                  <a:pt x="119038" y="62379"/>
                </a:cubicBezTo>
                <a:cubicBezTo>
                  <a:pt x="113920" y="45455"/>
                  <a:pt x="104138" y="30305"/>
                  <a:pt x="90854" y="18659"/>
                </a:cubicBezTo>
                <a:cubicBezTo>
                  <a:pt x="81210" y="10233"/>
                  <a:pt x="67084" y="0"/>
                  <a:pt x="53372" y="0"/>
                </a:cubicBezTo>
                <a:close/>
              </a:path>
            </a:pathLst>
          </a:custGeom>
          <a:solidFill>
            <a:srgbClr val="B7D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3"/>
          <p:cNvSpPr/>
          <p:nvPr/>
        </p:nvSpPr>
        <p:spPr>
          <a:xfrm rot="-2700000">
            <a:off x="-194462" y="3657465"/>
            <a:ext cx="2953607" cy="3423766"/>
          </a:xfrm>
          <a:custGeom>
            <a:avLst/>
            <a:gdLst/>
            <a:ahLst/>
            <a:cxnLst/>
            <a:rect l="l" t="t" r="r" b="b"/>
            <a:pathLst>
              <a:path w="132415" h="153493" extrusionOk="0">
                <a:moveTo>
                  <a:pt x="65330" y="1"/>
                </a:moveTo>
                <a:cubicBezTo>
                  <a:pt x="60091" y="1"/>
                  <a:pt x="54855" y="737"/>
                  <a:pt x="49841" y="2215"/>
                </a:cubicBezTo>
                <a:cubicBezTo>
                  <a:pt x="32507" y="7333"/>
                  <a:pt x="20815" y="24531"/>
                  <a:pt x="2753" y="27237"/>
                </a:cubicBezTo>
                <a:cubicBezTo>
                  <a:pt x="2685" y="27195"/>
                  <a:pt x="2609" y="27174"/>
                  <a:pt x="2536" y="27174"/>
                </a:cubicBezTo>
                <a:cubicBezTo>
                  <a:pt x="2416" y="27174"/>
                  <a:pt x="2301" y="27229"/>
                  <a:pt x="2230" y="27328"/>
                </a:cubicBezTo>
                <a:cubicBezTo>
                  <a:pt x="1661" y="27465"/>
                  <a:pt x="1320" y="27988"/>
                  <a:pt x="1411" y="28534"/>
                </a:cubicBezTo>
                <a:cubicBezTo>
                  <a:pt x="183" y="30923"/>
                  <a:pt x="274" y="34153"/>
                  <a:pt x="137" y="36700"/>
                </a:cubicBezTo>
                <a:cubicBezTo>
                  <a:pt x="1" y="40386"/>
                  <a:pt x="206" y="44093"/>
                  <a:pt x="774" y="47733"/>
                </a:cubicBezTo>
                <a:cubicBezTo>
                  <a:pt x="774" y="47847"/>
                  <a:pt x="820" y="47938"/>
                  <a:pt x="865" y="48051"/>
                </a:cubicBezTo>
                <a:cubicBezTo>
                  <a:pt x="865" y="48727"/>
                  <a:pt x="1499" y="49293"/>
                  <a:pt x="2133" y="49293"/>
                </a:cubicBezTo>
                <a:cubicBezTo>
                  <a:pt x="2460" y="49293"/>
                  <a:pt x="2786" y="49143"/>
                  <a:pt x="3026" y="48779"/>
                </a:cubicBezTo>
                <a:cubicBezTo>
                  <a:pt x="14302" y="31159"/>
                  <a:pt x="34018" y="21045"/>
                  <a:pt x="53956" y="21045"/>
                </a:cubicBezTo>
                <a:cubicBezTo>
                  <a:pt x="64829" y="21045"/>
                  <a:pt x="75768" y="24053"/>
                  <a:pt x="85440" y="30490"/>
                </a:cubicBezTo>
                <a:cubicBezTo>
                  <a:pt x="99134" y="39589"/>
                  <a:pt x="106323" y="53738"/>
                  <a:pt x="105481" y="70162"/>
                </a:cubicBezTo>
                <a:cubicBezTo>
                  <a:pt x="104594" y="87018"/>
                  <a:pt x="97451" y="102941"/>
                  <a:pt x="97519" y="119888"/>
                </a:cubicBezTo>
                <a:cubicBezTo>
                  <a:pt x="97565" y="133013"/>
                  <a:pt x="103115" y="148823"/>
                  <a:pt x="116673" y="153463"/>
                </a:cubicBezTo>
                <a:cubicBezTo>
                  <a:pt x="116745" y="153483"/>
                  <a:pt x="116817" y="153492"/>
                  <a:pt x="116888" y="153492"/>
                </a:cubicBezTo>
                <a:cubicBezTo>
                  <a:pt x="117313" y="153492"/>
                  <a:pt x="117703" y="153161"/>
                  <a:pt x="117742" y="152713"/>
                </a:cubicBezTo>
                <a:lnTo>
                  <a:pt x="125817" y="149346"/>
                </a:lnTo>
                <a:cubicBezTo>
                  <a:pt x="127319" y="148709"/>
                  <a:pt x="129389" y="148231"/>
                  <a:pt x="130844" y="147231"/>
                </a:cubicBezTo>
                <a:cubicBezTo>
                  <a:pt x="131208" y="147208"/>
                  <a:pt x="131504" y="146958"/>
                  <a:pt x="131618" y="146616"/>
                </a:cubicBezTo>
                <a:cubicBezTo>
                  <a:pt x="131868" y="146366"/>
                  <a:pt x="132096" y="146070"/>
                  <a:pt x="132255" y="145775"/>
                </a:cubicBezTo>
                <a:cubicBezTo>
                  <a:pt x="132414" y="145547"/>
                  <a:pt x="132323" y="145229"/>
                  <a:pt x="132050" y="145138"/>
                </a:cubicBezTo>
                <a:cubicBezTo>
                  <a:pt x="131686" y="145016"/>
                  <a:pt x="131302" y="144966"/>
                  <a:pt x="130911" y="144966"/>
                </a:cubicBezTo>
                <a:cubicBezTo>
                  <a:pt x="130716" y="144966"/>
                  <a:pt x="130518" y="144979"/>
                  <a:pt x="130321" y="145001"/>
                </a:cubicBezTo>
                <a:cubicBezTo>
                  <a:pt x="116855" y="133923"/>
                  <a:pt x="108256" y="118864"/>
                  <a:pt x="109758" y="100871"/>
                </a:cubicBezTo>
                <a:cubicBezTo>
                  <a:pt x="111282" y="82309"/>
                  <a:pt x="121086" y="64976"/>
                  <a:pt x="118311" y="46004"/>
                </a:cubicBezTo>
                <a:cubicBezTo>
                  <a:pt x="116150" y="31241"/>
                  <a:pt x="107710" y="17479"/>
                  <a:pt x="95404" y="9039"/>
                </a:cubicBezTo>
                <a:cubicBezTo>
                  <a:pt x="86609" y="3034"/>
                  <a:pt x="75967" y="1"/>
                  <a:pt x="65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 name="Google Shape;1071;p23"/>
          <p:cNvGrpSpPr/>
          <p:nvPr/>
        </p:nvGrpSpPr>
        <p:grpSpPr>
          <a:xfrm rot="2527925">
            <a:off x="7742612" y="4004575"/>
            <a:ext cx="953065" cy="1197848"/>
            <a:chOff x="8112943" y="2396104"/>
            <a:chExt cx="1237384" cy="1555190"/>
          </a:xfrm>
        </p:grpSpPr>
        <p:sp>
          <p:nvSpPr>
            <p:cNvPr id="1072" name="Google Shape;1072;p23"/>
            <p:cNvSpPr/>
            <p:nvPr/>
          </p:nvSpPr>
          <p:spPr>
            <a:xfrm rot="-1639023" flipH="1">
              <a:off x="8189750" y="3205009"/>
              <a:ext cx="937462" cy="562545"/>
            </a:xfrm>
            <a:custGeom>
              <a:avLst/>
              <a:gdLst/>
              <a:ahLst/>
              <a:cxnLst/>
              <a:rect l="l" t="t" r="r" b="b"/>
              <a:pathLst>
                <a:path w="13860" h="8317" extrusionOk="0">
                  <a:moveTo>
                    <a:pt x="2551" y="0"/>
                  </a:moveTo>
                  <a:cubicBezTo>
                    <a:pt x="1693" y="0"/>
                    <a:pt x="832" y="618"/>
                    <a:pt x="461" y="1446"/>
                  </a:cubicBezTo>
                  <a:cubicBezTo>
                    <a:pt x="0" y="2450"/>
                    <a:pt x="136" y="3616"/>
                    <a:pt x="461" y="4674"/>
                  </a:cubicBezTo>
                  <a:cubicBezTo>
                    <a:pt x="570" y="5189"/>
                    <a:pt x="814" y="5651"/>
                    <a:pt x="1167" y="6030"/>
                  </a:cubicBezTo>
                  <a:cubicBezTo>
                    <a:pt x="1601" y="6383"/>
                    <a:pt x="2089" y="6654"/>
                    <a:pt x="2658" y="6763"/>
                  </a:cubicBezTo>
                  <a:cubicBezTo>
                    <a:pt x="5235" y="7603"/>
                    <a:pt x="7893" y="8119"/>
                    <a:pt x="10606" y="8309"/>
                  </a:cubicBezTo>
                  <a:cubicBezTo>
                    <a:pt x="10705" y="8314"/>
                    <a:pt x="10802" y="8317"/>
                    <a:pt x="10895" y="8317"/>
                  </a:cubicBezTo>
                  <a:cubicBezTo>
                    <a:pt x="13610" y="8317"/>
                    <a:pt x="13860" y="6085"/>
                    <a:pt x="11474" y="4511"/>
                  </a:cubicBezTo>
                  <a:cubicBezTo>
                    <a:pt x="10389" y="3779"/>
                    <a:pt x="9114" y="3426"/>
                    <a:pt x="7921" y="2938"/>
                  </a:cubicBezTo>
                  <a:cubicBezTo>
                    <a:pt x="6564" y="2396"/>
                    <a:pt x="5262" y="1636"/>
                    <a:pt x="4123" y="741"/>
                  </a:cubicBezTo>
                  <a:cubicBezTo>
                    <a:pt x="3825" y="470"/>
                    <a:pt x="3526" y="280"/>
                    <a:pt x="3174" y="117"/>
                  </a:cubicBezTo>
                  <a:cubicBezTo>
                    <a:pt x="2971" y="37"/>
                    <a:pt x="2761" y="0"/>
                    <a:pt x="2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3"/>
            <p:cNvSpPr/>
            <p:nvPr/>
          </p:nvSpPr>
          <p:spPr>
            <a:xfrm rot="-1639023" flipH="1">
              <a:off x="8799712" y="2487123"/>
              <a:ext cx="489902" cy="383642"/>
            </a:xfrm>
            <a:custGeom>
              <a:avLst/>
              <a:gdLst/>
              <a:ahLst/>
              <a:cxnLst/>
              <a:rect l="l" t="t" r="r" b="b"/>
              <a:pathLst>
                <a:path w="7243" h="5672" extrusionOk="0">
                  <a:moveTo>
                    <a:pt x="1995" y="1"/>
                  </a:moveTo>
                  <a:cubicBezTo>
                    <a:pt x="1778" y="1"/>
                    <a:pt x="1564" y="33"/>
                    <a:pt x="1356" y="107"/>
                  </a:cubicBezTo>
                  <a:cubicBezTo>
                    <a:pt x="407" y="459"/>
                    <a:pt x="0" y="1680"/>
                    <a:pt x="271" y="2656"/>
                  </a:cubicBezTo>
                  <a:cubicBezTo>
                    <a:pt x="543" y="3633"/>
                    <a:pt x="1302" y="4392"/>
                    <a:pt x="2143" y="4962"/>
                  </a:cubicBezTo>
                  <a:cubicBezTo>
                    <a:pt x="2550" y="5260"/>
                    <a:pt x="3011" y="5477"/>
                    <a:pt x="3499" y="5613"/>
                  </a:cubicBezTo>
                  <a:cubicBezTo>
                    <a:pt x="3665" y="5653"/>
                    <a:pt x="3843" y="5672"/>
                    <a:pt x="4026" y="5672"/>
                  </a:cubicBezTo>
                  <a:cubicBezTo>
                    <a:pt x="5223" y="5672"/>
                    <a:pt x="6678" y="4863"/>
                    <a:pt x="6890" y="3687"/>
                  </a:cubicBezTo>
                  <a:cubicBezTo>
                    <a:pt x="7242" y="1924"/>
                    <a:pt x="5018" y="975"/>
                    <a:pt x="3716" y="459"/>
                  </a:cubicBezTo>
                  <a:cubicBezTo>
                    <a:pt x="3165" y="223"/>
                    <a:pt x="2570" y="1"/>
                    <a:pt x="1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5124315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94569-5AAE-4ADD-98FB-6A72C18AA89A}"/>
              </a:ext>
            </a:extLst>
          </p:cNvPr>
          <p:cNvSpPr>
            <a:spLocks noGrp="1"/>
          </p:cNvSpPr>
          <p:nvPr>
            <p:ph type="title"/>
          </p:nvPr>
        </p:nvSpPr>
        <p:spPr>
          <a:xfrm>
            <a:off x="630238"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AF245C-6497-4A07-BCCA-616103C28C2F}"/>
              </a:ext>
            </a:extLst>
          </p:cNvPr>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96461A7-E0B6-4715-BD23-6D15D2B6E252}"/>
              </a:ext>
            </a:extLst>
          </p:cNvPr>
          <p:cNvSpPr>
            <a:spLocks noGrp="1"/>
          </p:cNvSpPr>
          <p:nvPr>
            <p:ph sz="half" idx="2"/>
          </p:nvPr>
        </p:nvSpPr>
        <p:spPr>
          <a:xfrm>
            <a:off x="630239"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42C64B4-5B91-4555-839D-92625B67BF25}"/>
              </a:ext>
            </a:extLst>
          </p:cNvPr>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281E0F8-3D3C-4492-B0E6-1C6AA982A1A0}"/>
              </a:ext>
            </a:extLst>
          </p:cNvPr>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89A6F78-F856-4EC8-A2C8-1A7FACFA6890}"/>
              </a:ext>
            </a:extLst>
          </p:cNvPr>
          <p:cNvSpPr>
            <a:spLocks noGrp="1"/>
          </p:cNvSpPr>
          <p:nvPr>
            <p:ph type="dt" sz="half" idx="10"/>
          </p:nvPr>
        </p:nvSpPr>
        <p:spPr/>
        <p:txBody>
          <a:bodyPr/>
          <a:lstStyle>
            <a:lvl1pPr>
              <a:defRPr/>
            </a:lvl1pPr>
          </a:lstStyle>
          <a:p>
            <a:endParaRPr lang="es-ES" altLang="en-US"/>
          </a:p>
        </p:txBody>
      </p:sp>
      <p:sp>
        <p:nvSpPr>
          <p:cNvPr id="8" name="Footer Placeholder 7">
            <a:extLst>
              <a:ext uri="{FF2B5EF4-FFF2-40B4-BE49-F238E27FC236}">
                <a16:creationId xmlns:a16="http://schemas.microsoft.com/office/drawing/2014/main" id="{A8EB05FB-6337-4255-9432-8B556DFA525D}"/>
              </a:ext>
            </a:extLst>
          </p:cNvPr>
          <p:cNvSpPr>
            <a:spLocks noGrp="1"/>
          </p:cNvSpPr>
          <p:nvPr>
            <p:ph type="ftr" sz="quarter" idx="11"/>
          </p:nvPr>
        </p:nvSpPr>
        <p:spPr/>
        <p:txBody>
          <a:bodyPr/>
          <a:lstStyle>
            <a:lvl1pPr>
              <a:defRPr/>
            </a:lvl1pPr>
          </a:lstStyle>
          <a:p>
            <a:endParaRPr lang="es-ES" altLang="en-US"/>
          </a:p>
        </p:txBody>
      </p:sp>
      <p:sp>
        <p:nvSpPr>
          <p:cNvPr id="9" name="Slide Number Placeholder 8">
            <a:extLst>
              <a:ext uri="{FF2B5EF4-FFF2-40B4-BE49-F238E27FC236}">
                <a16:creationId xmlns:a16="http://schemas.microsoft.com/office/drawing/2014/main" id="{6A7E5B95-2819-4378-921A-E2C09A96A986}"/>
              </a:ext>
            </a:extLst>
          </p:cNvPr>
          <p:cNvSpPr>
            <a:spLocks noGrp="1"/>
          </p:cNvSpPr>
          <p:nvPr>
            <p:ph type="sldNum" sz="quarter" idx="12"/>
          </p:nvPr>
        </p:nvSpPr>
        <p:spPr/>
        <p:txBody>
          <a:bodyPr/>
          <a:lstStyle>
            <a:lvl1pPr>
              <a:defRPr/>
            </a:lvl1pPr>
          </a:lstStyle>
          <a:p>
            <a:fld id="{7344C214-C1CC-48A7-A682-10DB2DC849F5}" type="slidenum">
              <a:rPr lang="es-ES" altLang="en-US"/>
              <a:pPr/>
              <a:t>‹#›</a:t>
            </a:fld>
            <a:endParaRPr lang="es-ES" altLang="en-US"/>
          </a:p>
        </p:txBody>
      </p:sp>
    </p:spTree>
    <p:extLst>
      <p:ext uri="{BB962C8B-B14F-4D97-AF65-F5344CB8AC3E}">
        <p14:creationId xmlns:p14="http://schemas.microsoft.com/office/powerpoint/2010/main" val="224696819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and four columns 1 1">
  <p:cSld name="Title and four columns 1 1">
    <p:spTree>
      <p:nvGrpSpPr>
        <p:cNvPr id="1" name="Shape 1074"/>
        <p:cNvGrpSpPr/>
        <p:nvPr/>
      </p:nvGrpSpPr>
      <p:grpSpPr>
        <a:xfrm>
          <a:off x="0" y="0"/>
          <a:ext cx="0" cy="0"/>
          <a:chOff x="0" y="0"/>
          <a:chExt cx="0" cy="0"/>
        </a:xfrm>
      </p:grpSpPr>
      <p:sp>
        <p:nvSpPr>
          <p:cNvPr id="1075" name="Google Shape;1075;p24"/>
          <p:cNvSpPr txBox="1">
            <a:spLocks noGrp="1"/>
          </p:cNvSpPr>
          <p:nvPr>
            <p:ph type="title"/>
          </p:nvPr>
        </p:nvSpPr>
        <p:spPr>
          <a:xfrm>
            <a:off x="720000" y="540134"/>
            <a:ext cx="43683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Merriweather"/>
              <a:buNone/>
              <a:defRPr sz="3000">
                <a:latin typeface="Merriweather"/>
                <a:ea typeface="Merriweather"/>
                <a:cs typeface="Merriweather"/>
                <a:sym typeface="Merriweather"/>
              </a:defRPr>
            </a:lvl1pPr>
            <a:lvl2pPr lvl="1" rtl="0">
              <a:spcBef>
                <a:spcPts val="0"/>
              </a:spcBef>
              <a:spcAft>
                <a:spcPts val="0"/>
              </a:spcAft>
              <a:buSzPts val="2800"/>
              <a:buNone/>
              <a:defRPr>
                <a:latin typeface="Montserrat Medium"/>
                <a:ea typeface="Montserrat Medium"/>
                <a:cs typeface="Montserrat Medium"/>
                <a:sym typeface="Montserrat Medium"/>
              </a:defRPr>
            </a:lvl2pPr>
            <a:lvl3pPr lvl="2" rtl="0">
              <a:spcBef>
                <a:spcPts val="0"/>
              </a:spcBef>
              <a:spcAft>
                <a:spcPts val="0"/>
              </a:spcAft>
              <a:buSzPts val="2800"/>
              <a:buNone/>
              <a:defRPr>
                <a:latin typeface="Montserrat Medium"/>
                <a:ea typeface="Montserrat Medium"/>
                <a:cs typeface="Montserrat Medium"/>
                <a:sym typeface="Montserrat Medium"/>
              </a:defRPr>
            </a:lvl3pPr>
            <a:lvl4pPr lvl="3" rtl="0">
              <a:spcBef>
                <a:spcPts val="0"/>
              </a:spcBef>
              <a:spcAft>
                <a:spcPts val="0"/>
              </a:spcAft>
              <a:buSzPts val="2800"/>
              <a:buNone/>
              <a:defRPr>
                <a:latin typeface="Montserrat Medium"/>
                <a:ea typeface="Montserrat Medium"/>
                <a:cs typeface="Montserrat Medium"/>
                <a:sym typeface="Montserrat Medium"/>
              </a:defRPr>
            </a:lvl4pPr>
            <a:lvl5pPr lvl="4" rtl="0">
              <a:spcBef>
                <a:spcPts val="0"/>
              </a:spcBef>
              <a:spcAft>
                <a:spcPts val="0"/>
              </a:spcAft>
              <a:buSzPts val="2800"/>
              <a:buNone/>
              <a:defRPr>
                <a:latin typeface="Montserrat Medium"/>
                <a:ea typeface="Montserrat Medium"/>
                <a:cs typeface="Montserrat Medium"/>
                <a:sym typeface="Montserrat Medium"/>
              </a:defRPr>
            </a:lvl5pPr>
            <a:lvl6pPr lvl="5" rtl="0">
              <a:spcBef>
                <a:spcPts val="0"/>
              </a:spcBef>
              <a:spcAft>
                <a:spcPts val="0"/>
              </a:spcAft>
              <a:buSzPts val="2800"/>
              <a:buNone/>
              <a:defRPr>
                <a:latin typeface="Montserrat Medium"/>
                <a:ea typeface="Montserrat Medium"/>
                <a:cs typeface="Montserrat Medium"/>
                <a:sym typeface="Montserrat Medium"/>
              </a:defRPr>
            </a:lvl6pPr>
            <a:lvl7pPr lvl="6" rtl="0">
              <a:spcBef>
                <a:spcPts val="0"/>
              </a:spcBef>
              <a:spcAft>
                <a:spcPts val="0"/>
              </a:spcAft>
              <a:buSzPts val="2800"/>
              <a:buNone/>
              <a:defRPr>
                <a:latin typeface="Montserrat Medium"/>
                <a:ea typeface="Montserrat Medium"/>
                <a:cs typeface="Montserrat Medium"/>
                <a:sym typeface="Montserrat Medium"/>
              </a:defRPr>
            </a:lvl7pPr>
            <a:lvl8pPr lvl="7" rtl="0">
              <a:spcBef>
                <a:spcPts val="0"/>
              </a:spcBef>
              <a:spcAft>
                <a:spcPts val="0"/>
              </a:spcAft>
              <a:buSzPts val="2800"/>
              <a:buNone/>
              <a:defRPr>
                <a:latin typeface="Montserrat Medium"/>
                <a:ea typeface="Montserrat Medium"/>
                <a:cs typeface="Montserrat Medium"/>
                <a:sym typeface="Montserrat Medium"/>
              </a:defRPr>
            </a:lvl8pPr>
            <a:lvl9pPr lvl="8" rtl="0">
              <a:spcBef>
                <a:spcPts val="0"/>
              </a:spcBef>
              <a:spcAft>
                <a:spcPts val="0"/>
              </a:spcAft>
              <a:buSzPts val="2800"/>
              <a:buNone/>
              <a:defRPr>
                <a:latin typeface="Montserrat Medium"/>
                <a:ea typeface="Montserrat Medium"/>
                <a:cs typeface="Montserrat Medium"/>
                <a:sym typeface="Montserrat Medium"/>
              </a:defRPr>
            </a:lvl9pPr>
          </a:lstStyle>
          <a:p>
            <a:endParaRPr/>
          </a:p>
        </p:txBody>
      </p:sp>
      <p:sp>
        <p:nvSpPr>
          <p:cNvPr id="1076" name="Google Shape;1076;p24"/>
          <p:cNvSpPr/>
          <p:nvPr/>
        </p:nvSpPr>
        <p:spPr>
          <a:xfrm rot="-3963006">
            <a:off x="-424070" y="4102358"/>
            <a:ext cx="2602223" cy="3015396"/>
          </a:xfrm>
          <a:custGeom>
            <a:avLst/>
            <a:gdLst/>
            <a:ahLst/>
            <a:cxnLst/>
            <a:rect l="l" t="t" r="r" b="b"/>
            <a:pathLst>
              <a:path w="132415" h="153493" extrusionOk="0">
                <a:moveTo>
                  <a:pt x="65330" y="1"/>
                </a:moveTo>
                <a:cubicBezTo>
                  <a:pt x="60091" y="1"/>
                  <a:pt x="54855" y="737"/>
                  <a:pt x="49841" y="2215"/>
                </a:cubicBezTo>
                <a:cubicBezTo>
                  <a:pt x="32507" y="7333"/>
                  <a:pt x="20815" y="24531"/>
                  <a:pt x="2753" y="27237"/>
                </a:cubicBezTo>
                <a:cubicBezTo>
                  <a:pt x="2685" y="27195"/>
                  <a:pt x="2609" y="27174"/>
                  <a:pt x="2536" y="27174"/>
                </a:cubicBezTo>
                <a:cubicBezTo>
                  <a:pt x="2416" y="27174"/>
                  <a:pt x="2301" y="27229"/>
                  <a:pt x="2230" y="27328"/>
                </a:cubicBezTo>
                <a:cubicBezTo>
                  <a:pt x="1661" y="27465"/>
                  <a:pt x="1320" y="27988"/>
                  <a:pt x="1411" y="28534"/>
                </a:cubicBezTo>
                <a:cubicBezTo>
                  <a:pt x="183" y="30923"/>
                  <a:pt x="274" y="34153"/>
                  <a:pt x="137" y="36700"/>
                </a:cubicBezTo>
                <a:cubicBezTo>
                  <a:pt x="1" y="40386"/>
                  <a:pt x="206" y="44093"/>
                  <a:pt x="774" y="47733"/>
                </a:cubicBezTo>
                <a:cubicBezTo>
                  <a:pt x="774" y="47847"/>
                  <a:pt x="820" y="47938"/>
                  <a:pt x="865" y="48051"/>
                </a:cubicBezTo>
                <a:cubicBezTo>
                  <a:pt x="865" y="48727"/>
                  <a:pt x="1499" y="49293"/>
                  <a:pt x="2133" y="49293"/>
                </a:cubicBezTo>
                <a:cubicBezTo>
                  <a:pt x="2460" y="49293"/>
                  <a:pt x="2786" y="49143"/>
                  <a:pt x="3026" y="48779"/>
                </a:cubicBezTo>
                <a:cubicBezTo>
                  <a:pt x="14302" y="31159"/>
                  <a:pt x="34018" y="21045"/>
                  <a:pt x="53956" y="21045"/>
                </a:cubicBezTo>
                <a:cubicBezTo>
                  <a:pt x="64829" y="21045"/>
                  <a:pt x="75768" y="24053"/>
                  <a:pt x="85440" y="30490"/>
                </a:cubicBezTo>
                <a:cubicBezTo>
                  <a:pt x="99134" y="39589"/>
                  <a:pt x="106323" y="53738"/>
                  <a:pt x="105481" y="70162"/>
                </a:cubicBezTo>
                <a:cubicBezTo>
                  <a:pt x="104594" y="87018"/>
                  <a:pt x="97451" y="102941"/>
                  <a:pt x="97519" y="119888"/>
                </a:cubicBezTo>
                <a:cubicBezTo>
                  <a:pt x="97565" y="133013"/>
                  <a:pt x="103115" y="148823"/>
                  <a:pt x="116673" y="153463"/>
                </a:cubicBezTo>
                <a:cubicBezTo>
                  <a:pt x="116745" y="153483"/>
                  <a:pt x="116817" y="153492"/>
                  <a:pt x="116888" y="153492"/>
                </a:cubicBezTo>
                <a:cubicBezTo>
                  <a:pt x="117313" y="153492"/>
                  <a:pt x="117703" y="153161"/>
                  <a:pt x="117742" y="152713"/>
                </a:cubicBezTo>
                <a:lnTo>
                  <a:pt x="125817" y="149346"/>
                </a:lnTo>
                <a:cubicBezTo>
                  <a:pt x="127319" y="148709"/>
                  <a:pt x="129389" y="148231"/>
                  <a:pt x="130844" y="147231"/>
                </a:cubicBezTo>
                <a:cubicBezTo>
                  <a:pt x="131208" y="147208"/>
                  <a:pt x="131504" y="146958"/>
                  <a:pt x="131618" y="146616"/>
                </a:cubicBezTo>
                <a:cubicBezTo>
                  <a:pt x="131868" y="146366"/>
                  <a:pt x="132096" y="146070"/>
                  <a:pt x="132255" y="145775"/>
                </a:cubicBezTo>
                <a:cubicBezTo>
                  <a:pt x="132414" y="145547"/>
                  <a:pt x="132323" y="145229"/>
                  <a:pt x="132050" y="145138"/>
                </a:cubicBezTo>
                <a:cubicBezTo>
                  <a:pt x="131686" y="145016"/>
                  <a:pt x="131302" y="144966"/>
                  <a:pt x="130911" y="144966"/>
                </a:cubicBezTo>
                <a:cubicBezTo>
                  <a:pt x="130716" y="144966"/>
                  <a:pt x="130518" y="144979"/>
                  <a:pt x="130321" y="145001"/>
                </a:cubicBezTo>
                <a:cubicBezTo>
                  <a:pt x="116855" y="133923"/>
                  <a:pt x="108256" y="118864"/>
                  <a:pt x="109758" y="100871"/>
                </a:cubicBezTo>
                <a:cubicBezTo>
                  <a:pt x="111282" y="82309"/>
                  <a:pt x="121086" y="64976"/>
                  <a:pt x="118311" y="46004"/>
                </a:cubicBezTo>
                <a:cubicBezTo>
                  <a:pt x="116150" y="31241"/>
                  <a:pt x="107710" y="17479"/>
                  <a:pt x="95404" y="9039"/>
                </a:cubicBezTo>
                <a:cubicBezTo>
                  <a:pt x="86609" y="3034"/>
                  <a:pt x="75967" y="1"/>
                  <a:pt x="65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4"/>
          <p:cNvSpPr/>
          <p:nvPr/>
        </p:nvSpPr>
        <p:spPr>
          <a:xfrm flipH="1">
            <a:off x="7778219" y="-543700"/>
            <a:ext cx="2501081" cy="2043701"/>
          </a:xfrm>
          <a:custGeom>
            <a:avLst/>
            <a:gdLst/>
            <a:ahLst/>
            <a:cxnLst/>
            <a:rect l="l" t="t" r="r" b="b"/>
            <a:pathLst>
              <a:path w="139239" h="113776" extrusionOk="0">
                <a:moveTo>
                  <a:pt x="73529" y="1"/>
                </a:moveTo>
                <a:cubicBezTo>
                  <a:pt x="72268" y="1"/>
                  <a:pt x="71006" y="19"/>
                  <a:pt x="69744" y="59"/>
                </a:cubicBezTo>
                <a:lnTo>
                  <a:pt x="69426" y="104"/>
                </a:lnTo>
                <a:cubicBezTo>
                  <a:pt x="47065" y="3880"/>
                  <a:pt x="27480" y="17301"/>
                  <a:pt x="15924" y="36819"/>
                </a:cubicBezTo>
                <a:lnTo>
                  <a:pt x="2139" y="60044"/>
                </a:lnTo>
                <a:cubicBezTo>
                  <a:pt x="1" y="61955"/>
                  <a:pt x="23" y="65344"/>
                  <a:pt x="2230" y="67209"/>
                </a:cubicBezTo>
                <a:lnTo>
                  <a:pt x="2275" y="67232"/>
                </a:lnTo>
                <a:cubicBezTo>
                  <a:pt x="13945" y="77082"/>
                  <a:pt x="7439" y="92573"/>
                  <a:pt x="18517" y="103082"/>
                </a:cubicBezTo>
                <a:cubicBezTo>
                  <a:pt x="24932" y="109133"/>
                  <a:pt x="50568" y="108451"/>
                  <a:pt x="58507" y="112318"/>
                </a:cubicBezTo>
                <a:cubicBezTo>
                  <a:pt x="59940" y="113023"/>
                  <a:pt x="61464" y="113637"/>
                  <a:pt x="63079" y="113751"/>
                </a:cubicBezTo>
                <a:cubicBezTo>
                  <a:pt x="63296" y="113767"/>
                  <a:pt x="63511" y="113775"/>
                  <a:pt x="63725" y="113775"/>
                </a:cubicBezTo>
                <a:cubicBezTo>
                  <a:pt x="67381" y="113775"/>
                  <a:pt x="70691" y="111458"/>
                  <a:pt x="73657" y="109201"/>
                </a:cubicBezTo>
                <a:cubicBezTo>
                  <a:pt x="80959" y="103674"/>
                  <a:pt x="88261" y="98032"/>
                  <a:pt x="96473" y="93960"/>
                </a:cubicBezTo>
                <a:cubicBezTo>
                  <a:pt x="104321" y="90071"/>
                  <a:pt x="113010" y="87591"/>
                  <a:pt x="119743" y="82018"/>
                </a:cubicBezTo>
                <a:cubicBezTo>
                  <a:pt x="125499" y="77241"/>
                  <a:pt x="129366" y="70531"/>
                  <a:pt x="132300" y="63638"/>
                </a:cubicBezTo>
                <a:cubicBezTo>
                  <a:pt x="132346" y="63547"/>
                  <a:pt x="132391" y="63456"/>
                  <a:pt x="132437" y="63365"/>
                </a:cubicBezTo>
                <a:cubicBezTo>
                  <a:pt x="139238" y="47305"/>
                  <a:pt x="136008" y="28743"/>
                  <a:pt x="124361" y="15755"/>
                </a:cubicBezTo>
                <a:lnTo>
                  <a:pt x="122792" y="14003"/>
                </a:lnTo>
                <a:cubicBezTo>
                  <a:pt x="116400" y="6906"/>
                  <a:pt x="107596" y="2447"/>
                  <a:pt x="98088" y="1560"/>
                </a:cubicBezTo>
                <a:lnTo>
                  <a:pt x="97951" y="1537"/>
                </a:lnTo>
                <a:cubicBezTo>
                  <a:pt x="89835" y="769"/>
                  <a:pt x="81684" y="1"/>
                  <a:pt x="735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24"/>
          <p:cNvGrpSpPr/>
          <p:nvPr/>
        </p:nvGrpSpPr>
        <p:grpSpPr>
          <a:xfrm rot="-7797637" flipH="1">
            <a:off x="-300867" y="4422834"/>
            <a:ext cx="1821102" cy="1611174"/>
            <a:chOff x="1749700" y="889800"/>
            <a:chExt cx="4276500" cy="3783525"/>
          </a:xfrm>
        </p:grpSpPr>
        <p:sp>
          <p:nvSpPr>
            <p:cNvPr id="1079" name="Google Shape;1079;p24"/>
            <p:cNvSpPr/>
            <p:nvPr/>
          </p:nvSpPr>
          <p:spPr>
            <a:xfrm>
              <a:off x="2226200" y="889800"/>
              <a:ext cx="183125" cy="226500"/>
            </a:xfrm>
            <a:custGeom>
              <a:avLst/>
              <a:gdLst/>
              <a:ahLst/>
              <a:cxnLst/>
              <a:rect l="l" t="t" r="r" b="b"/>
              <a:pathLst>
                <a:path w="7325" h="9060" extrusionOk="0">
                  <a:moveTo>
                    <a:pt x="3299" y="1"/>
                  </a:moveTo>
                  <a:cubicBezTo>
                    <a:pt x="2841" y="1"/>
                    <a:pt x="2390" y="173"/>
                    <a:pt x="2047" y="502"/>
                  </a:cubicBezTo>
                  <a:cubicBezTo>
                    <a:pt x="1753" y="835"/>
                    <a:pt x="1510" y="1203"/>
                    <a:pt x="1317" y="1604"/>
                  </a:cubicBezTo>
                  <a:lnTo>
                    <a:pt x="1317" y="1604"/>
                  </a:lnTo>
                  <a:cubicBezTo>
                    <a:pt x="1359" y="1507"/>
                    <a:pt x="1373" y="1467"/>
                    <a:pt x="1366" y="1467"/>
                  </a:cubicBezTo>
                  <a:cubicBezTo>
                    <a:pt x="1336" y="1467"/>
                    <a:pt x="865" y="2344"/>
                    <a:pt x="796" y="2481"/>
                  </a:cubicBezTo>
                  <a:cubicBezTo>
                    <a:pt x="0" y="3937"/>
                    <a:pt x="137" y="5234"/>
                    <a:pt x="728" y="6689"/>
                  </a:cubicBezTo>
                  <a:cubicBezTo>
                    <a:pt x="1345" y="8277"/>
                    <a:pt x="2705" y="9059"/>
                    <a:pt x="4024" y="9059"/>
                  </a:cubicBezTo>
                  <a:cubicBezTo>
                    <a:pt x="5577" y="9059"/>
                    <a:pt x="7074" y="7976"/>
                    <a:pt x="7234" y="5848"/>
                  </a:cubicBezTo>
                  <a:cubicBezTo>
                    <a:pt x="7325" y="4255"/>
                    <a:pt x="7097" y="2982"/>
                    <a:pt x="5960" y="1776"/>
                  </a:cubicBezTo>
                  <a:cubicBezTo>
                    <a:pt x="5664" y="1503"/>
                    <a:pt x="5346" y="1230"/>
                    <a:pt x="5027" y="980"/>
                  </a:cubicBezTo>
                  <a:cubicBezTo>
                    <a:pt x="4777" y="684"/>
                    <a:pt x="4504" y="434"/>
                    <a:pt x="4186" y="229"/>
                  </a:cubicBezTo>
                  <a:cubicBezTo>
                    <a:pt x="3906" y="76"/>
                    <a:pt x="3601" y="1"/>
                    <a:pt x="3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4"/>
            <p:cNvSpPr/>
            <p:nvPr/>
          </p:nvSpPr>
          <p:spPr>
            <a:xfrm>
              <a:off x="2327350" y="1533200"/>
              <a:ext cx="283725" cy="185850"/>
            </a:xfrm>
            <a:custGeom>
              <a:avLst/>
              <a:gdLst/>
              <a:ahLst/>
              <a:cxnLst/>
              <a:rect l="l" t="t" r="r" b="b"/>
              <a:pathLst>
                <a:path w="11349" h="7434" extrusionOk="0">
                  <a:moveTo>
                    <a:pt x="6546" y="1"/>
                  </a:moveTo>
                  <a:cubicBezTo>
                    <a:pt x="6377" y="1"/>
                    <a:pt x="6205" y="13"/>
                    <a:pt x="6031" y="39"/>
                  </a:cubicBezTo>
                  <a:cubicBezTo>
                    <a:pt x="4030" y="334"/>
                    <a:pt x="2392" y="2040"/>
                    <a:pt x="1163" y="3542"/>
                  </a:cubicBezTo>
                  <a:cubicBezTo>
                    <a:pt x="1" y="4928"/>
                    <a:pt x="618" y="7434"/>
                    <a:pt x="2647" y="7434"/>
                  </a:cubicBezTo>
                  <a:cubicBezTo>
                    <a:pt x="2683" y="7434"/>
                    <a:pt x="2719" y="7433"/>
                    <a:pt x="2756" y="7432"/>
                  </a:cubicBezTo>
                  <a:cubicBezTo>
                    <a:pt x="5008" y="7318"/>
                    <a:pt x="7419" y="7022"/>
                    <a:pt x="9080" y="5361"/>
                  </a:cubicBezTo>
                  <a:cubicBezTo>
                    <a:pt x="11348" y="3114"/>
                    <a:pt x="9247" y="1"/>
                    <a:pt x="65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4"/>
            <p:cNvSpPr/>
            <p:nvPr/>
          </p:nvSpPr>
          <p:spPr>
            <a:xfrm>
              <a:off x="2677400" y="1195275"/>
              <a:ext cx="265350" cy="220825"/>
            </a:xfrm>
            <a:custGeom>
              <a:avLst/>
              <a:gdLst/>
              <a:ahLst/>
              <a:cxnLst/>
              <a:rect l="l" t="t" r="r" b="b"/>
              <a:pathLst>
                <a:path w="10614" h="8833" extrusionOk="0">
                  <a:moveTo>
                    <a:pt x="5747" y="0"/>
                  </a:moveTo>
                  <a:cubicBezTo>
                    <a:pt x="5142" y="0"/>
                    <a:pt x="4503" y="134"/>
                    <a:pt x="3858" y="430"/>
                  </a:cubicBezTo>
                  <a:cubicBezTo>
                    <a:pt x="2493" y="1067"/>
                    <a:pt x="1765" y="2045"/>
                    <a:pt x="1219" y="3387"/>
                  </a:cubicBezTo>
                  <a:cubicBezTo>
                    <a:pt x="0" y="6257"/>
                    <a:pt x="1858" y="8832"/>
                    <a:pt x="4511" y="8832"/>
                  </a:cubicBezTo>
                  <a:cubicBezTo>
                    <a:pt x="5076" y="8832"/>
                    <a:pt x="5677" y="8716"/>
                    <a:pt x="6292" y="8460"/>
                  </a:cubicBezTo>
                  <a:cubicBezTo>
                    <a:pt x="7634" y="7891"/>
                    <a:pt x="8612" y="7164"/>
                    <a:pt x="9249" y="5821"/>
                  </a:cubicBezTo>
                  <a:cubicBezTo>
                    <a:pt x="10614" y="2849"/>
                    <a:pt x="8538" y="0"/>
                    <a:pt x="5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4"/>
            <p:cNvSpPr/>
            <p:nvPr/>
          </p:nvSpPr>
          <p:spPr>
            <a:xfrm>
              <a:off x="1795700" y="1310500"/>
              <a:ext cx="278100" cy="217600"/>
            </a:xfrm>
            <a:custGeom>
              <a:avLst/>
              <a:gdLst/>
              <a:ahLst/>
              <a:cxnLst/>
              <a:rect l="l" t="t" r="r" b="b"/>
              <a:pathLst>
                <a:path w="11124" h="8704" extrusionOk="0">
                  <a:moveTo>
                    <a:pt x="5323" y="1"/>
                  </a:moveTo>
                  <a:cubicBezTo>
                    <a:pt x="4021" y="1"/>
                    <a:pt x="2717" y="518"/>
                    <a:pt x="1524" y="1554"/>
                  </a:cubicBezTo>
                  <a:cubicBezTo>
                    <a:pt x="410" y="2509"/>
                    <a:pt x="0" y="4807"/>
                    <a:pt x="910" y="6058"/>
                  </a:cubicBezTo>
                  <a:cubicBezTo>
                    <a:pt x="2137" y="7723"/>
                    <a:pt x="3746" y="8703"/>
                    <a:pt x="5530" y="8703"/>
                  </a:cubicBezTo>
                  <a:cubicBezTo>
                    <a:pt x="6426" y="8703"/>
                    <a:pt x="7367" y="8456"/>
                    <a:pt x="8326" y="7923"/>
                  </a:cubicBezTo>
                  <a:cubicBezTo>
                    <a:pt x="10510" y="6717"/>
                    <a:pt x="11124" y="3351"/>
                    <a:pt x="9190" y="1622"/>
                  </a:cubicBezTo>
                  <a:cubicBezTo>
                    <a:pt x="7983" y="541"/>
                    <a:pt x="6654" y="1"/>
                    <a:pt x="5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4"/>
            <p:cNvSpPr/>
            <p:nvPr/>
          </p:nvSpPr>
          <p:spPr>
            <a:xfrm>
              <a:off x="2706175" y="2238800"/>
              <a:ext cx="236600" cy="344700"/>
            </a:xfrm>
            <a:custGeom>
              <a:avLst/>
              <a:gdLst/>
              <a:ahLst/>
              <a:cxnLst/>
              <a:rect l="l" t="t" r="r" b="b"/>
              <a:pathLst>
                <a:path w="9464" h="13788" extrusionOk="0">
                  <a:moveTo>
                    <a:pt x="4399" y="1"/>
                  </a:moveTo>
                  <a:cubicBezTo>
                    <a:pt x="3113" y="1"/>
                    <a:pt x="1775" y="902"/>
                    <a:pt x="1524" y="2433"/>
                  </a:cubicBezTo>
                  <a:cubicBezTo>
                    <a:pt x="0" y="5253"/>
                    <a:pt x="0" y="9371"/>
                    <a:pt x="1661" y="11964"/>
                  </a:cubicBezTo>
                  <a:cubicBezTo>
                    <a:pt x="2447" y="13225"/>
                    <a:pt x="3581" y="13787"/>
                    <a:pt x="4714" y="13787"/>
                  </a:cubicBezTo>
                  <a:cubicBezTo>
                    <a:pt x="6238" y="13787"/>
                    <a:pt x="7761" y="12772"/>
                    <a:pt x="8439" y="11077"/>
                  </a:cubicBezTo>
                  <a:cubicBezTo>
                    <a:pt x="9463" y="8529"/>
                    <a:pt x="8758" y="4207"/>
                    <a:pt x="6824" y="1932"/>
                  </a:cubicBezTo>
                  <a:cubicBezTo>
                    <a:pt x="6457" y="596"/>
                    <a:pt x="5445" y="1"/>
                    <a:pt x="4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4"/>
            <p:cNvSpPr/>
            <p:nvPr/>
          </p:nvSpPr>
          <p:spPr>
            <a:xfrm>
              <a:off x="2003275" y="2384950"/>
              <a:ext cx="313925" cy="216875"/>
            </a:xfrm>
            <a:custGeom>
              <a:avLst/>
              <a:gdLst/>
              <a:ahLst/>
              <a:cxnLst/>
              <a:rect l="l" t="t" r="r" b="b"/>
              <a:pathLst>
                <a:path w="12557" h="8675" extrusionOk="0">
                  <a:moveTo>
                    <a:pt x="8629" y="0"/>
                  </a:moveTo>
                  <a:cubicBezTo>
                    <a:pt x="8514" y="0"/>
                    <a:pt x="8398" y="7"/>
                    <a:pt x="8280" y="22"/>
                  </a:cubicBezTo>
                  <a:cubicBezTo>
                    <a:pt x="5937" y="295"/>
                    <a:pt x="3776" y="749"/>
                    <a:pt x="2002" y="2456"/>
                  </a:cubicBezTo>
                  <a:cubicBezTo>
                    <a:pt x="0" y="4389"/>
                    <a:pt x="1115" y="7574"/>
                    <a:pt x="3594" y="8370"/>
                  </a:cubicBezTo>
                  <a:cubicBezTo>
                    <a:pt x="4282" y="8583"/>
                    <a:pt x="4978" y="8675"/>
                    <a:pt x="5672" y="8675"/>
                  </a:cubicBezTo>
                  <a:cubicBezTo>
                    <a:pt x="6908" y="8675"/>
                    <a:pt x="8139" y="8383"/>
                    <a:pt x="9304" y="7960"/>
                  </a:cubicBezTo>
                  <a:cubicBezTo>
                    <a:pt x="11215" y="7301"/>
                    <a:pt x="12557" y="5640"/>
                    <a:pt x="12261" y="3547"/>
                  </a:cubicBezTo>
                  <a:cubicBezTo>
                    <a:pt x="12025" y="1855"/>
                    <a:pt x="10498" y="0"/>
                    <a:pt x="8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4"/>
            <p:cNvSpPr/>
            <p:nvPr/>
          </p:nvSpPr>
          <p:spPr>
            <a:xfrm>
              <a:off x="1749700" y="1859925"/>
              <a:ext cx="205825" cy="179750"/>
            </a:xfrm>
            <a:custGeom>
              <a:avLst/>
              <a:gdLst/>
              <a:ahLst/>
              <a:cxnLst/>
              <a:rect l="l" t="t" r="r" b="b"/>
              <a:pathLst>
                <a:path w="8233" h="7190" extrusionOk="0">
                  <a:moveTo>
                    <a:pt x="4008" y="0"/>
                  </a:moveTo>
                  <a:cubicBezTo>
                    <a:pt x="1924" y="0"/>
                    <a:pt x="0" y="1624"/>
                    <a:pt x="339" y="4030"/>
                  </a:cubicBezTo>
                  <a:cubicBezTo>
                    <a:pt x="611" y="5922"/>
                    <a:pt x="2314" y="7190"/>
                    <a:pt x="4046" y="7190"/>
                  </a:cubicBezTo>
                  <a:cubicBezTo>
                    <a:pt x="4917" y="7190"/>
                    <a:pt x="5796" y="6869"/>
                    <a:pt x="6504" y="6146"/>
                  </a:cubicBezTo>
                  <a:lnTo>
                    <a:pt x="6799" y="5827"/>
                  </a:lnTo>
                  <a:cubicBezTo>
                    <a:pt x="8232" y="4371"/>
                    <a:pt x="8096" y="1528"/>
                    <a:pt x="6094" y="573"/>
                  </a:cubicBezTo>
                  <a:lnTo>
                    <a:pt x="5730" y="391"/>
                  </a:lnTo>
                  <a:cubicBezTo>
                    <a:pt x="5173" y="125"/>
                    <a:pt x="4585" y="0"/>
                    <a:pt x="40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4"/>
            <p:cNvSpPr/>
            <p:nvPr/>
          </p:nvSpPr>
          <p:spPr>
            <a:xfrm>
              <a:off x="2389975" y="2023950"/>
              <a:ext cx="197925" cy="153525"/>
            </a:xfrm>
            <a:custGeom>
              <a:avLst/>
              <a:gdLst/>
              <a:ahLst/>
              <a:cxnLst/>
              <a:rect l="l" t="t" r="r" b="b"/>
              <a:pathLst>
                <a:path w="7917" h="6141" extrusionOk="0">
                  <a:moveTo>
                    <a:pt x="3454" y="1"/>
                  </a:moveTo>
                  <a:cubicBezTo>
                    <a:pt x="3076" y="1"/>
                    <a:pt x="2699" y="30"/>
                    <a:pt x="2321" y="85"/>
                  </a:cubicBezTo>
                  <a:cubicBezTo>
                    <a:pt x="728" y="313"/>
                    <a:pt x="0" y="2474"/>
                    <a:pt x="774" y="3725"/>
                  </a:cubicBezTo>
                  <a:cubicBezTo>
                    <a:pt x="1138" y="4339"/>
                    <a:pt x="1616" y="4862"/>
                    <a:pt x="2184" y="5294"/>
                  </a:cubicBezTo>
                  <a:cubicBezTo>
                    <a:pt x="2853" y="5842"/>
                    <a:pt x="3672" y="6141"/>
                    <a:pt x="4466" y="6141"/>
                  </a:cubicBezTo>
                  <a:cubicBezTo>
                    <a:pt x="5454" y="6141"/>
                    <a:pt x="6404" y="5679"/>
                    <a:pt x="6984" y="4657"/>
                  </a:cubicBezTo>
                  <a:cubicBezTo>
                    <a:pt x="7917" y="3020"/>
                    <a:pt x="7052" y="586"/>
                    <a:pt x="5119" y="199"/>
                  </a:cubicBezTo>
                  <a:cubicBezTo>
                    <a:pt x="4564" y="64"/>
                    <a:pt x="4009" y="1"/>
                    <a:pt x="34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4"/>
            <p:cNvSpPr/>
            <p:nvPr/>
          </p:nvSpPr>
          <p:spPr>
            <a:xfrm>
              <a:off x="3245425" y="1472775"/>
              <a:ext cx="196275" cy="197875"/>
            </a:xfrm>
            <a:custGeom>
              <a:avLst/>
              <a:gdLst/>
              <a:ahLst/>
              <a:cxnLst/>
              <a:rect l="l" t="t" r="r" b="b"/>
              <a:pathLst>
                <a:path w="7851" h="7915" extrusionOk="0">
                  <a:moveTo>
                    <a:pt x="4513" y="0"/>
                  </a:moveTo>
                  <a:cubicBezTo>
                    <a:pt x="3580" y="0"/>
                    <a:pt x="2631" y="393"/>
                    <a:pt x="2042" y="1273"/>
                  </a:cubicBezTo>
                  <a:cubicBezTo>
                    <a:pt x="1382" y="2205"/>
                    <a:pt x="1314" y="3115"/>
                    <a:pt x="905" y="4116"/>
                  </a:cubicBezTo>
                  <a:cubicBezTo>
                    <a:pt x="0" y="6112"/>
                    <a:pt x="1639" y="7915"/>
                    <a:pt x="3287" y="7915"/>
                  </a:cubicBezTo>
                  <a:cubicBezTo>
                    <a:pt x="4044" y="7915"/>
                    <a:pt x="4802" y="7535"/>
                    <a:pt x="5318" y="6618"/>
                  </a:cubicBezTo>
                  <a:cubicBezTo>
                    <a:pt x="5977" y="5458"/>
                    <a:pt x="6705" y="4662"/>
                    <a:pt x="7160" y="3343"/>
                  </a:cubicBezTo>
                  <a:cubicBezTo>
                    <a:pt x="7850" y="1302"/>
                    <a:pt x="6209" y="0"/>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4"/>
            <p:cNvSpPr/>
            <p:nvPr/>
          </p:nvSpPr>
          <p:spPr>
            <a:xfrm>
              <a:off x="3247675" y="933050"/>
              <a:ext cx="233625" cy="177075"/>
            </a:xfrm>
            <a:custGeom>
              <a:avLst/>
              <a:gdLst/>
              <a:ahLst/>
              <a:cxnLst/>
              <a:rect l="l" t="t" r="r" b="b"/>
              <a:pathLst>
                <a:path w="9345" h="7083" extrusionOk="0">
                  <a:moveTo>
                    <a:pt x="4773" y="0"/>
                  </a:moveTo>
                  <a:cubicBezTo>
                    <a:pt x="1" y="0"/>
                    <a:pt x="650" y="7082"/>
                    <a:pt x="4517" y="7082"/>
                  </a:cubicBezTo>
                  <a:cubicBezTo>
                    <a:pt x="4872" y="7082"/>
                    <a:pt x="5253" y="7023"/>
                    <a:pt x="5660" y="6893"/>
                  </a:cubicBezTo>
                  <a:cubicBezTo>
                    <a:pt x="9345" y="5710"/>
                    <a:pt x="8890" y="0"/>
                    <a:pt x="4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4"/>
            <p:cNvSpPr/>
            <p:nvPr/>
          </p:nvSpPr>
          <p:spPr>
            <a:xfrm>
              <a:off x="2950925" y="1955475"/>
              <a:ext cx="288750" cy="274600"/>
            </a:xfrm>
            <a:custGeom>
              <a:avLst/>
              <a:gdLst/>
              <a:ahLst/>
              <a:cxnLst/>
              <a:rect l="l" t="t" r="r" b="b"/>
              <a:pathLst>
                <a:path w="11550" h="10984" extrusionOk="0">
                  <a:moveTo>
                    <a:pt x="2898" y="0"/>
                  </a:moveTo>
                  <a:cubicBezTo>
                    <a:pt x="1277" y="0"/>
                    <a:pt x="0" y="2136"/>
                    <a:pt x="788" y="3711"/>
                  </a:cubicBezTo>
                  <a:cubicBezTo>
                    <a:pt x="1402" y="4917"/>
                    <a:pt x="1834" y="6168"/>
                    <a:pt x="2403" y="7374"/>
                  </a:cubicBezTo>
                  <a:cubicBezTo>
                    <a:pt x="3131" y="8852"/>
                    <a:pt x="4245" y="9785"/>
                    <a:pt x="5633" y="10604"/>
                  </a:cubicBezTo>
                  <a:cubicBezTo>
                    <a:pt x="6092" y="10865"/>
                    <a:pt x="6611" y="10984"/>
                    <a:pt x="7138" y="10984"/>
                  </a:cubicBezTo>
                  <a:cubicBezTo>
                    <a:pt x="9272" y="10984"/>
                    <a:pt x="11549" y="9040"/>
                    <a:pt x="10637" y="6759"/>
                  </a:cubicBezTo>
                  <a:cubicBezTo>
                    <a:pt x="9932" y="5008"/>
                    <a:pt x="9250" y="3689"/>
                    <a:pt x="7612" y="2619"/>
                  </a:cubicBezTo>
                  <a:cubicBezTo>
                    <a:pt x="6452" y="1846"/>
                    <a:pt x="5246" y="1209"/>
                    <a:pt x="4109" y="413"/>
                  </a:cubicBezTo>
                  <a:cubicBezTo>
                    <a:pt x="3701" y="125"/>
                    <a:pt x="3289" y="0"/>
                    <a:pt x="28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4"/>
            <p:cNvSpPr/>
            <p:nvPr/>
          </p:nvSpPr>
          <p:spPr>
            <a:xfrm>
              <a:off x="3434650" y="2244700"/>
              <a:ext cx="193450" cy="190850"/>
            </a:xfrm>
            <a:custGeom>
              <a:avLst/>
              <a:gdLst/>
              <a:ahLst/>
              <a:cxnLst/>
              <a:rect l="l" t="t" r="r" b="b"/>
              <a:pathLst>
                <a:path w="7738" h="7634" extrusionOk="0">
                  <a:moveTo>
                    <a:pt x="4717" y="0"/>
                  </a:moveTo>
                  <a:cubicBezTo>
                    <a:pt x="4251" y="0"/>
                    <a:pt x="3785" y="100"/>
                    <a:pt x="3367" y="309"/>
                  </a:cubicBezTo>
                  <a:cubicBezTo>
                    <a:pt x="2617" y="695"/>
                    <a:pt x="1934" y="1241"/>
                    <a:pt x="1366" y="1901"/>
                  </a:cubicBezTo>
                  <a:cubicBezTo>
                    <a:pt x="1" y="3402"/>
                    <a:pt x="46" y="5677"/>
                    <a:pt x="1729" y="6951"/>
                  </a:cubicBezTo>
                  <a:cubicBezTo>
                    <a:pt x="2324" y="7401"/>
                    <a:pt x="3089" y="7634"/>
                    <a:pt x="3850" y="7634"/>
                  </a:cubicBezTo>
                  <a:cubicBezTo>
                    <a:pt x="5012" y="7634"/>
                    <a:pt x="6166" y="7091"/>
                    <a:pt x="6688" y="5950"/>
                  </a:cubicBezTo>
                  <a:cubicBezTo>
                    <a:pt x="7189" y="4972"/>
                    <a:pt x="7507" y="3880"/>
                    <a:pt x="7598" y="2765"/>
                  </a:cubicBezTo>
                  <a:cubicBezTo>
                    <a:pt x="7737" y="1044"/>
                    <a:pt x="6228" y="0"/>
                    <a:pt x="4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4"/>
            <p:cNvSpPr/>
            <p:nvPr/>
          </p:nvSpPr>
          <p:spPr>
            <a:xfrm>
              <a:off x="3624350" y="1588700"/>
              <a:ext cx="234575" cy="157375"/>
            </a:xfrm>
            <a:custGeom>
              <a:avLst/>
              <a:gdLst/>
              <a:ahLst/>
              <a:cxnLst/>
              <a:rect l="l" t="t" r="r" b="b"/>
              <a:pathLst>
                <a:path w="9383" h="6295" extrusionOk="0">
                  <a:moveTo>
                    <a:pt x="5571" y="1"/>
                  </a:moveTo>
                  <a:cubicBezTo>
                    <a:pt x="3880" y="1"/>
                    <a:pt x="3007" y="894"/>
                    <a:pt x="1853" y="2004"/>
                  </a:cubicBezTo>
                  <a:cubicBezTo>
                    <a:pt x="1" y="3771"/>
                    <a:pt x="1695" y="6295"/>
                    <a:pt x="3840" y="6295"/>
                  </a:cubicBezTo>
                  <a:cubicBezTo>
                    <a:pt x="3987" y="6295"/>
                    <a:pt x="4136" y="6283"/>
                    <a:pt x="4287" y="6258"/>
                  </a:cubicBezTo>
                  <a:cubicBezTo>
                    <a:pt x="6084" y="5985"/>
                    <a:pt x="7017" y="5689"/>
                    <a:pt x="8108" y="4142"/>
                  </a:cubicBezTo>
                  <a:cubicBezTo>
                    <a:pt x="9382" y="2368"/>
                    <a:pt x="7608" y="71"/>
                    <a:pt x="5697" y="2"/>
                  </a:cubicBezTo>
                  <a:cubicBezTo>
                    <a:pt x="5655" y="1"/>
                    <a:pt x="5612" y="1"/>
                    <a:pt x="5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4"/>
            <p:cNvSpPr/>
            <p:nvPr/>
          </p:nvSpPr>
          <p:spPr>
            <a:xfrm>
              <a:off x="3196375" y="2966875"/>
              <a:ext cx="193950" cy="304450"/>
            </a:xfrm>
            <a:custGeom>
              <a:avLst/>
              <a:gdLst/>
              <a:ahLst/>
              <a:cxnLst/>
              <a:rect l="l" t="t" r="r" b="b"/>
              <a:pathLst>
                <a:path w="7758" h="12178" extrusionOk="0">
                  <a:moveTo>
                    <a:pt x="3248" y="0"/>
                  </a:moveTo>
                  <a:cubicBezTo>
                    <a:pt x="1824" y="0"/>
                    <a:pt x="296" y="1239"/>
                    <a:pt x="569" y="3109"/>
                  </a:cubicBezTo>
                  <a:cubicBezTo>
                    <a:pt x="683" y="3973"/>
                    <a:pt x="114" y="5247"/>
                    <a:pt x="69" y="6134"/>
                  </a:cubicBezTo>
                  <a:cubicBezTo>
                    <a:pt x="0" y="7272"/>
                    <a:pt x="182" y="8432"/>
                    <a:pt x="615" y="9501"/>
                  </a:cubicBezTo>
                  <a:cubicBezTo>
                    <a:pt x="1193" y="11008"/>
                    <a:pt x="2407" y="12177"/>
                    <a:pt x="4054" y="12177"/>
                  </a:cubicBezTo>
                  <a:cubicBezTo>
                    <a:pt x="4223" y="12177"/>
                    <a:pt x="4396" y="12165"/>
                    <a:pt x="4573" y="12140"/>
                  </a:cubicBezTo>
                  <a:cubicBezTo>
                    <a:pt x="6370" y="11889"/>
                    <a:pt x="7712" y="10388"/>
                    <a:pt x="7735" y="8568"/>
                  </a:cubicBezTo>
                  <a:cubicBezTo>
                    <a:pt x="7757" y="7272"/>
                    <a:pt x="7507" y="5975"/>
                    <a:pt x="6961" y="4792"/>
                  </a:cubicBezTo>
                  <a:cubicBezTo>
                    <a:pt x="6506" y="3769"/>
                    <a:pt x="5642" y="2927"/>
                    <a:pt x="5392" y="1835"/>
                  </a:cubicBezTo>
                  <a:cubicBezTo>
                    <a:pt x="5100" y="552"/>
                    <a:pt x="4197" y="0"/>
                    <a:pt x="3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4"/>
            <p:cNvSpPr/>
            <p:nvPr/>
          </p:nvSpPr>
          <p:spPr>
            <a:xfrm>
              <a:off x="2532150" y="3339825"/>
              <a:ext cx="221250" cy="225125"/>
            </a:xfrm>
            <a:custGeom>
              <a:avLst/>
              <a:gdLst/>
              <a:ahLst/>
              <a:cxnLst/>
              <a:rect l="l" t="t" r="r" b="b"/>
              <a:pathLst>
                <a:path w="8850" h="9005" extrusionOk="0">
                  <a:moveTo>
                    <a:pt x="4832" y="1"/>
                  </a:moveTo>
                  <a:cubicBezTo>
                    <a:pt x="3906" y="1"/>
                    <a:pt x="2946" y="324"/>
                    <a:pt x="2161" y="952"/>
                  </a:cubicBezTo>
                  <a:cubicBezTo>
                    <a:pt x="0" y="2704"/>
                    <a:pt x="23" y="4888"/>
                    <a:pt x="979" y="7253"/>
                  </a:cubicBezTo>
                  <a:cubicBezTo>
                    <a:pt x="1449" y="8423"/>
                    <a:pt x="2772" y="9004"/>
                    <a:pt x="4032" y="9004"/>
                  </a:cubicBezTo>
                  <a:cubicBezTo>
                    <a:pt x="4660" y="9004"/>
                    <a:pt x="5272" y="8860"/>
                    <a:pt x="5755" y="8573"/>
                  </a:cubicBezTo>
                  <a:cubicBezTo>
                    <a:pt x="8053" y="7208"/>
                    <a:pt x="8849" y="5161"/>
                    <a:pt x="8189" y="2590"/>
                  </a:cubicBezTo>
                  <a:cubicBezTo>
                    <a:pt x="7727" y="837"/>
                    <a:pt x="6321" y="1"/>
                    <a:pt x="4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4"/>
            <p:cNvSpPr/>
            <p:nvPr/>
          </p:nvSpPr>
          <p:spPr>
            <a:xfrm>
              <a:off x="1958625" y="3174175"/>
              <a:ext cx="242000" cy="191000"/>
            </a:xfrm>
            <a:custGeom>
              <a:avLst/>
              <a:gdLst/>
              <a:ahLst/>
              <a:cxnLst/>
              <a:rect l="l" t="t" r="r" b="b"/>
              <a:pathLst>
                <a:path w="9680" h="7640" extrusionOk="0">
                  <a:moveTo>
                    <a:pt x="4775" y="1"/>
                  </a:moveTo>
                  <a:cubicBezTo>
                    <a:pt x="4719" y="1"/>
                    <a:pt x="4663" y="1"/>
                    <a:pt x="4607" y="3"/>
                  </a:cubicBezTo>
                  <a:cubicBezTo>
                    <a:pt x="4588" y="3"/>
                    <a:pt x="4569" y="3"/>
                    <a:pt x="4550" y="3"/>
                  </a:cubicBezTo>
                  <a:cubicBezTo>
                    <a:pt x="1226" y="3"/>
                    <a:pt x="0" y="3975"/>
                    <a:pt x="1991" y="6282"/>
                  </a:cubicBezTo>
                  <a:cubicBezTo>
                    <a:pt x="2754" y="7148"/>
                    <a:pt x="3834" y="7640"/>
                    <a:pt x="4978" y="7640"/>
                  </a:cubicBezTo>
                  <a:cubicBezTo>
                    <a:pt x="5096" y="7640"/>
                    <a:pt x="5215" y="7634"/>
                    <a:pt x="5335" y="7624"/>
                  </a:cubicBezTo>
                  <a:cubicBezTo>
                    <a:pt x="7678" y="7419"/>
                    <a:pt x="9680" y="5440"/>
                    <a:pt x="8974" y="2915"/>
                  </a:cubicBezTo>
                  <a:cubicBezTo>
                    <a:pt x="8838" y="2369"/>
                    <a:pt x="8565" y="1846"/>
                    <a:pt x="8178" y="1414"/>
                  </a:cubicBezTo>
                  <a:cubicBezTo>
                    <a:pt x="7285" y="498"/>
                    <a:pt x="6057" y="1"/>
                    <a:pt x="4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4"/>
            <p:cNvSpPr/>
            <p:nvPr/>
          </p:nvSpPr>
          <p:spPr>
            <a:xfrm>
              <a:off x="2539550" y="2853075"/>
              <a:ext cx="256500" cy="211525"/>
            </a:xfrm>
            <a:custGeom>
              <a:avLst/>
              <a:gdLst/>
              <a:ahLst/>
              <a:cxnLst/>
              <a:rect l="l" t="t" r="r" b="b"/>
              <a:pathLst>
                <a:path w="10260" h="8461" extrusionOk="0">
                  <a:moveTo>
                    <a:pt x="4757" y="0"/>
                  </a:moveTo>
                  <a:cubicBezTo>
                    <a:pt x="4293" y="0"/>
                    <a:pt x="3827" y="51"/>
                    <a:pt x="3367" y="154"/>
                  </a:cubicBezTo>
                  <a:cubicBezTo>
                    <a:pt x="1069" y="609"/>
                    <a:pt x="0" y="3498"/>
                    <a:pt x="1137" y="5432"/>
                  </a:cubicBezTo>
                  <a:cubicBezTo>
                    <a:pt x="2002" y="6933"/>
                    <a:pt x="3207" y="7661"/>
                    <a:pt x="4800" y="8275"/>
                  </a:cubicBezTo>
                  <a:cubicBezTo>
                    <a:pt x="5137" y="8403"/>
                    <a:pt x="5486" y="8461"/>
                    <a:pt x="5835" y="8461"/>
                  </a:cubicBezTo>
                  <a:cubicBezTo>
                    <a:pt x="7420" y="8461"/>
                    <a:pt x="9014" y="7262"/>
                    <a:pt x="9554" y="5864"/>
                  </a:cubicBezTo>
                  <a:cubicBezTo>
                    <a:pt x="10259" y="4044"/>
                    <a:pt x="9668" y="1769"/>
                    <a:pt x="7848" y="814"/>
                  </a:cubicBezTo>
                  <a:cubicBezTo>
                    <a:pt x="6895" y="274"/>
                    <a:pt x="5831" y="0"/>
                    <a:pt x="47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4"/>
            <p:cNvSpPr/>
            <p:nvPr/>
          </p:nvSpPr>
          <p:spPr>
            <a:xfrm>
              <a:off x="3151475" y="2647950"/>
              <a:ext cx="320175" cy="314225"/>
            </a:xfrm>
            <a:custGeom>
              <a:avLst/>
              <a:gdLst/>
              <a:ahLst/>
              <a:cxnLst/>
              <a:rect l="l" t="t" r="r" b="b"/>
              <a:pathLst>
                <a:path w="12807" h="12569" extrusionOk="0">
                  <a:moveTo>
                    <a:pt x="6778" y="1"/>
                  </a:moveTo>
                  <a:cubicBezTo>
                    <a:pt x="5404" y="1"/>
                    <a:pt x="4128" y="608"/>
                    <a:pt x="3412" y="1808"/>
                  </a:cubicBezTo>
                  <a:cubicBezTo>
                    <a:pt x="1683" y="2923"/>
                    <a:pt x="227" y="4788"/>
                    <a:pt x="136" y="6812"/>
                  </a:cubicBezTo>
                  <a:cubicBezTo>
                    <a:pt x="1" y="10193"/>
                    <a:pt x="3214" y="12568"/>
                    <a:pt x="6370" y="12568"/>
                  </a:cubicBezTo>
                  <a:cubicBezTo>
                    <a:pt x="6400" y="12568"/>
                    <a:pt x="6430" y="12568"/>
                    <a:pt x="6460" y="12568"/>
                  </a:cubicBezTo>
                  <a:cubicBezTo>
                    <a:pt x="9758" y="12545"/>
                    <a:pt x="12602" y="9861"/>
                    <a:pt x="12715" y="6539"/>
                  </a:cubicBezTo>
                  <a:cubicBezTo>
                    <a:pt x="12806" y="3560"/>
                    <a:pt x="10531" y="489"/>
                    <a:pt x="7506" y="56"/>
                  </a:cubicBezTo>
                  <a:cubicBezTo>
                    <a:pt x="7262" y="19"/>
                    <a:pt x="7019" y="1"/>
                    <a:pt x="67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4"/>
            <p:cNvSpPr/>
            <p:nvPr/>
          </p:nvSpPr>
          <p:spPr>
            <a:xfrm>
              <a:off x="3489825" y="1861150"/>
              <a:ext cx="179150" cy="139350"/>
            </a:xfrm>
            <a:custGeom>
              <a:avLst/>
              <a:gdLst/>
              <a:ahLst/>
              <a:cxnLst/>
              <a:rect l="l" t="t" r="r" b="b"/>
              <a:pathLst>
                <a:path w="7166" h="5574" extrusionOk="0">
                  <a:moveTo>
                    <a:pt x="3594" y="0"/>
                  </a:moveTo>
                  <a:cubicBezTo>
                    <a:pt x="0" y="0"/>
                    <a:pt x="0" y="5574"/>
                    <a:pt x="3594" y="5574"/>
                  </a:cubicBezTo>
                  <a:cubicBezTo>
                    <a:pt x="7166" y="5574"/>
                    <a:pt x="7166" y="0"/>
                    <a:pt x="3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4"/>
            <p:cNvSpPr/>
            <p:nvPr/>
          </p:nvSpPr>
          <p:spPr>
            <a:xfrm>
              <a:off x="3652450" y="2995700"/>
              <a:ext cx="192300" cy="155750"/>
            </a:xfrm>
            <a:custGeom>
              <a:avLst/>
              <a:gdLst/>
              <a:ahLst/>
              <a:cxnLst/>
              <a:rect l="l" t="t" r="r" b="b"/>
              <a:pathLst>
                <a:path w="7692" h="6230" extrusionOk="0">
                  <a:moveTo>
                    <a:pt x="3570" y="0"/>
                  </a:moveTo>
                  <a:cubicBezTo>
                    <a:pt x="3443" y="0"/>
                    <a:pt x="3314" y="8"/>
                    <a:pt x="3186" y="22"/>
                  </a:cubicBezTo>
                  <a:cubicBezTo>
                    <a:pt x="1616" y="113"/>
                    <a:pt x="1" y="1660"/>
                    <a:pt x="615" y="3366"/>
                  </a:cubicBezTo>
                  <a:cubicBezTo>
                    <a:pt x="1161" y="4890"/>
                    <a:pt x="1889" y="5687"/>
                    <a:pt x="3504" y="6119"/>
                  </a:cubicBezTo>
                  <a:cubicBezTo>
                    <a:pt x="3793" y="6194"/>
                    <a:pt x="4067" y="6229"/>
                    <a:pt x="4325" y="6229"/>
                  </a:cubicBezTo>
                  <a:cubicBezTo>
                    <a:pt x="6704" y="6229"/>
                    <a:pt x="7691" y="3230"/>
                    <a:pt x="6234" y="1342"/>
                  </a:cubicBezTo>
                  <a:cubicBezTo>
                    <a:pt x="5605" y="490"/>
                    <a:pt x="4616" y="0"/>
                    <a:pt x="3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4"/>
            <p:cNvSpPr/>
            <p:nvPr/>
          </p:nvSpPr>
          <p:spPr>
            <a:xfrm>
              <a:off x="2518350" y="3867100"/>
              <a:ext cx="206050" cy="166900"/>
            </a:xfrm>
            <a:custGeom>
              <a:avLst/>
              <a:gdLst/>
              <a:ahLst/>
              <a:cxnLst/>
              <a:rect l="l" t="t" r="r" b="b"/>
              <a:pathLst>
                <a:path w="8242" h="6676" extrusionOk="0">
                  <a:moveTo>
                    <a:pt x="4399" y="1"/>
                  </a:moveTo>
                  <a:cubicBezTo>
                    <a:pt x="3869" y="1"/>
                    <a:pt x="3336" y="133"/>
                    <a:pt x="2850" y="425"/>
                  </a:cubicBezTo>
                  <a:lnTo>
                    <a:pt x="2395" y="721"/>
                  </a:lnTo>
                  <a:cubicBezTo>
                    <a:pt x="0" y="2171"/>
                    <a:pt x="576" y="6675"/>
                    <a:pt x="3630" y="6675"/>
                  </a:cubicBezTo>
                  <a:cubicBezTo>
                    <a:pt x="3738" y="6675"/>
                    <a:pt x="3850" y="6670"/>
                    <a:pt x="3964" y="6658"/>
                  </a:cubicBezTo>
                  <a:lnTo>
                    <a:pt x="4488" y="6590"/>
                  </a:lnTo>
                  <a:cubicBezTo>
                    <a:pt x="6558" y="6362"/>
                    <a:pt x="8241" y="4656"/>
                    <a:pt x="7672" y="2450"/>
                  </a:cubicBezTo>
                  <a:cubicBezTo>
                    <a:pt x="7289" y="999"/>
                    <a:pt x="5855" y="1"/>
                    <a:pt x="4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4"/>
            <p:cNvSpPr/>
            <p:nvPr/>
          </p:nvSpPr>
          <p:spPr>
            <a:xfrm>
              <a:off x="2267150" y="3707100"/>
              <a:ext cx="242850" cy="211025"/>
            </a:xfrm>
            <a:custGeom>
              <a:avLst/>
              <a:gdLst/>
              <a:ahLst/>
              <a:cxnLst/>
              <a:rect l="l" t="t" r="r" b="b"/>
              <a:pathLst>
                <a:path w="9714" h="8441" extrusionOk="0">
                  <a:moveTo>
                    <a:pt x="4845" y="1"/>
                  </a:moveTo>
                  <a:cubicBezTo>
                    <a:pt x="2320" y="1"/>
                    <a:pt x="0" y="2639"/>
                    <a:pt x="842" y="5210"/>
                  </a:cubicBezTo>
                  <a:lnTo>
                    <a:pt x="955" y="5506"/>
                  </a:lnTo>
                  <a:cubicBezTo>
                    <a:pt x="1524" y="7462"/>
                    <a:pt x="3190" y="8440"/>
                    <a:pt x="4857" y="8440"/>
                  </a:cubicBezTo>
                  <a:cubicBezTo>
                    <a:pt x="6523" y="8440"/>
                    <a:pt x="8189" y="7462"/>
                    <a:pt x="8758" y="5506"/>
                  </a:cubicBezTo>
                  <a:lnTo>
                    <a:pt x="8872" y="5210"/>
                  </a:lnTo>
                  <a:cubicBezTo>
                    <a:pt x="9713" y="2639"/>
                    <a:pt x="7393" y="1"/>
                    <a:pt x="4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4"/>
            <p:cNvSpPr/>
            <p:nvPr/>
          </p:nvSpPr>
          <p:spPr>
            <a:xfrm>
              <a:off x="3253800" y="3352875"/>
              <a:ext cx="176325" cy="238050"/>
            </a:xfrm>
            <a:custGeom>
              <a:avLst/>
              <a:gdLst/>
              <a:ahLst/>
              <a:cxnLst/>
              <a:rect l="l" t="t" r="r" b="b"/>
              <a:pathLst>
                <a:path w="7053" h="9522" extrusionOk="0">
                  <a:moveTo>
                    <a:pt x="3063" y="0"/>
                  </a:moveTo>
                  <a:cubicBezTo>
                    <a:pt x="1572" y="0"/>
                    <a:pt x="60" y="958"/>
                    <a:pt x="274" y="2682"/>
                  </a:cubicBezTo>
                  <a:cubicBezTo>
                    <a:pt x="410" y="3592"/>
                    <a:pt x="1" y="4275"/>
                    <a:pt x="1" y="5185"/>
                  </a:cubicBezTo>
                  <a:cubicBezTo>
                    <a:pt x="1" y="6185"/>
                    <a:pt x="410" y="7141"/>
                    <a:pt x="888" y="7982"/>
                  </a:cubicBezTo>
                  <a:cubicBezTo>
                    <a:pt x="1480" y="9012"/>
                    <a:pt x="2587" y="9521"/>
                    <a:pt x="3683" y="9521"/>
                  </a:cubicBezTo>
                  <a:cubicBezTo>
                    <a:pt x="5032" y="9521"/>
                    <a:pt x="6362" y="8750"/>
                    <a:pt x="6689" y="7232"/>
                  </a:cubicBezTo>
                  <a:cubicBezTo>
                    <a:pt x="7053" y="5457"/>
                    <a:pt x="6757" y="4229"/>
                    <a:pt x="5938" y="2887"/>
                  </a:cubicBezTo>
                  <a:cubicBezTo>
                    <a:pt x="5824" y="2591"/>
                    <a:pt x="5756" y="2296"/>
                    <a:pt x="5711" y="1977"/>
                  </a:cubicBezTo>
                  <a:cubicBezTo>
                    <a:pt x="5456" y="625"/>
                    <a:pt x="4267" y="0"/>
                    <a:pt x="3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4"/>
            <p:cNvSpPr/>
            <p:nvPr/>
          </p:nvSpPr>
          <p:spPr>
            <a:xfrm>
              <a:off x="3582775" y="2711750"/>
              <a:ext cx="129700" cy="113975"/>
            </a:xfrm>
            <a:custGeom>
              <a:avLst/>
              <a:gdLst/>
              <a:ahLst/>
              <a:cxnLst/>
              <a:rect l="l" t="t" r="r" b="b"/>
              <a:pathLst>
                <a:path w="5188" h="4559" extrusionOk="0">
                  <a:moveTo>
                    <a:pt x="2595" y="1"/>
                  </a:moveTo>
                  <a:cubicBezTo>
                    <a:pt x="1679" y="1"/>
                    <a:pt x="763" y="518"/>
                    <a:pt x="513" y="1553"/>
                  </a:cubicBezTo>
                  <a:lnTo>
                    <a:pt x="422" y="1872"/>
                  </a:lnTo>
                  <a:cubicBezTo>
                    <a:pt x="1" y="3660"/>
                    <a:pt x="1308" y="4559"/>
                    <a:pt x="2606" y="4559"/>
                  </a:cubicBezTo>
                  <a:cubicBezTo>
                    <a:pt x="3901" y="4559"/>
                    <a:pt x="5187" y="3666"/>
                    <a:pt x="4744" y="1872"/>
                  </a:cubicBezTo>
                  <a:lnTo>
                    <a:pt x="4676" y="1553"/>
                  </a:lnTo>
                  <a:cubicBezTo>
                    <a:pt x="4426" y="518"/>
                    <a:pt x="3510" y="1"/>
                    <a:pt x="2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4"/>
            <p:cNvSpPr/>
            <p:nvPr/>
          </p:nvSpPr>
          <p:spPr>
            <a:xfrm>
              <a:off x="3683175" y="3719650"/>
              <a:ext cx="191950" cy="166825"/>
            </a:xfrm>
            <a:custGeom>
              <a:avLst/>
              <a:gdLst/>
              <a:ahLst/>
              <a:cxnLst/>
              <a:rect l="l" t="t" r="r" b="b"/>
              <a:pathLst>
                <a:path w="7678" h="6673" extrusionOk="0">
                  <a:moveTo>
                    <a:pt x="4056" y="1"/>
                  </a:moveTo>
                  <a:cubicBezTo>
                    <a:pt x="3160" y="1"/>
                    <a:pt x="2263" y="307"/>
                    <a:pt x="1638" y="932"/>
                  </a:cubicBezTo>
                  <a:cubicBezTo>
                    <a:pt x="0" y="2592"/>
                    <a:pt x="569" y="6164"/>
                    <a:pt x="3162" y="6551"/>
                  </a:cubicBezTo>
                  <a:lnTo>
                    <a:pt x="3572" y="6619"/>
                  </a:lnTo>
                  <a:cubicBezTo>
                    <a:pt x="3799" y="6655"/>
                    <a:pt x="4021" y="6673"/>
                    <a:pt x="4235" y="6673"/>
                  </a:cubicBezTo>
                  <a:cubicBezTo>
                    <a:pt x="6291" y="6673"/>
                    <a:pt x="7677" y="5049"/>
                    <a:pt x="7348" y="2865"/>
                  </a:cubicBezTo>
                  <a:cubicBezTo>
                    <a:pt x="7325" y="2729"/>
                    <a:pt x="7302" y="2592"/>
                    <a:pt x="7280" y="2456"/>
                  </a:cubicBezTo>
                  <a:cubicBezTo>
                    <a:pt x="7024" y="839"/>
                    <a:pt x="5540" y="1"/>
                    <a:pt x="4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4"/>
            <p:cNvSpPr/>
            <p:nvPr/>
          </p:nvSpPr>
          <p:spPr>
            <a:xfrm>
              <a:off x="3697825" y="4246275"/>
              <a:ext cx="218100" cy="175300"/>
            </a:xfrm>
            <a:custGeom>
              <a:avLst/>
              <a:gdLst/>
              <a:ahLst/>
              <a:cxnLst/>
              <a:rect l="l" t="t" r="r" b="b"/>
              <a:pathLst>
                <a:path w="8724" h="7012" extrusionOk="0">
                  <a:moveTo>
                    <a:pt x="5929" y="1"/>
                  </a:moveTo>
                  <a:cubicBezTo>
                    <a:pt x="5713" y="1"/>
                    <a:pt x="5489" y="36"/>
                    <a:pt x="5260" y="112"/>
                  </a:cubicBezTo>
                  <a:cubicBezTo>
                    <a:pt x="3918" y="567"/>
                    <a:pt x="2826" y="1022"/>
                    <a:pt x="1803" y="2068"/>
                  </a:cubicBezTo>
                  <a:cubicBezTo>
                    <a:pt x="1" y="3889"/>
                    <a:pt x="1638" y="7012"/>
                    <a:pt x="3812" y="7012"/>
                  </a:cubicBezTo>
                  <a:cubicBezTo>
                    <a:pt x="4272" y="7012"/>
                    <a:pt x="4757" y="6872"/>
                    <a:pt x="5238" y="6550"/>
                  </a:cubicBezTo>
                  <a:cubicBezTo>
                    <a:pt x="6352" y="5799"/>
                    <a:pt x="7285" y="4753"/>
                    <a:pt x="7899" y="3524"/>
                  </a:cubicBezTo>
                  <a:cubicBezTo>
                    <a:pt x="8724" y="2056"/>
                    <a:pt x="7574" y="1"/>
                    <a:pt x="59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4"/>
            <p:cNvSpPr/>
            <p:nvPr/>
          </p:nvSpPr>
          <p:spPr>
            <a:xfrm>
              <a:off x="2856525" y="4282625"/>
              <a:ext cx="175475" cy="138900"/>
            </a:xfrm>
            <a:custGeom>
              <a:avLst/>
              <a:gdLst/>
              <a:ahLst/>
              <a:cxnLst/>
              <a:rect l="l" t="t" r="r" b="b"/>
              <a:pathLst>
                <a:path w="7019" h="5556" extrusionOk="0">
                  <a:moveTo>
                    <a:pt x="3735" y="1"/>
                  </a:moveTo>
                  <a:cubicBezTo>
                    <a:pt x="3211" y="1"/>
                    <a:pt x="2661" y="190"/>
                    <a:pt x="2152" y="637"/>
                  </a:cubicBezTo>
                  <a:cubicBezTo>
                    <a:pt x="1447" y="1274"/>
                    <a:pt x="1197" y="1888"/>
                    <a:pt x="765" y="2684"/>
                  </a:cubicBezTo>
                  <a:cubicBezTo>
                    <a:pt x="1" y="4082"/>
                    <a:pt x="1129" y="5556"/>
                    <a:pt x="2475" y="5556"/>
                  </a:cubicBezTo>
                  <a:cubicBezTo>
                    <a:pt x="2773" y="5556"/>
                    <a:pt x="3080" y="5484"/>
                    <a:pt x="3381" y="5323"/>
                  </a:cubicBezTo>
                  <a:cubicBezTo>
                    <a:pt x="4200" y="4891"/>
                    <a:pt x="4814" y="4641"/>
                    <a:pt x="5451" y="3936"/>
                  </a:cubicBezTo>
                  <a:cubicBezTo>
                    <a:pt x="7018" y="2227"/>
                    <a:pt x="5531" y="1"/>
                    <a:pt x="3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4"/>
            <p:cNvSpPr/>
            <p:nvPr/>
          </p:nvSpPr>
          <p:spPr>
            <a:xfrm>
              <a:off x="3037700" y="3743500"/>
              <a:ext cx="209300" cy="162100"/>
            </a:xfrm>
            <a:custGeom>
              <a:avLst/>
              <a:gdLst/>
              <a:ahLst/>
              <a:cxnLst/>
              <a:rect l="l" t="t" r="r" b="b"/>
              <a:pathLst>
                <a:path w="8372" h="6484" extrusionOk="0">
                  <a:moveTo>
                    <a:pt x="4186" y="1"/>
                  </a:moveTo>
                  <a:cubicBezTo>
                    <a:pt x="1" y="1"/>
                    <a:pt x="1" y="6484"/>
                    <a:pt x="4186" y="6484"/>
                  </a:cubicBezTo>
                  <a:cubicBezTo>
                    <a:pt x="8372" y="6484"/>
                    <a:pt x="8372" y="1"/>
                    <a:pt x="4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4"/>
            <p:cNvSpPr/>
            <p:nvPr/>
          </p:nvSpPr>
          <p:spPr>
            <a:xfrm>
              <a:off x="3500625" y="4075050"/>
              <a:ext cx="174600" cy="134800"/>
            </a:xfrm>
            <a:custGeom>
              <a:avLst/>
              <a:gdLst/>
              <a:ahLst/>
              <a:cxnLst/>
              <a:rect l="l" t="t" r="r" b="b"/>
              <a:pathLst>
                <a:path w="6984" h="5392" extrusionOk="0">
                  <a:moveTo>
                    <a:pt x="3503" y="0"/>
                  </a:moveTo>
                  <a:cubicBezTo>
                    <a:pt x="0" y="0"/>
                    <a:pt x="0" y="5392"/>
                    <a:pt x="3503" y="5392"/>
                  </a:cubicBezTo>
                  <a:cubicBezTo>
                    <a:pt x="6984" y="5392"/>
                    <a:pt x="6984" y="0"/>
                    <a:pt x="3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4"/>
            <p:cNvSpPr/>
            <p:nvPr/>
          </p:nvSpPr>
          <p:spPr>
            <a:xfrm>
              <a:off x="2911450" y="3001375"/>
              <a:ext cx="178600" cy="138775"/>
            </a:xfrm>
            <a:custGeom>
              <a:avLst/>
              <a:gdLst/>
              <a:ahLst/>
              <a:cxnLst/>
              <a:rect l="l" t="t" r="r" b="b"/>
              <a:pathLst>
                <a:path w="7144" h="5551" extrusionOk="0">
                  <a:moveTo>
                    <a:pt x="3572" y="0"/>
                  </a:moveTo>
                  <a:cubicBezTo>
                    <a:pt x="1" y="0"/>
                    <a:pt x="1" y="5551"/>
                    <a:pt x="3572" y="5551"/>
                  </a:cubicBezTo>
                  <a:cubicBezTo>
                    <a:pt x="7144" y="5551"/>
                    <a:pt x="7144" y="0"/>
                    <a:pt x="3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4"/>
            <p:cNvSpPr/>
            <p:nvPr/>
          </p:nvSpPr>
          <p:spPr>
            <a:xfrm>
              <a:off x="3544425" y="3350275"/>
              <a:ext cx="166075" cy="121125"/>
            </a:xfrm>
            <a:custGeom>
              <a:avLst/>
              <a:gdLst/>
              <a:ahLst/>
              <a:cxnLst/>
              <a:rect l="l" t="t" r="r" b="b"/>
              <a:pathLst>
                <a:path w="6643" h="4845" extrusionOk="0">
                  <a:moveTo>
                    <a:pt x="3126" y="0"/>
                  </a:moveTo>
                  <a:cubicBezTo>
                    <a:pt x="17" y="0"/>
                    <a:pt x="0" y="4845"/>
                    <a:pt x="3123" y="4845"/>
                  </a:cubicBezTo>
                  <a:cubicBezTo>
                    <a:pt x="3314" y="4845"/>
                    <a:pt x="3516" y="4826"/>
                    <a:pt x="3731" y="4788"/>
                  </a:cubicBezTo>
                  <a:lnTo>
                    <a:pt x="4367" y="4674"/>
                  </a:lnTo>
                  <a:cubicBezTo>
                    <a:pt x="6642" y="4265"/>
                    <a:pt x="6642" y="580"/>
                    <a:pt x="4367" y="170"/>
                  </a:cubicBezTo>
                  <a:lnTo>
                    <a:pt x="3731" y="57"/>
                  </a:lnTo>
                  <a:cubicBezTo>
                    <a:pt x="3517" y="18"/>
                    <a:pt x="3316" y="0"/>
                    <a:pt x="3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4"/>
            <p:cNvSpPr/>
            <p:nvPr/>
          </p:nvSpPr>
          <p:spPr>
            <a:xfrm>
              <a:off x="4353075" y="3522925"/>
              <a:ext cx="187700" cy="347900"/>
            </a:xfrm>
            <a:custGeom>
              <a:avLst/>
              <a:gdLst/>
              <a:ahLst/>
              <a:cxnLst/>
              <a:rect l="l" t="t" r="r" b="b"/>
              <a:pathLst>
                <a:path w="7508" h="13916" extrusionOk="0">
                  <a:moveTo>
                    <a:pt x="4508" y="0"/>
                  </a:moveTo>
                  <a:cubicBezTo>
                    <a:pt x="3298" y="0"/>
                    <a:pt x="2002" y="742"/>
                    <a:pt x="1570" y="1977"/>
                  </a:cubicBezTo>
                  <a:cubicBezTo>
                    <a:pt x="501" y="5139"/>
                    <a:pt x="1" y="8937"/>
                    <a:pt x="1206" y="12145"/>
                  </a:cubicBezTo>
                  <a:cubicBezTo>
                    <a:pt x="1614" y="13235"/>
                    <a:pt x="2657" y="13915"/>
                    <a:pt x="3686" y="13915"/>
                  </a:cubicBezTo>
                  <a:cubicBezTo>
                    <a:pt x="4439" y="13915"/>
                    <a:pt x="5184" y="13550"/>
                    <a:pt x="5665" y="12713"/>
                  </a:cubicBezTo>
                  <a:cubicBezTo>
                    <a:pt x="7485" y="9483"/>
                    <a:pt x="7508" y="5548"/>
                    <a:pt x="6871" y="1977"/>
                  </a:cubicBezTo>
                  <a:cubicBezTo>
                    <a:pt x="6612" y="599"/>
                    <a:pt x="5595" y="0"/>
                    <a:pt x="45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4"/>
            <p:cNvSpPr/>
            <p:nvPr/>
          </p:nvSpPr>
          <p:spPr>
            <a:xfrm>
              <a:off x="3884475" y="3526250"/>
              <a:ext cx="200775" cy="135950"/>
            </a:xfrm>
            <a:custGeom>
              <a:avLst/>
              <a:gdLst/>
              <a:ahLst/>
              <a:cxnLst/>
              <a:rect l="l" t="t" r="r" b="b"/>
              <a:pathLst>
                <a:path w="8031" h="5438" extrusionOk="0">
                  <a:moveTo>
                    <a:pt x="3385" y="1"/>
                  </a:moveTo>
                  <a:cubicBezTo>
                    <a:pt x="3083" y="1"/>
                    <a:pt x="2780" y="31"/>
                    <a:pt x="2480" y="92"/>
                  </a:cubicBezTo>
                  <a:cubicBezTo>
                    <a:pt x="1" y="479"/>
                    <a:pt x="319" y="3572"/>
                    <a:pt x="1866" y="4733"/>
                  </a:cubicBezTo>
                  <a:cubicBezTo>
                    <a:pt x="2640" y="5324"/>
                    <a:pt x="3527" y="5438"/>
                    <a:pt x="4482" y="5438"/>
                  </a:cubicBezTo>
                  <a:cubicBezTo>
                    <a:pt x="6984" y="5438"/>
                    <a:pt x="8031" y="1866"/>
                    <a:pt x="5733" y="638"/>
                  </a:cubicBezTo>
                  <a:cubicBezTo>
                    <a:pt x="5018" y="222"/>
                    <a:pt x="4206" y="1"/>
                    <a:pt x="3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4"/>
            <p:cNvSpPr/>
            <p:nvPr/>
          </p:nvSpPr>
          <p:spPr>
            <a:xfrm>
              <a:off x="4163150" y="4152950"/>
              <a:ext cx="244225" cy="149975"/>
            </a:xfrm>
            <a:custGeom>
              <a:avLst/>
              <a:gdLst/>
              <a:ahLst/>
              <a:cxnLst/>
              <a:rect l="l" t="t" r="r" b="b"/>
              <a:pathLst>
                <a:path w="9769" h="5999" extrusionOk="0">
                  <a:moveTo>
                    <a:pt x="3737" y="0"/>
                  </a:moveTo>
                  <a:cubicBezTo>
                    <a:pt x="3354" y="0"/>
                    <a:pt x="2960" y="54"/>
                    <a:pt x="2548" y="183"/>
                  </a:cubicBezTo>
                  <a:cubicBezTo>
                    <a:pt x="728" y="751"/>
                    <a:pt x="0" y="3026"/>
                    <a:pt x="1388" y="4459"/>
                  </a:cubicBezTo>
                  <a:cubicBezTo>
                    <a:pt x="2502" y="5597"/>
                    <a:pt x="3731" y="5733"/>
                    <a:pt x="5232" y="5961"/>
                  </a:cubicBezTo>
                  <a:cubicBezTo>
                    <a:pt x="5409" y="5986"/>
                    <a:pt x="5580" y="5999"/>
                    <a:pt x="5746" y="5999"/>
                  </a:cubicBezTo>
                  <a:cubicBezTo>
                    <a:pt x="8786" y="5999"/>
                    <a:pt x="9769" y="1828"/>
                    <a:pt x="6597" y="706"/>
                  </a:cubicBezTo>
                  <a:cubicBezTo>
                    <a:pt x="5618" y="347"/>
                    <a:pt x="4710" y="0"/>
                    <a:pt x="37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4"/>
            <p:cNvSpPr/>
            <p:nvPr/>
          </p:nvSpPr>
          <p:spPr>
            <a:xfrm>
              <a:off x="4896125" y="3932625"/>
              <a:ext cx="246525" cy="186950"/>
            </a:xfrm>
            <a:custGeom>
              <a:avLst/>
              <a:gdLst/>
              <a:ahLst/>
              <a:cxnLst/>
              <a:rect l="l" t="t" r="r" b="b"/>
              <a:pathLst>
                <a:path w="9861" h="7478" extrusionOk="0">
                  <a:moveTo>
                    <a:pt x="6107" y="1"/>
                  </a:moveTo>
                  <a:cubicBezTo>
                    <a:pt x="6029" y="1"/>
                    <a:pt x="5951" y="4"/>
                    <a:pt x="5872" y="11"/>
                  </a:cubicBezTo>
                  <a:cubicBezTo>
                    <a:pt x="4689" y="79"/>
                    <a:pt x="3665" y="215"/>
                    <a:pt x="2778" y="1102"/>
                  </a:cubicBezTo>
                  <a:cubicBezTo>
                    <a:pt x="2164" y="1717"/>
                    <a:pt x="1936" y="2445"/>
                    <a:pt x="1595" y="3195"/>
                  </a:cubicBezTo>
                  <a:cubicBezTo>
                    <a:pt x="1" y="4790"/>
                    <a:pt x="1099" y="7477"/>
                    <a:pt x="3079" y="7477"/>
                  </a:cubicBezTo>
                  <a:cubicBezTo>
                    <a:pt x="3472" y="7477"/>
                    <a:pt x="3899" y="7371"/>
                    <a:pt x="4348" y="7131"/>
                  </a:cubicBezTo>
                  <a:lnTo>
                    <a:pt x="4348" y="7131"/>
                  </a:lnTo>
                  <a:cubicBezTo>
                    <a:pt x="4283" y="7171"/>
                    <a:pt x="4476" y="7185"/>
                    <a:pt x="4761" y="7185"/>
                  </a:cubicBezTo>
                  <a:cubicBezTo>
                    <a:pt x="5280" y="7185"/>
                    <a:pt x="6103" y="7137"/>
                    <a:pt x="6236" y="7108"/>
                  </a:cubicBezTo>
                  <a:cubicBezTo>
                    <a:pt x="7441" y="6789"/>
                    <a:pt x="8124" y="5948"/>
                    <a:pt x="8715" y="4924"/>
                  </a:cubicBezTo>
                  <a:cubicBezTo>
                    <a:pt x="9860" y="2964"/>
                    <a:pt x="8468" y="1"/>
                    <a:pt x="6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4"/>
            <p:cNvSpPr/>
            <p:nvPr/>
          </p:nvSpPr>
          <p:spPr>
            <a:xfrm>
              <a:off x="4843300" y="3335850"/>
              <a:ext cx="214425" cy="225575"/>
            </a:xfrm>
            <a:custGeom>
              <a:avLst/>
              <a:gdLst/>
              <a:ahLst/>
              <a:cxnLst/>
              <a:rect l="l" t="t" r="r" b="b"/>
              <a:pathLst>
                <a:path w="8577" h="9023" extrusionOk="0">
                  <a:moveTo>
                    <a:pt x="4479" y="0"/>
                  </a:moveTo>
                  <a:cubicBezTo>
                    <a:pt x="4181" y="0"/>
                    <a:pt x="3883" y="43"/>
                    <a:pt x="3594" y="133"/>
                  </a:cubicBezTo>
                  <a:lnTo>
                    <a:pt x="3253" y="247"/>
                  </a:lnTo>
                  <a:cubicBezTo>
                    <a:pt x="1911" y="656"/>
                    <a:pt x="614" y="1703"/>
                    <a:pt x="341" y="3159"/>
                  </a:cubicBezTo>
                  <a:cubicBezTo>
                    <a:pt x="0" y="4592"/>
                    <a:pt x="182" y="6116"/>
                    <a:pt x="819" y="7435"/>
                  </a:cubicBezTo>
                  <a:cubicBezTo>
                    <a:pt x="1339" y="8563"/>
                    <a:pt x="2439" y="9023"/>
                    <a:pt x="3559" y="9023"/>
                  </a:cubicBezTo>
                  <a:cubicBezTo>
                    <a:pt x="4155" y="9023"/>
                    <a:pt x="4756" y="8893"/>
                    <a:pt x="5278" y="8663"/>
                  </a:cubicBezTo>
                  <a:cubicBezTo>
                    <a:pt x="6438" y="8163"/>
                    <a:pt x="7211" y="7276"/>
                    <a:pt x="7871" y="6229"/>
                  </a:cubicBezTo>
                  <a:cubicBezTo>
                    <a:pt x="8576" y="4978"/>
                    <a:pt x="8576" y="3432"/>
                    <a:pt x="7871" y="2180"/>
                  </a:cubicBezTo>
                  <a:lnTo>
                    <a:pt x="7666" y="1862"/>
                  </a:lnTo>
                  <a:cubicBezTo>
                    <a:pt x="7039" y="774"/>
                    <a:pt x="5755" y="0"/>
                    <a:pt x="4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4"/>
            <p:cNvSpPr/>
            <p:nvPr/>
          </p:nvSpPr>
          <p:spPr>
            <a:xfrm>
              <a:off x="4666925" y="3855150"/>
              <a:ext cx="191050" cy="163825"/>
            </a:xfrm>
            <a:custGeom>
              <a:avLst/>
              <a:gdLst/>
              <a:ahLst/>
              <a:cxnLst/>
              <a:rect l="l" t="t" r="r" b="b"/>
              <a:pathLst>
                <a:path w="7642" h="6553" extrusionOk="0">
                  <a:moveTo>
                    <a:pt x="3839" y="1"/>
                  </a:moveTo>
                  <a:cubicBezTo>
                    <a:pt x="1082" y="1"/>
                    <a:pt x="0" y="3857"/>
                    <a:pt x="1801" y="5657"/>
                  </a:cubicBezTo>
                  <a:cubicBezTo>
                    <a:pt x="2414" y="6271"/>
                    <a:pt x="3255" y="6553"/>
                    <a:pt x="4101" y="6553"/>
                  </a:cubicBezTo>
                  <a:cubicBezTo>
                    <a:pt x="5861" y="6553"/>
                    <a:pt x="7642" y="5334"/>
                    <a:pt x="7442" y="3337"/>
                  </a:cubicBezTo>
                  <a:lnTo>
                    <a:pt x="7419" y="2996"/>
                  </a:lnTo>
                  <a:cubicBezTo>
                    <a:pt x="7237" y="1290"/>
                    <a:pt x="6191" y="243"/>
                    <a:pt x="4485" y="61"/>
                  </a:cubicBezTo>
                  <a:lnTo>
                    <a:pt x="4144" y="16"/>
                  </a:lnTo>
                  <a:cubicBezTo>
                    <a:pt x="4040" y="6"/>
                    <a:pt x="3938" y="1"/>
                    <a:pt x="38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4"/>
            <p:cNvSpPr/>
            <p:nvPr/>
          </p:nvSpPr>
          <p:spPr>
            <a:xfrm>
              <a:off x="5385250" y="3407400"/>
              <a:ext cx="250825" cy="194525"/>
            </a:xfrm>
            <a:custGeom>
              <a:avLst/>
              <a:gdLst/>
              <a:ahLst/>
              <a:cxnLst/>
              <a:rect l="l" t="t" r="r" b="b"/>
              <a:pathLst>
                <a:path w="10033" h="7781" extrusionOk="0">
                  <a:moveTo>
                    <a:pt x="5005" y="1"/>
                  </a:moveTo>
                  <a:cubicBezTo>
                    <a:pt x="1" y="1"/>
                    <a:pt x="1" y="7780"/>
                    <a:pt x="5005" y="7780"/>
                  </a:cubicBezTo>
                  <a:cubicBezTo>
                    <a:pt x="10032" y="7780"/>
                    <a:pt x="10032" y="1"/>
                    <a:pt x="5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4"/>
            <p:cNvSpPr/>
            <p:nvPr/>
          </p:nvSpPr>
          <p:spPr>
            <a:xfrm>
              <a:off x="5173125" y="3149225"/>
              <a:ext cx="186550" cy="328425"/>
            </a:xfrm>
            <a:custGeom>
              <a:avLst/>
              <a:gdLst/>
              <a:ahLst/>
              <a:cxnLst/>
              <a:rect l="l" t="t" r="r" b="b"/>
              <a:pathLst>
                <a:path w="7462" h="13137" extrusionOk="0">
                  <a:moveTo>
                    <a:pt x="3292" y="0"/>
                  </a:moveTo>
                  <a:cubicBezTo>
                    <a:pt x="2290" y="0"/>
                    <a:pt x="1320" y="655"/>
                    <a:pt x="1343" y="1980"/>
                  </a:cubicBezTo>
                  <a:cubicBezTo>
                    <a:pt x="1388" y="3663"/>
                    <a:pt x="1388" y="4891"/>
                    <a:pt x="751" y="6438"/>
                  </a:cubicBezTo>
                  <a:cubicBezTo>
                    <a:pt x="1" y="8121"/>
                    <a:pt x="137" y="10078"/>
                    <a:pt x="1138" y="11624"/>
                  </a:cubicBezTo>
                  <a:cubicBezTo>
                    <a:pt x="1716" y="12591"/>
                    <a:pt x="2825" y="13136"/>
                    <a:pt x="3906" y="13136"/>
                  </a:cubicBezTo>
                  <a:cubicBezTo>
                    <a:pt x="4910" y="13136"/>
                    <a:pt x="5889" y="12665"/>
                    <a:pt x="6393" y="11624"/>
                  </a:cubicBezTo>
                  <a:cubicBezTo>
                    <a:pt x="7234" y="9918"/>
                    <a:pt x="7462" y="8190"/>
                    <a:pt x="6598" y="6438"/>
                  </a:cubicBezTo>
                  <a:cubicBezTo>
                    <a:pt x="6347" y="5892"/>
                    <a:pt x="5915" y="5414"/>
                    <a:pt x="5733" y="4846"/>
                  </a:cubicBezTo>
                  <a:cubicBezTo>
                    <a:pt x="5437" y="3959"/>
                    <a:pt x="5506" y="2889"/>
                    <a:pt x="5437" y="1980"/>
                  </a:cubicBezTo>
                  <a:cubicBezTo>
                    <a:pt x="5346" y="666"/>
                    <a:pt x="4302" y="0"/>
                    <a:pt x="3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4"/>
            <p:cNvSpPr/>
            <p:nvPr/>
          </p:nvSpPr>
          <p:spPr>
            <a:xfrm>
              <a:off x="5200825" y="3921075"/>
              <a:ext cx="353350" cy="199425"/>
            </a:xfrm>
            <a:custGeom>
              <a:avLst/>
              <a:gdLst/>
              <a:ahLst/>
              <a:cxnLst/>
              <a:rect l="l" t="t" r="r" b="b"/>
              <a:pathLst>
                <a:path w="14134" h="7977" extrusionOk="0">
                  <a:moveTo>
                    <a:pt x="7050" y="0"/>
                  </a:moveTo>
                  <a:cubicBezTo>
                    <a:pt x="6033" y="0"/>
                    <a:pt x="5004" y="189"/>
                    <a:pt x="3988" y="518"/>
                  </a:cubicBezTo>
                  <a:cubicBezTo>
                    <a:pt x="3880" y="506"/>
                    <a:pt x="3774" y="501"/>
                    <a:pt x="3670" y="501"/>
                  </a:cubicBezTo>
                  <a:cubicBezTo>
                    <a:pt x="953" y="501"/>
                    <a:pt x="0" y="4398"/>
                    <a:pt x="2805" y="5341"/>
                  </a:cubicBezTo>
                  <a:cubicBezTo>
                    <a:pt x="4303" y="6922"/>
                    <a:pt x="6348" y="7976"/>
                    <a:pt x="8523" y="7976"/>
                  </a:cubicBezTo>
                  <a:cubicBezTo>
                    <a:pt x="8694" y="7976"/>
                    <a:pt x="8866" y="7970"/>
                    <a:pt x="9038" y="7956"/>
                  </a:cubicBezTo>
                  <a:cubicBezTo>
                    <a:pt x="12632" y="7683"/>
                    <a:pt x="14134" y="3066"/>
                    <a:pt x="10858" y="1041"/>
                  </a:cubicBezTo>
                  <a:cubicBezTo>
                    <a:pt x="9643" y="312"/>
                    <a:pt x="8356" y="0"/>
                    <a:pt x="7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4"/>
            <p:cNvSpPr/>
            <p:nvPr/>
          </p:nvSpPr>
          <p:spPr>
            <a:xfrm>
              <a:off x="5754325" y="3980375"/>
              <a:ext cx="271875" cy="188325"/>
            </a:xfrm>
            <a:custGeom>
              <a:avLst/>
              <a:gdLst/>
              <a:ahLst/>
              <a:cxnLst/>
              <a:rect l="l" t="t" r="r" b="b"/>
              <a:pathLst>
                <a:path w="10875" h="7533" extrusionOk="0">
                  <a:moveTo>
                    <a:pt x="5448" y="1"/>
                  </a:moveTo>
                  <a:cubicBezTo>
                    <a:pt x="4353" y="1"/>
                    <a:pt x="3268" y="334"/>
                    <a:pt x="2457" y="1058"/>
                  </a:cubicBezTo>
                  <a:cubicBezTo>
                    <a:pt x="410" y="1649"/>
                    <a:pt x="1" y="4834"/>
                    <a:pt x="1980" y="5744"/>
                  </a:cubicBezTo>
                  <a:cubicBezTo>
                    <a:pt x="2860" y="6900"/>
                    <a:pt x="4341" y="7532"/>
                    <a:pt x="5800" y="7532"/>
                  </a:cubicBezTo>
                  <a:cubicBezTo>
                    <a:pt x="6264" y="7532"/>
                    <a:pt x="6727" y="7468"/>
                    <a:pt x="7166" y="7336"/>
                  </a:cubicBezTo>
                  <a:cubicBezTo>
                    <a:pt x="10146" y="6449"/>
                    <a:pt x="10874" y="2263"/>
                    <a:pt x="8031" y="648"/>
                  </a:cubicBezTo>
                  <a:cubicBezTo>
                    <a:pt x="7260" y="227"/>
                    <a:pt x="6350" y="1"/>
                    <a:pt x="5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4"/>
            <p:cNvSpPr/>
            <p:nvPr/>
          </p:nvSpPr>
          <p:spPr>
            <a:xfrm>
              <a:off x="5580875" y="4411875"/>
              <a:ext cx="216700" cy="236975"/>
            </a:xfrm>
            <a:custGeom>
              <a:avLst/>
              <a:gdLst/>
              <a:ahLst/>
              <a:cxnLst/>
              <a:rect l="l" t="t" r="r" b="b"/>
              <a:pathLst>
                <a:path w="8668" h="9479" extrusionOk="0">
                  <a:moveTo>
                    <a:pt x="4482" y="0"/>
                  </a:moveTo>
                  <a:cubicBezTo>
                    <a:pt x="2851" y="0"/>
                    <a:pt x="1240" y="1214"/>
                    <a:pt x="615" y="2837"/>
                  </a:cubicBezTo>
                  <a:cubicBezTo>
                    <a:pt x="1" y="4452"/>
                    <a:pt x="456" y="6022"/>
                    <a:pt x="1184" y="7501"/>
                  </a:cubicBezTo>
                  <a:cubicBezTo>
                    <a:pt x="1814" y="8762"/>
                    <a:pt x="3276" y="9478"/>
                    <a:pt x="4670" y="9478"/>
                  </a:cubicBezTo>
                  <a:cubicBezTo>
                    <a:pt x="4986" y="9478"/>
                    <a:pt x="5298" y="9442"/>
                    <a:pt x="5597" y="9366"/>
                  </a:cubicBezTo>
                  <a:cubicBezTo>
                    <a:pt x="7371" y="8888"/>
                    <a:pt x="8372" y="7319"/>
                    <a:pt x="8508" y="5567"/>
                  </a:cubicBezTo>
                  <a:cubicBezTo>
                    <a:pt x="8668" y="3816"/>
                    <a:pt x="8099" y="2428"/>
                    <a:pt x="6939" y="1131"/>
                  </a:cubicBezTo>
                  <a:cubicBezTo>
                    <a:pt x="6208" y="338"/>
                    <a:pt x="5342" y="0"/>
                    <a:pt x="44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4"/>
            <p:cNvSpPr/>
            <p:nvPr/>
          </p:nvSpPr>
          <p:spPr>
            <a:xfrm>
              <a:off x="5731675" y="3595750"/>
              <a:ext cx="242750" cy="181425"/>
            </a:xfrm>
            <a:custGeom>
              <a:avLst/>
              <a:gdLst/>
              <a:ahLst/>
              <a:cxnLst/>
              <a:rect l="l" t="t" r="r" b="b"/>
              <a:pathLst>
                <a:path w="9710" h="7257" extrusionOk="0">
                  <a:moveTo>
                    <a:pt x="5615" y="0"/>
                  </a:moveTo>
                  <a:cubicBezTo>
                    <a:pt x="5329" y="0"/>
                    <a:pt x="5025" y="35"/>
                    <a:pt x="4706" y="110"/>
                  </a:cubicBezTo>
                  <a:cubicBezTo>
                    <a:pt x="3068" y="474"/>
                    <a:pt x="2249" y="1407"/>
                    <a:pt x="1293" y="2726"/>
                  </a:cubicBezTo>
                  <a:cubicBezTo>
                    <a:pt x="0" y="4532"/>
                    <a:pt x="1723" y="7256"/>
                    <a:pt x="3806" y="7256"/>
                  </a:cubicBezTo>
                  <a:cubicBezTo>
                    <a:pt x="3848" y="7256"/>
                    <a:pt x="3890" y="7255"/>
                    <a:pt x="3932" y="7253"/>
                  </a:cubicBezTo>
                  <a:cubicBezTo>
                    <a:pt x="5570" y="7184"/>
                    <a:pt x="6707" y="6889"/>
                    <a:pt x="7913" y="5729"/>
                  </a:cubicBezTo>
                  <a:lnTo>
                    <a:pt x="7845" y="5638"/>
                  </a:lnTo>
                  <a:cubicBezTo>
                    <a:pt x="9710" y="3669"/>
                    <a:pt x="8554" y="0"/>
                    <a:pt x="5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4"/>
            <p:cNvSpPr/>
            <p:nvPr/>
          </p:nvSpPr>
          <p:spPr>
            <a:xfrm>
              <a:off x="5104900" y="3659900"/>
              <a:ext cx="147875" cy="114325"/>
            </a:xfrm>
            <a:custGeom>
              <a:avLst/>
              <a:gdLst/>
              <a:ahLst/>
              <a:cxnLst/>
              <a:rect l="l" t="t" r="r" b="b"/>
              <a:pathLst>
                <a:path w="5915" h="4573" extrusionOk="0">
                  <a:moveTo>
                    <a:pt x="2957" y="1"/>
                  </a:moveTo>
                  <a:cubicBezTo>
                    <a:pt x="0" y="1"/>
                    <a:pt x="0" y="4573"/>
                    <a:pt x="2957" y="4573"/>
                  </a:cubicBezTo>
                  <a:cubicBezTo>
                    <a:pt x="5892" y="4573"/>
                    <a:pt x="5914" y="1"/>
                    <a:pt x="2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4"/>
            <p:cNvSpPr/>
            <p:nvPr/>
          </p:nvSpPr>
          <p:spPr>
            <a:xfrm>
              <a:off x="5576900" y="3102725"/>
              <a:ext cx="223525" cy="187425"/>
            </a:xfrm>
            <a:custGeom>
              <a:avLst/>
              <a:gdLst/>
              <a:ahLst/>
              <a:cxnLst/>
              <a:rect l="l" t="t" r="r" b="b"/>
              <a:pathLst>
                <a:path w="8941" h="7497" extrusionOk="0">
                  <a:moveTo>
                    <a:pt x="5085" y="1"/>
                  </a:moveTo>
                  <a:cubicBezTo>
                    <a:pt x="4214" y="1"/>
                    <a:pt x="3344" y="325"/>
                    <a:pt x="2662" y="973"/>
                  </a:cubicBezTo>
                  <a:cubicBezTo>
                    <a:pt x="1092" y="2452"/>
                    <a:pt x="1" y="6342"/>
                    <a:pt x="2798" y="7252"/>
                  </a:cubicBezTo>
                  <a:cubicBezTo>
                    <a:pt x="3263" y="7417"/>
                    <a:pt x="3740" y="7496"/>
                    <a:pt x="4211" y="7496"/>
                  </a:cubicBezTo>
                  <a:cubicBezTo>
                    <a:pt x="5493" y="7496"/>
                    <a:pt x="6725" y="6906"/>
                    <a:pt x="7507" y="5841"/>
                  </a:cubicBezTo>
                  <a:cubicBezTo>
                    <a:pt x="8622" y="4363"/>
                    <a:pt x="8940" y="2406"/>
                    <a:pt x="7507" y="973"/>
                  </a:cubicBezTo>
                  <a:cubicBezTo>
                    <a:pt x="6825" y="325"/>
                    <a:pt x="5955" y="1"/>
                    <a:pt x="50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4"/>
            <p:cNvSpPr/>
            <p:nvPr/>
          </p:nvSpPr>
          <p:spPr>
            <a:xfrm>
              <a:off x="4744225" y="4350900"/>
              <a:ext cx="212850" cy="272900"/>
            </a:xfrm>
            <a:custGeom>
              <a:avLst/>
              <a:gdLst/>
              <a:ahLst/>
              <a:cxnLst/>
              <a:rect l="l" t="t" r="r" b="b"/>
              <a:pathLst>
                <a:path w="8514" h="10916" extrusionOk="0">
                  <a:moveTo>
                    <a:pt x="2737" y="0"/>
                  </a:moveTo>
                  <a:cubicBezTo>
                    <a:pt x="1353" y="0"/>
                    <a:pt x="0" y="1479"/>
                    <a:pt x="779" y="3161"/>
                  </a:cubicBezTo>
                  <a:cubicBezTo>
                    <a:pt x="1325" y="4366"/>
                    <a:pt x="1916" y="5572"/>
                    <a:pt x="2439" y="6800"/>
                  </a:cubicBezTo>
                  <a:cubicBezTo>
                    <a:pt x="2985" y="8097"/>
                    <a:pt x="3304" y="9257"/>
                    <a:pt x="4350" y="10235"/>
                  </a:cubicBezTo>
                  <a:cubicBezTo>
                    <a:pt x="4857" y="10710"/>
                    <a:pt x="5416" y="10915"/>
                    <a:pt x="5950" y="10915"/>
                  </a:cubicBezTo>
                  <a:cubicBezTo>
                    <a:pt x="7312" y="10915"/>
                    <a:pt x="8514" y="9584"/>
                    <a:pt x="8285" y="7983"/>
                  </a:cubicBezTo>
                  <a:cubicBezTo>
                    <a:pt x="8081" y="6618"/>
                    <a:pt x="7216" y="5618"/>
                    <a:pt x="6511" y="4480"/>
                  </a:cubicBezTo>
                  <a:cubicBezTo>
                    <a:pt x="5806" y="3320"/>
                    <a:pt x="5146" y="2205"/>
                    <a:pt x="4464" y="1068"/>
                  </a:cubicBezTo>
                  <a:cubicBezTo>
                    <a:pt x="4019" y="314"/>
                    <a:pt x="3374" y="0"/>
                    <a:pt x="27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4"/>
            <p:cNvSpPr/>
            <p:nvPr/>
          </p:nvSpPr>
          <p:spPr>
            <a:xfrm>
              <a:off x="3826475" y="4462325"/>
              <a:ext cx="271850" cy="211000"/>
            </a:xfrm>
            <a:custGeom>
              <a:avLst/>
              <a:gdLst/>
              <a:ahLst/>
              <a:cxnLst/>
              <a:rect l="l" t="t" r="r" b="b"/>
              <a:pathLst>
                <a:path w="10874" h="8440" extrusionOk="0">
                  <a:moveTo>
                    <a:pt x="5437" y="0"/>
                  </a:moveTo>
                  <a:cubicBezTo>
                    <a:pt x="1" y="0"/>
                    <a:pt x="1" y="8440"/>
                    <a:pt x="5437" y="8440"/>
                  </a:cubicBezTo>
                  <a:cubicBezTo>
                    <a:pt x="10874" y="8440"/>
                    <a:pt x="10874" y="0"/>
                    <a:pt x="54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4"/>
            <p:cNvSpPr/>
            <p:nvPr/>
          </p:nvSpPr>
          <p:spPr>
            <a:xfrm>
              <a:off x="2341075" y="4212675"/>
              <a:ext cx="229775" cy="177450"/>
            </a:xfrm>
            <a:custGeom>
              <a:avLst/>
              <a:gdLst/>
              <a:ahLst/>
              <a:cxnLst/>
              <a:rect l="l" t="t" r="r" b="b"/>
              <a:pathLst>
                <a:path w="9191" h="7098" extrusionOk="0">
                  <a:moveTo>
                    <a:pt x="4595" y="0"/>
                  </a:moveTo>
                  <a:cubicBezTo>
                    <a:pt x="0" y="0"/>
                    <a:pt x="0" y="7098"/>
                    <a:pt x="4595" y="7098"/>
                  </a:cubicBezTo>
                  <a:cubicBezTo>
                    <a:pt x="9190" y="7098"/>
                    <a:pt x="9167" y="0"/>
                    <a:pt x="4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4"/>
            <p:cNvSpPr/>
            <p:nvPr/>
          </p:nvSpPr>
          <p:spPr>
            <a:xfrm>
              <a:off x="3104825" y="4105200"/>
              <a:ext cx="183700" cy="142750"/>
            </a:xfrm>
            <a:custGeom>
              <a:avLst/>
              <a:gdLst/>
              <a:ahLst/>
              <a:cxnLst/>
              <a:rect l="l" t="t" r="r" b="b"/>
              <a:pathLst>
                <a:path w="7348" h="5710" extrusionOk="0">
                  <a:moveTo>
                    <a:pt x="3685" y="0"/>
                  </a:moveTo>
                  <a:cubicBezTo>
                    <a:pt x="0" y="0"/>
                    <a:pt x="0" y="5710"/>
                    <a:pt x="3685" y="5710"/>
                  </a:cubicBezTo>
                  <a:cubicBezTo>
                    <a:pt x="7348" y="5710"/>
                    <a:pt x="7348" y="0"/>
                    <a:pt x="36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8" name="Google Shape;1128;p24"/>
          <p:cNvSpPr/>
          <p:nvPr/>
        </p:nvSpPr>
        <p:spPr>
          <a:xfrm rot="-3954126" flipH="1">
            <a:off x="7871842" y="-998273"/>
            <a:ext cx="2007513" cy="2553948"/>
          </a:xfrm>
          <a:custGeom>
            <a:avLst/>
            <a:gdLst/>
            <a:ahLst/>
            <a:cxnLst/>
            <a:rect l="l" t="t" r="r" b="b"/>
            <a:pathLst>
              <a:path w="68462" h="87097" extrusionOk="0">
                <a:moveTo>
                  <a:pt x="38749" y="20088"/>
                </a:moveTo>
                <a:lnTo>
                  <a:pt x="38749" y="20088"/>
                </a:lnTo>
                <a:cubicBezTo>
                  <a:pt x="38711" y="20104"/>
                  <a:pt x="38665" y="20121"/>
                  <a:pt x="38598" y="20138"/>
                </a:cubicBezTo>
                <a:lnTo>
                  <a:pt x="38082" y="20300"/>
                </a:lnTo>
                <a:cubicBezTo>
                  <a:pt x="38137" y="20273"/>
                  <a:pt x="38191" y="20246"/>
                  <a:pt x="38245" y="20219"/>
                </a:cubicBezTo>
                <a:lnTo>
                  <a:pt x="38749" y="20088"/>
                </a:lnTo>
                <a:close/>
                <a:moveTo>
                  <a:pt x="10986" y="19595"/>
                </a:moveTo>
                <a:cubicBezTo>
                  <a:pt x="10199" y="20273"/>
                  <a:pt x="9928" y="20517"/>
                  <a:pt x="8517" y="21792"/>
                </a:cubicBezTo>
                <a:cubicBezTo>
                  <a:pt x="9304" y="21006"/>
                  <a:pt x="10118" y="20273"/>
                  <a:pt x="10986" y="19595"/>
                </a:cubicBezTo>
                <a:close/>
                <a:moveTo>
                  <a:pt x="8409" y="22172"/>
                </a:moveTo>
                <a:lnTo>
                  <a:pt x="8273" y="22308"/>
                </a:lnTo>
                <a:lnTo>
                  <a:pt x="7679" y="22848"/>
                </a:lnTo>
                <a:lnTo>
                  <a:pt x="7679" y="22848"/>
                </a:lnTo>
                <a:cubicBezTo>
                  <a:pt x="7859" y="22670"/>
                  <a:pt x="8039" y="22515"/>
                  <a:pt x="8219" y="22335"/>
                </a:cubicBezTo>
                <a:lnTo>
                  <a:pt x="8409" y="22172"/>
                </a:lnTo>
                <a:close/>
                <a:moveTo>
                  <a:pt x="8626" y="21819"/>
                </a:moveTo>
                <a:cubicBezTo>
                  <a:pt x="8138" y="22253"/>
                  <a:pt x="7649" y="22687"/>
                  <a:pt x="6754" y="23582"/>
                </a:cubicBezTo>
                <a:cubicBezTo>
                  <a:pt x="7487" y="22823"/>
                  <a:pt x="7921" y="22389"/>
                  <a:pt x="8192" y="22145"/>
                </a:cubicBezTo>
                <a:cubicBezTo>
                  <a:pt x="8327" y="22036"/>
                  <a:pt x="8463" y="21928"/>
                  <a:pt x="8626" y="21819"/>
                </a:cubicBezTo>
                <a:close/>
                <a:moveTo>
                  <a:pt x="7677" y="22796"/>
                </a:moveTo>
                <a:lnTo>
                  <a:pt x="7677" y="22796"/>
                </a:lnTo>
                <a:lnTo>
                  <a:pt x="7677" y="22796"/>
                </a:lnTo>
                <a:cubicBezTo>
                  <a:pt x="7323" y="23149"/>
                  <a:pt x="6971" y="23502"/>
                  <a:pt x="6641" y="23855"/>
                </a:cubicBezTo>
                <a:lnTo>
                  <a:pt x="6641" y="23855"/>
                </a:lnTo>
                <a:cubicBezTo>
                  <a:pt x="6960" y="23485"/>
                  <a:pt x="7305" y="23140"/>
                  <a:pt x="7677" y="22796"/>
                </a:cubicBezTo>
                <a:close/>
                <a:moveTo>
                  <a:pt x="6076" y="24288"/>
                </a:moveTo>
                <a:lnTo>
                  <a:pt x="6022" y="24342"/>
                </a:lnTo>
                <a:lnTo>
                  <a:pt x="6022" y="24342"/>
                </a:lnTo>
                <a:lnTo>
                  <a:pt x="6022" y="24342"/>
                </a:lnTo>
                <a:lnTo>
                  <a:pt x="6076" y="24288"/>
                </a:lnTo>
                <a:close/>
                <a:moveTo>
                  <a:pt x="5975" y="24396"/>
                </a:moveTo>
                <a:lnTo>
                  <a:pt x="5859" y="24559"/>
                </a:lnTo>
                <a:lnTo>
                  <a:pt x="5859" y="24532"/>
                </a:lnTo>
                <a:lnTo>
                  <a:pt x="5975" y="24396"/>
                </a:lnTo>
                <a:close/>
                <a:moveTo>
                  <a:pt x="5267" y="25585"/>
                </a:moveTo>
                <a:lnTo>
                  <a:pt x="5235" y="25617"/>
                </a:lnTo>
                <a:lnTo>
                  <a:pt x="5235" y="25617"/>
                </a:lnTo>
                <a:lnTo>
                  <a:pt x="5267" y="25585"/>
                </a:lnTo>
                <a:close/>
                <a:moveTo>
                  <a:pt x="5515" y="25090"/>
                </a:moveTo>
                <a:cubicBezTo>
                  <a:pt x="5526" y="25090"/>
                  <a:pt x="5497" y="25132"/>
                  <a:pt x="5398" y="25264"/>
                </a:cubicBezTo>
                <a:cubicBezTo>
                  <a:pt x="5290" y="25372"/>
                  <a:pt x="5154" y="25535"/>
                  <a:pt x="4964" y="25834"/>
                </a:cubicBezTo>
                <a:cubicBezTo>
                  <a:pt x="4747" y="26105"/>
                  <a:pt x="4476" y="26457"/>
                  <a:pt x="4123" y="26973"/>
                </a:cubicBezTo>
                <a:cubicBezTo>
                  <a:pt x="4747" y="26023"/>
                  <a:pt x="5073" y="25617"/>
                  <a:pt x="5452" y="25128"/>
                </a:cubicBezTo>
                <a:cubicBezTo>
                  <a:pt x="5484" y="25107"/>
                  <a:pt x="5508" y="25090"/>
                  <a:pt x="5515" y="25090"/>
                </a:cubicBezTo>
                <a:close/>
                <a:moveTo>
                  <a:pt x="54791" y="29197"/>
                </a:moveTo>
                <a:lnTo>
                  <a:pt x="54953" y="29251"/>
                </a:lnTo>
                <a:lnTo>
                  <a:pt x="55089" y="29305"/>
                </a:lnTo>
                <a:lnTo>
                  <a:pt x="54791" y="29197"/>
                </a:lnTo>
                <a:close/>
                <a:moveTo>
                  <a:pt x="45650" y="30146"/>
                </a:moveTo>
                <a:cubicBezTo>
                  <a:pt x="45507" y="30187"/>
                  <a:pt x="45364" y="30228"/>
                  <a:pt x="45222" y="30280"/>
                </a:cubicBezTo>
                <a:lnTo>
                  <a:pt x="45222" y="30280"/>
                </a:lnTo>
                <a:cubicBezTo>
                  <a:pt x="45363" y="30234"/>
                  <a:pt x="45506" y="30189"/>
                  <a:pt x="45650" y="30146"/>
                </a:cubicBezTo>
                <a:close/>
                <a:moveTo>
                  <a:pt x="3310" y="28220"/>
                </a:moveTo>
                <a:lnTo>
                  <a:pt x="3310" y="28220"/>
                </a:lnTo>
                <a:cubicBezTo>
                  <a:pt x="3120" y="28573"/>
                  <a:pt x="2930" y="28899"/>
                  <a:pt x="2767" y="29278"/>
                </a:cubicBezTo>
                <a:cubicBezTo>
                  <a:pt x="2577" y="29631"/>
                  <a:pt x="2414" y="29984"/>
                  <a:pt x="2279" y="30336"/>
                </a:cubicBezTo>
                <a:lnTo>
                  <a:pt x="2197" y="30526"/>
                </a:lnTo>
                <a:cubicBezTo>
                  <a:pt x="2306" y="30173"/>
                  <a:pt x="2442" y="29875"/>
                  <a:pt x="2631" y="29495"/>
                </a:cubicBezTo>
                <a:cubicBezTo>
                  <a:pt x="2713" y="29305"/>
                  <a:pt x="2821" y="29116"/>
                  <a:pt x="2930" y="28899"/>
                </a:cubicBezTo>
                <a:cubicBezTo>
                  <a:pt x="3038" y="28709"/>
                  <a:pt x="3174" y="28465"/>
                  <a:pt x="3310" y="28220"/>
                </a:cubicBezTo>
                <a:close/>
                <a:moveTo>
                  <a:pt x="50625" y="28637"/>
                </a:moveTo>
                <a:cubicBezTo>
                  <a:pt x="51222" y="28637"/>
                  <a:pt x="51819" y="28670"/>
                  <a:pt x="52414" y="28735"/>
                </a:cubicBezTo>
                <a:lnTo>
                  <a:pt x="52414" y="28735"/>
                </a:lnTo>
                <a:cubicBezTo>
                  <a:pt x="51885" y="28680"/>
                  <a:pt x="51352" y="28656"/>
                  <a:pt x="50821" y="28656"/>
                </a:cubicBezTo>
                <a:cubicBezTo>
                  <a:pt x="50497" y="28656"/>
                  <a:pt x="50174" y="28665"/>
                  <a:pt x="49854" y="28682"/>
                </a:cubicBezTo>
                <a:cubicBezTo>
                  <a:pt x="49529" y="28709"/>
                  <a:pt x="49230" y="28736"/>
                  <a:pt x="48905" y="28790"/>
                </a:cubicBezTo>
                <a:lnTo>
                  <a:pt x="48335" y="28817"/>
                </a:lnTo>
                <a:cubicBezTo>
                  <a:pt x="46328" y="29116"/>
                  <a:pt x="44375" y="29712"/>
                  <a:pt x="42531" y="30580"/>
                </a:cubicBezTo>
                <a:lnTo>
                  <a:pt x="42531" y="30580"/>
                </a:lnTo>
                <a:lnTo>
                  <a:pt x="42585" y="30553"/>
                </a:lnTo>
                <a:cubicBezTo>
                  <a:pt x="42992" y="30336"/>
                  <a:pt x="43372" y="30173"/>
                  <a:pt x="43860" y="29984"/>
                </a:cubicBezTo>
                <a:cubicBezTo>
                  <a:pt x="44538" y="29712"/>
                  <a:pt x="45216" y="29495"/>
                  <a:pt x="45894" y="29305"/>
                </a:cubicBezTo>
                <a:cubicBezTo>
                  <a:pt x="46599" y="29116"/>
                  <a:pt x="47332" y="28953"/>
                  <a:pt x="48064" y="28844"/>
                </a:cubicBezTo>
                <a:cubicBezTo>
                  <a:pt x="48913" y="28705"/>
                  <a:pt x="49769" y="28637"/>
                  <a:pt x="50625" y="28637"/>
                </a:cubicBezTo>
                <a:close/>
                <a:moveTo>
                  <a:pt x="43387" y="30988"/>
                </a:moveTo>
                <a:lnTo>
                  <a:pt x="43387" y="30988"/>
                </a:lnTo>
                <a:cubicBezTo>
                  <a:pt x="43224" y="31063"/>
                  <a:pt x="43051" y="31133"/>
                  <a:pt x="42878" y="31205"/>
                </a:cubicBezTo>
                <a:lnTo>
                  <a:pt x="42878" y="31205"/>
                </a:lnTo>
                <a:cubicBezTo>
                  <a:pt x="43048" y="31128"/>
                  <a:pt x="43217" y="31055"/>
                  <a:pt x="43387" y="30988"/>
                </a:cubicBezTo>
                <a:close/>
                <a:moveTo>
                  <a:pt x="41093" y="32072"/>
                </a:moveTo>
                <a:lnTo>
                  <a:pt x="40985" y="32153"/>
                </a:lnTo>
                <a:lnTo>
                  <a:pt x="40713" y="32289"/>
                </a:lnTo>
                <a:lnTo>
                  <a:pt x="40849" y="32208"/>
                </a:lnTo>
                <a:lnTo>
                  <a:pt x="41093" y="32072"/>
                </a:lnTo>
                <a:close/>
                <a:moveTo>
                  <a:pt x="1411" y="32696"/>
                </a:moveTo>
                <a:lnTo>
                  <a:pt x="1357" y="32940"/>
                </a:lnTo>
                <a:cubicBezTo>
                  <a:pt x="1357" y="32962"/>
                  <a:pt x="1339" y="33002"/>
                  <a:pt x="1332" y="33002"/>
                </a:cubicBezTo>
                <a:cubicBezTo>
                  <a:pt x="1331" y="33002"/>
                  <a:pt x="1330" y="32999"/>
                  <a:pt x="1330" y="32994"/>
                </a:cubicBezTo>
                <a:lnTo>
                  <a:pt x="1384" y="32777"/>
                </a:lnTo>
                <a:lnTo>
                  <a:pt x="1411" y="32696"/>
                </a:lnTo>
                <a:close/>
                <a:moveTo>
                  <a:pt x="39303" y="33076"/>
                </a:moveTo>
                <a:lnTo>
                  <a:pt x="38950" y="33320"/>
                </a:lnTo>
                <a:lnTo>
                  <a:pt x="39167" y="33157"/>
                </a:lnTo>
                <a:lnTo>
                  <a:pt x="39303" y="33076"/>
                </a:lnTo>
                <a:close/>
                <a:moveTo>
                  <a:pt x="60769" y="33587"/>
                </a:moveTo>
                <a:lnTo>
                  <a:pt x="60769" y="33587"/>
                </a:lnTo>
                <a:cubicBezTo>
                  <a:pt x="60838" y="33697"/>
                  <a:pt x="60906" y="33807"/>
                  <a:pt x="60975" y="33916"/>
                </a:cubicBezTo>
                <a:cubicBezTo>
                  <a:pt x="60901" y="33813"/>
                  <a:pt x="60835" y="33702"/>
                  <a:pt x="60769" y="33587"/>
                </a:cubicBezTo>
                <a:close/>
                <a:moveTo>
                  <a:pt x="60975" y="33916"/>
                </a:moveTo>
                <a:cubicBezTo>
                  <a:pt x="61068" y="34040"/>
                  <a:pt x="61134" y="34173"/>
                  <a:pt x="61194" y="34304"/>
                </a:cubicBezTo>
                <a:lnTo>
                  <a:pt x="61194" y="34304"/>
                </a:lnTo>
                <a:cubicBezTo>
                  <a:pt x="61127" y="34175"/>
                  <a:pt x="61056" y="34046"/>
                  <a:pt x="60975" y="33916"/>
                </a:cubicBezTo>
                <a:close/>
                <a:moveTo>
                  <a:pt x="651" y="36303"/>
                </a:moveTo>
                <a:lnTo>
                  <a:pt x="651" y="36358"/>
                </a:lnTo>
                <a:lnTo>
                  <a:pt x="543" y="37090"/>
                </a:lnTo>
                <a:lnTo>
                  <a:pt x="543" y="37063"/>
                </a:lnTo>
                <a:lnTo>
                  <a:pt x="651" y="36303"/>
                </a:lnTo>
                <a:close/>
                <a:moveTo>
                  <a:pt x="597" y="37470"/>
                </a:moveTo>
                <a:lnTo>
                  <a:pt x="570" y="37741"/>
                </a:lnTo>
                <a:cubicBezTo>
                  <a:pt x="570" y="37814"/>
                  <a:pt x="548" y="37822"/>
                  <a:pt x="544" y="37842"/>
                </a:cubicBezTo>
                <a:lnTo>
                  <a:pt x="544" y="37842"/>
                </a:lnTo>
                <a:lnTo>
                  <a:pt x="570" y="37578"/>
                </a:lnTo>
                <a:cubicBezTo>
                  <a:pt x="570" y="37524"/>
                  <a:pt x="570" y="37497"/>
                  <a:pt x="597" y="37470"/>
                </a:cubicBezTo>
                <a:close/>
                <a:moveTo>
                  <a:pt x="33146" y="36276"/>
                </a:moveTo>
                <a:lnTo>
                  <a:pt x="30298" y="38283"/>
                </a:lnTo>
                <a:cubicBezTo>
                  <a:pt x="30786" y="37877"/>
                  <a:pt x="30786" y="37877"/>
                  <a:pt x="33146" y="36276"/>
                </a:cubicBezTo>
                <a:close/>
                <a:moveTo>
                  <a:pt x="28481" y="40399"/>
                </a:moveTo>
                <a:lnTo>
                  <a:pt x="28426" y="40426"/>
                </a:lnTo>
                <a:cubicBezTo>
                  <a:pt x="28400" y="40449"/>
                  <a:pt x="28367" y="40476"/>
                  <a:pt x="28328" y="40507"/>
                </a:cubicBezTo>
                <a:lnTo>
                  <a:pt x="28328" y="40507"/>
                </a:lnTo>
                <a:lnTo>
                  <a:pt x="28481" y="40399"/>
                </a:lnTo>
                <a:close/>
                <a:moveTo>
                  <a:pt x="245" y="41536"/>
                </a:moveTo>
                <a:cubicBezTo>
                  <a:pt x="245" y="41537"/>
                  <a:pt x="245" y="41538"/>
                  <a:pt x="245" y="41538"/>
                </a:cubicBezTo>
                <a:lnTo>
                  <a:pt x="245" y="41593"/>
                </a:lnTo>
                <a:cubicBezTo>
                  <a:pt x="245" y="41574"/>
                  <a:pt x="245" y="41555"/>
                  <a:pt x="245" y="41536"/>
                </a:cubicBezTo>
                <a:close/>
                <a:moveTo>
                  <a:pt x="43652" y="46854"/>
                </a:moveTo>
                <a:cubicBezTo>
                  <a:pt x="43910" y="46881"/>
                  <a:pt x="44169" y="46908"/>
                  <a:pt x="44429" y="46936"/>
                </a:cubicBezTo>
                <a:lnTo>
                  <a:pt x="45894" y="47072"/>
                </a:lnTo>
                <a:lnTo>
                  <a:pt x="45840" y="47072"/>
                </a:lnTo>
                <a:lnTo>
                  <a:pt x="46708" y="47126"/>
                </a:lnTo>
                <a:cubicBezTo>
                  <a:pt x="47440" y="47234"/>
                  <a:pt x="48064" y="47289"/>
                  <a:pt x="48606" y="47343"/>
                </a:cubicBezTo>
                <a:cubicBezTo>
                  <a:pt x="47494" y="47316"/>
                  <a:pt x="46220" y="47153"/>
                  <a:pt x="45107" y="47017"/>
                </a:cubicBezTo>
                <a:lnTo>
                  <a:pt x="44619" y="46990"/>
                </a:lnTo>
                <a:lnTo>
                  <a:pt x="44402" y="46936"/>
                </a:lnTo>
                <a:lnTo>
                  <a:pt x="43652" y="46854"/>
                </a:lnTo>
                <a:close/>
                <a:moveTo>
                  <a:pt x="62277" y="39016"/>
                </a:moveTo>
                <a:lnTo>
                  <a:pt x="62304" y="39070"/>
                </a:lnTo>
                <a:cubicBezTo>
                  <a:pt x="62304" y="39206"/>
                  <a:pt x="62304" y="39341"/>
                  <a:pt x="62277" y="39450"/>
                </a:cubicBezTo>
                <a:lnTo>
                  <a:pt x="62223" y="39829"/>
                </a:lnTo>
                <a:lnTo>
                  <a:pt x="62168" y="40209"/>
                </a:lnTo>
                <a:lnTo>
                  <a:pt x="62060" y="40589"/>
                </a:lnTo>
                <a:cubicBezTo>
                  <a:pt x="61762" y="41728"/>
                  <a:pt x="61219" y="42759"/>
                  <a:pt x="60460" y="43627"/>
                </a:cubicBezTo>
                <a:cubicBezTo>
                  <a:pt x="59700" y="44495"/>
                  <a:pt x="58805" y="45200"/>
                  <a:pt x="57774" y="45742"/>
                </a:cubicBezTo>
                <a:cubicBezTo>
                  <a:pt x="57340" y="45987"/>
                  <a:pt x="56879" y="46176"/>
                  <a:pt x="56418" y="46366"/>
                </a:cubicBezTo>
                <a:cubicBezTo>
                  <a:pt x="55550" y="46665"/>
                  <a:pt x="54682" y="46909"/>
                  <a:pt x="53787" y="47072"/>
                </a:cubicBezTo>
                <a:cubicBezTo>
                  <a:pt x="52865" y="47234"/>
                  <a:pt x="51970" y="47316"/>
                  <a:pt x="51075" y="47343"/>
                </a:cubicBezTo>
                <a:lnTo>
                  <a:pt x="50342" y="47343"/>
                </a:lnTo>
                <a:cubicBezTo>
                  <a:pt x="51319" y="47343"/>
                  <a:pt x="52322" y="47261"/>
                  <a:pt x="53272" y="47099"/>
                </a:cubicBezTo>
                <a:cubicBezTo>
                  <a:pt x="54248" y="46963"/>
                  <a:pt x="55225" y="46719"/>
                  <a:pt x="56147" y="46366"/>
                </a:cubicBezTo>
                <a:cubicBezTo>
                  <a:pt x="57096" y="46041"/>
                  <a:pt x="57991" y="45580"/>
                  <a:pt x="58805" y="45010"/>
                </a:cubicBezTo>
                <a:cubicBezTo>
                  <a:pt x="59646" y="44441"/>
                  <a:pt x="60351" y="43735"/>
                  <a:pt x="60948" y="42894"/>
                </a:cubicBezTo>
                <a:cubicBezTo>
                  <a:pt x="61192" y="42542"/>
                  <a:pt x="61409" y="42189"/>
                  <a:pt x="61599" y="41810"/>
                </a:cubicBezTo>
                <a:cubicBezTo>
                  <a:pt x="61680" y="41620"/>
                  <a:pt x="61734" y="41430"/>
                  <a:pt x="61816" y="41240"/>
                </a:cubicBezTo>
                <a:cubicBezTo>
                  <a:pt x="61897" y="41023"/>
                  <a:pt x="61979" y="40833"/>
                  <a:pt x="62033" y="40643"/>
                </a:cubicBezTo>
                <a:lnTo>
                  <a:pt x="62114" y="40236"/>
                </a:lnTo>
                <a:cubicBezTo>
                  <a:pt x="62141" y="40101"/>
                  <a:pt x="62168" y="39965"/>
                  <a:pt x="62195" y="39829"/>
                </a:cubicBezTo>
                <a:lnTo>
                  <a:pt x="62250" y="39423"/>
                </a:lnTo>
                <a:lnTo>
                  <a:pt x="62277" y="39016"/>
                </a:lnTo>
                <a:close/>
                <a:moveTo>
                  <a:pt x="46681" y="54639"/>
                </a:moveTo>
                <a:cubicBezTo>
                  <a:pt x="47277" y="54639"/>
                  <a:pt x="47901" y="54639"/>
                  <a:pt x="48498" y="54693"/>
                </a:cubicBezTo>
                <a:lnTo>
                  <a:pt x="48498" y="54720"/>
                </a:lnTo>
                <a:cubicBezTo>
                  <a:pt x="47847" y="54693"/>
                  <a:pt x="47196" y="54693"/>
                  <a:pt x="46545" y="54666"/>
                </a:cubicBezTo>
                <a:lnTo>
                  <a:pt x="46572" y="54666"/>
                </a:lnTo>
                <a:cubicBezTo>
                  <a:pt x="46599" y="54639"/>
                  <a:pt x="46654" y="54639"/>
                  <a:pt x="46681" y="54639"/>
                </a:cubicBezTo>
                <a:close/>
                <a:moveTo>
                  <a:pt x="43760" y="54729"/>
                </a:moveTo>
                <a:lnTo>
                  <a:pt x="43760" y="54729"/>
                </a:lnTo>
                <a:cubicBezTo>
                  <a:pt x="43401" y="54753"/>
                  <a:pt x="43058" y="54778"/>
                  <a:pt x="42693" y="54802"/>
                </a:cubicBezTo>
                <a:lnTo>
                  <a:pt x="42395" y="54802"/>
                </a:lnTo>
                <a:cubicBezTo>
                  <a:pt x="42857" y="54778"/>
                  <a:pt x="43318" y="54753"/>
                  <a:pt x="43760" y="54729"/>
                </a:cubicBezTo>
                <a:close/>
                <a:moveTo>
                  <a:pt x="39503" y="46546"/>
                </a:moveTo>
                <a:cubicBezTo>
                  <a:pt x="39524" y="46546"/>
                  <a:pt x="39545" y="46546"/>
                  <a:pt x="39566" y="46546"/>
                </a:cubicBezTo>
                <a:lnTo>
                  <a:pt x="39566" y="46546"/>
                </a:lnTo>
                <a:cubicBezTo>
                  <a:pt x="38788" y="46552"/>
                  <a:pt x="38015" y="46601"/>
                  <a:pt x="37242" y="46692"/>
                </a:cubicBezTo>
                <a:cubicBezTo>
                  <a:pt x="36536" y="46773"/>
                  <a:pt x="35831" y="46909"/>
                  <a:pt x="35126" y="47072"/>
                </a:cubicBezTo>
                <a:cubicBezTo>
                  <a:pt x="34394" y="47289"/>
                  <a:pt x="33688" y="47560"/>
                  <a:pt x="33037" y="47939"/>
                </a:cubicBezTo>
                <a:cubicBezTo>
                  <a:pt x="31383" y="48835"/>
                  <a:pt x="29999" y="50191"/>
                  <a:pt x="29104" y="51845"/>
                </a:cubicBezTo>
                <a:cubicBezTo>
                  <a:pt x="28670" y="52605"/>
                  <a:pt x="28426" y="53446"/>
                  <a:pt x="28318" y="54286"/>
                </a:cubicBezTo>
                <a:cubicBezTo>
                  <a:pt x="28291" y="54720"/>
                  <a:pt x="28291" y="55154"/>
                  <a:pt x="28345" y="55561"/>
                </a:cubicBezTo>
                <a:cubicBezTo>
                  <a:pt x="28372" y="55778"/>
                  <a:pt x="28426" y="55968"/>
                  <a:pt x="28481" y="56185"/>
                </a:cubicBezTo>
                <a:cubicBezTo>
                  <a:pt x="28508" y="56294"/>
                  <a:pt x="28535" y="56402"/>
                  <a:pt x="28562" y="56483"/>
                </a:cubicBezTo>
                <a:cubicBezTo>
                  <a:pt x="28589" y="56565"/>
                  <a:pt x="28616" y="56619"/>
                  <a:pt x="28643" y="56673"/>
                </a:cubicBezTo>
                <a:lnTo>
                  <a:pt x="28725" y="56863"/>
                </a:lnTo>
                <a:cubicBezTo>
                  <a:pt x="28725" y="56872"/>
                  <a:pt x="28728" y="56875"/>
                  <a:pt x="28732" y="56875"/>
                </a:cubicBezTo>
                <a:cubicBezTo>
                  <a:pt x="28740" y="56875"/>
                  <a:pt x="28752" y="56863"/>
                  <a:pt x="28752" y="56863"/>
                </a:cubicBezTo>
                <a:lnTo>
                  <a:pt x="28806" y="56863"/>
                </a:lnTo>
                <a:lnTo>
                  <a:pt x="28915" y="56836"/>
                </a:lnTo>
                <a:lnTo>
                  <a:pt x="29430" y="56673"/>
                </a:lnTo>
                <a:cubicBezTo>
                  <a:pt x="29864" y="56565"/>
                  <a:pt x="30298" y="56429"/>
                  <a:pt x="30732" y="56321"/>
                </a:cubicBezTo>
                <a:lnTo>
                  <a:pt x="32007" y="55968"/>
                </a:lnTo>
                <a:lnTo>
                  <a:pt x="33309" y="55670"/>
                </a:lnTo>
                <a:cubicBezTo>
                  <a:pt x="36374" y="54965"/>
                  <a:pt x="39493" y="54531"/>
                  <a:pt x="42612" y="54341"/>
                </a:cubicBezTo>
                <a:cubicBezTo>
                  <a:pt x="43792" y="54280"/>
                  <a:pt x="44957" y="54249"/>
                  <a:pt x="46129" y="54249"/>
                </a:cubicBezTo>
                <a:cubicBezTo>
                  <a:pt x="46520" y="54249"/>
                  <a:pt x="46911" y="54253"/>
                  <a:pt x="47304" y="54259"/>
                </a:cubicBezTo>
                <a:cubicBezTo>
                  <a:pt x="48878" y="54259"/>
                  <a:pt x="50451" y="54449"/>
                  <a:pt x="51970" y="54829"/>
                </a:cubicBezTo>
                <a:cubicBezTo>
                  <a:pt x="53326" y="55127"/>
                  <a:pt x="54601" y="55697"/>
                  <a:pt x="55767" y="56429"/>
                </a:cubicBezTo>
                <a:cubicBezTo>
                  <a:pt x="56364" y="56836"/>
                  <a:pt x="56879" y="57297"/>
                  <a:pt x="57340" y="57840"/>
                </a:cubicBezTo>
                <a:cubicBezTo>
                  <a:pt x="57557" y="58111"/>
                  <a:pt x="57747" y="58409"/>
                  <a:pt x="57910" y="58708"/>
                </a:cubicBezTo>
                <a:cubicBezTo>
                  <a:pt x="57991" y="58870"/>
                  <a:pt x="58073" y="59033"/>
                  <a:pt x="58154" y="59196"/>
                </a:cubicBezTo>
                <a:lnTo>
                  <a:pt x="58317" y="59711"/>
                </a:lnTo>
                <a:cubicBezTo>
                  <a:pt x="58805" y="61257"/>
                  <a:pt x="58561" y="63047"/>
                  <a:pt x="57367" y="64702"/>
                </a:cubicBezTo>
                <a:cubicBezTo>
                  <a:pt x="57937" y="63834"/>
                  <a:pt x="58344" y="62858"/>
                  <a:pt x="58480" y="61854"/>
                </a:cubicBezTo>
                <a:cubicBezTo>
                  <a:pt x="58588" y="60796"/>
                  <a:pt x="58371" y="59765"/>
                  <a:pt x="57883" y="58843"/>
                </a:cubicBezTo>
                <a:cubicBezTo>
                  <a:pt x="57422" y="57975"/>
                  <a:pt x="56744" y="57216"/>
                  <a:pt x="55930" y="56646"/>
                </a:cubicBezTo>
                <a:cubicBezTo>
                  <a:pt x="55198" y="56131"/>
                  <a:pt x="54384" y="55670"/>
                  <a:pt x="53516" y="55344"/>
                </a:cubicBezTo>
                <a:cubicBezTo>
                  <a:pt x="53299" y="55290"/>
                  <a:pt x="53055" y="55209"/>
                  <a:pt x="52838" y="55182"/>
                </a:cubicBezTo>
                <a:cubicBezTo>
                  <a:pt x="51482" y="54775"/>
                  <a:pt x="50071" y="54503"/>
                  <a:pt x="48661" y="54422"/>
                </a:cubicBezTo>
                <a:cubicBezTo>
                  <a:pt x="48335" y="54395"/>
                  <a:pt x="47928" y="54368"/>
                  <a:pt x="47494" y="54368"/>
                </a:cubicBezTo>
                <a:cubicBezTo>
                  <a:pt x="47205" y="54368"/>
                  <a:pt x="46904" y="54356"/>
                  <a:pt x="46606" y="54356"/>
                </a:cubicBezTo>
                <a:cubicBezTo>
                  <a:pt x="46458" y="54356"/>
                  <a:pt x="46310" y="54359"/>
                  <a:pt x="46165" y="54368"/>
                </a:cubicBezTo>
                <a:lnTo>
                  <a:pt x="45867" y="54368"/>
                </a:lnTo>
                <a:cubicBezTo>
                  <a:pt x="42558" y="54422"/>
                  <a:pt x="39276" y="54693"/>
                  <a:pt x="36021" y="55236"/>
                </a:cubicBezTo>
                <a:cubicBezTo>
                  <a:pt x="35506" y="55344"/>
                  <a:pt x="35126" y="55426"/>
                  <a:pt x="34746" y="55507"/>
                </a:cubicBezTo>
                <a:cubicBezTo>
                  <a:pt x="33905" y="55670"/>
                  <a:pt x="33064" y="55833"/>
                  <a:pt x="32196" y="56050"/>
                </a:cubicBezTo>
                <a:cubicBezTo>
                  <a:pt x="31410" y="56239"/>
                  <a:pt x="30542" y="56483"/>
                  <a:pt x="29782" y="56700"/>
                </a:cubicBezTo>
                <a:lnTo>
                  <a:pt x="29077" y="56917"/>
                </a:lnTo>
                <a:lnTo>
                  <a:pt x="28779" y="56999"/>
                </a:lnTo>
                <a:lnTo>
                  <a:pt x="28725" y="57026"/>
                </a:lnTo>
                <a:cubicBezTo>
                  <a:pt x="28707" y="57026"/>
                  <a:pt x="28688" y="57038"/>
                  <a:pt x="28670" y="57038"/>
                </a:cubicBezTo>
                <a:cubicBezTo>
                  <a:pt x="28661" y="57038"/>
                  <a:pt x="28652" y="57035"/>
                  <a:pt x="28643" y="57026"/>
                </a:cubicBezTo>
                <a:lnTo>
                  <a:pt x="28589" y="56890"/>
                </a:lnTo>
                <a:cubicBezTo>
                  <a:pt x="28562" y="56782"/>
                  <a:pt x="28508" y="56700"/>
                  <a:pt x="28481" y="56619"/>
                </a:cubicBezTo>
                <a:cubicBezTo>
                  <a:pt x="28453" y="56511"/>
                  <a:pt x="28399" y="56375"/>
                  <a:pt x="28372" y="56267"/>
                </a:cubicBezTo>
                <a:cubicBezTo>
                  <a:pt x="28318" y="56022"/>
                  <a:pt x="28264" y="55778"/>
                  <a:pt x="28236" y="55534"/>
                </a:cubicBezTo>
                <a:cubicBezTo>
                  <a:pt x="28128" y="54503"/>
                  <a:pt x="28264" y="53473"/>
                  <a:pt x="28698" y="52523"/>
                </a:cubicBezTo>
                <a:cubicBezTo>
                  <a:pt x="29837" y="49974"/>
                  <a:pt x="32007" y="48021"/>
                  <a:pt x="34692" y="47153"/>
                </a:cubicBezTo>
                <a:cubicBezTo>
                  <a:pt x="34990" y="47044"/>
                  <a:pt x="35343" y="46963"/>
                  <a:pt x="35668" y="46909"/>
                </a:cubicBezTo>
                <a:cubicBezTo>
                  <a:pt x="36021" y="46827"/>
                  <a:pt x="36346" y="46773"/>
                  <a:pt x="36699" y="46719"/>
                </a:cubicBezTo>
                <a:cubicBezTo>
                  <a:pt x="37617" y="46607"/>
                  <a:pt x="38560" y="46546"/>
                  <a:pt x="39503" y="46546"/>
                </a:cubicBezTo>
                <a:close/>
                <a:moveTo>
                  <a:pt x="52772" y="1"/>
                </a:moveTo>
                <a:cubicBezTo>
                  <a:pt x="52016" y="1"/>
                  <a:pt x="51261" y="55"/>
                  <a:pt x="50505" y="147"/>
                </a:cubicBezTo>
                <a:cubicBezTo>
                  <a:pt x="50261" y="174"/>
                  <a:pt x="49637" y="202"/>
                  <a:pt x="49203" y="283"/>
                </a:cubicBezTo>
                <a:lnTo>
                  <a:pt x="48959" y="283"/>
                </a:lnTo>
                <a:cubicBezTo>
                  <a:pt x="48145" y="419"/>
                  <a:pt x="47684" y="500"/>
                  <a:pt x="47223" y="608"/>
                </a:cubicBezTo>
                <a:cubicBezTo>
                  <a:pt x="46572" y="717"/>
                  <a:pt x="46247" y="798"/>
                  <a:pt x="45894" y="880"/>
                </a:cubicBezTo>
                <a:cubicBezTo>
                  <a:pt x="45541" y="934"/>
                  <a:pt x="45162" y="1042"/>
                  <a:pt x="44456" y="1205"/>
                </a:cubicBezTo>
                <a:cubicBezTo>
                  <a:pt x="42639" y="1666"/>
                  <a:pt x="40768" y="2263"/>
                  <a:pt x="38977" y="2887"/>
                </a:cubicBezTo>
                <a:cubicBezTo>
                  <a:pt x="38543" y="3050"/>
                  <a:pt x="37893" y="3267"/>
                  <a:pt x="37214" y="3538"/>
                </a:cubicBezTo>
                <a:cubicBezTo>
                  <a:pt x="36536" y="3782"/>
                  <a:pt x="35804" y="4107"/>
                  <a:pt x="35153" y="4352"/>
                </a:cubicBezTo>
                <a:cubicBezTo>
                  <a:pt x="35158" y="4351"/>
                  <a:pt x="35161" y="4350"/>
                  <a:pt x="35164" y="4350"/>
                </a:cubicBezTo>
                <a:cubicBezTo>
                  <a:pt x="35256" y="4350"/>
                  <a:pt x="34236" y="4795"/>
                  <a:pt x="33471" y="5111"/>
                </a:cubicBezTo>
                <a:cubicBezTo>
                  <a:pt x="32495" y="5572"/>
                  <a:pt x="31491" y="6006"/>
                  <a:pt x="30569" y="6467"/>
                </a:cubicBezTo>
                <a:cubicBezTo>
                  <a:pt x="29159" y="7145"/>
                  <a:pt x="28236" y="7661"/>
                  <a:pt x="27396" y="8149"/>
                </a:cubicBezTo>
                <a:lnTo>
                  <a:pt x="27423" y="8122"/>
                </a:lnTo>
                <a:lnTo>
                  <a:pt x="26690" y="8529"/>
                </a:lnTo>
                <a:lnTo>
                  <a:pt x="26745" y="8501"/>
                </a:lnTo>
                <a:lnTo>
                  <a:pt x="26745" y="8501"/>
                </a:lnTo>
                <a:lnTo>
                  <a:pt x="24114" y="9993"/>
                </a:lnTo>
                <a:cubicBezTo>
                  <a:pt x="22459" y="10916"/>
                  <a:pt x="20750" y="12000"/>
                  <a:pt x="19041" y="13167"/>
                </a:cubicBezTo>
                <a:lnTo>
                  <a:pt x="17387" y="14333"/>
                </a:lnTo>
                <a:cubicBezTo>
                  <a:pt x="15461" y="15662"/>
                  <a:pt x="14457" y="16449"/>
                  <a:pt x="13590" y="17154"/>
                </a:cubicBezTo>
                <a:lnTo>
                  <a:pt x="13617" y="17127"/>
                </a:lnTo>
                <a:lnTo>
                  <a:pt x="13617" y="17127"/>
                </a:lnTo>
                <a:cubicBezTo>
                  <a:pt x="13454" y="17235"/>
                  <a:pt x="13698" y="16991"/>
                  <a:pt x="12423" y="17941"/>
                </a:cubicBezTo>
                <a:cubicBezTo>
                  <a:pt x="11745" y="18483"/>
                  <a:pt x="10958" y="19107"/>
                  <a:pt x="10145" y="19812"/>
                </a:cubicBezTo>
                <a:lnTo>
                  <a:pt x="10823" y="19297"/>
                </a:lnTo>
                <a:lnTo>
                  <a:pt x="10823" y="19297"/>
                </a:lnTo>
                <a:cubicBezTo>
                  <a:pt x="9792" y="20165"/>
                  <a:pt x="8517" y="21250"/>
                  <a:pt x="7270" y="22470"/>
                </a:cubicBezTo>
                <a:lnTo>
                  <a:pt x="7297" y="22443"/>
                </a:lnTo>
                <a:lnTo>
                  <a:pt x="6700" y="23040"/>
                </a:lnTo>
                <a:lnTo>
                  <a:pt x="6754" y="23013"/>
                </a:lnTo>
                <a:lnTo>
                  <a:pt x="6754" y="23013"/>
                </a:lnTo>
                <a:cubicBezTo>
                  <a:pt x="5127" y="24613"/>
                  <a:pt x="3744" y="26430"/>
                  <a:pt x="2659" y="28410"/>
                </a:cubicBezTo>
                <a:lnTo>
                  <a:pt x="2740" y="28248"/>
                </a:lnTo>
                <a:lnTo>
                  <a:pt x="2659" y="28356"/>
                </a:lnTo>
                <a:cubicBezTo>
                  <a:pt x="2279" y="29143"/>
                  <a:pt x="1926" y="29929"/>
                  <a:pt x="1628" y="30743"/>
                </a:cubicBezTo>
                <a:cubicBezTo>
                  <a:pt x="1465" y="31177"/>
                  <a:pt x="1330" y="31530"/>
                  <a:pt x="1248" y="31801"/>
                </a:cubicBezTo>
                <a:cubicBezTo>
                  <a:pt x="1140" y="32072"/>
                  <a:pt x="1113" y="32289"/>
                  <a:pt x="1058" y="32452"/>
                </a:cubicBezTo>
                <a:cubicBezTo>
                  <a:pt x="950" y="32777"/>
                  <a:pt x="923" y="32994"/>
                  <a:pt x="841" y="33347"/>
                </a:cubicBezTo>
                <a:lnTo>
                  <a:pt x="868" y="33347"/>
                </a:lnTo>
                <a:lnTo>
                  <a:pt x="868" y="33401"/>
                </a:lnTo>
                <a:lnTo>
                  <a:pt x="1085" y="32642"/>
                </a:lnTo>
                <a:lnTo>
                  <a:pt x="1085" y="32669"/>
                </a:lnTo>
                <a:lnTo>
                  <a:pt x="1113" y="32669"/>
                </a:lnTo>
                <a:cubicBezTo>
                  <a:pt x="1113" y="32662"/>
                  <a:pt x="1114" y="32662"/>
                  <a:pt x="1118" y="32662"/>
                </a:cubicBezTo>
                <a:lnTo>
                  <a:pt x="1118" y="32662"/>
                </a:lnTo>
                <a:cubicBezTo>
                  <a:pt x="1129" y="32662"/>
                  <a:pt x="1160" y="32662"/>
                  <a:pt x="1221" y="32479"/>
                </a:cubicBezTo>
                <a:cubicBezTo>
                  <a:pt x="1330" y="32262"/>
                  <a:pt x="1465" y="31692"/>
                  <a:pt x="2008" y="30390"/>
                </a:cubicBezTo>
                <a:cubicBezTo>
                  <a:pt x="2116" y="30146"/>
                  <a:pt x="2252" y="29902"/>
                  <a:pt x="2360" y="29685"/>
                </a:cubicBezTo>
                <a:cubicBezTo>
                  <a:pt x="2523" y="29305"/>
                  <a:pt x="2686" y="29007"/>
                  <a:pt x="2821" y="28736"/>
                </a:cubicBezTo>
                <a:cubicBezTo>
                  <a:pt x="2984" y="28437"/>
                  <a:pt x="3120" y="28166"/>
                  <a:pt x="3282" y="27895"/>
                </a:cubicBezTo>
                <a:cubicBezTo>
                  <a:pt x="3499" y="27515"/>
                  <a:pt x="3798" y="27081"/>
                  <a:pt x="4069" y="26674"/>
                </a:cubicBezTo>
                <a:lnTo>
                  <a:pt x="4096" y="26647"/>
                </a:lnTo>
                <a:lnTo>
                  <a:pt x="4096" y="26647"/>
                </a:lnTo>
                <a:cubicBezTo>
                  <a:pt x="3337" y="27759"/>
                  <a:pt x="2713" y="28926"/>
                  <a:pt x="2170" y="30173"/>
                </a:cubicBezTo>
                <a:cubicBezTo>
                  <a:pt x="1655" y="31448"/>
                  <a:pt x="1248" y="32750"/>
                  <a:pt x="950" y="34079"/>
                </a:cubicBezTo>
                <a:lnTo>
                  <a:pt x="1085" y="33727"/>
                </a:lnTo>
                <a:lnTo>
                  <a:pt x="1085" y="33727"/>
                </a:lnTo>
                <a:cubicBezTo>
                  <a:pt x="760" y="35083"/>
                  <a:pt x="543" y="36439"/>
                  <a:pt x="407" y="37822"/>
                </a:cubicBezTo>
                <a:lnTo>
                  <a:pt x="407" y="37795"/>
                </a:lnTo>
                <a:cubicBezTo>
                  <a:pt x="353" y="38365"/>
                  <a:pt x="299" y="38989"/>
                  <a:pt x="190" y="40101"/>
                </a:cubicBezTo>
                <a:lnTo>
                  <a:pt x="190" y="40046"/>
                </a:lnTo>
                <a:cubicBezTo>
                  <a:pt x="109" y="41321"/>
                  <a:pt x="55" y="42569"/>
                  <a:pt x="0" y="43952"/>
                </a:cubicBezTo>
                <a:cubicBezTo>
                  <a:pt x="82" y="42677"/>
                  <a:pt x="163" y="41647"/>
                  <a:pt x="272" y="40426"/>
                </a:cubicBezTo>
                <a:lnTo>
                  <a:pt x="272" y="40426"/>
                </a:lnTo>
                <a:cubicBezTo>
                  <a:pt x="272" y="40609"/>
                  <a:pt x="247" y="41067"/>
                  <a:pt x="245" y="41536"/>
                </a:cubicBezTo>
                <a:lnTo>
                  <a:pt x="245" y="41536"/>
                </a:lnTo>
                <a:cubicBezTo>
                  <a:pt x="299" y="40560"/>
                  <a:pt x="380" y="39612"/>
                  <a:pt x="489" y="38555"/>
                </a:cubicBezTo>
                <a:cubicBezTo>
                  <a:pt x="597" y="37524"/>
                  <a:pt x="706" y="36792"/>
                  <a:pt x="814" y="36141"/>
                </a:cubicBezTo>
                <a:cubicBezTo>
                  <a:pt x="896" y="35517"/>
                  <a:pt x="1004" y="34947"/>
                  <a:pt x="1140" y="34242"/>
                </a:cubicBezTo>
                <a:lnTo>
                  <a:pt x="1140" y="34188"/>
                </a:lnTo>
                <a:cubicBezTo>
                  <a:pt x="1031" y="34676"/>
                  <a:pt x="923" y="35164"/>
                  <a:pt x="841" y="35652"/>
                </a:cubicBezTo>
                <a:lnTo>
                  <a:pt x="841" y="35625"/>
                </a:lnTo>
                <a:lnTo>
                  <a:pt x="819" y="35625"/>
                </a:lnTo>
                <a:cubicBezTo>
                  <a:pt x="952" y="34830"/>
                  <a:pt x="1032" y="34428"/>
                  <a:pt x="1113" y="34079"/>
                </a:cubicBezTo>
                <a:cubicBezTo>
                  <a:pt x="1194" y="33700"/>
                  <a:pt x="1302" y="33401"/>
                  <a:pt x="1492" y="32750"/>
                </a:cubicBezTo>
                <a:lnTo>
                  <a:pt x="1492" y="32804"/>
                </a:lnTo>
                <a:cubicBezTo>
                  <a:pt x="1872" y="31475"/>
                  <a:pt x="2360" y="30201"/>
                  <a:pt x="3011" y="28980"/>
                </a:cubicBezTo>
                <a:cubicBezTo>
                  <a:pt x="3635" y="27814"/>
                  <a:pt x="4367" y="26702"/>
                  <a:pt x="5208" y="25644"/>
                </a:cubicBezTo>
                <a:lnTo>
                  <a:pt x="5235" y="25617"/>
                </a:lnTo>
                <a:lnTo>
                  <a:pt x="5235" y="25617"/>
                </a:lnTo>
                <a:cubicBezTo>
                  <a:pt x="4422" y="26647"/>
                  <a:pt x="3716" y="27732"/>
                  <a:pt x="3147" y="28899"/>
                </a:cubicBezTo>
                <a:cubicBezTo>
                  <a:pt x="3608" y="28058"/>
                  <a:pt x="4150" y="27244"/>
                  <a:pt x="4747" y="26485"/>
                </a:cubicBezTo>
                <a:cubicBezTo>
                  <a:pt x="5127" y="25942"/>
                  <a:pt x="5425" y="25535"/>
                  <a:pt x="5751" y="25156"/>
                </a:cubicBezTo>
                <a:lnTo>
                  <a:pt x="5751" y="25156"/>
                </a:lnTo>
                <a:lnTo>
                  <a:pt x="5724" y="25183"/>
                </a:lnTo>
                <a:cubicBezTo>
                  <a:pt x="5886" y="24966"/>
                  <a:pt x="6076" y="24776"/>
                  <a:pt x="6239" y="24586"/>
                </a:cubicBezTo>
                <a:cubicBezTo>
                  <a:pt x="6402" y="24396"/>
                  <a:pt x="6564" y="24206"/>
                  <a:pt x="6754" y="24017"/>
                </a:cubicBezTo>
                <a:lnTo>
                  <a:pt x="6754" y="24017"/>
                </a:lnTo>
                <a:lnTo>
                  <a:pt x="6727" y="24043"/>
                </a:lnTo>
                <a:lnTo>
                  <a:pt x="7243" y="23474"/>
                </a:lnTo>
                <a:lnTo>
                  <a:pt x="7188" y="23501"/>
                </a:lnTo>
                <a:cubicBezTo>
                  <a:pt x="7915" y="22794"/>
                  <a:pt x="8210" y="22544"/>
                  <a:pt x="8245" y="22544"/>
                </a:cubicBezTo>
                <a:cubicBezTo>
                  <a:pt x="8260" y="22544"/>
                  <a:pt x="8229" y="22588"/>
                  <a:pt x="8165" y="22660"/>
                </a:cubicBezTo>
                <a:cubicBezTo>
                  <a:pt x="7921" y="22904"/>
                  <a:pt x="7785" y="23094"/>
                  <a:pt x="7649" y="23257"/>
                </a:cubicBezTo>
                <a:cubicBezTo>
                  <a:pt x="8327" y="22606"/>
                  <a:pt x="8951" y="22091"/>
                  <a:pt x="9494" y="21629"/>
                </a:cubicBezTo>
                <a:cubicBezTo>
                  <a:pt x="10389" y="20897"/>
                  <a:pt x="11637" y="19866"/>
                  <a:pt x="13183" y="18673"/>
                </a:cubicBezTo>
                <a:cubicBezTo>
                  <a:pt x="14376" y="17778"/>
                  <a:pt x="15597" y="16856"/>
                  <a:pt x="16763" y="16015"/>
                </a:cubicBezTo>
                <a:cubicBezTo>
                  <a:pt x="22106" y="12109"/>
                  <a:pt x="27857" y="8746"/>
                  <a:pt x="33878" y="6006"/>
                </a:cubicBezTo>
                <a:lnTo>
                  <a:pt x="33878" y="6006"/>
                </a:lnTo>
                <a:lnTo>
                  <a:pt x="33851" y="6033"/>
                </a:lnTo>
                <a:cubicBezTo>
                  <a:pt x="37459" y="4379"/>
                  <a:pt x="41229" y="3050"/>
                  <a:pt x="45080" y="2046"/>
                </a:cubicBezTo>
                <a:cubicBezTo>
                  <a:pt x="45758" y="1883"/>
                  <a:pt x="46464" y="1748"/>
                  <a:pt x="47196" y="1585"/>
                </a:cubicBezTo>
                <a:cubicBezTo>
                  <a:pt x="48823" y="1287"/>
                  <a:pt x="50505" y="1097"/>
                  <a:pt x="52187" y="1042"/>
                </a:cubicBezTo>
                <a:cubicBezTo>
                  <a:pt x="52463" y="1033"/>
                  <a:pt x="52739" y="1029"/>
                  <a:pt x="53016" y="1029"/>
                </a:cubicBezTo>
                <a:cubicBezTo>
                  <a:pt x="54401" y="1029"/>
                  <a:pt x="55799" y="1142"/>
                  <a:pt x="57178" y="1368"/>
                </a:cubicBezTo>
                <a:cubicBezTo>
                  <a:pt x="57584" y="1422"/>
                  <a:pt x="57937" y="1531"/>
                  <a:pt x="58344" y="1612"/>
                </a:cubicBezTo>
                <a:cubicBezTo>
                  <a:pt x="58724" y="1693"/>
                  <a:pt x="59103" y="1802"/>
                  <a:pt x="59483" y="1910"/>
                </a:cubicBezTo>
                <a:cubicBezTo>
                  <a:pt x="60215" y="2100"/>
                  <a:pt x="60948" y="2372"/>
                  <a:pt x="61680" y="2697"/>
                </a:cubicBezTo>
                <a:cubicBezTo>
                  <a:pt x="63091" y="3294"/>
                  <a:pt x="64365" y="4162"/>
                  <a:pt x="65423" y="5274"/>
                </a:cubicBezTo>
                <a:cubicBezTo>
                  <a:pt x="66291" y="6142"/>
                  <a:pt x="66888" y="7227"/>
                  <a:pt x="67241" y="8420"/>
                </a:cubicBezTo>
                <a:cubicBezTo>
                  <a:pt x="67566" y="9559"/>
                  <a:pt x="67566" y="10780"/>
                  <a:pt x="67213" y="11919"/>
                </a:cubicBezTo>
                <a:cubicBezTo>
                  <a:pt x="67078" y="12353"/>
                  <a:pt x="66861" y="12787"/>
                  <a:pt x="66590" y="13167"/>
                </a:cubicBezTo>
                <a:cubicBezTo>
                  <a:pt x="66318" y="13601"/>
                  <a:pt x="65966" y="14008"/>
                  <a:pt x="65559" y="14333"/>
                </a:cubicBezTo>
                <a:cubicBezTo>
                  <a:pt x="65152" y="14686"/>
                  <a:pt x="64691" y="14984"/>
                  <a:pt x="64230" y="15228"/>
                </a:cubicBezTo>
                <a:cubicBezTo>
                  <a:pt x="63742" y="15472"/>
                  <a:pt x="63226" y="15689"/>
                  <a:pt x="62684" y="15879"/>
                </a:cubicBezTo>
                <a:cubicBezTo>
                  <a:pt x="62114" y="16069"/>
                  <a:pt x="61572" y="16232"/>
                  <a:pt x="60975" y="16340"/>
                </a:cubicBezTo>
                <a:lnTo>
                  <a:pt x="61002" y="16340"/>
                </a:lnTo>
                <a:cubicBezTo>
                  <a:pt x="60243" y="16530"/>
                  <a:pt x="59456" y="16666"/>
                  <a:pt x="58642" y="16774"/>
                </a:cubicBezTo>
                <a:cubicBezTo>
                  <a:pt x="54953" y="17344"/>
                  <a:pt x="51237" y="17751"/>
                  <a:pt x="47521" y="18320"/>
                </a:cubicBezTo>
                <a:cubicBezTo>
                  <a:pt x="45813" y="18592"/>
                  <a:pt x="43887" y="18917"/>
                  <a:pt x="42476" y="19243"/>
                </a:cubicBezTo>
                <a:cubicBezTo>
                  <a:pt x="41581" y="19378"/>
                  <a:pt x="39954" y="19785"/>
                  <a:pt x="38815" y="20056"/>
                </a:cubicBezTo>
                <a:cubicBezTo>
                  <a:pt x="38796" y="20066"/>
                  <a:pt x="38777" y="20075"/>
                  <a:pt x="38756" y="20084"/>
                </a:cubicBezTo>
                <a:lnTo>
                  <a:pt x="38756" y="20084"/>
                </a:lnTo>
                <a:lnTo>
                  <a:pt x="37567" y="20382"/>
                </a:lnTo>
                <a:cubicBezTo>
                  <a:pt x="37133" y="20517"/>
                  <a:pt x="36672" y="20653"/>
                  <a:pt x="36211" y="20816"/>
                </a:cubicBezTo>
                <a:cubicBezTo>
                  <a:pt x="35234" y="21168"/>
                  <a:pt x="34177" y="21521"/>
                  <a:pt x="33173" y="21955"/>
                </a:cubicBezTo>
                <a:cubicBezTo>
                  <a:pt x="32956" y="21982"/>
                  <a:pt x="32956" y="21982"/>
                  <a:pt x="31871" y="22416"/>
                </a:cubicBezTo>
                <a:cubicBezTo>
                  <a:pt x="31871" y="22470"/>
                  <a:pt x="31681" y="22552"/>
                  <a:pt x="31139" y="22823"/>
                </a:cubicBezTo>
                <a:lnTo>
                  <a:pt x="30027" y="23392"/>
                </a:lnTo>
                <a:lnTo>
                  <a:pt x="29213" y="23826"/>
                </a:lnTo>
                <a:cubicBezTo>
                  <a:pt x="28915" y="23989"/>
                  <a:pt x="28589" y="24179"/>
                  <a:pt x="28236" y="24396"/>
                </a:cubicBezTo>
                <a:lnTo>
                  <a:pt x="27450" y="24857"/>
                </a:lnTo>
                <a:cubicBezTo>
                  <a:pt x="27179" y="25020"/>
                  <a:pt x="26934" y="25210"/>
                  <a:pt x="26663" y="25372"/>
                </a:cubicBezTo>
                <a:cubicBezTo>
                  <a:pt x="26419" y="25535"/>
                  <a:pt x="26148" y="25725"/>
                  <a:pt x="25904" y="25888"/>
                </a:cubicBezTo>
                <a:lnTo>
                  <a:pt x="25171" y="26430"/>
                </a:lnTo>
                <a:lnTo>
                  <a:pt x="25199" y="26430"/>
                </a:lnTo>
                <a:cubicBezTo>
                  <a:pt x="24683" y="26810"/>
                  <a:pt x="24249" y="27190"/>
                  <a:pt x="23734" y="27651"/>
                </a:cubicBezTo>
                <a:cubicBezTo>
                  <a:pt x="22323" y="28871"/>
                  <a:pt x="21049" y="30228"/>
                  <a:pt x="19909" y="31692"/>
                </a:cubicBezTo>
                <a:lnTo>
                  <a:pt x="19421" y="32370"/>
                </a:lnTo>
                <a:cubicBezTo>
                  <a:pt x="19258" y="32642"/>
                  <a:pt x="19096" y="32940"/>
                  <a:pt x="18879" y="33266"/>
                </a:cubicBezTo>
                <a:lnTo>
                  <a:pt x="18553" y="33808"/>
                </a:lnTo>
                <a:cubicBezTo>
                  <a:pt x="18445" y="33971"/>
                  <a:pt x="18336" y="34188"/>
                  <a:pt x="18228" y="34378"/>
                </a:cubicBezTo>
                <a:cubicBezTo>
                  <a:pt x="17984" y="34812"/>
                  <a:pt x="17767" y="35246"/>
                  <a:pt x="17577" y="35707"/>
                </a:cubicBezTo>
                <a:lnTo>
                  <a:pt x="17197" y="36602"/>
                </a:lnTo>
                <a:cubicBezTo>
                  <a:pt x="17088" y="36900"/>
                  <a:pt x="16980" y="37198"/>
                  <a:pt x="16872" y="37497"/>
                </a:cubicBezTo>
                <a:cubicBezTo>
                  <a:pt x="16627" y="38121"/>
                  <a:pt x="16465" y="38772"/>
                  <a:pt x="16356" y="39450"/>
                </a:cubicBezTo>
                <a:cubicBezTo>
                  <a:pt x="16166" y="40806"/>
                  <a:pt x="16329" y="42189"/>
                  <a:pt x="16899" y="43437"/>
                </a:cubicBezTo>
                <a:cubicBezTo>
                  <a:pt x="17197" y="44115"/>
                  <a:pt x="17739" y="44685"/>
                  <a:pt x="18390" y="45064"/>
                </a:cubicBezTo>
                <a:cubicBezTo>
                  <a:pt x="18847" y="45302"/>
                  <a:pt x="19352" y="45416"/>
                  <a:pt x="19865" y="45416"/>
                </a:cubicBezTo>
                <a:cubicBezTo>
                  <a:pt x="20114" y="45416"/>
                  <a:pt x="20366" y="45389"/>
                  <a:pt x="20615" y="45336"/>
                </a:cubicBezTo>
                <a:cubicBezTo>
                  <a:pt x="21266" y="45173"/>
                  <a:pt x="21917" y="44875"/>
                  <a:pt x="22486" y="44495"/>
                </a:cubicBezTo>
                <a:cubicBezTo>
                  <a:pt x="23056" y="44142"/>
                  <a:pt x="23544" y="43762"/>
                  <a:pt x="24086" y="43410"/>
                </a:cubicBezTo>
                <a:cubicBezTo>
                  <a:pt x="25226" y="42623"/>
                  <a:pt x="26148" y="41972"/>
                  <a:pt x="27124" y="41348"/>
                </a:cubicBezTo>
                <a:cubicBezTo>
                  <a:pt x="27638" y="41022"/>
                  <a:pt x="28091" y="40695"/>
                  <a:pt x="28328" y="40507"/>
                </a:cubicBezTo>
                <a:lnTo>
                  <a:pt x="28328" y="40507"/>
                </a:lnTo>
                <a:lnTo>
                  <a:pt x="28019" y="40725"/>
                </a:lnTo>
                <a:lnTo>
                  <a:pt x="28481" y="40372"/>
                </a:lnTo>
                <a:lnTo>
                  <a:pt x="28399" y="40426"/>
                </a:lnTo>
                <a:lnTo>
                  <a:pt x="29104" y="39938"/>
                </a:lnTo>
                <a:lnTo>
                  <a:pt x="29104" y="39938"/>
                </a:lnTo>
                <a:lnTo>
                  <a:pt x="29077" y="39965"/>
                </a:lnTo>
                <a:lnTo>
                  <a:pt x="30461" y="39043"/>
                </a:lnTo>
                <a:lnTo>
                  <a:pt x="31112" y="38555"/>
                </a:lnTo>
                <a:cubicBezTo>
                  <a:pt x="33037" y="37198"/>
                  <a:pt x="35099" y="35761"/>
                  <a:pt x="37160" y="34432"/>
                </a:cubicBezTo>
                <a:cubicBezTo>
                  <a:pt x="38571" y="33564"/>
                  <a:pt x="40849" y="32126"/>
                  <a:pt x="42856" y="31258"/>
                </a:cubicBezTo>
                <a:cubicBezTo>
                  <a:pt x="43477" y="30980"/>
                  <a:pt x="43692" y="30888"/>
                  <a:pt x="43649" y="30888"/>
                </a:cubicBezTo>
                <a:cubicBezTo>
                  <a:pt x="43645" y="30888"/>
                  <a:pt x="43640" y="30888"/>
                  <a:pt x="43634" y="30889"/>
                </a:cubicBezTo>
                <a:lnTo>
                  <a:pt x="43634" y="30889"/>
                </a:lnTo>
                <a:cubicBezTo>
                  <a:pt x="44122" y="30677"/>
                  <a:pt x="44625" y="30480"/>
                  <a:pt x="45142" y="30307"/>
                </a:cubicBezTo>
                <a:lnTo>
                  <a:pt x="45142" y="30307"/>
                </a:lnTo>
                <a:cubicBezTo>
                  <a:pt x="45121" y="30316"/>
                  <a:pt x="45101" y="30326"/>
                  <a:pt x="45080" y="30336"/>
                </a:cubicBezTo>
                <a:cubicBezTo>
                  <a:pt x="45127" y="30316"/>
                  <a:pt x="45175" y="30297"/>
                  <a:pt x="45222" y="30280"/>
                </a:cubicBezTo>
                <a:lnTo>
                  <a:pt x="45222" y="30280"/>
                </a:lnTo>
                <a:cubicBezTo>
                  <a:pt x="45195" y="30289"/>
                  <a:pt x="45168" y="30298"/>
                  <a:pt x="45142" y="30307"/>
                </a:cubicBezTo>
                <a:lnTo>
                  <a:pt x="45142" y="30307"/>
                </a:lnTo>
                <a:cubicBezTo>
                  <a:pt x="45284" y="30241"/>
                  <a:pt x="45430" y="30194"/>
                  <a:pt x="45596" y="30146"/>
                </a:cubicBezTo>
                <a:cubicBezTo>
                  <a:pt x="47265" y="29628"/>
                  <a:pt x="48990" y="29353"/>
                  <a:pt x="50740" y="29353"/>
                </a:cubicBezTo>
                <a:cubicBezTo>
                  <a:pt x="51095" y="29353"/>
                  <a:pt x="51450" y="29364"/>
                  <a:pt x="51807" y="29387"/>
                </a:cubicBezTo>
                <a:cubicBezTo>
                  <a:pt x="53028" y="29441"/>
                  <a:pt x="54248" y="29712"/>
                  <a:pt x="55415" y="30146"/>
                </a:cubicBezTo>
                <a:cubicBezTo>
                  <a:pt x="56581" y="30580"/>
                  <a:pt x="57639" y="31231"/>
                  <a:pt x="58561" y="32072"/>
                </a:cubicBezTo>
                <a:cubicBezTo>
                  <a:pt x="58968" y="32425"/>
                  <a:pt x="59347" y="32859"/>
                  <a:pt x="59673" y="33293"/>
                </a:cubicBezTo>
                <a:cubicBezTo>
                  <a:pt x="60161" y="33944"/>
                  <a:pt x="60568" y="34649"/>
                  <a:pt x="60894" y="35408"/>
                </a:cubicBezTo>
                <a:cubicBezTo>
                  <a:pt x="61219" y="36168"/>
                  <a:pt x="61463" y="36981"/>
                  <a:pt x="61545" y="37795"/>
                </a:cubicBezTo>
                <a:cubicBezTo>
                  <a:pt x="61707" y="39124"/>
                  <a:pt x="61490" y="40453"/>
                  <a:pt x="60894" y="41647"/>
                </a:cubicBezTo>
                <a:cubicBezTo>
                  <a:pt x="60812" y="41810"/>
                  <a:pt x="60731" y="41999"/>
                  <a:pt x="60622" y="42162"/>
                </a:cubicBezTo>
                <a:cubicBezTo>
                  <a:pt x="60541" y="42325"/>
                  <a:pt x="60432" y="42460"/>
                  <a:pt x="60324" y="42596"/>
                </a:cubicBezTo>
                <a:lnTo>
                  <a:pt x="60161" y="42840"/>
                </a:lnTo>
                <a:lnTo>
                  <a:pt x="59971" y="43030"/>
                </a:lnTo>
                <a:cubicBezTo>
                  <a:pt x="59844" y="43158"/>
                  <a:pt x="59740" y="43310"/>
                  <a:pt x="59615" y="43440"/>
                </a:cubicBezTo>
                <a:lnTo>
                  <a:pt x="59615" y="43440"/>
                </a:lnTo>
                <a:lnTo>
                  <a:pt x="59239" y="43762"/>
                </a:lnTo>
                <a:cubicBezTo>
                  <a:pt x="59158" y="43844"/>
                  <a:pt x="59076" y="43925"/>
                  <a:pt x="58968" y="44007"/>
                </a:cubicBezTo>
                <a:lnTo>
                  <a:pt x="58615" y="44278"/>
                </a:lnTo>
                <a:cubicBezTo>
                  <a:pt x="58100" y="44685"/>
                  <a:pt x="57530" y="45010"/>
                  <a:pt x="56961" y="45308"/>
                </a:cubicBezTo>
                <a:cubicBezTo>
                  <a:pt x="55198" y="46068"/>
                  <a:pt x="53299" y="46529"/>
                  <a:pt x="51400" y="46610"/>
                </a:cubicBezTo>
                <a:cubicBezTo>
                  <a:pt x="50997" y="46628"/>
                  <a:pt x="50593" y="46637"/>
                  <a:pt x="50189" y="46637"/>
                </a:cubicBezTo>
                <a:cubicBezTo>
                  <a:pt x="49318" y="46637"/>
                  <a:pt x="48447" y="46595"/>
                  <a:pt x="47576" y="46502"/>
                </a:cubicBezTo>
                <a:cubicBezTo>
                  <a:pt x="46301" y="46393"/>
                  <a:pt x="45026" y="46231"/>
                  <a:pt x="43724" y="46095"/>
                </a:cubicBezTo>
                <a:cubicBezTo>
                  <a:pt x="42328" y="45948"/>
                  <a:pt x="40908" y="45825"/>
                  <a:pt x="39486" y="45825"/>
                </a:cubicBezTo>
                <a:cubicBezTo>
                  <a:pt x="38283" y="45825"/>
                  <a:pt x="37079" y="45913"/>
                  <a:pt x="35885" y="46149"/>
                </a:cubicBezTo>
                <a:cubicBezTo>
                  <a:pt x="35560" y="46204"/>
                  <a:pt x="35261" y="46258"/>
                  <a:pt x="34963" y="46339"/>
                </a:cubicBezTo>
                <a:cubicBezTo>
                  <a:pt x="34665" y="46421"/>
                  <a:pt x="34339" y="46529"/>
                  <a:pt x="34041" y="46638"/>
                </a:cubicBezTo>
                <a:cubicBezTo>
                  <a:pt x="33444" y="46855"/>
                  <a:pt x="32875" y="47126"/>
                  <a:pt x="32332" y="47478"/>
                </a:cubicBezTo>
                <a:cubicBezTo>
                  <a:pt x="31220" y="48129"/>
                  <a:pt x="30244" y="48970"/>
                  <a:pt x="29430" y="49974"/>
                </a:cubicBezTo>
                <a:cubicBezTo>
                  <a:pt x="28589" y="50977"/>
                  <a:pt x="28019" y="52144"/>
                  <a:pt x="27694" y="53419"/>
                </a:cubicBezTo>
                <a:cubicBezTo>
                  <a:pt x="27558" y="54042"/>
                  <a:pt x="27504" y="54693"/>
                  <a:pt x="27585" y="55371"/>
                </a:cubicBezTo>
                <a:cubicBezTo>
                  <a:pt x="27613" y="55697"/>
                  <a:pt x="27667" y="56022"/>
                  <a:pt x="27748" y="56321"/>
                </a:cubicBezTo>
                <a:lnTo>
                  <a:pt x="27802" y="56565"/>
                </a:lnTo>
                <a:lnTo>
                  <a:pt x="27911" y="56836"/>
                </a:lnTo>
                <a:cubicBezTo>
                  <a:pt x="27992" y="57080"/>
                  <a:pt x="28101" y="57270"/>
                  <a:pt x="28209" y="57514"/>
                </a:cubicBezTo>
                <a:cubicBezTo>
                  <a:pt x="28236" y="57596"/>
                  <a:pt x="28264" y="57677"/>
                  <a:pt x="28318" y="57758"/>
                </a:cubicBezTo>
                <a:cubicBezTo>
                  <a:pt x="28399" y="57758"/>
                  <a:pt x="28508" y="57704"/>
                  <a:pt x="28589" y="57704"/>
                </a:cubicBezTo>
                <a:lnTo>
                  <a:pt x="29159" y="57514"/>
                </a:lnTo>
                <a:lnTo>
                  <a:pt x="29728" y="57351"/>
                </a:lnTo>
                <a:cubicBezTo>
                  <a:pt x="29918" y="57297"/>
                  <a:pt x="30081" y="57243"/>
                  <a:pt x="30244" y="57189"/>
                </a:cubicBezTo>
                <a:cubicBezTo>
                  <a:pt x="30596" y="57107"/>
                  <a:pt x="30922" y="56999"/>
                  <a:pt x="31274" y="56917"/>
                </a:cubicBezTo>
                <a:cubicBezTo>
                  <a:pt x="31952" y="56728"/>
                  <a:pt x="32630" y="56565"/>
                  <a:pt x="33336" y="56402"/>
                </a:cubicBezTo>
                <a:cubicBezTo>
                  <a:pt x="34692" y="56077"/>
                  <a:pt x="36102" y="55805"/>
                  <a:pt x="37486" y="55616"/>
                </a:cubicBezTo>
                <a:cubicBezTo>
                  <a:pt x="39764" y="55263"/>
                  <a:pt x="42070" y="55046"/>
                  <a:pt x="44375" y="54992"/>
                </a:cubicBezTo>
                <a:lnTo>
                  <a:pt x="45569" y="54965"/>
                </a:lnTo>
                <a:lnTo>
                  <a:pt x="46871" y="54965"/>
                </a:lnTo>
                <a:lnTo>
                  <a:pt x="47521" y="54992"/>
                </a:lnTo>
                <a:cubicBezTo>
                  <a:pt x="49393" y="55019"/>
                  <a:pt x="51237" y="55317"/>
                  <a:pt x="53001" y="55914"/>
                </a:cubicBezTo>
                <a:cubicBezTo>
                  <a:pt x="53868" y="56212"/>
                  <a:pt x="54682" y="56619"/>
                  <a:pt x="55442" y="57134"/>
                </a:cubicBezTo>
                <a:cubicBezTo>
                  <a:pt x="56174" y="57623"/>
                  <a:pt x="56798" y="58274"/>
                  <a:pt x="57232" y="59033"/>
                </a:cubicBezTo>
                <a:cubicBezTo>
                  <a:pt x="57530" y="59576"/>
                  <a:pt x="57720" y="60172"/>
                  <a:pt x="57801" y="60796"/>
                </a:cubicBezTo>
                <a:cubicBezTo>
                  <a:pt x="57856" y="61393"/>
                  <a:pt x="57774" y="62017"/>
                  <a:pt x="57612" y="62613"/>
                </a:cubicBezTo>
                <a:cubicBezTo>
                  <a:pt x="57422" y="63210"/>
                  <a:pt x="57123" y="63780"/>
                  <a:pt x="56744" y="64268"/>
                </a:cubicBezTo>
                <a:cubicBezTo>
                  <a:pt x="56364" y="64783"/>
                  <a:pt x="55930" y="65244"/>
                  <a:pt x="55442" y="65624"/>
                </a:cubicBezTo>
                <a:cubicBezTo>
                  <a:pt x="54628" y="66275"/>
                  <a:pt x="53706" y="66791"/>
                  <a:pt x="52729" y="67116"/>
                </a:cubicBezTo>
                <a:cubicBezTo>
                  <a:pt x="51726" y="67414"/>
                  <a:pt x="50695" y="67631"/>
                  <a:pt x="49664" y="67713"/>
                </a:cubicBezTo>
                <a:cubicBezTo>
                  <a:pt x="48968" y="67767"/>
                  <a:pt x="48266" y="67785"/>
                  <a:pt x="47559" y="67785"/>
                </a:cubicBezTo>
                <a:cubicBezTo>
                  <a:pt x="46144" y="67785"/>
                  <a:pt x="44710" y="67713"/>
                  <a:pt x="43263" y="67713"/>
                </a:cubicBezTo>
                <a:cubicBezTo>
                  <a:pt x="43139" y="67710"/>
                  <a:pt x="43015" y="67709"/>
                  <a:pt x="42891" y="67709"/>
                </a:cubicBezTo>
                <a:cubicBezTo>
                  <a:pt x="41527" y="67709"/>
                  <a:pt x="40187" y="67846"/>
                  <a:pt x="38869" y="68120"/>
                </a:cubicBezTo>
                <a:cubicBezTo>
                  <a:pt x="37431" y="68418"/>
                  <a:pt x="36048" y="68988"/>
                  <a:pt x="34882" y="69856"/>
                </a:cubicBezTo>
                <a:cubicBezTo>
                  <a:pt x="33661" y="70723"/>
                  <a:pt x="32766" y="71944"/>
                  <a:pt x="32278" y="73354"/>
                </a:cubicBezTo>
                <a:cubicBezTo>
                  <a:pt x="31763" y="74765"/>
                  <a:pt x="31627" y="76311"/>
                  <a:pt x="31871" y="77803"/>
                </a:cubicBezTo>
                <a:cubicBezTo>
                  <a:pt x="31871" y="77911"/>
                  <a:pt x="31925" y="78020"/>
                  <a:pt x="31925" y="78128"/>
                </a:cubicBezTo>
                <a:cubicBezTo>
                  <a:pt x="31979" y="78345"/>
                  <a:pt x="32034" y="78562"/>
                  <a:pt x="32088" y="78752"/>
                </a:cubicBezTo>
                <a:cubicBezTo>
                  <a:pt x="32115" y="78969"/>
                  <a:pt x="32169" y="79186"/>
                  <a:pt x="32251" y="79376"/>
                </a:cubicBezTo>
                <a:lnTo>
                  <a:pt x="32468" y="80000"/>
                </a:lnTo>
                <a:lnTo>
                  <a:pt x="32712" y="80569"/>
                </a:lnTo>
                <a:cubicBezTo>
                  <a:pt x="32793" y="80786"/>
                  <a:pt x="32902" y="80976"/>
                  <a:pt x="33010" y="81166"/>
                </a:cubicBezTo>
                <a:cubicBezTo>
                  <a:pt x="33092" y="81356"/>
                  <a:pt x="33200" y="81546"/>
                  <a:pt x="33309" y="81736"/>
                </a:cubicBezTo>
                <a:cubicBezTo>
                  <a:pt x="34204" y="83173"/>
                  <a:pt x="35451" y="84367"/>
                  <a:pt x="36943" y="85208"/>
                </a:cubicBezTo>
                <a:cubicBezTo>
                  <a:pt x="37920" y="85777"/>
                  <a:pt x="38950" y="86211"/>
                  <a:pt x="40035" y="86510"/>
                </a:cubicBezTo>
                <a:cubicBezTo>
                  <a:pt x="41450" y="86894"/>
                  <a:pt x="42911" y="87097"/>
                  <a:pt x="44383" y="87097"/>
                </a:cubicBezTo>
                <a:cubicBezTo>
                  <a:pt x="44886" y="87097"/>
                  <a:pt x="45390" y="87073"/>
                  <a:pt x="45894" y="87025"/>
                </a:cubicBezTo>
                <a:cubicBezTo>
                  <a:pt x="46165" y="87025"/>
                  <a:pt x="46382" y="86998"/>
                  <a:pt x="46545" y="86971"/>
                </a:cubicBezTo>
                <a:cubicBezTo>
                  <a:pt x="46823" y="86931"/>
                  <a:pt x="46912" y="86906"/>
                  <a:pt x="46855" y="86906"/>
                </a:cubicBezTo>
                <a:cubicBezTo>
                  <a:pt x="46834" y="86906"/>
                  <a:pt x="46793" y="86909"/>
                  <a:pt x="46735" y="86916"/>
                </a:cubicBezTo>
                <a:cubicBezTo>
                  <a:pt x="46491" y="86916"/>
                  <a:pt x="45948" y="86971"/>
                  <a:pt x="45189" y="86971"/>
                </a:cubicBezTo>
                <a:cubicBezTo>
                  <a:pt x="44983" y="86978"/>
                  <a:pt x="44779" y="86982"/>
                  <a:pt x="44574" y="86982"/>
                </a:cubicBezTo>
                <a:cubicBezTo>
                  <a:pt x="43349" y="86982"/>
                  <a:pt x="42143" y="86843"/>
                  <a:pt x="40958" y="86564"/>
                </a:cubicBezTo>
                <a:cubicBezTo>
                  <a:pt x="40252" y="86401"/>
                  <a:pt x="39574" y="86184"/>
                  <a:pt x="38923" y="85940"/>
                </a:cubicBezTo>
                <a:cubicBezTo>
                  <a:pt x="38293" y="85688"/>
                  <a:pt x="37687" y="85389"/>
                  <a:pt x="37125" y="85043"/>
                </a:cubicBezTo>
                <a:lnTo>
                  <a:pt x="37125" y="85043"/>
                </a:lnTo>
                <a:cubicBezTo>
                  <a:pt x="38018" y="85508"/>
                  <a:pt x="38960" y="85898"/>
                  <a:pt x="39927" y="86211"/>
                </a:cubicBezTo>
                <a:cubicBezTo>
                  <a:pt x="40849" y="86482"/>
                  <a:pt x="41798" y="86672"/>
                  <a:pt x="42775" y="86754"/>
                </a:cubicBezTo>
                <a:cubicBezTo>
                  <a:pt x="43408" y="86816"/>
                  <a:pt x="44042" y="86849"/>
                  <a:pt x="44676" y="86849"/>
                </a:cubicBezTo>
                <a:cubicBezTo>
                  <a:pt x="45425" y="86849"/>
                  <a:pt x="46175" y="86802"/>
                  <a:pt x="46925" y="86699"/>
                </a:cubicBezTo>
                <a:cubicBezTo>
                  <a:pt x="47494" y="86645"/>
                  <a:pt x="48037" y="86564"/>
                  <a:pt x="48579" y="86401"/>
                </a:cubicBezTo>
                <a:cubicBezTo>
                  <a:pt x="48634" y="86374"/>
                  <a:pt x="48579" y="86374"/>
                  <a:pt x="48579" y="86347"/>
                </a:cubicBezTo>
                <a:cubicBezTo>
                  <a:pt x="47576" y="86537"/>
                  <a:pt x="46545" y="86645"/>
                  <a:pt x="45514" y="86672"/>
                </a:cubicBezTo>
                <a:cubicBezTo>
                  <a:pt x="44646" y="86672"/>
                  <a:pt x="43778" y="86645"/>
                  <a:pt x="42910" y="86537"/>
                </a:cubicBezTo>
                <a:cubicBezTo>
                  <a:pt x="42015" y="86428"/>
                  <a:pt x="41120" y="86238"/>
                  <a:pt x="40252" y="85994"/>
                </a:cubicBezTo>
                <a:cubicBezTo>
                  <a:pt x="38408" y="85479"/>
                  <a:pt x="36699" y="84529"/>
                  <a:pt x="35316" y="83255"/>
                </a:cubicBezTo>
                <a:cubicBezTo>
                  <a:pt x="34692" y="82658"/>
                  <a:pt x="34149" y="81953"/>
                  <a:pt x="33715" y="81220"/>
                </a:cubicBezTo>
                <a:cubicBezTo>
                  <a:pt x="33281" y="80461"/>
                  <a:pt x="32956" y="79674"/>
                  <a:pt x="32739" y="78834"/>
                </a:cubicBezTo>
                <a:cubicBezTo>
                  <a:pt x="32386" y="77532"/>
                  <a:pt x="32332" y="76175"/>
                  <a:pt x="32549" y="74873"/>
                </a:cubicBezTo>
                <a:cubicBezTo>
                  <a:pt x="32739" y="73571"/>
                  <a:pt x="33309" y="72351"/>
                  <a:pt x="34177" y="71374"/>
                </a:cubicBezTo>
                <a:cubicBezTo>
                  <a:pt x="34421" y="71049"/>
                  <a:pt x="34719" y="70778"/>
                  <a:pt x="35044" y="70534"/>
                </a:cubicBezTo>
                <a:cubicBezTo>
                  <a:pt x="35560" y="70127"/>
                  <a:pt x="36102" y="69801"/>
                  <a:pt x="36699" y="69530"/>
                </a:cubicBezTo>
                <a:lnTo>
                  <a:pt x="36699" y="69530"/>
                </a:lnTo>
                <a:cubicBezTo>
                  <a:pt x="35885" y="69910"/>
                  <a:pt x="35126" y="70425"/>
                  <a:pt x="34475" y="71049"/>
                </a:cubicBezTo>
                <a:cubicBezTo>
                  <a:pt x="33797" y="71781"/>
                  <a:pt x="33281" y="72622"/>
                  <a:pt x="32929" y="73544"/>
                </a:cubicBezTo>
                <a:cubicBezTo>
                  <a:pt x="32576" y="74602"/>
                  <a:pt x="32413" y="75687"/>
                  <a:pt x="32468" y="76799"/>
                </a:cubicBezTo>
                <a:cubicBezTo>
                  <a:pt x="32495" y="77233"/>
                  <a:pt x="32549" y="77640"/>
                  <a:pt x="32630" y="78074"/>
                </a:cubicBezTo>
                <a:cubicBezTo>
                  <a:pt x="32712" y="78508"/>
                  <a:pt x="32820" y="78915"/>
                  <a:pt x="32956" y="79349"/>
                </a:cubicBezTo>
                <a:cubicBezTo>
                  <a:pt x="33092" y="79756"/>
                  <a:pt x="33254" y="80135"/>
                  <a:pt x="33444" y="80542"/>
                </a:cubicBezTo>
                <a:cubicBezTo>
                  <a:pt x="33634" y="80922"/>
                  <a:pt x="33851" y="81275"/>
                  <a:pt x="34068" y="81654"/>
                </a:cubicBezTo>
                <a:cubicBezTo>
                  <a:pt x="34502" y="82278"/>
                  <a:pt x="34990" y="82875"/>
                  <a:pt x="35560" y="83390"/>
                </a:cubicBezTo>
                <a:cubicBezTo>
                  <a:pt x="35831" y="83634"/>
                  <a:pt x="36129" y="83851"/>
                  <a:pt x="36455" y="84096"/>
                </a:cubicBezTo>
                <a:cubicBezTo>
                  <a:pt x="36591" y="84177"/>
                  <a:pt x="36753" y="84313"/>
                  <a:pt x="36916" y="84394"/>
                </a:cubicBezTo>
                <a:lnTo>
                  <a:pt x="37377" y="84692"/>
                </a:lnTo>
                <a:cubicBezTo>
                  <a:pt x="38679" y="85425"/>
                  <a:pt x="40117" y="85940"/>
                  <a:pt x="41581" y="86184"/>
                </a:cubicBezTo>
                <a:cubicBezTo>
                  <a:pt x="42247" y="86313"/>
                  <a:pt x="43065" y="86391"/>
                  <a:pt x="43216" y="86391"/>
                </a:cubicBezTo>
                <a:cubicBezTo>
                  <a:pt x="43256" y="86391"/>
                  <a:pt x="43250" y="86385"/>
                  <a:pt x="43182" y="86374"/>
                </a:cubicBezTo>
                <a:cubicBezTo>
                  <a:pt x="42856" y="86320"/>
                  <a:pt x="41690" y="86184"/>
                  <a:pt x="40822" y="85940"/>
                </a:cubicBezTo>
                <a:lnTo>
                  <a:pt x="40008" y="85723"/>
                </a:lnTo>
                <a:cubicBezTo>
                  <a:pt x="39737" y="85642"/>
                  <a:pt x="39493" y="85533"/>
                  <a:pt x="39222" y="85452"/>
                </a:cubicBezTo>
                <a:cubicBezTo>
                  <a:pt x="38326" y="85099"/>
                  <a:pt x="37486" y="84665"/>
                  <a:pt x="36699" y="84123"/>
                </a:cubicBezTo>
                <a:cubicBezTo>
                  <a:pt x="36509" y="83987"/>
                  <a:pt x="36319" y="83851"/>
                  <a:pt x="36129" y="83716"/>
                </a:cubicBezTo>
                <a:lnTo>
                  <a:pt x="35587" y="83255"/>
                </a:lnTo>
                <a:cubicBezTo>
                  <a:pt x="35234" y="82929"/>
                  <a:pt x="34936" y="82577"/>
                  <a:pt x="34638" y="82224"/>
                </a:cubicBezTo>
                <a:cubicBezTo>
                  <a:pt x="34041" y="81465"/>
                  <a:pt x="33580" y="80651"/>
                  <a:pt x="33227" y="79756"/>
                </a:cubicBezTo>
                <a:cubicBezTo>
                  <a:pt x="32902" y="78861"/>
                  <a:pt x="32685" y="77938"/>
                  <a:pt x="32630" y="76989"/>
                </a:cubicBezTo>
                <a:cubicBezTo>
                  <a:pt x="32549" y="76094"/>
                  <a:pt x="32630" y="75226"/>
                  <a:pt x="32847" y="74358"/>
                </a:cubicBezTo>
                <a:cubicBezTo>
                  <a:pt x="33037" y="73490"/>
                  <a:pt x="33390" y="72704"/>
                  <a:pt x="33905" y="71971"/>
                </a:cubicBezTo>
                <a:cubicBezTo>
                  <a:pt x="34936" y="70561"/>
                  <a:pt x="36509" y="69639"/>
                  <a:pt x="38218" y="69150"/>
                </a:cubicBezTo>
                <a:cubicBezTo>
                  <a:pt x="39439" y="68798"/>
                  <a:pt x="40686" y="68608"/>
                  <a:pt x="41934" y="68581"/>
                </a:cubicBezTo>
                <a:cubicBezTo>
                  <a:pt x="42329" y="68564"/>
                  <a:pt x="42727" y="68557"/>
                  <a:pt x="43126" y="68557"/>
                </a:cubicBezTo>
                <a:cubicBezTo>
                  <a:pt x="44014" y="68557"/>
                  <a:pt x="44906" y="68589"/>
                  <a:pt x="45786" y="68608"/>
                </a:cubicBezTo>
                <a:cubicBezTo>
                  <a:pt x="46314" y="68623"/>
                  <a:pt x="46846" y="68634"/>
                  <a:pt x="47380" y="68634"/>
                </a:cubicBezTo>
                <a:cubicBezTo>
                  <a:pt x="48793" y="68634"/>
                  <a:pt x="50220" y="68558"/>
                  <a:pt x="51617" y="68282"/>
                </a:cubicBezTo>
                <a:cubicBezTo>
                  <a:pt x="53624" y="67930"/>
                  <a:pt x="55442" y="66953"/>
                  <a:pt x="56852" y="65516"/>
                </a:cubicBezTo>
                <a:cubicBezTo>
                  <a:pt x="57232" y="65109"/>
                  <a:pt x="57584" y="64648"/>
                  <a:pt x="57856" y="64160"/>
                </a:cubicBezTo>
                <a:cubicBezTo>
                  <a:pt x="58154" y="63671"/>
                  <a:pt x="58371" y="63129"/>
                  <a:pt x="58534" y="62559"/>
                </a:cubicBezTo>
                <a:cubicBezTo>
                  <a:pt x="58561" y="62424"/>
                  <a:pt x="58588" y="62288"/>
                  <a:pt x="58615" y="62125"/>
                </a:cubicBezTo>
                <a:cubicBezTo>
                  <a:pt x="58642" y="61990"/>
                  <a:pt x="58669" y="61854"/>
                  <a:pt x="58669" y="61718"/>
                </a:cubicBezTo>
                <a:lnTo>
                  <a:pt x="58697" y="61284"/>
                </a:lnTo>
                <a:lnTo>
                  <a:pt x="58697" y="60878"/>
                </a:lnTo>
                <a:cubicBezTo>
                  <a:pt x="58669" y="60606"/>
                  <a:pt x="58642" y="60335"/>
                  <a:pt x="58561" y="60091"/>
                </a:cubicBezTo>
                <a:cubicBezTo>
                  <a:pt x="58534" y="59847"/>
                  <a:pt x="58452" y="59603"/>
                  <a:pt x="58344" y="59359"/>
                </a:cubicBezTo>
                <a:cubicBezTo>
                  <a:pt x="57910" y="58192"/>
                  <a:pt x="57123" y="57189"/>
                  <a:pt x="56093" y="56511"/>
                </a:cubicBezTo>
                <a:cubicBezTo>
                  <a:pt x="55089" y="55805"/>
                  <a:pt x="54004" y="55290"/>
                  <a:pt x="52865" y="54937"/>
                </a:cubicBezTo>
                <a:cubicBezTo>
                  <a:pt x="51726" y="54612"/>
                  <a:pt x="50559" y="54368"/>
                  <a:pt x="49366" y="54232"/>
                </a:cubicBezTo>
                <a:cubicBezTo>
                  <a:pt x="49068" y="54205"/>
                  <a:pt x="48796" y="54178"/>
                  <a:pt x="48498" y="54178"/>
                </a:cubicBezTo>
                <a:cubicBezTo>
                  <a:pt x="48200" y="54151"/>
                  <a:pt x="47901" y="54151"/>
                  <a:pt x="47603" y="54124"/>
                </a:cubicBezTo>
                <a:cubicBezTo>
                  <a:pt x="47223" y="54124"/>
                  <a:pt x="46831" y="54112"/>
                  <a:pt x="46444" y="54112"/>
                </a:cubicBezTo>
                <a:cubicBezTo>
                  <a:pt x="46250" y="54112"/>
                  <a:pt x="46057" y="54115"/>
                  <a:pt x="45867" y="54124"/>
                </a:cubicBezTo>
                <a:cubicBezTo>
                  <a:pt x="42015" y="54124"/>
                  <a:pt x="38191" y="54531"/>
                  <a:pt x="34421" y="55290"/>
                </a:cubicBezTo>
                <a:cubicBezTo>
                  <a:pt x="33498" y="55480"/>
                  <a:pt x="32576" y="55697"/>
                  <a:pt x="31708" y="55914"/>
                </a:cubicBezTo>
                <a:cubicBezTo>
                  <a:pt x="31247" y="56050"/>
                  <a:pt x="30786" y="56158"/>
                  <a:pt x="30352" y="56294"/>
                </a:cubicBezTo>
                <a:lnTo>
                  <a:pt x="29674" y="56483"/>
                </a:lnTo>
                <a:lnTo>
                  <a:pt x="29050" y="56673"/>
                </a:lnTo>
                <a:lnTo>
                  <a:pt x="28806" y="56755"/>
                </a:lnTo>
                <a:cubicBezTo>
                  <a:pt x="28752" y="56673"/>
                  <a:pt x="28725" y="56592"/>
                  <a:pt x="28698" y="56511"/>
                </a:cubicBezTo>
                <a:lnTo>
                  <a:pt x="28643" y="56375"/>
                </a:lnTo>
                <a:cubicBezTo>
                  <a:pt x="28616" y="56294"/>
                  <a:pt x="28589" y="56212"/>
                  <a:pt x="28589" y="56131"/>
                </a:cubicBezTo>
                <a:cubicBezTo>
                  <a:pt x="28535" y="55995"/>
                  <a:pt x="28508" y="55833"/>
                  <a:pt x="28481" y="55670"/>
                </a:cubicBezTo>
                <a:cubicBezTo>
                  <a:pt x="28291" y="54503"/>
                  <a:pt x="28508" y="53310"/>
                  <a:pt x="29023" y="52225"/>
                </a:cubicBezTo>
                <a:lnTo>
                  <a:pt x="29023" y="52279"/>
                </a:lnTo>
                <a:cubicBezTo>
                  <a:pt x="29294" y="51601"/>
                  <a:pt x="29674" y="51004"/>
                  <a:pt x="30135" y="50462"/>
                </a:cubicBezTo>
                <a:cubicBezTo>
                  <a:pt x="30976" y="49458"/>
                  <a:pt x="31952" y="48645"/>
                  <a:pt x="33092" y="48021"/>
                </a:cubicBezTo>
                <a:cubicBezTo>
                  <a:pt x="33688" y="47695"/>
                  <a:pt x="34285" y="47424"/>
                  <a:pt x="34936" y="47234"/>
                </a:cubicBezTo>
                <a:cubicBezTo>
                  <a:pt x="35587" y="47072"/>
                  <a:pt x="36238" y="46909"/>
                  <a:pt x="36916" y="46827"/>
                </a:cubicBezTo>
                <a:cubicBezTo>
                  <a:pt x="37786" y="46723"/>
                  <a:pt x="38655" y="46674"/>
                  <a:pt x="39532" y="46674"/>
                </a:cubicBezTo>
                <a:cubicBezTo>
                  <a:pt x="40022" y="46674"/>
                  <a:pt x="40515" y="46690"/>
                  <a:pt x="41012" y="46719"/>
                </a:cubicBezTo>
                <a:cubicBezTo>
                  <a:pt x="43751" y="46882"/>
                  <a:pt x="46518" y="47343"/>
                  <a:pt x="49339" y="47478"/>
                </a:cubicBezTo>
                <a:cubicBezTo>
                  <a:pt x="49650" y="47499"/>
                  <a:pt x="49960" y="47508"/>
                  <a:pt x="50271" y="47508"/>
                </a:cubicBezTo>
                <a:cubicBezTo>
                  <a:pt x="50774" y="47508"/>
                  <a:pt x="51277" y="47485"/>
                  <a:pt x="51780" y="47451"/>
                </a:cubicBezTo>
                <a:cubicBezTo>
                  <a:pt x="52187" y="47424"/>
                  <a:pt x="52567" y="47370"/>
                  <a:pt x="52919" y="47343"/>
                </a:cubicBezTo>
                <a:lnTo>
                  <a:pt x="53868" y="47180"/>
                </a:lnTo>
                <a:cubicBezTo>
                  <a:pt x="55496" y="46882"/>
                  <a:pt x="57069" y="46285"/>
                  <a:pt x="58480" y="45471"/>
                </a:cubicBezTo>
                <a:cubicBezTo>
                  <a:pt x="60351" y="44413"/>
                  <a:pt x="61707" y="42650"/>
                  <a:pt x="62250" y="40589"/>
                </a:cubicBezTo>
                <a:cubicBezTo>
                  <a:pt x="62494" y="39640"/>
                  <a:pt x="62548" y="38636"/>
                  <a:pt x="62440" y="37660"/>
                </a:cubicBezTo>
                <a:cubicBezTo>
                  <a:pt x="62304" y="36710"/>
                  <a:pt x="62060" y="35761"/>
                  <a:pt x="61653" y="34866"/>
                </a:cubicBezTo>
                <a:cubicBezTo>
                  <a:pt x="61300" y="34052"/>
                  <a:pt x="60812" y="33266"/>
                  <a:pt x="60270" y="32560"/>
                </a:cubicBezTo>
                <a:cubicBezTo>
                  <a:pt x="59727" y="31909"/>
                  <a:pt x="59103" y="31313"/>
                  <a:pt x="58425" y="30797"/>
                </a:cubicBezTo>
                <a:cubicBezTo>
                  <a:pt x="56933" y="29712"/>
                  <a:pt x="55198" y="29007"/>
                  <a:pt x="53380" y="28682"/>
                </a:cubicBezTo>
                <a:cubicBezTo>
                  <a:pt x="52485" y="28532"/>
                  <a:pt x="51576" y="28458"/>
                  <a:pt x="50664" y="28458"/>
                </a:cubicBezTo>
                <a:cubicBezTo>
                  <a:pt x="49752" y="28458"/>
                  <a:pt x="48837" y="28532"/>
                  <a:pt x="47928" y="28682"/>
                </a:cubicBezTo>
                <a:cubicBezTo>
                  <a:pt x="46545" y="28926"/>
                  <a:pt x="45189" y="29278"/>
                  <a:pt x="43887" y="29767"/>
                </a:cubicBezTo>
                <a:cubicBezTo>
                  <a:pt x="43209" y="30038"/>
                  <a:pt x="42504" y="30363"/>
                  <a:pt x="41798" y="30716"/>
                </a:cubicBezTo>
                <a:lnTo>
                  <a:pt x="41853" y="30689"/>
                </a:lnTo>
                <a:lnTo>
                  <a:pt x="41853" y="30689"/>
                </a:lnTo>
                <a:cubicBezTo>
                  <a:pt x="40307" y="31448"/>
                  <a:pt x="38815" y="32289"/>
                  <a:pt x="37377" y="33211"/>
                </a:cubicBezTo>
                <a:cubicBezTo>
                  <a:pt x="35858" y="34188"/>
                  <a:pt x="34529" y="35083"/>
                  <a:pt x="32929" y="36222"/>
                </a:cubicBezTo>
                <a:cubicBezTo>
                  <a:pt x="31844" y="36981"/>
                  <a:pt x="30244" y="38066"/>
                  <a:pt x="28942" y="38934"/>
                </a:cubicBezTo>
                <a:lnTo>
                  <a:pt x="26392" y="40697"/>
                </a:lnTo>
                <a:lnTo>
                  <a:pt x="22432" y="43437"/>
                </a:lnTo>
                <a:cubicBezTo>
                  <a:pt x="21808" y="43898"/>
                  <a:pt x="21103" y="44224"/>
                  <a:pt x="20370" y="44441"/>
                </a:cubicBezTo>
                <a:cubicBezTo>
                  <a:pt x="20200" y="44478"/>
                  <a:pt x="20028" y="44497"/>
                  <a:pt x="19858" y="44497"/>
                </a:cubicBezTo>
                <a:cubicBezTo>
                  <a:pt x="19296" y="44497"/>
                  <a:pt x="18752" y="44293"/>
                  <a:pt x="18336" y="43898"/>
                </a:cubicBezTo>
                <a:cubicBezTo>
                  <a:pt x="18038" y="43627"/>
                  <a:pt x="17794" y="43301"/>
                  <a:pt x="17658" y="42922"/>
                </a:cubicBezTo>
                <a:cubicBezTo>
                  <a:pt x="17550" y="42732"/>
                  <a:pt x="17495" y="42542"/>
                  <a:pt x="17441" y="42352"/>
                </a:cubicBezTo>
                <a:cubicBezTo>
                  <a:pt x="17387" y="42135"/>
                  <a:pt x="17333" y="41945"/>
                  <a:pt x="17305" y="41728"/>
                </a:cubicBezTo>
                <a:cubicBezTo>
                  <a:pt x="17143" y="40887"/>
                  <a:pt x="17170" y="40046"/>
                  <a:pt x="17305" y="39206"/>
                </a:cubicBezTo>
                <a:cubicBezTo>
                  <a:pt x="17387" y="38772"/>
                  <a:pt x="17495" y="38365"/>
                  <a:pt x="17658" y="37958"/>
                </a:cubicBezTo>
                <a:lnTo>
                  <a:pt x="17875" y="37334"/>
                </a:lnTo>
                <a:lnTo>
                  <a:pt x="17984" y="37009"/>
                </a:lnTo>
                <a:cubicBezTo>
                  <a:pt x="18011" y="36900"/>
                  <a:pt x="18065" y="36792"/>
                  <a:pt x="18119" y="36710"/>
                </a:cubicBezTo>
                <a:cubicBezTo>
                  <a:pt x="18309" y="36303"/>
                  <a:pt x="18445" y="35869"/>
                  <a:pt x="18662" y="35490"/>
                </a:cubicBezTo>
                <a:lnTo>
                  <a:pt x="19313" y="34296"/>
                </a:lnTo>
                <a:cubicBezTo>
                  <a:pt x="19448" y="34052"/>
                  <a:pt x="19638" y="33754"/>
                  <a:pt x="19828" y="33455"/>
                </a:cubicBezTo>
                <a:cubicBezTo>
                  <a:pt x="19936" y="33293"/>
                  <a:pt x="20018" y="33130"/>
                  <a:pt x="20126" y="32994"/>
                </a:cubicBezTo>
                <a:lnTo>
                  <a:pt x="20452" y="32533"/>
                </a:lnTo>
                <a:lnTo>
                  <a:pt x="20994" y="31774"/>
                </a:lnTo>
                <a:lnTo>
                  <a:pt x="21591" y="31068"/>
                </a:lnTo>
                <a:cubicBezTo>
                  <a:pt x="21990" y="30563"/>
                  <a:pt x="22441" y="30084"/>
                  <a:pt x="22893" y="29631"/>
                </a:cubicBezTo>
                <a:lnTo>
                  <a:pt x="22893" y="29631"/>
                </a:lnTo>
                <a:lnTo>
                  <a:pt x="22947" y="29604"/>
                </a:lnTo>
                <a:cubicBezTo>
                  <a:pt x="24168" y="28410"/>
                  <a:pt x="25497" y="27325"/>
                  <a:pt x="26907" y="26349"/>
                </a:cubicBezTo>
                <a:lnTo>
                  <a:pt x="26907" y="26349"/>
                </a:lnTo>
                <a:lnTo>
                  <a:pt x="26880" y="26376"/>
                </a:lnTo>
                <a:lnTo>
                  <a:pt x="27558" y="25915"/>
                </a:lnTo>
                <a:lnTo>
                  <a:pt x="27504" y="25942"/>
                </a:lnTo>
                <a:cubicBezTo>
                  <a:pt x="27721" y="25806"/>
                  <a:pt x="27965" y="25644"/>
                  <a:pt x="28182" y="25508"/>
                </a:cubicBezTo>
                <a:lnTo>
                  <a:pt x="28182" y="25508"/>
                </a:lnTo>
                <a:lnTo>
                  <a:pt x="28128" y="25535"/>
                </a:lnTo>
                <a:lnTo>
                  <a:pt x="28779" y="25128"/>
                </a:lnTo>
                <a:lnTo>
                  <a:pt x="28752" y="25156"/>
                </a:lnTo>
                <a:cubicBezTo>
                  <a:pt x="29131" y="24911"/>
                  <a:pt x="29538" y="24694"/>
                  <a:pt x="29945" y="24450"/>
                </a:cubicBezTo>
                <a:cubicBezTo>
                  <a:pt x="30840" y="23989"/>
                  <a:pt x="32332" y="23284"/>
                  <a:pt x="33444" y="22823"/>
                </a:cubicBezTo>
                <a:lnTo>
                  <a:pt x="33444" y="22823"/>
                </a:lnTo>
                <a:lnTo>
                  <a:pt x="33390" y="22850"/>
                </a:lnTo>
                <a:cubicBezTo>
                  <a:pt x="34041" y="22579"/>
                  <a:pt x="34665" y="22335"/>
                  <a:pt x="35316" y="22118"/>
                </a:cubicBezTo>
                <a:cubicBezTo>
                  <a:pt x="35777" y="21982"/>
                  <a:pt x="36129" y="21874"/>
                  <a:pt x="36753" y="21684"/>
                </a:cubicBezTo>
                <a:cubicBezTo>
                  <a:pt x="38462" y="21087"/>
                  <a:pt x="40225" y="20626"/>
                  <a:pt x="41988" y="20273"/>
                </a:cubicBezTo>
                <a:lnTo>
                  <a:pt x="41961" y="20273"/>
                </a:lnTo>
                <a:cubicBezTo>
                  <a:pt x="43372" y="20002"/>
                  <a:pt x="44673" y="19758"/>
                  <a:pt x="46138" y="19487"/>
                </a:cubicBezTo>
                <a:cubicBezTo>
                  <a:pt x="47304" y="19297"/>
                  <a:pt x="48742" y="19080"/>
                  <a:pt x="50044" y="18890"/>
                </a:cubicBezTo>
                <a:lnTo>
                  <a:pt x="50121" y="18877"/>
                </a:lnTo>
                <a:lnTo>
                  <a:pt x="50121" y="18877"/>
                </a:lnTo>
                <a:lnTo>
                  <a:pt x="51102" y="18781"/>
                </a:lnTo>
                <a:cubicBezTo>
                  <a:pt x="52133" y="18646"/>
                  <a:pt x="53462" y="18456"/>
                  <a:pt x="53814" y="18402"/>
                </a:cubicBezTo>
                <a:cubicBezTo>
                  <a:pt x="55849" y="18185"/>
                  <a:pt x="57774" y="17859"/>
                  <a:pt x="59727" y="17561"/>
                </a:cubicBezTo>
                <a:lnTo>
                  <a:pt x="59998" y="17561"/>
                </a:lnTo>
                <a:cubicBezTo>
                  <a:pt x="60859" y="17434"/>
                  <a:pt x="61720" y="17213"/>
                  <a:pt x="62537" y="16919"/>
                </a:cubicBezTo>
                <a:lnTo>
                  <a:pt x="62537" y="16919"/>
                </a:lnTo>
                <a:lnTo>
                  <a:pt x="62684" y="16883"/>
                </a:lnTo>
                <a:lnTo>
                  <a:pt x="63308" y="16693"/>
                </a:lnTo>
                <a:lnTo>
                  <a:pt x="63714" y="16530"/>
                </a:lnTo>
                <a:cubicBezTo>
                  <a:pt x="63959" y="16449"/>
                  <a:pt x="63742" y="16557"/>
                  <a:pt x="64148" y="16395"/>
                </a:cubicBezTo>
                <a:cubicBezTo>
                  <a:pt x="64664" y="16178"/>
                  <a:pt x="65179" y="15906"/>
                  <a:pt x="65640" y="15635"/>
                </a:cubicBezTo>
                <a:cubicBezTo>
                  <a:pt x="65855" y="15485"/>
                  <a:pt x="65951" y="15436"/>
                  <a:pt x="65995" y="15436"/>
                </a:cubicBezTo>
                <a:cubicBezTo>
                  <a:pt x="66006" y="15436"/>
                  <a:pt x="66014" y="15440"/>
                  <a:pt x="66020" y="15445"/>
                </a:cubicBezTo>
                <a:cubicBezTo>
                  <a:pt x="66590" y="14984"/>
                  <a:pt x="67078" y="14442"/>
                  <a:pt x="67512" y="13845"/>
                </a:cubicBezTo>
                <a:lnTo>
                  <a:pt x="67729" y="13465"/>
                </a:lnTo>
                <a:cubicBezTo>
                  <a:pt x="67810" y="13357"/>
                  <a:pt x="67837" y="13248"/>
                  <a:pt x="67892" y="13140"/>
                </a:cubicBezTo>
                <a:cubicBezTo>
                  <a:pt x="67946" y="13004"/>
                  <a:pt x="68000" y="12868"/>
                  <a:pt x="68027" y="12760"/>
                </a:cubicBezTo>
                <a:lnTo>
                  <a:pt x="68027" y="12706"/>
                </a:lnTo>
                <a:cubicBezTo>
                  <a:pt x="67892" y="13031"/>
                  <a:pt x="67702" y="13357"/>
                  <a:pt x="67512" y="13628"/>
                </a:cubicBezTo>
                <a:lnTo>
                  <a:pt x="67322" y="13899"/>
                </a:lnTo>
                <a:lnTo>
                  <a:pt x="67186" y="14062"/>
                </a:lnTo>
                <a:cubicBezTo>
                  <a:pt x="67129" y="14119"/>
                  <a:pt x="67101" y="14142"/>
                  <a:pt x="67093" y="14142"/>
                </a:cubicBezTo>
                <a:cubicBezTo>
                  <a:pt x="67083" y="14142"/>
                  <a:pt x="67112" y="14098"/>
                  <a:pt x="67159" y="14035"/>
                </a:cubicBezTo>
                <a:cubicBezTo>
                  <a:pt x="67512" y="13574"/>
                  <a:pt x="67783" y="13058"/>
                  <a:pt x="68000" y="12543"/>
                </a:cubicBezTo>
                <a:cubicBezTo>
                  <a:pt x="68163" y="12136"/>
                  <a:pt x="68271" y="11702"/>
                  <a:pt x="68325" y="11268"/>
                </a:cubicBezTo>
                <a:cubicBezTo>
                  <a:pt x="68431" y="10743"/>
                  <a:pt x="68459" y="10192"/>
                  <a:pt x="68461" y="9640"/>
                </a:cubicBezTo>
                <a:lnTo>
                  <a:pt x="68461" y="9640"/>
                </a:lnTo>
                <a:cubicBezTo>
                  <a:pt x="68461" y="9640"/>
                  <a:pt x="68461" y="9640"/>
                  <a:pt x="68461" y="9641"/>
                </a:cubicBezTo>
                <a:lnTo>
                  <a:pt x="68461" y="9586"/>
                </a:lnTo>
                <a:cubicBezTo>
                  <a:pt x="68461" y="9604"/>
                  <a:pt x="68461" y="9622"/>
                  <a:pt x="68461" y="9640"/>
                </a:cubicBezTo>
                <a:lnTo>
                  <a:pt x="68461" y="9640"/>
                </a:lnTo>
                <a:cubicBezTo>
                  <a:pt x="68407" y="9206"/>
                  <a:pt x="68325" y="8800"/>
                  <a:pt x="68190" y="8366"/>
                </a:cubicBezTo>
                <a:cubicBezTo>
                  <a:pt x="67973" y="7525"/>
                  <a:pt x="67647" y="6738"/>
                  <a:pt x="67186" y="6006"/>
                </a:cubicBezTo>
                <a:cubicBezTo>
                  <a:pt x="66698" y="5220"/>
                  <a:pt x="66074" y="4541"/>
                  <a:pt x="65396" y="3918"/>
                </a:cubicBezTo>
                <a:cubicBezTo>
                  <a:pt x="65071" y="3619"/>
                  <a:pt x="64718" y="3294"/>
                  <a:pt x="64365" y="3022"/>
                </a:cubicBezTo>
                <a:cubicBezTo>
                  <a:pt x="63702" y="2606"/>
                  <a:pt x="63499" y="2483"/>
                  <a:pt x="63486" y="2483"/>
                </a:cubicBezTo>
                <a:lnTo>
                  <a:pt x="63486" y="2483"/>
                </a:lnTo>
                <a:cubicBezTo>
                  <a:pt x="63469" y="2483"/>
                  <a:pt x="63835" y="2730"/>
                  <a:pt x="63815" y="2730"/>
                </a:cubicBezTo>
                <a:cubicBezTo>
                  <a:pt x="63809" y="2730"/>
                  <a:pt x="63765" y="2706"/>
                  <a:pt x="63660" y="2643"/>
                </a:cubicBezTo>
                <a:cubicBezTo>
                  <a:pt x="62856" y="2160"/>
                  <a:pt x="62024" y="1757"/>
                  <a:pt x="61140" y="1433"/>
                </a:cubicBezTo>
                <a:lnTo>
                  <a:pt x="61140" y="1433"/>
                </a:lnTo>
                <a:lnTo>
                  <a:pt x="61002" y="1341"/>
                </a:lnTo>
                <a:cubicBezTo>
                  <a:pt x="60487" y="1151"/>
                  <a:pt x="59944" y="1015"/>
                  <a:pt x="59429" y="907"/>
                </a:cubicBezTo>
                <a:cubicBezTo>
                  <a:pt x="59212" y="853"/>
                  <a:pt x="58941" y="771"/>
                  <a:pt x="58534" y="690"/>
                </a:cubicBezTo>
                <a:cubicBezTo>
                  <a:pt x="58154" y="608"/>
                  <a:pt x="57639" y="473"/>
                  <a:pt x="56879" y="364"/>
                </a:cubicBezTo>
                <a:lnTo>
                  <a:pt x="56879" y="364"/>
                </a:lnTo>
                <a:lnTo>
                  <a:pt x="57639" y="473"/>
                </a:lnTo>
                <a:lnTo>
                  <a:pt x="58154" y="581"/>
                </a:lnTo>
                <a:cubicBezTo>
                  <a:pt x="58452" y="636"/>
                  <a:pt x="58642" y="690"/>
                  <a:pt x="58751" y="690"/>
                </a:cubicBezTo>
                <a:cubicBezTo>
                  <a:pt x="58791" y="703"/>
                  <a:pt x="58832" y="710"/>
                  <a:pt x="58873" y="710"/>
                </a:cubicBezTo>
                <a:cubicBezTo>
                  <a:pt x="58914" y="710"/>
                  <a:pt x="58954" y="703"/>
                  <a:pt x="58995" y="690"/>
                </a:cubicBezTo>
                <a:lnTo>
                  <a:pt x="59049" y="690"/>
                </a:lnTo>
                <a:cubicBezTo>
                  <a:pt x="58751" y="608"/>
                  <a:pt x="58344" y="554"/>
                  <a:pt x="58154" y="527"/>
                </a:cubicBezTo>
                <a:cubicBezTo>
                  <a:pt x="57883" y="473"/>
                  <a:pt x="57720" y="446"/>
                  <a:pt x="57503" y="419"/>
                </a:cubicBezTo>
                <a:lnTo>
                  <a:pt x="57557" y="419"/>
                </a:lnTo>
                <a:cubicBezTo>
                  <a:pt x="56933" y="337"/>
                  <a:pt x="56337" y="229"/>
                  <a:pt x="55713" y="174"/>
                </a:cubicBezTo>
                <a:cubicBezTo>
                  <a:pt x="55415" y="147"/>
                  <a:pt x="55116" y="120"/>
                  <a:pt x="54791" y="93"/>
                </a:cubicBezTo>
                <a:lnTo>
                  <a:pt x="53841" y="39"/>
                </a:lnTo>
                <a:cubicBezTo>
                  <a:pt x="53485" y="13"/>
                  <a:pt x="53128" y="1"/>
                  <a:pt x="52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4"/>
          <p:cNvSpPr/>
          <p:nvPr/>
        </p:nvSpPr>
        <p:spPr>
          <a:xfrm rot="5901711">
            <a:off x="7523485" y="3511648"/>
            <a:ext cx="2446656" cy="2564946"/>
          </a:xfrm>
          <a:custGeom>
            <a:avLst/>
            <a:gdLst/>
            <a:ahLst/>
            <a:cxnLst/>
            <a:rect l="l" t="t" r="r" b="b"/>
            <a:pathLst>
              <a:path w="118601" h="124350" extrusionOk="0">
                <a:moveTo>
                  <a:pt x="69677" y="1"/>
                </a:moveTo>
                <a:cubicBezTo>
                  <a:pt x="57181" y="1"/>
                  <a:pt x="46020" y="10360"/>
                  <a:pt x="36320" y="17351"/>
                </a:cubicBezTo>
                <a:cubicBezTo>
                  <a:pt x="22532" y="27309"/>
                  <a:pt x="11517" y="40596"/>
                  <a:pt x="4306" y="55995"/>
                </a:cubicBezTo>
                <a:cubicBezTo>
                  <a:pt x="1876" y="61252"/>
                  <a:pt x="1" y="67750"/>
                  <a:pt x="3302" y="72504"/>
                </a:cubicBezTo>
                <a:cubicBezTo>
                  <a:pt x="5955" y="76264"/>
                  <a:pt x="10905" y="77405"/>
                  <a:pt x="15618" y="77405"/>
                </a:cubicBezTo>
                <a:cubicBezTo>
                  <a:pt x="16301" y="77405"/>
                  <a:pt x="16980" y="77381"/>
                  <a:pt x="17645" y="77338"/>
                </a:cubicBezTo>
                <a:cubicBezTo>
                  <a:pt x="20601" y="77161"/>
                  <a:pt x="23615" y="76743"/>
                  <a:pt x="26561" y="76743"/>
                </a:cubicBezTo>
                <a:cubicBezTo>
                  <a:pt x="28881" y="76743"/>
                  <a:pt x="31160" y="77002"/>
                  <a:pt x="33335" y="77840"/>
                </a:cubicBezTo>
                <a:cubicBezTo>
                  <a:pt x="40230" y="80508"/>
                  <a:pt x="43769" y="88141"/>
                  <a:pt x="45644" y="95300"/>
                </a:cubicBezTo>
                <a:cubicBezTo>
                  <a:pt x="47520" y="102458"/>
                  <a:pt x="48550" y="110197"/>
                  <a:pt x="53120" y="116008"/>
                </a:cubicBezTo>
                <a:cubicBezTo>
                  <a:pt x="57684" y="121846"/>
                  <a:pt x="64728" y="124350"/>
                  <a:pt x="72147" y="124350"/>
                </a:cubicBezTo>
                <a:cubicBezTo>
                  <a:pt x="79196" y="124350"/>
                  <a:pt x="86583" y="122089"/>
                  <a:pt x="92503" y="118280"/>
                </a:cubicBezTo>
                <a:cubicBezTo>
                  <a:pt x="108643" y="107899"/>
                  <a:pt x="117967" y="88590"/>
                  <a:pt x="118284" y="69414"/>
                </a:cubicBezTo>
                <a:cubicBezTo>
                  <a:pt x="118601" y="50210"/>
                  <a:pt x="110571" y="31456"/>
                  <a:pt x="98156" y="16823"/>
                </a:cubicBezTo>
                <a:cubicBezTo>
                  <a:pt x="91975" y="9533"/>
                  <a:pt x="84315" y="2955"/>
                  <a:pt x="75044" y="657"/>
                </a:cubicBezTo>
                <a:cubicBezTo>
                  <a:pt x="73229" y="207"/>
                  <a:pt x="71440" y="1"/>
                  <a:pt x="696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4"/>
          <p:cNvSpPr/>
          <p:nvPr/>
        </p:nvSpPr>
        <p:spPr>
          <a:xfrm rot="6619854">
            <a:off x="7516341" y="4193760"/>
            <a:ext cx="2222563" cy="1200696"/>
          </a:xfrm>
          <a:custGeom>
            <a:avLst/>
            <a:gdLst/>
            <a:ahLst/>
            <a:cxnLst/>
            <a:rect l="l" t="t" r="r" b="b"/>
            <a:pathLst>
              <a:path w="111793" h="60394" extrusionOk="0">
                <a:moveTo>
                  <a:pt x="8698" y="0"/>
                </a:moveTo>
                <a:cubicBezTo>
                  <a:pt x="4448" y="0"/>
                  <a:pt x="1" y="4800"/>
                  <a:pt x="575" y="10353"/>
                </a:cubicBezTo>
                <a:cubicBezTo>
                  <a:pt x="971" y="13972"/>
                  <a:pt x="3137" y="17722"/>
                  <a:pt x="6254" y="19413"/>
                </a:cubicBezTo>
                <a:cubicBezTo>
                  <a:pt x="7568" y="20126"/>
                  <a:pt x="9180" y="20254"/>
                  <a:pt x="10807" y="20254"/>
                </a:cubicBezTo>
                <a:cubicBezTo>
                  <a:pt x="11718" y="20254"/>
                  <a:pt x="12633" y="20214"/>
                  <a:pt x="13504" y="20214"/>
                </a:cubicBezTo>
                <a:cubicBezTo>
                  <a:pt x="15113" y="20214"/>
                  <a:pt x="16569" y="20350"/>
                  <a:pt x="17560" y="21130"/>
                </a:cubicBezTo>
                <a:cubicBezTo>
                  <a:pt x="20888" y="23798"/>
                  <a:pt x="14020" y="32884"/>
                  <a:pt x="21522" y="37137"/>
                </a:cubicBezTo>
                <a:cubicBezTo>
                  <a:pt x="22579" y="37730"/>
                  <a:pt x="23568" y="37941"/>
                  <a:pt x="24512" y="37941"/>
                </a:cubicBezTo>
                <a:cubicBezTo>
                  <a:pt x="26858" y="37941"/>
                  <a:pt x="28923" y="36634"/>
                  <a:pt x="31063" y="36634"/>
                </a:cubicBezTo>
                <a:cubicBezTo>
                  <a:pt x="31437" y="36634"/>
                  <a:pt x="31813" y="36673"/>
                  <a:pt x="32193" y="36767"/>
                </a:cubicBezTo>
                <a:cubicBezTo>
                  <a:pt x="39695" y="38590"/>
                  <a:pt x="34993" y="43106"/>
                  <a:pt x="36868" y="48284"/>
                </a:cubicBezTo>
                <a:cubicBezTo>
                  <a:pt x="38347" y="52451"/>
                  <a:pt x="41622" y="54331"/>
                  <a:pt x="45210" y="54331"/>
                </a:cubicBezTo>
                <a:cubicBezTo>
                  <a:pt x="47262" y="54331"/>
                  <a:pt x="49417" y="53716"/>
                  <a:pt x="51396" y="52563"/>
                </a:cubicBezTo>
                <a:cubicBezTo>
                  <a:pt x="55381" y="50242"/>
                  <a:pt x="57622" y="46755"/>
                  <a:pt x="59930" y="46755"/>
                </a:cubicBezTo>
                <a:cubicBezTo>
                  <a:pt x="61248" y="46755"/>
                  <a:pt x="62587" y="47892"/>
                  <a:pt x="64286" y="51031"/>
                </a:cubicBezTo>
                <a:cubicBezTo>
                  <a:pt x="66056" y="54280"/>
                  <a:pt x="67694" y="57925"/>
                  <a:pt x="71947" y="59642"/>
                </a:cubicBezTo>
                <a:cubicBezTo>
                  <a:pt x="73154" y="60141"/>
                  <a:pt x="74434" y="60393"/>
                  <a:pt x="75714" y="60393"/>
                </a:cubicBezTo>
                <a:cubicBezTo>
                  <a:pt x="76871" y="60393"/>
                  <a:pt x="78028" y="60188"/>
                  <a:pt x="79131" y="59774"/>
                </a:cubicBezTo>
                <a:cubicBezTo>
                  <a:pt x="83410" y="58110"/>
                  <a:pt x="83226" y="53091"/>
                  <a:pt x="86263" y="51295"/>
                </a:cubicBezTo>
                <a:cubicBezTo>
                  <a:pt x="87089" y="50807"/>
                  <a:pt x="87903" y="50603"/>
                  <a:pt x="88716" y="50603"/>
                </a:cubicBezTo>
                <a:cubicBezTo>
                  <a:pt x="92980" y="50603"/>
                  <a:pt x="97213" y="56233"/>
                  <a:pt x="102836" y="56233"/>
                </a:cubicBezTo>
                <a:cubicBezTo>
                  <a:pt x="104275" y="56233"/>
                  <a:pt x="105804" y="55865"/>
                  <a:pt x="107447" y="54940"/>
                </a:cubicBezTo>
                <a:cubicBezTo>
                  <a:pt x="111792" y="52508"/>
                  <a:pt x="110353" y="47395"/>
                  <a:pt x="105262" y="47395"/>
                </a:cubicBezTo>
                <a:cubicBezTo>
                  <a:pt x="104658" y="47395"/>
                  <a:pt x="104003" y="47466"/>
                  <a:pt x="103300" y="47623"/>
                </a:cubicBezTo>
                <a:cubicBezTo>
                  <a:pt x="103062" y="47676"/>
                  <a:pt x="102823" y="47701"/>
                  <a:pt x="102581" y="47701"/>
                </a:cubicBezTo>
                <a:cubicBezTo>
                  <a:pt x="97946" y="47701"/>
                  <a:pt x="92740" y="38516"/>
                  <a:pt x="87692" y="38516"/>
                </a:cubicBezTo>
                <a:cubicBezTo>
                  <a:pt x="87436" y="38516"/>
                  <a:pt x="87179" y="38540"/>
                  <a:pt x="86924" y="38590"/>
                </a:cubicBezTo>
                <a:cubicBezTo>
                  <a:pt x="81086" y="39752"/>
                  <a:pt x="81667" y="46699"/>
                  <a:pt x="78075" y="48231"/>
                </a:cubicBezTo>
                <a:cubicBezTo>
                  <a:pt x="77543" y="48459"/>
                  <a:pt x="77028" y="48564"/>
                  <a:pt x="76527" y="48564"/>
                </a:cubicBezTo>
                <a:cubicBezTo>
                  <a:pt x="71231" y="48564"/>
                  <a:pt x="67466" y="36883"/>
                  <a:pt x="61143" y="36160"/>
                </a:cubicBezTo>
                <a:cubicBezTo>
                  <a:pt x="60981" y="36141"/>
                  <a:pt x="60814" y="36131"/>
                  <a:pt x="60644" y="36131"/>
                </a:cubicBezTo>
                <a:cubicBezTo>
                  <a:pt x="56178" y="36131"/>
                  <a:pt x="49201" y="42428"/>
                  <a:pt x="47310" y="42428"/>
                </a:cubicBezTo>
                <a:cubicBezTo>
                  <a:pt x="47270" y="42428"/>
                  <a:pt x="47232" y="42426"/>
                  <a:pt x="47196" y="42420"/>
                </a:cubicBezTo>
                <a:cubicBezTo>
                  <a:pt x="43525" y="41759"/>
                  <a:pt x="47910" y="32145"/>
                  <a:pt x="43049" y="28209"/>
                </a:cubicBezTo>
                <a:cubicBezTo>
                  <a:pt x="41560" y="27001"/>
                  <a:pt x="39828" y="26643"/>
                  <a:pt x="38073" y="26643"/>
                </a:cubicBezTo>
                <a:cubicBezTo>
                  <a:pt x="35513" y="26643"/>
                  <a:pt x="32902" y="27405"/>
                  <a:pt x="30918" y="27405"/>
                </a:cubicBezTo>
                <a:cubicBezTo>
                  <a:pt x="29295" y="27405"/>
                  <a:pt x="28091" y="26895"/>
                  <a:pt x="27676" y="25039"/>
                </a:cubicBezTo>
                <a:cubicBezTo>
                  <a:pt x="26725" y="20786"/>
                  <a:pt x="32246" y="16455"/>
                  <a:pt x="27888" y="11806"/>
                </a:cubicBezTo>
                <a:cubicBezTo>
                  <a:pt x="26918" y="10783"/>
                  <a:pt x="24323" y="9360"/>
                  <a:pt x="21315" y="9360"/>
                </a:cubicBezTo>
                <a:cubicBezTo>
                  <a:pt x="19816" y="9360"/>
                  <a:pt x="18216" y="9713"/>
                  <a:pt x="16661" y="10643"/>
                </a:cubicBezTo>
                <a:cubicBezTo>
                  <a:pt x="15545" y="11179"/>
                  <a:pt x="14670" y="11412"/>
                  <a:pt x="13987" y="11412"/>
                </a:cubicBezTo>
                <a:cubicBezTo>
                  <a:pt x="9614" y="11412"/>
                  <a:pt x="13131" y="1856"/>
                  <a:pt x="11669" y="897"/>
                </a:cubicBezTo>
                <a:cubicBezTo>
                  <a:pt x="10739" y="280"/>
                  <a:pt x="9725" y="0"/>
                  <a:pt x="8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4"/>
          <p:cNvSpPr txBox="1">
            <a:spLocks noGrp="1"/>
          </p:cNvSpPr>
          <p:nvPr>
            <p:ph type="title" idx="2"/>
          </p:nvPr>
        </p:nvSpPr>
        <p:spPr>
          <a:xfrm>
            <a:off x="2288538" y="1817575"/>
            <a:ext cx="2148300" cy="417600"/>
          </a:xfrm>
          <a:prstGeom prst="rect">
            <a:avLst/>
          </a:prstGeom>
        </p:spPr>
        <p:txBody>
          <a:bodyPr spcFirstLastPara="1" wrap="square" lIns="91425" tIns="91425" rIns="91425" bIns="91425" anchor="t" anchorCtr="0">
            <a:normAutofit/>
          </a:bodyPr>
          <a:lstStyle>
            <a:lvl1pPr lvl="0" algn="r" rtl="0">
              <a:spcBef>
                <a:spcPts val="0"/>
              </a:spcBef>
              <a:spcAft>
                <a:spcPts val="0"/>
              </a:spcAft>
              <a:buClr>
                <a:schemeClr val="lt2"/>
              </a:buClr>
              <a:buSzPts val="1800"/>
              <a:buNone/>
              <a:defRPr sz="1800">
                <a:solidFill>
                  <a:schemeClr val="lt2"/>
                </a:solidFill>
              </a:defRPr>
            </a:lvl1pPr>
            <a:lvl2pPr lvl="1"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2pPr>
            <a:lvl3pPr lvl="2"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3pPr>
            <a:lvl4pPr lvl="3"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4pPr>
            <a:lvl5pPr lvl="4"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5pPr>
            <a:lvl6pPr lvl="5"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6pPr>
            <a:lvl7pPr lvl="6"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7pPr>
            <a:lvl8pPr lvl="7"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8pPr>
            <a:lvl9pPr lvl="8"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9pPr>
          </a:lstStyle>
          <a:p>
            <a:endParaRPr/>
          </a:p>
        </p:txBody>
      </p:sp>
      <p:sp>
        <p:nvSpPr>
          <p:cNvPr id="1132" name="Google Shape;1132;p24"/>
          <p:cNvSpPr txBox="1">
            <a:spLocks noGrp="1"/>
          </p:cNvSpPr>
          <p:nvPr>
            <p:ph type="subTitle" idx="1"/>
          </p:nvPr>
        </p:nvSpPr>
        <p:spPr>
          <a:xfrm>
            <a:off x="2288538" y="2235173"/>
            <a:ext cx="2148300" cy="6924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3" name="Google Shape;1133;p24"/>
          <p:cNvSpPr txBox="1">
            <a:spLocks noGrp="1"/>
          </p:cNvSpPr>
          <p:nvPr>
            <p:ph type="title" idx="3"/>
          </p:nvPr>
        </p:nvSpPr>
        <p:spPr>
          <a:xfrm>
            <a:off x="4707125" y="1817575"/>
            <a:ext cx="2148300" cy="417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2"/>
              </a:buClr>
              <a:buSzPts val="1800"/>
              <a:buNone/>
              <a:defRPr sz="1800">
                <a:solidFill>
                  <a:schemeClr val="lt2"/>
                </a:solidFill>
              </a:defRPr>
            </a:lvl1pPr>
            <a:lvl2pPr lvl="1"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2pPr>
            <a:lvl3pPr lvl="2"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3pPr>
            <a:lvl4pPr lvl="3"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4pPr>
            <a:lvl5pPr lvl="4"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5pPr>
            <a:lvl6pPr lvl="5"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6pPr>
            <a:lvl7pPr lvl="6"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7pPr>
            <a:lvl8pPr lvl="7"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8pPr>
            <a:lvl9pPr lvl="8"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9pPr>
          </a:lstStyle>
          <a:p>
            <a:endParaRPr/>
          </a:p>
        </p:txBody>
      </p:sp>
      <p:sp>
        <p:nvSpPr>
          <p:cNvPr id="1134" name="Google Shape;1134;p24"/>
          <p:cNvSpPr txBox="1">
            <a:spLocks noGrp="1"/>
          </p:cNvSpPr>
          <p:nvPr>
            <p:ph type="subTitle" idx="4"/>
          </p:nvPr>
        </p:nvSpPr>
        <p:spPr>
          <a:xfrm>
            <a:off x="4707125" y="2235173"/>
            <a:ext cx="2148300" cy="692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5" name="Google Shape;1135;p24"/>
          <p:cNvSpPr txBox="1">
            <a:spLocks noGrp="1"/>
          </p:cNvSpPr>
          <p:nvPr>
            <p:ph type="title" idx="5"/>
          </p:nvPr>
        </p:nvSpPr>
        <p:spPr>
          <a:xfrm>
            <a:off x="2288538" y="3152055"/>
            <a:ext cx="2148300" cy="417600"/>
          </a:xfrm>
          <a:prstGeom prst="rect">
            <a:avLst/>
          </a:prstGeom>
        </p:spPr>
        <p:txBody>
          <a:bodyPr spcFirstLastPara="1" wrap="square" lIns="91425" tIns="91425" rIns="91425" bIns="91425" anchor="t" anchorCtr="0">
            <a:normAutofit/>
          </a:bodyPr>
          <a:lstStyle>
            <a:lvl1pPr lvl="0" algn="r" rtl="0">
              <a:spcBef>
                <a:spcPts val="0"/>
              </a:spcBef>
              <a:spcAft>
                <a:spcPts val="0"/>
              </a:spcAft>
              <a:buClr>
                <a:schemeClr val="lt2"/>
              </a:buClr>
              <a:buSzPts val="1800"/>
              <a:buNone/>
              <a:defRPr sz="1800">
                <a:solidFill>
                  <a:schemeClr val="lt2"/>
                </a:solidFill>
              </a:defRPr>
            </a:lvl1pPr>
            <a:lvl2pPr lvl="1"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2pPr>
            <a:lvl3pPr lvl="2"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3pPr>
            <a:lvl4pPr lvl="3"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4pPr>
            <a:lvl5pPr lvl="4"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5pPr>
            <a:lvl6pPr lvl="5"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6pPr>
            <a:lvl7pPr lvl="6"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7pPr>
            <a:lvl8pPr lvl="7"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8pPr>
            <a:lvl9pPr lvl="8"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9pPr>
          </a:lstStyle>
          <a:p>
            <a:endParaRPr/>
          </a:p>
        </p:txBody>
      </p:sp>
      <p:sp>
        <p:nvSpPr>
          <p:cNvPr id="1136" name="Google Shape;1136;p24"/>
          <p:cNvSpPr txBox="1">
            <a:spLocks noGrp="1"/>
          </p:cNvSpPr>
          <p:nvPr>
            <p:ph type="subTitle" idx="6"/>
          </p:nvPr>
        </p:nvSpPr>
        <p:spPr>
          <a:xfrm>
            <a:off x="2288538" y="3562479"/>
            <a:ext cx="2148300" cy="6924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7" name="Google Shape;1137;p24"/>
          <p:cNvSpPr txBox="1">
            <a:spLocks noGrp="1"/>
          </p:cNvSpPr>
          <p:nvPr>
            <p:ph type="title" idx="7"/>
          </p:nvPr>
        </p:nvSpPr>
        <p:spPr>
          <a:xfrm>
            <a:off x="4707125" y="3152055"/>
            <a:ext cx="2148300" cy="417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2"/>
              </a:buClr>
              <a:buSzPts val="1800"/>
              <a:buNone/>
              <a:defRPr sz="1800">
                <a:solidFill>
                  <a:schemeClr val="lt2"/>
                </a:solidFill>
              </a:defRPr>
            </a:lvl1pPr>
            <a:lvl2pPr lvl="1"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2pPr>
            <a:lvl3pPr lvl="2"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3pPr>
            <a:lvl4pPr lvl="3"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4pPr>
            <a:lvl5pPr lvl="4"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5pPr>
            <a:lvl6pPr lvl="5"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6pPr>
            <a:lvl7pPr lvl="6"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7pPr>
            <a:lvl8pPr lvl="7"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8pPr>
            <a:lvl9pPr lvl="8"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9pPr>
          </a:lstStyle>
          <a:p>
            <a:endParaRPr/>
          </a:p>
        </p:txBody>
      </p:sp>
      <p:sp>
        <p:nvSpPr>
          <p:cNvPr id="1138" name="Google Shape;1138;p24"/>
          <p:cNvSpPr txBox="1">
            <a:spLocks noGrp="1"/>
          </p:cNvSpPr>
          <p:nvPr>
            <p:ph type="subTitle" idx="8"/>
          </p:nvPr>
        </p:nvSpPr>
        <p:spPr>
          <a:xfrm>
            <a:off x="4707125" y="3562479"/>
            <a:ext cx="2148300" cy="692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94942989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139"/>
        <p:cNvGrpSpPr/>
        <p:nvPr/>
      </p:nvGrpSpPr>
      <p:grpSpPr>
        <a:xfrm>
          <a:off x="0" y="0"/>
          <a:ext cx="0" cy="0"/>
          <a:chOff x="0" y="0"/>
          <a:chExt cx="0" cy="0"/>
        </a:xfrm>
      </p:grpSpPr>
      <p:sp>
        <p:nvSpPr>
          <p:cNvPr id="1140" name="Google Shape;1140;p25"/>
          <p:cNvSpPr txBox="1">
            <a:spLocks noGrp="1"/>
          </p:cNvSpPr>
          <p:nvPr>
            <p:ph type="title" hasCustomPrompt="1"/>
          </p:nvPr>
        </p:nvSpPr>
        <p:spPr>
          <a:xfrm>
            <a:off x="6503400" y="1265675"/>
            <a:ext cx="1920600" cy="1142400"/>
          </a:xfrm>
          <a:prstGeom prst="rect">
            <a:avLst/>
          </a:prstGeom>
        </p:spPr>
        <p:txBody>
          <a:bodyPr spcFirstLastPara="1" wrap="square" lIns="91425" tIns="91425" rIns="91425" bIns="91425" anchor="b" anchorCtr="0">
            <a:normAutofit/>
          </a:bodyPr>
          <a:lstStyle>
            <a:lvl1pPr lvl="0" algn="r" rtl="0">
              <a:spcBef>
                <a:spcPts val="0"/>
              </a:spcBef>
              <a:spcAft>
                <a:spcPts val="0"/>
              </a:spcAft>
              <a:buClr>
                <a:schemeClr val="lt2"/>
              </a:buClr>
              <a:buSzPts val="3500"/>
              <a:buFont typeface="Merriweather"/>
              <a:buNone/>
              <a:defRPr sz="8000">
                <a:solidFill>
                  <a:schemeClr val="lt2"/>
                </a:solidFill>
                <a:latin typeface="Merriweather"/>
                <a:ea typeface="Merriweather"/>
                <a:cs typeface="Merriweather"/>
                <a:sym typeface="Merriweather"/>
              </a:defRPr>
            </a:lvl1pPr>
            <a:lvl2pPr lvl="1" algn="r" rtl="0">
              <a:spcBef>
                <a:spcPts val="0"/>
              </a:spcBef>
              <a:spcAft>
                <a:spcPts val="0"/>
              </a:spcAft>
              <a:buSzPts val="3500"/>
              <a:buNone/>
              <a:defRPr sz="3500"/>
            </a:lvl2pPr>
            <a:lvl3pPr lvl="2" algn="r" rtl="0">
              <a:spcBef>
                <a:spcPts val="0"/>
              </a:spcBef>
              <a:spcAft>
                <a:spcPts val="0"/>
              </a:spcAft>
              <a:buSzPts val="3500"/>
              <a:buNone/>
              <a:defRPr sz="3500"/>
            </a:lvl3pPr>
            <a:lvl4pPr lvl="3" algn="r" rtl="0">
              <a:spcBef>
                <a:spcPts val="0"/>
              </a:spcBef>
              <a:spcAft>
                <a:spcPts val="0"/>
              </a:spcAft>
              <a:buSzPts val="3500"/>
              <a:buNone/>
              <a:defRPr sz="3500"/>
            </a:lvl4pPr>
            <a:lvl5pPr lvl="4" algn="r" rtl="0">
              <a:spcBef>
                <a:spcPts val="0"/>
              </a:spcBef>
              <a:spcAft>
                <a:spcPts val="0"/>
              </a:spcAft>
              <a:buSzPts val="3500"/>
              <a:buNone/>
              <a:defRPr sz="3500"/>
            </a:lvl5pPr>
            <a:lvl6pPr lvl="5" algn="r" rtl="0">
              <a:spcBef>
                <a:spcPts val="0"/>
              </a:spcBef>
              <a:spcAft>
                <a:spcPts val="0"/>
              </a:spcAft>
              <a:buSzPts val="3500"/>
              <a:buNone/>
              <a:defRPr sz="3500"/>
            </a:lvl6pPr>
            <a:lvl7pPr lvl="6" algn="r" rtl="0">
              <a:spcBef>
                <a:spcPts val="0"/>
              </a:spcBef>
              <a:spcAft>
                <a:spcPts val="0"/>
              </a:spcAft>
              <a:buSzPts val="3500"/>
              <a:buNone/>
              <a:defRPr sz="3500"/>
            </a:lvl7pPr>
            <a:lvl8pPr lvl="7" algn="r" rtl="0">
              <a:spcBef>
                <a:spcPts val="0"/>
              </a:spcBef>
              <a:spcAft>
                <a:spcPts val="0"/>
              </a:spcAft>
              <a:buSzPts val="3500"/>
              <a:buNone/>
              <a:defRPr sz="3500"/>
            </a:lvl8pPr>
            <a:lvl9pPr lvl="8" algn="r" rtl="0">
              <a:spcBef>
                <a:spcPts val="0"/>
              </a:spcBef>
              <a:spcAft>
                <a:spcPts val="0"/>
              </a:spcAft>
              <a:buSzPts val="3500"/>
              <a:buNone/>
              <a:defRPr sz="3500"/>
            </a:lvl9pPr>
          </a:lstStyle>
          <a:p>
            <a:r>
              <a:t>xx%</a:t>
            </a:r>
          </a:p>
        </p:txBody>
      </p:sp>
      <p:sp>
        <p:nvSpPr>
          <p:cNvPr id="1141" name="Google Shape;1141;p25"/>
          <p:cNvSpPr txBox="1">
            <a:spLocks noGrp="1"/>
          </p:cNvSpPr>
          <p:nvPr>
            <p:ph type="title" idx="2"/>
          </p:nvPr>
        </p:nvSpPr>
        <p:spPr>
          <a:xfrm>
            <a:off x="5439600" y="2339375"/>
            <a:ext cx="2984400" cy="5727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3000"/>
              <a:buFont typeface="Merriweather"/>
              <a:buNone/>
              <a:defRPr sz="3000">
                <a:latin typeface="Merriweather"/>
                <a:ea typeface="Merriweather"/>
                <a:cs typeface="Merriweather"/>
                <a:sym typeface="Merriweather"/>
              </a:defRPr>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endParaRPr/>
          </a:p>
        </p:txBody>
      </p:sp>
      <p:sp>
        <p:nvSpPr>
          <p:cNvPr id="1142" name="Google Shape;1142;p25"/>
          <p:cNvSpPr txBox="1">
            <a:spLocks noGrp="1"/>
          </p:cNvSpPr>
          <p:nvPr>
            <p:ph type="subTitle" idx="1"/>
          </p:nvPr>
        </p:nvSpPr>
        <p:spPr>
          <a:xfrm>
            <a:off x="5740975" y="2912075"/>
            <a:ext cx="2682900" cy="6501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400"/>
              <a:buFont typeface="Montserrat"/>
              <a:buNone/>
              <a:defRPr sz="1400">
                <a:solidFill>
                  <a:schemeClr val="dk2"/>
                </a:solidFill>
                <a:latin typeface="Montserrat"/>
                <a:ea typeface="Montserrat"/>
                <a:cs typeface="Montserrat"/>
                <a:sym typeface="Montserrat"/>
              </a:defRPr>
            </a:lvl1pPr>
            <a:lvl2pPr lvl="1" algn="r" rtl="0">
              <a:spcBef>
                <a:spcPts val="0"/>
              </a:spcBef>
              <a:spcAft>
                <a:spcPts val="0"/>
              </a:spcAft>
              <a:buSzPts val="1400"/>
              <a:buFont typeface="Montserrat"/>
              <a:buNone/>
              <a:defRPr>
                <a:latin typeface="Montserrat"/>
                <a:ea typeface="Montserrat"/>
                <a:cs typeface="Montserrat"/>
                <a:sym typeface="Montserrat"/>
              </a:defRPr>
            </a:lvl2pPr>
            <a:lvl3pPr lvl="2" algn="r" rtl="0">
              <a:spcBef>
                <a:spcPts val="0"/>
              </a:spcBef>
              <a:spcAft>
                <a:spcPts val="0"/>
              </a:spcAft>
              <a:buSzPts val="1400"/>
              <a:buFont typeface="Montserrat"/>
              <a:buNone/>
              <a:defRPr>
                <a:latin typeface="Montserrat"/>
                <a:ea typeface="Montserrat"/>
                <a:cs typeface="Montserrat"/>
                <a:sym typeface="Montserrat"/>
              </a:defRPr>
            </a:lvl3pPr>
            <a:lvl4pPr lvl="3" algn="r" rtl="0">
              <a:spcBef>
                <a:spcPts val="0"/>
              </a:spcBef>
              <a:spcAft>
                <a:spcPts val="0"/>
              </a:spcAft>
              <a:buSzPts val="1400"/>
              <a:buFont typeface="Montserrat"/>
              <a:buNone/>
              <a:defRPr>
                <a:latin typeface="Montserrat"/>
                <a:ea typeface="Montserrat"/>
                <a:cs typeface="Montserrat"/>
                <a:sym typeface="Montserrat"/>
              </a:defRPr>
            </a:lvl4pPr>
            <a:lvl5pPr lvl="4" algn="r" rtl="0">
              <a:spcBef>
                <a:spcPts val="0"/>
              </a:spcBef>
              <a:spcAft>
                <a:spcPts val="0"/>
              </a:spcAft>
              <a:buSzPts val="1400"/>
              <a:buFont typeface="Montserrat"/>
              <a:buNone/>
              <a:defRPr>
                <a:latin typeface="Montserrat"/>
                <a:ea typeface="Montserrat"/>
                <a:cs typeface="Montserrat"/>
                <a:sym typeface="Montserrat"/>
              </a:defRPr>
            </a:lvl5pPr>
            <a:lvl6pPr lvl="5" algn="r" rtl="0">
              <a:spcBef>
                <a:spcPts val="0"/>
              </a:spcBef>
              <a:spcAft>
                <a:spcPts val="0"/>
              </a:spcAft>
              <a:buSzPts val="1400"/>
              <a:buFont typeface="Montserrat"/>
              <a:buNone/>
              <a:defRPr>
                <a:latin typeface="Montserrat"/>
                <a:ea typeface="Montserrat"/>
                <a:cs typeface="Montserrat"/>
                <a:sym typeface="Montserrat"/>
              </a:defRPr>
            </a:lvl6pPr>
            <a:lvl7pPr lvl="6" algn="r" rtl="0">
              <a:spcBef>
                <a:spcPts val="0"/>
              </a:spcBef>
              <a:spcAft>
                <a:spcPts val="0"/>
              </a:spcAft>
              <a:buSzPts val="1400"/>
              <a:buFont typeface="Montserrat"/>
              <a:buNone/>
              <a:defRPr>
                <a:latin typeface="Montserrat"/>
                <a:ea typeface="Montserrat"/>
                <a:cs typeface="Montserrat"/>
                <a:sym typeface="Montserrat"/>
              </a:defRPr>
            </a:lvl7pPr>
            <a:lvl8pPr lvl="7" algn="r" rtl="0">
              <a:spcBef>
                <a:spcPts val="0"/>
              </a:spcBef>
              <a:spcAft>
                <a:spcPts val="0"/>
              </a:spcAft>
              <a:buSzPts val="1400"/>
              <a:buFont typeface="Montserrat"/>
              <a:buNone/>
              <a:defRPr>
                <a:latin typeface="Montserrat"/>
                <a:ea typeface="Montserrat"/>
                <a:cs typeface="Montserrat"/>
                <a:sym typeface="Montserrat"/>
              </a:defRPr>
            </a:lvl8pPr>
            <a:lvl9pPr lvl="8" algn="r"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1143" name="Google Shape;1143;p25"/>
          <p:cNvSpPr/>
          <p:nvPr/>
        </p:nvSpPr>
        <p:spPr>
          <a:xfrm rot="-5779059" flipH="1">
            <a:off x="6768990" y="-1841165"/>
            <a:ext cx="2602199" cy="3015276"/>
          </a:xfrm>
          <a:custGeom>
            <a:avLst/>
            <a:gdLst/>
            <a:ahLst/>
            <a:cxnLst/>
            <a:rect l="l" t="t" r="r" b="b"/>
            <a:pathLst>
              <a:path w="132415" h="153493" extrusionOk="0">
                <a:moveTo>
                  <a:pt x="65330" y="1"/>
                </a:moveTo>
                <a:cubicBezTo>
                  <a:pt x="60091" y="1"/>
                  <a:pt x="54855" y="737"/>
                  <a:pt x="49841" y="2215"/>
                </a:cubicBezTo>
                <a:cubicBezTo>
                  <a:pt x="32507" y="7333"/>
                  <a:pt x="20815" y="24531"/>
                  <a:pt x="2753" y="27237"/>
                </a:cubicBezTo>
                <a:cubicBezTo>
                  <a:pt x="2685" y="27195"/>
                  <a:pt x="2609" y="27174"/>
                  <a:pt x="2536" y="27174"/>
                </a:cubicBezTo>
                <a:cubicBezTo>
                  <a:pt x="2416" y="27174"/>
                  <a:pt x="2301" y="27229"/>
                  <a:pt x="2230" y="27328"/>
                </a:cubicBezTo>
                <a:cubicBezTo>
                  <a:pt x="1661" y="27465"/>
                  <a:pt x="1320" y="27988"/>
                  <a:pt x="1411" y="28534"/>
                </a:cubicBezTo>
                <a:cubicBezTo>
                  <a:pt x="183" y="30923"/>
                  <a:pt x="274" y="34153"/>
                  <a:pt x="137" y="36700"/>
                </a:cubicBezTo>
                <a:cubicBezTo>
                  <a:pt x="1" y="40386"/>
                  <a:pt x="206" y="44093"/>
                  <a:pt x="774" y="47733"/>
                </a:cubicBezTo>
                <a:cubicBezTo>
                  <a:pt x="774" y="47847"/>
                  <a:pt x="820" y="47938"/>
                  <a:pt x="865" y="48051"/>
                </a:cubicBezTo>
                <a:cubicBezTo>
                  <a:pt x="865" y="48727"/>
                  <a:pt x="1499" y="49293"/>
                  <a:pt x="2133" y="49293"/>
                </a:cubicBezTo>
                <a:cubicBezTo>
                  <a:pt x="2460" y="49293"/>
                  <a:pt x="2786" y="49143"/>
                  <a:pt x="3026" y="48779"/>
                </a:cubicBezTo>
                <a:cubicBezTo>
                  <a:pt x="14302" y="31159"/>
                  <a:pt x="34018" y="21045"/>
                  <a:pt x="53956" y="21045"/>
                </a:cubicBezTo>
                <a:cubicBezTo>
                  <a:pt x="64829" y="21045"/>
                  <a:pt x="75768" y="24053"/>
                  <a:pt x="85440" y="30490"/>
                </a:cubicBezTo>
                <a:cubicBezTo>
                  <a:pt x="99134" y="39589"/>
                  <a:pt x="106323" y="53738"/>
                  <a:pt x="105481" y="70162"/>
                </a:cubicBezTo>
                <a:cubicBezTo>
                  <a:pt x="104594" y="87018"/>
                  <a:pt x="97451" y="102941"/>
                  <a:pt x="97519" y="119888"/>
                </a:cubicBezTo>
                <a:cubicBezTo>
                  <a:pt x="97565" y="133013"/>
                  <a:pt x="103115" y="148823"/>
                  <a:pt x="116673" y="153463"/>
                </a:cubicBezTo>
                <a:cubicBezTo>
                  <a:pt x="116745" y="153483"/>
                  <a:pt x="116817" y="153492"/>
                  <a:pt x="116888" y="153492"/>
                </a:cubicBezTo>
                <a:cubicBezTo>
                  <a:pt x="117313" y="153492"/>
                  <a:pt x="117703" y="153161"/>
                  <a:pt x="117742" y="152713"/>
                </a:cubicBezTo>
                <a:lnTo>
                  <a:pt x="125817" y="149346"/>
                </a:lnTo>
                <a:cubicBezTo>
                  <a:pt x="127319" y="148709"/>
                  <a:pt x="129389" y="148231"/>
                  <a:pt x="130844" y="147231"/>
                </a:cubicBezTo>
                <a:cubicBezTo>
                  <a:pt x="131208" y="147208"/>
                  <a:pt x="131504" y="146958"/>
                  <a:pt x="131618" y="146616"/>
                </a:cubicBezTo>
                <a:cubicBezTo>
                  <a:pt x="131868" y="146366"/>
                  <a:pt x="132096" y="146070"/>
                  <a:pt x="132255" y="145775"/>
                </a:cubicBezTo>
                <a:cubicBezTo>
                  <a:pt x="132414" y="145547"/>
                  <a:pt x="132323" y="145229"/>
                  <a:pt x="132050" y="145138"/>
                </a:cubicBezTo>
                <a:cubicBezTo>
                  <a:pt x="131686" y="145016"/>
                  <a:pt x="131302" y="144966"/>
                  <a:pt x="130911" y="144966"/>
                </a:cubicBezTo>
                <a:cubicBezTo>
                  <a:pt x="130716" y="144966"/>
                  <a:pt x="130518" y="144979"/>
                  <a:pt x="130321" y="145001"/>
                </a:cubicBezTo>
                <a:cubicBezTo>
                  <a:pt x="116855" y="133923"/>
                  <a:pt x="108256" y="118864"/>
                  <a:pt x="109758" y="100871"/>
                </a:cubicBezTo>
                <a:cubicBezTo>
                  <a:pt x="111282" y="82309"/>
                  <a:pt x="121086" y="64976"/>
                  <a:pt x="118311" y="46004"/>
                </a:cubicBezTo>
                <a:cubicBezTo>
                  <a:pt x="116150" y="31241"/>
                  <a:pt x="107710" y="17479"/>
                  <a:pt x="95404" y="9039"/>
                </a:cubicBezTo>
                <a:cubicBezTo>
                  <a:pt x="86609" y="3034"/>
                  <a:pt x="75967" y="1"/>
                  <a:pt x="65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5"/>
          <p:cNvSpPr/>
          <p:nvPr/>
        </p:nvSpPr>
        <p:spPr>
          <a:xfrm rot="7348272">
            <a:off x="6852422" y="3625442"/>
            <a:ext cx="2879387" cy="2853719"/>
          </a:xfrm>
          <a:custGeom>
            <a:avLst/>
            <a:gdLst/>
            <a:ahLst/>
            <a:cxnLst/>
            <a:rect l="l" t="t" r="r" b="b"/>
            <a:pathLst>
              <a:path w="104663" h="109762" extrusionOk="0">
                <a:moveTo>
                  <a:pt x="61492" y="0"/>
                </a:moveTo>
                <a:cubicBezTo>
                  <a:pt x="50465" y="0"/>
                  <a:pt x="40621" y="9146"/>
                  <a:pt x="32052" y="15324"/>
                </a:cubicBezTo>
                <a:cubicBezTo>
                  <a:pt x="19882" y="24104"/>
                  <a:pt x="10169" y="35842"/>
                  <a:pt x="3800" y="49422"/>
                </a:cubicBezTo>
                <a:cubicBezTo>
                  <a:pt x="1639" y="54040"/>
                  <a:pt x="1" y="59795"/>
                  <a:pt x="2913" y="63981"/>
                </a:cubicBezTo>
                <a:cubicBezTo>
                  <a:pt x="5239" y="67321"/>
                  <a:pt x="9616" y="68315"/>
                  <a:pt x="13780" y="68315"/>
                </a:cubicBezTo>
                <a:cubicBezTo>
                  <a:pt x="14380" y="68315"/>
                  <a:pt x="14976" y="68295"/>
                  <a:pt x="15560" y="68257"/>
                </a:cubicBezTo>
                <a:cubicBezTo>
                  <a:pt x="18177" y="68104"/>
                  <a:pt x="20852" y="67736"/>
                  <a:pt x="23463" y="67736"/>
                </a:cubicBezTo>
                <a:cubicBezTo>
                  <a:pt x="25504" y="67736"/>
                  <a:pt x="27507" y="67961"/>
                  <a:pt x="29413" y="68690"/>
                </a:cubicBezTo>
                <a:cubicBezTo>
                  <a:pt x="35510" y="71055"/>
                  <a:pt x="38626" y="77789"/>
                  <a:pt x="40287" y="84112"/>
                </a:cubicBezTo>
                <a:cubicBezTo>
                  <a:pt x="41925" y="90413"/>
                  <a:pt x="42857" y="97260"/>
                  <a:pt x="46883" y="102401"/>
                </a:cubicBezTo>
                <a:cubicBezTo>
                  <a:pt x="50905" y="107554"/>
                  <a:pt x="57119" y="109761"/>
                  <a:pt x="63668" y="109761"/>
                </a:cubicBezTo>
                <a:cubicBezTo>
                  <a:pt x="69898" y="109761"/>
                  <a:pt x="76430" y="107763"/>
                  <a:pt x="81664" y="104403"/>
                </a:cubicBezTo>
                <a:cubicBezTo>
                  <a:pt x="95882" y="95236"/>
                  <a:pt x="104139" y="78198"/>
                  <a:pt x="104412" y="61274"/>
                </a:cubicBezTo>
                <a:cubicBezTo>
                  <a:pt x="104662" y="44327"/>
                  <a:pt x="97588" y="27767"/>
                  <a:pt x="86623" y="14846"/>
                </a:cubicBezTo>
                <a:cubicBezTo>
                  <a:pt x="81164" y="8431"/>
                  <a:pt x="74431" y="2608"/>
                  <a:pt x="66242" y="584"/>
                </a:cubicBezTo>
                <a:cubicBezTo>
                  <a:pt x="64635" y="183"/>
                  <a:pt x="63051" y="0"/>
                  <a:pt x="614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1145;p25"/>
          <p:cNvGrpSpPr/>
          <p:nvPr/>
        </p:nvGrpSpPr>
        <p:grpSpPr>
          <a:xfrm rot="9345223">
            <a:off x="5893316" y="4446582"/>
            <a:ext cx="1928623" cy="1706300"/>
            <a:chOff x="1749700" y="889800"/>
            <a:chExt cx="4276500" cy="3783525"/>
          </a:xfrm>
        </p:grpSpPr>
        <p:sp>
          <p:nvSpPr>
            <p:cNvPr id="1146" name="Google Shape;1146;p25"/>
            <p:cNvSpPr/>
            <p:nvPr/>
          </p:nvSpPr>
          <p:spPr>
            <a:xfrm>
              <a:off x="2226200" y="889800"/>
              <a:ext cx="183125" cy="226500"/>
            </a:xfrm>
            <a:custGeom>
              <a:avLst/>
              <a:gdLst/>
              <a:ahLst/>
              <a:cxnLst/>
              <a:rect l="l" t="t" r="r" b="b"/>
              <a:pathLst>
                <a:path w="7325" h="9060" extrusionOk="0">
                  <a:moveTo>
                    <a:pt x="3299" y="1"/>
                  </a:moveTo>
                  <a:cubicBezTo>
                    <a:pt x="2841" y="1"/>
                    <a:pt x="2390" y="173"/>
                    <a:pt x="2047" y="502"/>
                  </a:cubicBezTo>
                  <a:cubicBezTo>
                    <a:pt x="1753" y="835"/>
                    <a:pt x="1510" y="1203"/>
                    <a:pt x="1317" y="1604"/>
                  </a:cubicBezTo>
                  <a:lnTo>
                    <a:pt x="1317" y="1604"/>
                  </a:lnTo>
                  <a:cubicBezTo>
                    <a:pt x="1359" y="1507"/>
                    <a:pt x="1373" y="1467"/>
                    <a:pt x="1366" y="1467"/>
                  </a:cubicBezTo>
                  <a:cubicBezTo>
                    <a:pt x="1336" y="1467"/>
                    <a:pt x="865" y="2344"/>
                    <a:pt x="796" y="2481"/>
                  </a:cubicBezTo>
                  <a:cubicBezTo>
                    <a:pt x="0" y="3937"/>
                    <a:pt x="137" y="5234"/>
                    <a:pt x="728" y="6689"/>
                  </a:cubicBezTo>
                  <a:cubicBezTo>
                    <a:pt x="1345" y="8277"/>
                    <a:pt x="2705" y="9059"/>
                    <a:pt x="4024" y="9059"/>
                  </a:cubicBezTo>
                  <a:cubicBezTo>
                    <a:pt x="5577" y="9059"/>
                    <a:pt x="7074" y="7976"/>
                    <a:pt x="7234" y="5848"/>
                  </a:cubicBezTo>
                  <a:cubicBezTo>
                    <a:pt x="7325" y="4255"/>
                    <a:pt x="7097" y="2982"/>
                    <a:pt x="5960" y="1776"/>
                  </a:cubicBezTo>
                  <a:cubicBezTo>
                    <a:pt x="5664" y="1503"/>
                    <a:pt x="5346" y="1230"/>
                    <a:pt x="5027" y="980"/>
                  </a:cubicBezTo>
                  <a:cubicBezTo>
                    <a:pt x="4777" y="684"/>
                    <a:pt x="4504" y="434"/>
                    <a:pt x="4186" y="229"/>
                  </a:cubicBezTo>
                  <a:cubicBezTo>
                    <a:pt x="3906" y="76"/>
                    <a:pt x="3601" y="1"/>
                    <a:pt x="3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5"/>
            <p:cNvSpPr/>
            <p:nvPr/>
          </p:nvSpPr>
          <p:spPr>
            <a:xfrm>
              <a:off x="2327350" y="1533200"/>
              <a:ext cx="283725" cy="185850"/>
            </a:xfrm>
            <a:custGeom>
              <a:avLst/>
              <a:gdLst/>
              <a:ahLst/>
              <a:cxnLst/>
              <a:rect l="l" t="t" r="r" b="b"/>
              <a:pathLst>
                <a:path w="11349" h="7434" extrusionOk="0">
                  <a:moveTo>
                    <a:pt x="6546" y="1"/>
                  </a:moveTo>
                  <a:cubicBezTo>
                    <a:pt x="6377" y="1"/>
                    <a:pt x="6205" y="13"/>
                    <a:pt x="6031" y="39"/>
                  </a:cubicBezTo>
                  <a:cubicBezTo>
                    <a:pt x="4030" y="334"/>
                    <a:pt x="2392" y="2040"/>
                    <a:pt x="1163" y="3542"/>
                  </a:cubicBezTo>
                  <a:cubicBezTo>
                    <a:pt x="1" y="4928"/>
                    <a:pt x="618" y="7434"/>
                    <a:pt x="2647" y="7434"/>
                  </a:cubicBezTo>
                  <a:cubicBezTo>
                    <a:pt x="2683" y="7434"/>
                    <a:pt x="2719" y="7433"/>
                    <a:pt x="2756" y="7432"/>
                  </a:cubicBezTo>
                  <a:cubicBezTo>
                    <a:pt x="5008" y="7318"/>
                    <a:pt x="7419" y="7022"/>
                    <a:pt x="9080" y="5361"/>
                  </a:cubicBezTo>
                  <a:cubicBezTo>
                    <a:pt x="11348" y="3114"/>
                    <a:pt x="9247" y="1"/>
                    <a:pt x="65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5"/>
            <p:cNvSpPr/>
            <p:nvPr/>
          </p:nvSpPr>
          <p:spPr>
            <a:xfrm>
              <a:off x="2677400" y="1195275"/>
              <a:ext cx="265350" cy="220825"/>
            </a:xfrm>
            <a:custGeom>
              <a:avLst/>
              <a:gdLst/>
              <a:ahLst/>
              <a:cxnLst/>
              <a:rect l="l" t="t" r="r" b="b"/>
              <a:pathLst>
                <a:path w="10614" h="8833" extrusionOk="0">
                  <a:moveTo>
                    <a:pt x="5747" y="0"/>
                  </a:moveTo>
                  <a:cubicBezTo>
                    <a:pt x="5142" y="0"/>
                    <a:pt x="4503" y="134"/>
                    <a:pt x="3858" y="430"/>
                  </a:cubicBezTo>
                  <a:cubicBezTo>
                    <a:pt x="2493" y="1067"/>
                    <a:pt x="1765" y="2045"/>
                    <a:pt x="1219" y="3387"/>
                  </a:cubicBezTo>
                  <a:cubicBezTo>
                    <a:pt x="0" y="6257"/>
                    <a:pt x="1858" y="8832"/>
                    <a:pt x="4511" y="8832"/>
                  </a:cubicBezTo>
                  <a:cubicBezTo>
                    <a:pt x="5076" y="8832"/>
                    <a:pt x="5677" y="8716"/>
                    <a:pt x="6292" y="8460"/>
                  </a:cubicBezTo>
                  <a:cubicBezTo>
                    <a:pt x="7634" y="7891"/>
                    <a:pt x="8612" y="7164"/>
                    <a:pt x="9249" y="5821"/>
                  </a:cubicBezTo>
                  <a:cubicBezTo>
                    <a:pt x="10614" y="2849"/>
                    <a:pt x="8538" y="0"/>
                    <a:pt x="5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5"/>
            <p:cNvSpPr/>
            <p:nvPr/>
          </p:nvSpPr>
          <p:spPr>
            <a:xfrm>
              <a:off x="1795700" y="1310500"/>
              <a:ext cx="278100" cy="217600"/>
            </a:xfrm>
            <a:custGeom>
              <a:avLst/>
              <a:gdLst/>
              <a:ahLst/>
              <a:cxnLst/>
              <a:rect l="l" t="t" r="r" b="b"/>
              <a:pathLst>
                <a:path w="11124" h="8704" extrusionOk="0">
                  <a:moveTo>
                    <a:pt x="5323" y="1"/>
                  </a:moveTo>
                  <a:cubicBezTo>
                    <a:pt x="4021" y="1"/>
                    <a:pt x="2717" y="518"/>
                    <a:pt x="1524" y="1554"/>
                  </a:cubicBezTo>
                  <a:cubicBezTo>
                    <a:pt x="410" y="2509"/>
                    <a:pt x="0" y="4807"/>
                    <a:pt x="910" y="6058"/>
                  </a:cubicBezTo>
                  <a:cubicBezTo>
                    <a:pt x="2137" y="7723"/>
                    <a:pt x="3746" y="8703"/>
                    <a:pt x="5530" y="8703"/>
                  </a:cubicBezTo>
                  <a:cubicBezTo>
                    <a:pt x="6426" y="8703"/>
                    <a:pt x="7367" y="8456"/>
                    <a:pt x="8326" y="7923"/>
                  </a:cubicBezTo>
                  <a:cubicBezTo>
                    <a:pt x="10510" y="6717"/>
                    <a:pt x="11124" y="3351"/>
                    <a:pt x="9190" y="1622"/>
                  </a:cubicBezTo>
                  <a:cubicBezTo>
                    <a:pt x="7983" y="541"/>
                    <a:pt x="6654" y="1"/>
                    <a:pt x="5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5"/>
            <p:cNvSpPr/>
            <p:nvPr/>
          </p:nvSpPr>
          <p:spPr>
            <a:xfrm>
              <a:off x="2706175" y="2238800"/>
              <a:ext cx="236600" cy="344700"/>
            </a:xfrm>
            <a:custGeom>
              <a:avLst/>
              <a:gdLst/>
              <a:ahLst/>
              <a:cxnLst/>
              <a:rect l="l" t="t" r="r" b="b"/>
              <a:pathLst>
                <a:path w="9464" h="13788" extrusionOk="0">
                  <a:moveTo>
                    <a:pt x="4399" y="1"/>
                  </a:moveTo>
                  <a:cubicBezTo>
                    <a:pt x="3113" y="1"/>
                    <a:pt x="1775" y="902"/>
                    <a:pt x="1524" y="2433"/>
                  </a:cubicBezTo>
                  <a:cubicBezTo>
                    <a:pt x="0" y="5253"/>
                    <a:pt x="0" y="9371"/>
                    <a:pt x="1661" y="11964"/>
                  </a:cubicBezTo>
                  <a:cubicBezTo>
                    <a:pt x="2447" y="13225"/>
                    <a:pt x="3581" y="13787"/>
                    <a:pt x="4714" y="13787"/>
                  </a:cubicBezTo>
                  <a:cubicBezTo>
                    <a:pt x="6238" y="13787"/>
                    <a:pt x="7761" y="12772"/>
                    <a:pt x="8439" y="11077"/>
                  </a:cubicBezTo>
                  <a:cubicBezTo>
                    <a:pt x="9463" y="8529"/>
                    <a:pt x="8758" y="4207"/>
                    <a:pt x="6824" y="1932"/>
                  </a:cubicBezTo>
                  <a:cubicBezTo>
                    <a:pt x="6457" y="596"/>
                    <a:pt x="5445" y="1"/>
                    <a:pt x="4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5"/>
            <p:cNvSpPr/>
            <p:nvPr/>
          </p:nvSpPr>
          <p:spPr>
            <a:xfrm>
              <a:off x="2003275" y="2384950"/>
              <a:ext cx="313925" cy="216875"/>
            </a:xfrm>
            <a:custGeom>
              <a:avLst/>
              <a:gdLst/>
              <a:ahLst/>
              <a:cxnLst/>
              <a:rect l="l" t="t" r="r" b="b"/>
              <a:pathLst>
                <a:path w="12557" h="8675" extrusionOk="0">
                  <a:moveTo>
                    <a:pt x="8629" y="0"/>
                  </a:moveTo>
                  <a:cubicBezTo>
                    <a:pt x="8514" y="0"/>
                    <a:pt x="8398" y="7"/>
                    <a:pt x="8280" y="22"/>
                  </a:cubicBezTo>
                  <a:cubicBezTo>
                    <a:pt x="5937" y="295"/>
                    <a:pt x="3776" y="749"/>
                    <a:pt x="2002" y="2456"/>
                  </a:cubicBezTo>
                  <a:cubicBezTo>
                    <a:pt x="0" y="4389"/>
                    <a:pt x="1115" y="7574"/>
                    <a:pt x="3594" y="8370"/>
                  </a:cubicBezTo>
                  <a:cubicBezTo>
                    <a:pt x="4282" y="8583"/>
                    <a:pt x="4978" y="8675"/>
                    <a:pt x="5672" y="8675"/>
                  </a:cubicBezTo>
                  <a:cubicBezTo>
                    <a:pt x="6908" y="8675"/>
                    <a:pt x="8139" y="8383"/>
                    <a:pt x="9304" y="7960"/>
                  </a:cubicBezTo>
                  <a:cubicBezTo>
                    <a:pt x="11215" y="7301"/>
                    <a:pt x="12557" y="5640"/>
                    <a:pt x="12261" y="3547"/>
                  </a:cubicBezTo>
                  <a:cubicBezTo>
                    <a:pt x="12025" y="1855"/>
                    <a:pt x="10498" y="0"/>
                    <a:pt x="8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5"/>
            <p:cNvSpPr/>
            <p:nvPr/>
          </p:nvSpPr>
          <p:spPr>
            <a:xfrm>
              <a:off x="1749700" y="1859925"/>
              <a:ext cx="205825" cy="179750"/>
            </a:xfrm>
            <a:custGeom>
              <a:avLst/>
              <a:gdLst/>
              <a:ahLst/>
              <a:cxnLst/>
              <a:rect l="l" t="t" r="r" b="b"/>
              <a:pathLst>
                <a:path w="8233" h="7190" extrusionOk="0">
                  <a:moveTo>
                    <a:pt x="4008" y="0"/>
                  </a:moveTo>
                  <a:cubicBezTo>
                    <a:pt x="1924" y="0"/>
                    <a:pt x="0" y="1624"/>
                    <a:pt x="339" y="4030"/>
                  </a:cubicBezTo>
                  <a:cubicBezTo>
                    <a:pt x="611" y="5922"/>
                    <a:pt x="2314" y="7190"/>
                    <a:pt x="4046" y="7190"/>
                  </a:cubicBezTo>
                  <a:cubicBezTo>
                    <a:pt x="4917" y="7190"/>
                    <a:pt x="5796" y="6869"/>
                    <a:pt x="6504" y="6146"/>
                  </a:cubicBezTo>
                  <a:lnTo>
                    <a:pt x="6799" y="5827"/>
                  </a:lnTo>
                  <a:cubicBezTo>
                    <a:pt x="8232" y="4371"/>
                    <a:pt x="8096" y="1528"/>
                    <a:pt x="6094" y="573"/>
                  </a:cubicBezTo>
                  <a:lnTo>
                    <a:pt x="5730" y="391"/>
                  </a:lnTo>
                  <a:cubicBezTo>
                    <a:pt x="5173" y="125"/>
                    <a:pt x="4585" y="0"/>
                    <a:pt x="40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5"/>
            <p:cNvSpPr/>
            <p:nvPr/>
          </p:nvSpPr>
          <p:spPr>
            <a:xfrm>
              <a:off x="2389975" y="2023950"/>
              <a:ext cx="197925" cy="153525"/>
            </a:xfrm>
            <a:custGeom>
              <a:avLst/>
              <a:gdLst/>
              <a:ahLst/>
              <a:cxnLst/>
              <a:rect l="l" t="t" r="r" b="b"/>
              <a:pathLst>
                <a:path w="7917" h="6141" extrusionOk="0">
                  <a:moveTo>
                    <a:pt x="3454" y="1"/>
                  </a:moveTo>
                  <a:cubicBezTo>
                    <a:pt x="3076" y="1"/>
                    <a:pt x="2699" y="30"/>
                    <a:pt x="2321" y="85"/>
                  </a:cubicBezTo>
                  <a:cubicBezTo>
                    <a:pt x="728" y="313"/>
                    <a:pt x="0" y="2474"/>
                    <a:pt x="774" y="3725"/>
                  </a:cubicBezTo>
                  <a:cubicBezTo>
                    <a:pt x="1138" y="4339"/>
                    <a:pt x="1616" y="4862"/>
                    <a:pt x="2184" y="5294"/>
                  </a:cubicBezTo>
                  <a:cubicBezTo>
                    <a:pt x="2853" y="5842"/>
                    <a:pt x="3672" y="6141"/>
                    <a:pt x="4466" y="6141"/>
                  </a:cubicBezTo>
                  <a:cubicBezTo>
                    <a:pt x="5454" y="6141"/>
                    <a:pt x="6404" y="5679"/>
                    <a:pt x="6984" y="4657"/>
                  </a:cubicBezTo>
                  <a:cubicBezTo>
                    <a:pt x="7917" y="3020"/>
                    <a:pt x="7052" y="586"/>
                    <a:pt x="5119" y="199"/>
                  </a:cubicBezTo>
                  <a:cubicBezTo>
                    <a:pt x="4564" y="64"/>
                    <a:pt x="4009" y="1"/>
                    <a:pt x="34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5"/>
            <p:cNvSpPr/>
            <p:nvPr/>
          </p:nvSpPr>
          <p:spPr>
            <a:xfrm>
              <a:off x="3245425" y="1472775"/>
              <a:ext cx="196275" cy="197875"/>
            </a:xfrm>
            <a:custGeom>
              <a:avLst/>
              <a:gdLst/>
              <a:ahLst/>
              <a:cxnLst/>
              <a:rect l="l" t="t" r="r" b="b"/>
              <a:pathLst>
                <a:path w="7851" h="7915" extrusionOk="0">
                  <a:moveTo>
                    <a:pt x="4513" y="0"/>
                  </a:moveTo>
                  <a:cubicBezTo>
                    <a:pt x="3580" y="0"/>
                    <a:pt x="2631" y="393"/>
                    <a:pt x="2042" y="1273"/>
                  </a:cubicBezTo>
                  <a:cubicBezTo>
                    <a:pt x="1382" y="2205"/>
                    <a:pt x="1314" y="3115"/>
                    <a:pt x="905" y="4116"/>
                  </a:cubicBezTo>
                  <a:cubicBezTo>
                    <a:pt x="0" y="6112"/>
                    <a:pt x="1639" y="7915"/>
                    <a:pt x="3287" y="7915"/>
                  </a:cubicBezTo>
                  <a:cubicBezTo>
                    <a:pt x="4044" y="7915"/>
                    <a:pt x="4802" y="7535"/>
                    <a:pt x="5318" y="6618"/>
                  </a:cubicBezTo>
                  <a:cubicBezTo>
                    <a:pt x="5977" y="5458"/>
                    <a:pt x="6705" y="4662"/>
                    <a:pt x="7160" y="3343"/>
                  </a:cubicBezTo>
                  <a:cubicBezTo>
                    <a:pt x="7850" y="1302"/>
                    <a:pt x="6209" y="0"/>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5"/>
            <p:cNvSpPr/>
            <p:nvPr/>
          </p:nvSpPr>
          <p:spPr>
            <a:xfrm>
              <a:off x="3247675" y="933050"/>
              <a:ext cx="233625" cy="177075"/>
            </a:xfrm>
            <a:custGeom>
              <a:avLst/>
              <a:gdLst/>
              <a:ahLst/>
              <a:cxnLst/>
              <a:rect l="l" t="t" r="r" b="b"/>
              <a:pathLst>
                <a:path w="9345" h="7083" extrusionOk="0">
                  <a:moveTo>
                    <a:pt x="4773" y="0"/>
                  </a:moveTo>
                  <a:cubicBezTo>
                    <a:pt x="1" y="0"/>
                    <a:pt x="650" y="7082"/>
                    <a:pt x="4517" y="7082"/>
                  </a:cubicBezTo>
                  <a:cubicBezTo>
                    <a:pt x="4872" y="7082"/>
                    <a:pt x="5253" y="7023"/>
                    <a:pt x="5660" y="6893"/>
                  </a:cubicBezTo>
                  <a:cubicBezTo>
                    <a:pt x="9345" y="5710"/>
                    <a:pt x="8890" y="0"/>
                    <a:pt x="4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5"/>
            <p:cNvSpPr/>
            <p:nvPr/>
          </p:nvSpPr>
          <p:spPr>
            <a:xfrm>
              <a:off x="2950925" y="1955475"/>
              <a:ext cx="288750" cy="274600"/>
            </a:xfrm>
            <a:custGeom>
              <a:avLst/>
              <a:gdLst/>
              <a:ahLst/>
              <a:cxnLst/>
              <a:rect l="l" t="t" r="r" b="b"/>
              <a:pathLst>
                <a:path w="11550" h="10984" extrusionOk="0">
                  <a:moveTo>
                    <a:pt x="2898" y="0"/>
                  </a:moveTo>
                  <a:cubicBezTo>
                    <a:pt x="1277" y="0"/>
                    <a:pt x="0" y="2136"/>
                    <a:pt x="788" y="3711"/>
                  </a:cubicBezTo>
                  <a:cubicBezTo>
                    <a:pt x="1402" y="4917"/>
                    <a:pt x="1834" y="6168"/>
                    <a:pt x="2403" y="7374"/>
                  </a:cubicBezTo>
                  <a:cubicBezTo>
                    <a:pt x="3131" y="8852"/>
                    <a:pt x="4245" y="9785"/>
                    <a:pt x="5633" y="10604"/>
                  </a:cubicBezTo>
                  <a:cubicBezTo>
                    <a:pt x="6092" y="10865"/>
                    <a:pt x="6611" y="10984"/>
                    <a:pt x="7138" y="10984"/>
                  </a:cubicBezTo>
                  <a:cubicBezTo>
                    <a:pt x="9272" y="10984"/>
                    <a:pt x="11549" y="9040"/>
                    <a:pt x="10637" y="6759"/>
                  </a:cubicBezTo>
                  <a:cubicBezTo>
                    <a:pt x="9932" y="5008"/>
                    <a:pt x="9250" y="3689"/>
                    <a:pt x="7612" y="2619"/>
                  </a:cubicBezTo>
                  <a:cubicBezTo>
                    <a:pt x="6452" y="1846"/>
                    <a:pt x="5246" y="1209"/>
                    <a:pt x="4109" y="413"/>
                  </a:cubicBezTo>
                  <a:cubicBezTo>
                    <a:pt x="3701" y="125"/>
                    <a:pt x="3289" y="0"/>
                    <a:pt x="28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5"/>
            <p:cNvSpPr/>
            <p:nvPr/>
          </p:nvSpPr>
          <p:spPr>
            <a:xfrm>
              <a:off x="3434650" y="2244700"/>
              <a:ext cx="193450" cy="190850"/>
            </a:xfrm>
            <a:custGeom>
              <a:avLst/>
              <a:gdLst/>
              <a:ahLst/>
              <a:cxnLst/>
              <a:rect l="l" t="t" r="r" b="b"/>
              <a:pathLst>
                <a:path w="7738" h="7634" extrusionOk="0">
                  <a:moveTo>
                    <a:pt x="4717" y="0"/>
                  </a:moveTo>
                  <a:cubicBezTo>
                    <a:pt x="4251" y="0"/>
                    <a:pt x="3785" y="100"/>
                    <a:pt x="3367" y="309"/>
                  </a:cubicBezTo>
                  <a:cubicBezTo>
                    <a:pt x="2617" y="695"/>
                    <a:pt x="1934" y="1241"/>
                    <a:pt x="1366" y="1901"/>
                  </a:cubicBezTo>
                  <a:cubicBezTo>
                    <a:pt x="1" y="3402"/>
                    <a:pt x="46" y="5677"/>
                    <a:pt x="1729" y="6951"/>
                  </a:cubicBezTo>
                  <a:cubicBezTo>
                    <a:pt x="2324" y="7401"/>
                    <a:pt x="3089" y="7634"/>
                    <a:pt x="3850" y="7634"/>
                  </a:cubicBezTo>
                  <a:cubicBezTo>
                    <a:pt x="5012" y="7634"/>
                    <a:pt x="6166" y="7091"/>
                    <a:pt x="6688" y="5950"/>
                  </a:cubicBezTo>
                  <a:cubicBezTo>
                    <a:pt x="7189" y="4972"/>
                    <a:pt x="7507" y="3880"/>
                    <a:pt x="7598" y="2765"/>
                  </a:cubicBezTo>
                  <a:cubicBezTo>
                    <a:pt x="7737" y="1044"/>
                    <a:pt x="6228" y="0"/>
                    <a:pt x="4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5"/>
            <p:cNvSpPr/>
            <p:nvPr/>
          </p:nvSpPr>
          <p:spPr>
            <a:xfrm>
              <a:off x="3624350" y="1588700"/>
              <a:ext cx="234575" cy="157375"/>
            </a:xfrm>
            <a:custGeom>
              <a:avLst/>
              <a:gdLst/>
              <a:ahLst/>
              <a:cxnLst/>
              <a:rect l="l" t="t" r="r" b="b"/>
              <a:pathLst>
                <a:path w="9383" h="6295" extrusionOk="0">
                  <a:moveTo>
                    <a:pt x="5571" y="1"/>
                  </a:moveTo>
                  <a:cubicBezTo>
                    <a:pt x="3880" y="1"/>
                    <a:pt x="3007" y="894"/>
                    <a:pt x="1853" y="2004"/>
                  </a:cubicBezTo>
                  <a:cubicBezTo>
                    <a:pt x="1" y="3771"/>
                    <a:pt x="1695" y="6295"/>
                    <a:pt x="3840" y="6295"/>
                  </a:cubicBezTo>
                  <a:cubicBezTo>
                    <a:pt x="3987" y="6295"/>
                    <a:pt x="4136" y="6283"/>
                    <a:pt x="4287" y="6258"/>
                  </a:cubicBezTo>
                  <a:cubicBezTo>
                    <a:pt x="6084" y="5985"/>
                    <a:pt x="7017" y="5689"/>
                    <a:pt x="8108" y="4142"/>
                  </a:cubicBezTo>
                  <a:cubicBezTo>
                    <a:pt x="9382" y="2368"/>
                    <a:pt x="7608" y="71"/>
                    <a:pt x="5697" y="2"/>
                  </a:cubicBezTo>
                  <a:cubicBezTo>
                    <a:pt x="5655" y="1"/>
                    <a:pt x="5612" y="1"/>
                    <a:pt x="5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5"/>
            <p:cNvSpPr/>
            <p:nvPr/>
          </p:nvSpPr>
          <p:spPr>
            <a:xfrm>
              <a:off x="3196375" y="2966875"/>
              <a:ext cx="193950" cy="304450"/>
            </a:xfrm>
            <a:custGeom>
              <a:avLst/>
              <a:gdLst/>
              <a:ahLst/>
              <a:cxnLst/>
              <a:rect l="l" t="t" r="r" b="b"/>
              <a:pathLst>
                <a:path w="7758" h="12178" extrusionOk="0">
                  <a:moveTo>
                    <a:pt x="3248" y="0"/>
                  </a:moveTo>
                  <a:cubicBezTo>
                    <a:pt x="1824" y="0"/>
                    <a:pt x="296" y="1239"/>
                    <a:pt x="569" y="3109"/>
                  </a:cubicBezTo>
                  <a:cubicBezTo>
                    <a:pt x="683" y="3973"/>
                    <a:pt x="114" y="5247"/>
                    <a:pt x="69" y="6134"/>
                  </a:cubicBezTo>
                  <a:cubicBezTo>
                    <a:pt x="0" y="7272"/>
                    <a:pt x="182" y="8432"/>
                    <a:pt x="615" y="9501"/>
                  </a:cubicBezTo>
                  <a:cubicBezTo>
                    <a:pt x="1193" y="11008"/>
                    <a:pt x="2407" y="12177"/>
                    <a:pt x="4054" y="12177"/>
                  </a:cubicBezTo>
                  <a:cubicBezTo>
                    <a:pt x="4223" y="12177"/>
                    <a:pt x="4396" y="12165"/>
                    <a:pt x="4573" y="12140"/>
                  </a:cubicBezTo>
                  <a:cubicBezTo>
                    <a:pt x="6370" y="11889"/>
                    <a:pt x="7712" y="10388"/>
                    <a:pt x="7735" y="8568"/>
                  </a:cubicBezTo>
                  <a:cubicBezTo>
                    <a:pt x="7757" y="7272"/>
                    <a:pt x="7507" y="5975"/>
                    <a:pt x="6961" y="4792"/>
                  </a:cubicBezTo>
                  <a:cubicBezTo>
                    <a:pt x="6506" y="3769"/>
                    <a:pt x="5642" y="2927"/>
                    <a:pt x="5392" y="1835"/>
                  </a:cubicBezTo>
                  <a:cubicBezTo>
                    <a:pt x="5100" y="552"/>
                    <a:pt x="4197" y="0"/>
                    <a:pt x="3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5"/>
            <p:cNvSpPr/>
            <p:nvPr/>
          </p:nvSpPr>
          <p:spPr>
            <a:xfrm>
              <a:off x="2532150" y="3339825"/>
              <a:ext cx="221250" cy="225125"/>
            </a:xfrm>
            <a:custGeom>
              <a:avLst/>
              <a:gdLst/>
              <a:ahLst/>
              <a:cxnLst/>
              <a:rect l="l" t="t" r="r" b="b"/>
              <a:pathLst>
                <a:path w="8850" h="9005" extrusionOk="0">
                  <a:moveTo>
                    <a:pt x="4832" y="1"/>
                  </a:moveTo>
                  <a:cubicBezTo>
                    <a:pt x="3906" y="1"/>
                    <a:pt x="2946" y="324"/>
                    <a:pt x="2161" y="952"/>
                  </a:cubicBezTo>
                  <a:cubicBezTo>
                    <a:pt x="0" y="2704"/>
                    <a:pt x="23" y="4888"/>
                    <a:pt x="979" y="7253"/>
                  </a:cubicBezTo>
                  <a:cubicBezTo>
                    <a:pt x="1449" y="8423"/>
                    <a:pt x="2772" y="9004"/>
                    <a:pt x="4032" y="9004"/>
                  </a:cubicBezTo>
                  <a:cubicBezTo>
                    <a:pt x="4660" y="9004"/>
                    <a:pt x="5272" y="8860"/>
                    <a:pt x="5755" y="8573"/>
                  </a:cubicBezTo>
                  <a:cubicBezTo>
                    <a:pt x="8053" y="7208"/>
                    <a:pt x="8849" y="5161"/>
                    <a:pt x="8189" y="2590"/>
                  </a:cubicBezTo>
                  <a:cubicBezTo>
                    <a:pt x="7727" y="837"/>
                    <a:pt x="6321" y="1"/>
                    <a:pt x="4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5"/>
            <p:cNvSpPr/>
            <p:nvPr/>
          </p:nvSpPr>
          <p:spPr>
            <a:xfrm>
              <a:off x="1958625" y="3174175"/>
              <a:ext cx="242000" cy="191000"/>
            </a:xfrm>
            <a:custGeom>
              <a:avLst/>
              <a:gdLst/>
              <a:ahLst/>
              <a:cxnLst/>
              <a:rect l="l" t="t" r="r" b="b"/>
              <a:pathLst>
                <a:path w="9680" h="7640" extrusionOk="0">
                  <a:moveTo>
                    <a:pt x="4775" y="1"/>
                  </a:moveTo>
                  <a:cubicBezTo>
                    <a:pt x="4719" y="1"/>
                    <a:pt x="4663" y="1"/>
                    <a:pt x="4607" y="3"/>
                  </a:cubicBezTo>
                  <a:cubicBezTo>
                    <a:pt x="4588" y="3"/>
                    <a:pt x="4569" y="3"/>
                    <a:pt x="4550" y="3"/>
                  </a:cubicBezTo>
                  <a:cubicBezTo>
                    <a:pt x="1226" y="3"/>
                    <a:pt x="0" y="3975"/>
                    <a:pt x="1991" y="6282"/>
                  </a:cubicBezTo>
                  <a:cubicBezTo>
                    <a:pt x="2754" y="7148"/>
                    <a:pt x="3834" y="7640"/>
                    <a:pt x="4978" y="7640"/>
                  </a:cubicBezTo>
                  <a:cubicBezTo>
                    <a:pt x="5096" y="7640"/>
                    <a:pt x="5215" y="7634"/>
                    <a:pt x="5335" y="7624"/>
                  </a:cubicBezTo>
                  <a:cubicBezTo>
                    <a:pt x="7678" y="7419"/>
                    <a:pt x="9680" y="5440"/>
                    <a:pt x="8974" y="2915"/>
                  </a:cubicBezTo>
                  <a:cubicBezTo>
                    <a:pt x="8838" y="2369"/>
                    <a:pt x="8565" y="1846"/>
                    <a:pt x="8178" y="1414"/>
                  </a:cubicBezTo>
                  <a:cubicBezTo>
                    <a:pt x="7285" y="498"/>
                    <a:pt x="6057" y="1"/>
                    <a:pt x="4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5"/>
            <p:cNvSpPr/>
            <p:nvPr/>
          </p:nvSpPr>
          <p:spPr>
            <a:xfrm>
              <a:off x="2539550" y="2853075"/>
              <a:ext cx="256500" cy="211525"/>
            </a:xfrm>
            <a:custGeom>
              <a:avLst/>
              <a:gdLst/>
              <a:ahLst/>
              <a:cxnLst/>
              <a:rect l="l" t="t" r="r" b="b"/>
              <a:pathLst>
                <a:path w="10260" h="8461" extrusionOk="0">
                  <a:moveTo>
                    <a:pt x="4757" y="0"/>
                  </a:moveTo>
                  <a:cubicBezTo>
                    <a:pt x="4293" y="0"/>
                    <a:pt x="3827" y="51"/>
                    <a:pt x="3367" y="154"/>
                  </a:cubicBezTo>
                  <a:cubicBezTo>
                    <a:pt x="1069" y="609"/>
                    <a:pt x="0" y="3498"/>
                    <a:pt x="1137" y="5432"/>
                  </a:cubicBezTo>
                  <a:cubicBezTo>
                    <a:pt x="2002" y="6933"/>
                    <a:pt x="3207" y="7661"/>
                    <a:pt x="4800" y="8275"/>
                  </a:cubicBezTo>
                  <a:cubicBezTo>
                    <a:pt x="5137" y="8403"/>
                    <a:pt x="5486" y="8461"/>
                    <a:pt x="5835" y="8461"/>
                  </a:cubicBezTo>
                  <a:cubicBezTo>
                    <a:pt x="7420" y="8461"/>
                    <a:pt x="9014" y="7262"/>
                    <a:pt x="9554" y="5864"/>
                  </a:cubicBezTo>
                  <a:cubicBezTo>
                    <a:pt x="10259" y="4044"/>
                    <a:pt x="9668" y="1769"/>
                    <a:pt x="7848" y="814"/>
                  </a:cubicBezTo>
                  <a:cubicBezTo>
                    <a:pt x="6895" y="274"/>
                    <a:pt x="5831" y="0"/>
                    <a:pt x="47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5"/>
            <p:cNvSpPr/>
            <p:nvPr/>
          </p:nvSpPr>
          <p:spPr>
            <a:xfrm>
              <a:off x="3151475" y="2647950"/>
              <a:ext cx="320175" cy="314225"/>
            </a:xfrm>
            <a:custGeom>
              <a:avLst/>
              <a:gdLst/>
              <a:ahLst/>
              <a:cxnLst/>
              <a:rect l="l" t="t" r="r" b="b"/>
              <a:pathLst>
                <a:path w="12807" h="12569" extrusionOk="0">
                  <a:moveTo>
                    <a:pt x="6778" y="1"/>
                  </a:moveTo>
                  <a:cubicBezTo>
                    <a:pt x="5404" y="1"/>
                    <a:pt x="4128" y="608"/>
                    <a:pt x="3412" y="1808"/>
                  </a:cubicBezTo>
                  <a:cubicBezTo>
                    <a:pt x="1683" y="2923"/>
                    <a:pt x="227" y="4788"/>
                    <a:pt x="136" y="6812"/>
                  </a:cubicBezTo>
                  <a:cubicBezTo>
                    <a:pt x="1" y="10193"/>
                    <a:pt x="3214" y="12568"/>
                    <a:pt x="6370" y="12568"/>
                  </a:cubicBezTo>
                  <a:cubicBezTo>
                    <a:pt x="6400" y="12568"/>
                    <a:pt x="6430" y="12568"/>
                    <a:pt x="6460" y="12568"/>
                  </a:cubicBezTo>
                  <a:cubicBezTo>
                    <a:pt x="9758" y="12545"/>
                    <a:pt x="12602" y="9861"/>
                    <a:pt x="12715" y="6539"/>
                  </a:cubicBezTo>
                  <a:cubicBezTo>
                    <a:pt x="12806" y="3560"/>
                    <a:pt x="10531" y="489"/>
                    <a:pt x="7506" y="56"/>
                  </a:cubicBezTo>
                  <a:cubicBezTo>
                    <a:pt x="7262" y="19"/>
                    <a:pt x="7019" y="1"/>
                    <a:pt x="67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5"/>
            <p:cNvSpPr/>
            <p:nvPr/>
          </p:nvSpPr>
          <p:spPr>
            <a:xfrm>
              <a:off x="3489825" y="1861150"/>
              <a:ext cx="179150" cy="139350"/>
            </a:xfrm>
            <a:custGeom>
              <a:avLst/>
              <a:gdLst/>
              <a:ahLst/>
              <a:cxnLst/>
              <a:rect l="l" t="t" r="r" b="b"/>
              <a:pathLst>
                <a:path w="7166" h="5574" extrusionOk="0">
                  <a:moveTo>
                    <a:pt x="3594" y="0"/>
                  </a:moveTo>
                  <a:cubicBezTo>
                    <a:pt x="0" y="0"/>
                    <a:pt x="0" y="5574"/>
                    <a:pt x="3594" y="5574"/>
                  </a:cubicBezTo>
                  <a:cubicBezTo>
                    <a:pt x="7166" y="5574"/>
                    <a:pt x="7166" y="0"/>
                    <a:pt x="3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5"/>
            <p:cNvSpPr/>
            <p:nvPr/>
          </p:nvSpPr>
          <p:spPr>
            <a:xfrm>
              <a:off x="3652450" y="2995700"/>
              <a:ext cx="192300" cy="155750"/>
            </a:xfrm>
            <a:custGeom>
              <a:avLst/>
              <a:gdLst/>
              <a:ahLst/>
              <a:cxnLst/>
              <a:rect l="l" t="t" r="r" b="b"/>
              <a:pathLst>
                <a:path w="7692" h="6230" extrusionOk="0">
                  <a:moveTo>
                    <a:pt x="3570" y="0"/>
                  </a:moveTo>
                  <a:cubicBezTo>
                    <a:pt x="3443" y="0"/>
                    <a:pt x="3314" y="8"/>
                    <a:pt x="3186" y="22"/>
                  </a:cubicBezTo>
                  <a:cubicBezTo>
                    <a:pt x="1616" y="113"/>
                    <a:pt x="1" y="1660"/>
                    <a:pt x="615" y="3366"/>
                  </a:cubicBezTo>
                  <a:cubicBezTo>
                    <a:pt x="1161" y="4890"/>
                    <a:pt x="1889" y="5687"/>
                    <a:pt x="3504" y="6119"/>
                  </a:cubicBezTo>
                  <a:cubicBezTo>
                    <a:pt x="3793" y="6194"/>
                    <a:pt x="4067" y="6229"/>
                    <a:pt x="4325" y="6229"/>
                  </a:cubicBezTo>
                  <a:cubicBezTo>
                    <a:pt x="6704" y="6229"/>
                    <a:pt x="7691" y="3230"/>
                    <a:pt x="6234" y="1342"/>
                  </a:cubicBezTo>
                  <a:cubicBezTo>
                    <a:pt x="5605" y="490"/>
                    <a:pt x="4616" y="0"/>
                    <a:pt x="3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5"/>
            <p:cNvSpPr/>
            <p:nvPr/>
          </p:nvSpPr>
          <p:spPr>
            <a:xfrm>
              <a:off x="2518350" y="3867100"/>
              <a:ext cx="206050" cy="166900"/>
            </a:xfrm>
            <a:custGeom>
              <a:avLst/>
              <a:gdLst/>
              <a:ahLst/>
              <a:cxnLst/>
              <a:rect l="l" t="t" r="r" b="b"/>
              <a:pathLst>
                <a:path w="8242" h="6676" extrusionOk="0">
                  <a:moveTo>
                    <a:pt x="4399" y="1"/>
                  </a:moveTo>
                  <a:cubicBezTo>
                    <a:pt x="3869" y="1"/>
                    <a:pt x="3336" y="133"/>
                    <a:pt x="2850" y="425"/>
                  </a:cubicBezTo>
                  <a:lnTo>
                    <a:pt x="2395" y="721"/>
                  </a:lnTo>
                  <a:cubicBezTo>
                    <a:pt x="0" y="2171"/>
                    <a:pt x="576" y="6675"/>
                    <a:pt x="3630" y="6675"/>
                  </a:cubicBezTo>
                  <a:cubicBezTo>
                    <a:pt x="3738" y="6675"/>
                    <a:pt x="3850" y="6670"/>
                    <a:pt x="3964" y="6658"/>
                  </a:cubicBezTo>
                  <a:lnTo>
                    <a:pt x="4488" y="6590"/>
                  </a:lnTo>
                  <a:cubicBezTo>
                    <a:pt x="6558" y="6362"/>
                    <a:pt x="8241" y="4656"/>
                    <a:pt x="7672" y="2450"/>
                  </a:cubicBezTo>
                  <a:cubicBezTo>
                    <a:pt x="7289" y="999"/>
                    <a:pt x="5855" y="1"/>
                    <a:pt x="4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5"/>
            <p:cNvSpPr/>
            <p:nvPr/>
          </p:nvSpPr>
          <p:spPr>
            <a:xfrm>
              <a:off x="2267150" y="3707100"/>
              <a:ext cx="242850" cy="211025"/>
            </a:xfrm>
            <a:custGeom>
              <a:avLst/>
              <a:gdLst/>
              <a:ahLst/>
              <a:cxnLst/>
              <a:rect l="l" t="t" r="r" b="b"/>
              <a:pathLst>
                <a:path w="9714" h="8441" extrusionOk="0">
                  <a:moveTo>
                    <a:pt x="4845" y="1"/>
                  </a:moveTo>
                  <a:cubicBezTo>
                    <a:pt x="2320" y="1"/>
                    <a:pt x="0" y="2639"/>
                    <a:pt x="842" y="5210"/>
                  </a:cubicBezTo>
                  <a:lnTo>
                    <a:pt x="955" y="5506"/>
                  </a:lnTo>
                  <a:cubicBezTo>
                    <a:pt x="1524" y="7462"/>
                    <a:pt x="3190" y="8440"/>
                    <a:pt x="4857" y="8440"/>
                  </a:cubicBezTo>
                  <a:cubicBezTo>
                    <a:pt x="6523" y="8440"/>
                    <a:pt x="8189" y="7462"/>
                    <a:pt x="8758" y="5506"/>
                  </a:cubicBezTo>
                  <a:lnTo>
                    <a:pt x="8872" y="5210"/>
                  </a:lnTo>
                  <a:cubicBezTo>
                    <a:pt x="9713" y="2639"/>
                    <a:pt x="7393" y="1"/>
                    <a:pt x="4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5"/>
            <p:cNvSpPr/>
            <p:nvPr/>
          </p:nvSpPr>
          <p:spPr>
            <a:xfrm>
              <a:off x="3253800" y="3352875"/>
              <a:ext cx="176325" cy="238050"/>
            </a:xfrm>
            <a:custGeom>
              <a:avLst/>
              <a:gdLst/>
              <a:ahLst/>
              <a:cxnLst/>
              <a:rect l="l" t="t" r="r" b="b"/>
              <a:pathLst>
                <a:path w="7053" h="9522" extrusionOk="0">
                  <a:moveTo>
                    <a:pt x="3063" y="0"/>
                  </a:moveTo>
                  <a:cubicBezTo>
                    <a:pt x="1572" y="0"/>
                    <a:pt x="60" y="958"/>
                    <a:pt x="274" y="2682"/>
                  </a:cubicBezTo>
                  <a:cubicBezTo>
                    <a:pt x="410" y="3592"/>
                    <a:pt x="1" y="4275"/>
                    <a:pt x="1" y="5185"/>
                  </a:cubicBezTo>
                  <a:cubicBezTo>
                    <a:pt x="1" y="6185"/>
                    <a:pt x="410" y="7141"/>
                    <a:pt x="888" y="7982"/>
                  </a:cubicBezTo>
                  <a:cubicBezTo>
                    <a:pt x="1480" y="9012"/>
                    <a:pt x="2587" y="9521"/>
                    <a:pt x="3683" y="9521"/>
                  </a:cubicBezTo>
                  <a:cubicBezTo>
                    <a:pt x="5032" y="9521"/>
                    <a:pt x="6362" y="8750"/>
                    <a:pt x="6689" y="7232"/>
                  </a:cubicBezTo>
                  <a:cubicBezTo>
                    <a:pt x="7053" y="5457"/>
                    <a:pt x="6757" y="4229"/>
                    <a:pt x="5938" y="2887"/>
                  </a:cubicBezTo>
                  <a:cubicBezTo>
                    <a:pt x="5824" y="2591"/>
                    <a:pt x="5756" y="2296"/>
                    <a:pt x="5711" y="1977"/>
                  </a:cubicBezTo>
                  <a:cubicBezTo>
                    <a:pt x="5456" y="625"/>
                    <a:pt x="4267" y="0"/>
                    <a:pt x="3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5"/>
            <p:cNvSpPr/>
            <p:nvPr/>
          </p:nvSpPr>
          <p:spPr>
            <a:xfrm>
              <a:off x="3582775" y="2711750"/>
              <a:ext cx="129700" cy="113975"/>
            </a:xfrm>
            <a:custGeom>
              <a:avLst/>
              <a:gdLst/>
              <a:ahLst/>
              <a:cxnLst/>
              <a:rect l="l" t="t" r="r" b="b"/>
              <a:pathLst>
                <a:path w="5188" h="4559" extrusionOk="0">
                  <a:moveTo>
                    <a:pt x="2595" y="1"/>
                  </a:moveTo>
                  <a:cubicBezTo>
                    <a:pt x="1679" y="1"/>
                    <a:pt x="763" y="518"/>
                    <a:pt x="513" y="1553"/>
                  </a:cubicBezTo>
                  <a:lnTo>
                    <a:pt x="422" y="1872"/>
                  </a:lnTo>
                  <a:cubicBezTo>
                    <a:pt x="1" y="3660"/>
                    <a:pt x="1308" y="4559"/>
                    <a:pt x="2606" y="4559"/>
                  </a:cubicBezTo>
                  <a:cubicBezTo>
                    <a:pt x="3901" y="4559"/>
                    <a:pt x="5187" y="3666"/>
                    <a:pt x="4744" y="1872"/>
                  </a:cubicBezTo>
                  <a:lnTo>
                    <a:pt x="4676" y="1553"/>
                  </a:lnTo>
                  <a:cubicBezTo>
                    <a:pt x="4426" y="518"/>
                    <a:pt x="3510" y="1"/>
                    <a:pt x="2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5"/>
            <p:cNvSpPr/>
            <p:nvPr/>
          </p:nvSpPr>
          <p:spPr>
            <a:xfrm>
              <a:off x="3683175" y="3719650"/>
              <a:ext cx="191950" cy="166825"/>
            </a:xfrm>
            <a:custGeom>
              <a:avLst/>
              <a:gdLst/>
              <a:ahLst/>
              <a:cxnLst/>
              <a:rect l="l" t="t" r="r" b="b"/>
              <a:pathLst>
                <a:path w="7678" h="6673" extrusionOk="0">
                  <a:moveTo>
                    <a:pt x="4056" y="1"/>
                  </a:moveTo>
                  <a:cubicBezTo>
                    <a:pt x="3160" y="1"/>
                    <a:pt x="2263" y="307"/>
                    <a:pt x="1638" y="932"/>
                  </a:cubicBezTo>
                  <a:cubicBezTo>
                    <a:pt x="0" y="2592"/>
                    <a:pt x="569" y="6164"/>
                    <a:pt x="3162" y="6551"/>
                  </a:cubicBezTo>
                  <a:lnTo>
                    <a:pt x="3572" y="6619"/>
                  </a:lnTo>
                  <a:cubicBezTo>
                    <a:pt x="3799" y="6655"/>
                    <a:pt x="4021" y="6673"/>
                    <a:pt x="4235" y="6673"/>
                  </a:cubicBezTo>
                  <a:cubicBezTo>
                    <a:pt x="6291" y="6673"/>
                    <a:pt x="7677" y="5049"/>
                    <a:pt x="7348" y="2865"/>
                  </a:cubicBezTo>
                  <a:cubicBezTo>
                    <a:pt x="7325" y="2729"/>
                    <a:pt x="7302" y="2592"/>
                    <a:pt x="7280" y="2456"/>
                  </a:cubicBezTo>
                  <a:cubicBezTo>
                    <a:pt x="7024" y="839"/>
                    <a:pt x="5540" y="1"/>
                    <a:pt x="4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5"/>
            <p:cNvSpPr/>
            <p:nvPr/>
          </p:nvSpPr>
          <p:spPr>
            <a:xfrm>
              <a:off x="3697825" y="4246275"/>
              <a:ext cx="218100" cy="175300"/>
            </a:xfrm>
            <a:custGeom>
              <a:avLst/>
              <a:gdLst/>
              <a:ahLst/>
              <a:cxnLst/>
              <a:rect l="l" t="t" r="r" b="b"/>
              <a:pathLst>
                <a:path w="8724" h="7012" extrusionOk="0">
                  <a:moveTo>
                    <a:pt x="5929" y="1"/>
                  </a:moveTo>
                  <a:cubicBezTo>
                    <a:pt x="5713" y="1"/>
                    <a:pt x="5489" y="36"/>
                    <a:pt x="5260" y="112"/>
                  </a:cubicBezTo>
                  <a:cubicBezTo>
                    <a:pt x="3918" y="567"/>
                    <a:pt x="2826" y="1022"/>
                    <a:pt x="1803" y="2068"/>
                  </a:cubicBezTo>
                  <a:cubicBezTo>
                    <a:pt x="1" y="3889"/>
                    <a:pt x="1638" y="7012"/>
                    <a:pt x="3812" y="7012"/>
                  </a:cubicBezTo>
                  <a:cubicBezTo>
                    <a:pt x="4272" y="7012"/>
                    <a:pt x="4757" y="6872"/>
                    <a:pt x="5238" y="6550"/>
                  </a:cubicBezTo>
                  <a:cubicBezTo>
                    <a:pt x="6352" y="5799"/>
                    <a:pt x="7285" y="4753"/>
                    <a:pt x="7899" y="3524"/>
                  </a:cubicBezTo>
                  <a:cubicBezTo>
                    <a:pt x="8724" y="2056"/>
                    <a:pt x="7574" y="1"/>
                    <a:pt x="59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5"/>
            <p:cNvSpPr/>
            <p:nvPr/>
          </p:nvSpPr>
          <p:spPr>
            <a:xfrm>
              <a:off x="2856525" y="4282625"/>
              <a:ext cx="175475" cy="138900"/>
            </a:xfrm>
            <a:custGeom>
              <a:avLst/>
              <a:gdLst/>
              <a:ahLst/>
              <a:cxnLst/>
              <a:rect l="l" t="t" r="r" b="b"/>
              <a:pathLst>
                <a:path w="7019" h="5556" extrusionOk="0">
                  <a:moveTo>
                    <a:pt x="3735" y="1"/>
                  </a:moveTo>
                  <a:cubicBezTo>
                    <a:pt x="3211" y="1"/>
                    <a:pt x="2661" y="190"/>
                    <a:pt x="2152" y="637"/>
                  </a:cubicBezTo>
                  <a:cubicBezTo>
                    <a:pt x="1447" y="1274"/>
                    <a:pt x="1197" y="1888"/>
                    <a:pt x="765" y="2684"/>
                  </a:cubicBezTo>
                  <a:cubicBezTo>
                    <a:pt x="1" y="4082"/>
                    <a:pt x="1129" y="5556"/>
                    <a:pt x="2475" y="5556"/>
                  </a:cubicBezTo>
                  <a:cubicBezTo>
                    <a:pt x="2773" y="5556"/>
                    <a:pt x="3080" y="5484"/>
                    <a:pt x="3381" y="5323"/>
                  </a:cubicBezTo>
                  <a:cubicBezTo>
                    <a:pt x="4200" y="4891"/>
                    <a:pt x="4814" y="4641"/>
                    <a:pt x="5451" y="3936"/>
                  </a:cubicBezTo>
                  <a:cubicBezTo>
                    <a:pt x="7018" y="2227"/>
                    <a:pt x="5531" y="1"/>
                    <a:pt x="3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5"/>
            <p:cNvSpPr/>
            <p:nvPr/>
          </p:nvSpPr>
          <p:spPr>
            <a:xfrm>
              <a:off x="3037700" y="3743500"/>
              <a:ext cx="209300" cy="162100"/>
            </a:xfrm>
            <a:custGeom>
              <a:avLst/>
              <a:gdLst/>
              <a:ahLst/>
              <a:cxnLst/>
              <a:rect l="l" t="t" r="r" b="b"/>
              <a:pathLst>
                <a:path w="8372" h="6484" extrusionOk="0">
                  <a:moveTo>
                    <a:pt x="4186" y="1"/>
                  </a:moveTo>
                  <a:cubicBezTo>
                    <a:pt x="1" y="1"/>
                    <a:pt x="1" y="6484"/>
                    <a:pt x="4186" y="6484"/>
                  </a:cubicBezTo>
                  <a:cubicBezTo>
                    <a:pt x="8372" y="6484"/>
                    <a:pt x="8372" y="1"/>
                    <a:pt x="4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5"/>
            <p:cNvSpPr/>
            <p:nvPr/>
          </p:nvSpPr>
          <p:spPr>
            <a:xfrm>
              <a:off x="3500625" y="4075050"/>
              <a:ext cx="174600" cy="134800"/>
            </a:xfrm>
            <a:custGeom>
              <a:avLst/>
              <a:gdLst/>
              <a:ahLst/>
              <a:cxnLst/>
              <a:rect l="l" t="t" r="r" b="b"/>
              <a:pathLst>
                <a:path w="6984" h="5392" extrusionOk="0">
                  <a:moveTo>
                    <a:pt x="3503" y="0"/>
                  </a:moveTo>
                  <a:cubicBezTo>
                    <a:pt x="0" y="0"/>
                    <a:pt x="0" y="5392"/>
                    <a:pt x="3503" y="5392"/>
                  </a:cubicBezTo>
                  <a:cubicBezTo>
                    <a:pt x="6984" y="5392"/>
                    <a:pt x="6984" y="0"/>
                    <a:pt x="3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5"/>
            <p:cNvSpPr/>
            <p:nvPr/>
          </p:nvSpPr>
          <p:spPr>
            <a:xfrm>
              <a:off x="2911450" y="3001375"/>
              <a:ext cx="178600" cy="138775"/>
            </a:xfrm>
            <a:custGeom>
              <a:avLst/>
              <a:gdLst/>
              <a:ahLst/>
              <a:cxnLst/>
              <a:rect l="l" t="t" r="r" b="b"/>
              <a:pathLst>
                <a:path w="7144" h="5551" extrusionOk="0">
                  <a:moveTo>
                    <a:pt x="3572" y="0"/>
                  </a:moveTo>
                  <a:cubicBezTo>
                    <a:pt x="1" y="0"/>
                    <a:pt x="1" y="5551"/>
                    <a:pt x="3572" y="5551"/>
                  </a:cubicBezTo>
                  <a:cubicBezTo>
                    <a:pt x="7144" y="5551"/>
                    <a:pt x="7144" y="0"/>
                    <a:pt x="3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5"/>
            <p:cNvSpPr/>
            <p:nvPr/>
          </p:nvSpPr>
          <p:spPr>
            <a:xfrm>
              <a:off x="3544425" y="3350275"/>
              <a:ext cx="166075" cy="121125"/>
            </a:xfrm>
            <a:custGeom>
              <a:avLst/>
              <a:gdLst/>
              <a:ahLst/>
              <a:cxnLst/>
              <a:rect l="l" t="t" r="r" b="b"/>
              <a:pathLst>
                <a:path w="6643" h="4845" extrusionOk="0">
                  <a:moveTo>
                    <a:pt x="3126" y="0"/>
                  </a:moveTo>
                  <a:cubicBezTo>
                    <a:pt x="17" y="0"/>
                    <a:pt x="0" y="4845"/>
                    <a:pt x="3123" y="4845"/>
                  </a:cubicBezTo>
                  <a:cubicBezTo>
                    <a:pt x="3314" y="4845"/>
                    <a:pt x="3516" y="4826"/>
                    <a:pt x="3731" y="4788"/>
                  </a:cubicBezTo>
                  <a:lnTo>
                    <a:pt x="4367" y="4674"/>
                  </a:lnTo>
                  <a:cubicBezTo>
                    <a:pt x="6642" y="4265"/>
                    <a:pt x="6642" y="580"/>
                    <a:pt x="4367" y="170"/>
                  </a:cubicBezTo>
                  <a:lnTo>
                    <a:pt x="3731" y="57"/>
                  </a:lnTo>
                  <a:cubicBezTo>
                    <a:pt x="3517" y="18"/>
                    <a:pt x="3316" y="0"/>
                    <a:pt x="3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5"/>
            <p:cNvSpPr/>
            <p:nvPr/>
          </p:nvSpPr>
          <p:spPr>
            <a:xfrm>
              <a:off x="4353075" y="3522925"/>
              <a:ext cx="187700" cy="347900"/>
            </a:xfrm>
            <a:custGeom>
              <a:avLst/>
              <a:gdLst/>
              <a:ahLst/>
              <a:cxnLst/>
              <a:rect l="l" t="t" r="r" b="b"/>
              <a:pathLst>
                <a:path w="7508" h="13916" extrusionOk="0">
                  <a:moveTo>
                    <a:pt x="4508" y="0"/>
                  </a:moveTo>
                  <a:cubicBezTo>
                    <a:pt x="3298" y="0"/>
                    <a:pt x="2002" y="742"/>
                    <a:pt x="1570" y="1977"/>
                  </a:cubicBezTo>
                  <a:cubicBezTo>
                    <a:pt x="501" y="5139"/>
                    <a:pt x="1" y="8937"/>
                    <a:pt x="1206" y="12145"/>
                  </a:cubicBezTo>
                  <a:cubicBezTo>
                    <a:pt x="1614" y="13235"/>
                    <a:pt x="2657" y="13915"/>
                    <a:pt x="3686" y="13915"/>
                  </a:cubicBezTo>
                  <a:cubicBezTo>
                    <a:pt x="4439" y="13915"/>
                    <a:pt x="5184" y="13550"/>
                    <a:pt x="5665" y="12713"/>
                  </a:cubicBezTo>
                  <a:cubicBezTo>
                    <a:pt x="7485" y="9483"/>
                    <a:pt x="7508" y="5548"/>
                    <a:pt x="6871" y="1977"/>
                  </a:cubicBezTo>
                  <a:cubicBezTo>
                    <a:pt x="6612" y="599"/>
                    <a:pt x="5595" y="0"/>
                    <a:pt x="45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5"/>
            <p:cNvSpPr/>
            <p:nvPr/>
          </p:nvSpPr>
          <p:spPr>
            <a:xfrm>
              <a:off x="3884475" y="3526250"/>
              <a:ext cx="200775" cy="135950"/>
            </a:xfrm>
            <a:custGeom>
              <a:avLst/>
              <a:gdLst/>
              <a:ahLst/>
              <a:cxnLst/>
              <a:rect l="l" t="t" r="r" b="b"/>
              <a:pathLst>
                <a:path w="8031" h="5438" extrusionOk="0">
                  <a:moveTo>
                    <a:pt x="3385" y="1"/>
                  </a:moveTo>
                  <a:cubicBezTo>
                    <a:pt x="3083" y="1"/>
                    <a:pt x="2780" y="31"/>
                    <a:pt x="2480" y="92"/>
                  </a:cubicBezTo>
                  <a:cubicBezTo>
                    <a:pt x="1" y="479"/>
                    <a:pt x="319" y="3572"/>
                    <a:pt x="1866" y="4733"/>
                  </a:cubicBezTo>
                  <a:cubicBezTo>
                    <a:pt x="2640" y="5324"/>
                    <a:pt x="3527" y="5438"/>
                    <a:pt x="4482" y="5438"/>
                  </a:cubicBezTo>
                  <a:cubicBezTo>
                    <a:pt x="6984" y="5438"/>
                    <a:pt x="8031" y="1866"/>
                    <a:pt x="5733" y="638"/>
                  </a:cubicBezTo>
                  <a:cubicBezTo>
                    <a:pt x="5018" y="222"/>
                    <a:pt x="4206" y="1"/>
                    <a:pt x="3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5"/>
            <p:cNvSpPr/>
            <p:nvPr/>
          </p:nvSpPr>
          <p:spPr>
            <a:xfrm>
              <a:off x="4163150" y="4152950"/>
              <a:ext cx="244225" cy="149975"/>
            </a:xfrm>
            <a:custGeom>
              <a:avLst/>
              <a:gdLst/>
              <a:ahLst/>
              <a:cxnLst/>
              <a:rect l="l" t="t" r="r" b="b"/>
              <a:pathLst>
                <a:path w="9769" h="5999" extrusionOk="0">
                  <a:moveTo>
                    <a:pt x="3737" y="0"/>
                  </a:moveTo>
                  <a:cubicBezTo>
                    <a:pt x="3354" y="0"/>
                    <a:pt x="2960" y="54"/>
                    <a:pt x="2548" y="183"/>
                  </a:cubicBezTo>
                  <a:cubicBezTo>
                    <a:pt x="728" y="751"/>
                    <a:pt x="0" y="3026"/>
                    <a:pt x="1388" y="4459"/>
                  </a:cubicBezTo>
                  <a:cubicBezTo>
                    <a:pt x="2502" y="5597"/>
                    <a:pt x="3731" y="5733"/>
                    <a:pt x="5232" y="5961"/>
                  </a:cubicBezTo>
                  <a:cubicBezTo>
                    <a:pt x="5409" y="5986"/>
                    <a:pt x="5580" y="5999"/>
                    <a:pt x="5746" y="5999"/>
                  </a:cubicBezTo>
                  <a:cubicBezTo>
                    <a:pt x="8786" y="5999"/>
                    <a:pt x="9769" y="1828"/>
                    <a:pt x="6597" y="706"/>
                  </a:cubicBezTo>
                  <a:cubicBezTo>
                    <a:pt x="5618" y="347"/>
                    <a:pt x="4710" y="0"/>
                    <a:pt x="37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5"/>
            <p:cNvSpPr/>
            <p:nvPr/>
          </p:nvSpPr>
          <p:spPr>
            <a:xfrm>
              <a:off x="4896125" y="3932625"/>
              <a:ext cx="246525" cy="186950"/>
            </a:xfrm>
            <a:custGeom>
              <a:avLst/>
              <a:gdLst/>
              <a:ahLst/>
              <a:cxnLst/>
              <a:rect l="l" t="t" r="r" b="b"/>
              <a:pathLst>
                <a:path w="9861" h="7478" extrusionOk="0">
                  <a:moveTo>
                    <a:pt x="6107" y="1"/>
                  </a:moveTo>
                  <a:cubicBezTo>
                    <a:pt x="6029" y="1"/>
                    <a:pt x="5951" y="4"/>
                    <a:pt x="5872" y="11"/>
                  </a:cubicBezTo>
                  <a:cubicBezTo>
                    <a:pt x="4689" y="79"/>
                    <a:pt x="3665" y="215"/>
                    <a:pt x="2778" y="1102"/>
                  </a:cubicBezTo>
                  <a:cubicBezTo>
                    <a:pt x="2164" y="1717"/>
                    <a:pt x="1936" y="2445"/>
                    <a:pt x="1595" y="3195"/>
                  </a:cubicBezTo>
                  <a:cubicBezTo>
                    <a:pt x="1" y="4790"/>
                    <a:pt x="1099" y="7477"/>
                    <a:pt x="3079" y="7477"/>
                  </a:cubicBezTo>
                  <a:cubicBezTo>
                    <a:pt x="3472" y="7477"/>
                    <a:pt x="3899" y="7371"/>
                    <a:pt x="4348" y="7131"/>
                  </a:cubicBezTo>
                  <a:lnTo>
                    <a:pt x="4348" y="7131"/>
                  </a:lnTo>
                  <a:cubicBezTo>
                    <a:pt x="4283" y="7171"/>
                    <a:pt x="4476" y="7185"/>
                    <a:pt x="4761" y="7185"/>
                  </a:cubicBezTo>
                  <a:cubicBezTo>
                    <a:pt x="5280" y="7185"/>
                    <a:pt x="6103" y="7137"/>
                    <a:pt x="6236" y="7108"/>
                  </a:cubicBezTo>
                  <a:cubicBezTo>
                    <a:pt x="7441" y="6789"/>
                    <a:pt x="8124" y="5948"/>
                    <a:pt x="8715" y="4924"/>
                  </a:cubicBezTo>
                  <a:cubicBezTo>
                    <a:pt x="9860" y="2964"/>
                    <a:pt x="8468" y="1"/>
                    <a:pt x="6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5"/>
            <p:cNvSpPr/>
            <p:nvPr/>
          </p:nvSpPr>
          <p:spPr>
            <a:xfrm>
              <a:off x="4843300" y="3335850"/>
              <a:ext cx="214425" cy="225575"/>
            </a:xfrm>
            <a:custGeom>
              <a:avLst/>
              <a:gdLst/>
              <a:ahLst/>
              <a:cxnLst/>
              <a:rect l="l" t="t" r="r" b="b"/>
              <a:pathLst>
                <a:path w="8577" h="9023" extrusionOk="0">
                  <a:moveTo>
                    <a:pt x="4479" y="0"/>
                  </a:moveTo>
                  <a:cubicBezTo>
                    <a:pt x="4181" y="0"/>
                    <a:pt x="3883" y="43"/>
                    <a:pt x="3594" y="133"/>
                  </a:cubicBezTo>
                  <a:lnTo>
                    <a:pt x="3253" y="247"/>
                  </a:lnTo>
                  <a:cubicBezTo>
                    <a:pt x="1911" y="656"/>
                    <a:pt x="614" y="1703"/>
                    <a:pt x="341" y="3159"/>
                  </a:cubicBezTo>
                  <a:cubicBezTo>
                    <a:pt x="0" y="4592"/>
                    <a:pt x="182" y="6116"/>
                    <a:pt x="819" y="7435"/>
                  </a:cubicBezTo>
                  <a:cubicBezTo>
                    <a:pt x="1339" y="8563"/>
                    <a:pt x="2439" y="9023"/>
                    <a:pt x="3559" y="9023"/>
                  </a:cubicBezTo>
                  <a:cubicBezTo>
                    <a:pt x="4155" y="9023"/>
                    <a:pt x="4756" y="8893"/>
                    <a:pt x="5278" y="8663"/>
                  </a:cubicBezTo>
                  <a:cubicBezTo>
                    <a:pt x="6438" y="8163"/>
                    <a:pt x="7211" y="7276"/>
                    <a:pt x="7871" y="6229"/>
                  </a:cubicBezTo>
                  <a:cubicBezTo>
                    <a:pt x="8576" y="4978"/>
                    <a:pt x="8576" y="3432"/>
                    <a:pt x="7871" y="2180"/>
                  </a:cubicBezTo>
                  <a:lnTo>
                    <a:pt x="7666" y="1862"/>
                  </a:lnTo>
                  <a:cubicBezTo>
                    <a:pt x="7039" y="774"/>
                    <a:pt x="5755" y="0"/>
                    <a:pt x="4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5"/>
            <p:cNvSpPr/>
            <p:nvPr/>
          </p:nvSpPr>
          <p:spPr>
            <a:xfrm>
              <a:off x="4666925" y="3855150"/>
              <a:ext cx="191050" cy="163825"/>
            </a:xfrm>
            <a:custGeom>
              <a:avLst/>
              <a:gdLst/>
              <a:ahLst/>
              <a:cxnLst/>
              <a:rect l="l" t="t" r="r" b="b"/>
              <a:pathLst>
                <a:path w="7642" h="6553" extrusionOk="0">
                  <a:moveTo>
                    <a:pt x="3839" y="1"/>
                  </a:moveTo>
                  <a:cubicBezTo>
                    <a:pt x="1082" y="1"/>
                    <a:pt x="0" y="3857"/>
                    <a:pt x="1801" y="5657"/>
                  </a:cubicBezTo>
                  <a:cubicBezTo>
                    <a:pt x="2414" y="6271"/>
                    <a:pt x="3255" y="6553"/>
                    <a:pt x="4101" y="6553"/>
                  </a:cubicBezTo>
                  <a:cubicBezTo>
                    <a:pt x="5861" y="6553"/>
                    <a:pt x="7642" y="5334"/>
                    <a:pt x="7442" y="3337"/>
                  </a:cubicBezTo>
                  <a:lnTo>
                    <a:pt x="7419" y="2996"/>
                  </a:lnTo>
                  <a:cubicBezTo>
                    <a:pt x="7237" y="1290"/>
                    <a:pt x="6191" y="243"/>
                    <a:pt x="4485" y="61"/>
                  </a:cubicBezTo>
                  <a:lnTo>
                    <a:pt x="4144" y="16"/>
                  </a:lnTo>
                  <a:cubicBezTo>
                    <a:pt x="4040" y="6"/>
                    <a:pt x="3938" y="1"/>
                    <a:pt x="38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5"/>
            <p:cNvSpPr/>
            <p:nvPr/>
          </p:nvSpPr>
          <p:spPr>
            <a:xfrm>
              <a:off x="5385250" y="3407400"/>
              <a:ext cx="250825" cy="194525"/>
            </a:xfrm>
            <a:custGeom>
              <a:avLst/>
              <a:gdLst/>
              <a:ahLst/>
              <a:cxnLst/>
              <a:rect l="l" t="t" r="r" b="b"/>
              <a:pathLst>
                <a:path w="10033" h="7781" extrusionOk="0">
                  <a:moveTo>
                    <a:pt x="5005" y="1"/>
                  </a:moveTo>
                  <a:cubicBezTo>
                    <a:pt x="1" y="1"/>
                    <a:pt x="1" y="7780"/>
                    <a:pt x="5005" y="7780"/>
                  </a:cubicBezTo>
                  <a:cubicBezTo>
                    <a:pt x="10032" y="7780"/>
                    <a:pt x="10032" y="1"/>
                    <a:pt x="5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5"/>
            <p:cNvSpPr/>
            <p:nvPr/>
          </p:nvSpPr>
          <p:spPr>
            <a:xfrm>
              <a:off x="5173125" y="3149225"/>
              <a:ext cx="186550" cy="328425"/>
            </a:xfrm>
            <a:custGeom>
              <a:avLst/>
              <a:gdLst/>
              <a:ahLst/>
              <a:cxnLst/>
              <a:rect l="l" t="t" r="r" b="b"/>
              <a:pathLst>
                <a:path w="7462" h="13137" extrusionOk="0">
                  <a:moveTo>
                    <a:pt x="3292" y="0"/>
                  </a:moveTo>
                  <a:cubicBezTo>
                    <a:pt x="2290" y="0"/>
                    <a:pt x="1320" y="655"/>
                    <a:pt x="1343" y="1980"/>
                  </a:cubicBezTo>
                  <a:cubicBezTo>
                    <a:pt x="1388" y="3663"/>
                    <a:pt x="1388" y="4891"/>
                    <a:pt x="751" y="6438"/>
                  </a:cubicBezTo>
                  <a:cubicBezTo>
                    <a:pt x="1" y="8121"/>
                    <a:pt x="137" y="10078"/>
                    <a:pt x="1138" y="11624"/>
                  </a:cubicBezTo>
                  <a:cubicBezTo>
                    <a:pt x="1716" y="12591"/>
                    <a:pt x="2825" y="13136"/>
                    <a:pt x="3906" y="13136"/>
                  </a:cubicBezTo>
                  <a:cubicBezTo>
                    <a:pt x="4910" y="13136"/>
                    <a:pt x="5889" y="12665"/>
                    <a:pt x="6393" y="11624"/>
                  </a:cubicBezTo>
                  <a:cubicBezTo>
                    <a:pt x="7234" y="9918"/>
                    <a:pt x="7462" y="8190"/>
                    <a:pt x="6598" y="6438"/>
                  </a:cubicBezTo>
                  <a:cubicBezTo>
                    <a:pt x="6347" y="5892"/>
                    <a:pt x="5915" y="5414"/>
                    <a:pt x="5733" y="4846"/>
                  </a:cubicBezTo>
                  <a:cubicBezTo>
                    <a:pt x="5437" y="3959"/>
                    <a:pt x="5506" y="2889"/>
                    <a:pt x="5437" y="1980"/>
                  </a:cubicBezTo>
                  <a:cubicBezTo>
                    <a:pt x="5346" y="666"/>
                    <a:pt x="4302" y="0"/>
                    <a:pt x="3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5"/>
            <p:cNvSpPr/>
            <p:nvPr/>
          </p:nvSpPr>
          <p:spPr>
            <a:xfrm>
              <a:off x="5200825" y="3921075"/>
              <a:ext cx="353350" cy="199425"/>
            </a:xfrm>
            <a:custGeom>
              <a:avLst/>
              <a:gdLst/>
              <a:ahLst/>
              <a:cxnLst/>
              <a:rect l="l" t="t" r="r" b="b"/>
              <a:pathLst>
                <a:path w="14134" h="7977" extrusionOk="0">
                  <a:moveTo>
                    <a:pt x="7050" y="0"/>
                  </a:moveTo>
                  <a:cubicBezTo>
                    <a:pt x="6033" y="0"/>
                    <a:pt x="5004" y="189"/>
                    <a:pt x="3988" y="518"/>
                  </a:cubicBezTo>
                  <a:cubicBezTo>
                    <a:pt x="3880" y="506"/>
                    <a:pt x="3774" y="501"/>
                    <a:pt x="3670" y="501"/>
                  </a:cubicBezTo>
                  <a:cubicBezTo>
                    <a:pt x="953" y="501"/>
                    <a:pt x="0" y="4398"/>
                    <a:pt x="2805" y="5341"/>
                  </a:cubicBezTo>
                  <a:cubicBezTo>
                    <a:pt x="4303" y="6922"/>
                    <a:pt x="6348" y="7976"/>
                    <a:pt x="8523" y="7976"/>
                  </a:cubicBezTo>
                  <a:cubicBezTo>
                    <a:pt x="8694" y="7976"/>
                    <a:pt x="8866" y="7970"/>
                    <a:pt x="9038" y="7956"/>
                  </a:cubicBezTo>
                  <a:cubicBezTo>
                    <a:pt x="12632" y="7683"/>
                    <a:pt x="14134" y="3066"/>
                    <a:pt x="10858" y="1041"/>
                  </a:cubicBezTo>
                  <a:cubicBezTo>
                    <a:pt x="9643" y="312"/>
                    <a:pt x="8356" y="0"/>
                    <a:pt x="7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5"/>
            <p:cNvSpPr/>
            <p:nvPr/>
          </p:nvSpPr>
          <p:spPr>
            <a:xfrm>
              <a:off x="5754325" y="3980375"/>
              <a:ext cx="271875" cy="188325"/>
            </a:xfrm>
            <a:custGeom>
              <a:avLst/>
              <a:gdLst/>
              <a:ahLst/>
              <a:cxnLst/>
              <a:rect l="l" t="t" r="r" b="b"/>
              <a:pathLst>
                <a:path w="10875" h="7533" extrusionOk="0">
                  <a:moveTo>
                    <a:pt x="5448" y="1"/>
                  </a:moveTo>
                  <a:cubicBezTo>
                    <a:pt x="4353" y="1"/>
                    <a:pt x="3268" y="334"/>
                    <a:pt x="2457" y="1058"/>
                  </a:cubicBezTo>
                  <a:cubicBezTo>
                    <a:pt x="410" y="1649"/>
                    <a:pt x="1" y="4834"/>
                    <a:pt x="1980" y="5744"/>
                  </a:cubicBezTo>
                  <a:cubicBezTo>
                    <a:pt x="2860" y="6900"/>
                    <a:pt x="4341" y="7532"/>
                    <a:pt x="5800" y="7532"/>
                  </a:cubicBezTo>
                  <a:cubicBezTo>
                    <a:pt x="6264" y="7532"/>
                    <a:pt x="6727" y="7468"/>
                    <a:pt x="7166" y="7336"/>
                  </a:cubicBezTo>
                  <a:cubicBezTo>
                    <a:pt x="10146" y="6449"/>
                    <a:pt x="10874" y="2263"/>
                    <a:pt x="8031" y="648"/>
                  </a:cubicBezTo>
                  <a:cubicBezTo>
                    <a:pt x="7260" y="227"/>
                    <a:pt x="6350" y="1"/>
                    <a:pt x="5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5"/>
            <p:cNvSpPr/>
            <p:nvPr/>
          </p:nvSpPr>
          <p:spPr>
            <a:xfrm>
              <a:off x="5580875" y="4411875"/>
              <a:ext cx="216700" cy="236975"/>
            </a:xfrm>
            <a:custGeom>
              <a:avLst/>
              <a:gdLst/>
              <a:ahLst/>
              <a:cxnLst/>
              <a:rect l="l" t="t" r="r" b="b"/>
              <a:pathLst>
                <a:path w="8668" h="9479" extrusionOk="0">
                  <a:moveTo>
                    <a:pt x="4482" y="0"/>
                  </a:moveTo>
                  <a:cubicBezTo>
                    <a:pt x="2851" y="0"/>
                    <a:pt x="1240" y="1214"/>
                    <a:pt x="615" y="2837"/>
                  </a:cubicBezTo>
                  <a:cubicBezTo>
                    <a:pt x="1" y="4452"/>
                    <a:pt x="456" y="6022"/>
                    <a:pt x="1184" y="7501"/>
                  </a:cubicBezTo>
                  <a:cubicBezTo>
                    <a:pt x="1814" y="8762"/>
                    <a:pt x="3276" y="9478"/>
                    <a:pt x="4670" y="9478"/>
                  </a:cubicBezTo>
                  <a:cubicBezTo>
                    <a:pt x="4986" y="9478"/>
                    <a:pt x="5298" y="9442"/>
                    <a:pt x="5597" y="9366"/>
                  </a:cubicBezTo>
                  <a:cubicBezTo>
                    <a:pt x="7371" y="8888"/>
                    <a:pt x="8372" y="7319"/>
                    <a:pt x="8508" y="5567"/>
                  </a:cubicBezTo>
                  <a:cubicBezTo>
                    <a:pt x="8668" y="3816"/>
                    <a:pt x="8099" y="2428"/>
                    <a:pt x="6939" y="1131"/>
                  </a:cubicBezTo>
                  <a:cubicBezTo>
                    <a:pt x="6208" y="338"/>
                    <a:pt x="5342" y="0"/>
                    <a:pt x="44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5"/>
            <p:cNvSpPr/>
            <p:nvPr/>
          </p:nvSpPr>
          <p:spPr>
            <a:xfrm>
              <a:off x="5731675" y="3595750"/>
              <a:ext cx="242750" cy="181425"/>
            </a:xfrm>
            <a:custGeom>
              <a:avLst/>
              <a:gdLst/>
              <a:ahLst/>
              <a:cxnLst/>
              <a:rect l="l" t="t" r="r" b="b"/>
              <a:pathLst>
                <a:path w="9710" h="7257" extrusionOk="0">
                  <a:moveTo>
                    <a:pt x="5615" y="0"/>
                  </a:moveTo>
                  <a:cubicBezTo>
                    <a:pt x="5329" y="0"/>
                    <a:pt x="5025" y="35"/>
                    <a:pt x="4706" y="110"/>
                  </a:cubicBezTo>
                  <a:cubicBezTo>
                    <a:pt x="3068" y="474"/>
                    <a:pt x="2249" y="1407"/>
                    <a:pt x="1293" y="2726"/>
                  </a:cubicBezTo>
                  <a:cubicBezTo>
                    <a:pt x="0" y="4532"/>
                    <a:pt x="1723" y="7256"/>
                    <a:pt x="3806" y="7256"/>
                  </a:cubicBezTo>
                  <a:cubicBezTo>
                    <a:pt x="3848" y="7256"/>
                    <a:pt x="3890" y="7255"/>
                    <a:pt x="3932" y="7253"/>
                  </a:cubicBezTo>
                  <a:cubicBezTo>
                    <a:pt x="5570" y="7184"/>
                    <a:pt x="6707" y="6889"/>
                    <a:pt x="7913" y="5729"/>
                  </a:cubicBezTo>
                  <a:lnTo>
                    <a:pt x="7845" y="5638"/>
                  </a:lnTo>
                  <a:cubicBezTo>
                    <a:pt x="9710" y="3669"/>
                    <a:pt x="8554" y="0"/>
                    <a:pt x="5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5"/>
            <p:cNvSpPr/>
            <p:nvPr/>
          </p:nvSpPr>
          <p:spPr>
            <a:xfrm>
              <a:off x="5104900" y="3659900"/>
              <a:ext cx="147875" cy="114325"/>
            </a:xfrm>
            <a:custGeom>
              <a:avLst/>
              <a:gdLst/>
              <a:ahLst/>
              <a:cxnLst/>
              <a:rect l="l" t="t" r="r" b="b"/>
              <a:pathLst>
                <a:path w="5915" h="4573" extrusionOk="0">
                  <a:moveTo>
                    <a:pt x="2957" y="1"/>
                  </a:moveTo>
                  <a:cubicBezTo>
                    <a:pt x="0" y="1"/>
                    <a:pt x="0" y="4573"/>
                    <a:pt x="2957" y="4573"/>
                  </a:cubicBezTo>
                  <a:cubicBezTo>
                    <a:pt x="5892" y="4573"/>
                    <a:pt x="5914" y="1"/>
                    <a:pt x="2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5"/>
            <p:cNvSpPr/>
            <p:nvPr/>
          </p:nvSpPr>
          <p:spPr>
            <a:xfrm>
              <a:off x="5576900" y="3102725"/>
              <a:ext cx="223525" cy="187425"/>
            </a:xfrm>
            <a:custGeom>
              <a:avLst/>
              <a:gdLst/>
              <a:ahLst/>
              <a:cxnLst/>
              <a:rect l="l" t="t" r="r" b="b"/>
              <a:pathLst>
                <a:path w="8941" h="7497" extrusionOk="0">
                  <a:moveTo>
                    <a:pt x="5085" y="1"/>
                  </a:moveTo>
                  <a:cubicBezTo>
                    <a:pt x="4214" y="1"/>
                    <a:pt x="3344" y="325"/>
                    <a:pt x="2662" y="973"/>
                  </a:cubicBezTo>
                  <a:cubicBezTo>
                    <a:pt x="1092" y="2452"/>
                    <a:pt x="1" y="6342"/>
                    <a:pt x="2798" y="7252"/>
                  </a:cubicBezTo>
                  <a:cubicBezTo>
                    <a:pt x="3263" y="7417"/>
                    <a:pt x="3740" y="7496"/>
                    <a:pt x="4211" y="7496"/>
                  </a:cubicBezTo>
                  <a:cubicBezTo>
                    <a:pt x="5493" y="7496"/>
                    <a:pt x="6725" y="6906"/>
                    <a:pt x="7507" y="5841"/>
                  </a:cubicBezTo>
                  <a:cubicBezTo>
                    <a:pt x="8622" y="4363"/>
                    <a:pt x="8940" y="2406"/>
                    <a:pt x="7507" y="973"/>
                  </a:cubicBezTo>
                  <a:cubicBezTo>
                    <a:pt x="6825" y="325"/>
                    <a:pt x="5955" y="1"/>
                    <a:pt x="50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5"/>
            <p:cNvSpPr/>
            <p:nvPr/>
          </p:nvSpPr>
          <p:spPr>
            <a:xfrm>
              <a:off x="4744225" y="4350900"/>
              <a:ext cx="212850" cy="272900"/>
            </a:xfrm>
            <a:custGeom>
              <a:avLst/>
              <a:gdLst/>
              <a:ahLst/>
              <a:cxnLst/>
              <a:rect l="l" t="t" r="r" b="b"/>
              <a:pathLst>
                <a:path w="8514" h="10916" extrusionOk="0">
                  <a:moveTo>
                    <a:pt x="2737" y="0"/>
                  </a:moveTo>
                  <a:cubicBezTo>
                    <a:pt x="1353" y="0"/>
                    <a:pt x="0" y="1479"/>
                    <a:pt x="779" y="3161"/>
                  </a:cubicBezTo>
                  <a:cubicBezTo>
                    <a:pt x="1325" y="4366"/>
                    <a:pt x="1916" y="5572"/>
                    <a:pt x="2439" y="6800"/>
                  </a:cubicBezTo>
                  <a:cubicBezTo>
                    <a:pt x="2985" y="8097"/>
                    <a:pt x="3304" y="9257"/>
                    <a:pt x="4350" y="10235"/>
                  </a:cubicBezTo>
                  <a:cubicBezTo>
                    <a:pt x="4857" y="10710"/>
                    <a:pt x="5416" y="10915"/>
                    <a:pt x="5950" y="10915"/>
                  </a:cubicBezTo>
                  <a:cubicBezTo>
                    <a:pt x="7312" y="10915"/>
                    <a:pt x="8514" y="9584"/>
                    <a:pt x="8285" y="7983"/>
                  </a:cubicBezTo>
                  <a:cubicBezTo>
                    <a:pt x="8081" y="6618"/>
                    <a:pt x="7216" y="5618"/>
                    <a:pt x="6511" y="4480"/>
                  </a:cubicBezTo>
                  <a:cubicBezTo>
                    <a:pt x="5806" y="3320"/>
                    <a:pt x="5146" y="2205"/>
                    <a:pt x="4464" y="1068"/>
                  </a:cubicBezTo>
                  <a:cubicBezTo>
                    <a:pt x="4019" y="314"/>
                    <a:pt x="3374" y="0"/>
                    <a:pt x="27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5"/>
            <p:cNvSpPr/>
            <p:nvPr/>
          </p:nvSpPr>
          <p:spPr>
            <a:xfrm>
              <a:off x="3826475" y="4462325"/>
              <a:ext cx="271850" cy="211000"/>
            </a:xfrm>
            <a:custGeom>
              <a:avLst/>
              <a:gdLst/>
              <a:ahLst/>
              <a:cxnLst/>
              <a:rect l="l" t="t" r="r" b="b"/>
              <a:pathLst>
                <a:path w="10874" h="8440" extrusionOk="0">
                  <a:moveTo>
                    <a:pt x="5437" y="0"/>
                  </a:moveTo>
                  <a:cubicBezTo>
                    <a:pt x="1" y="0"/>
                    <a:pt x="1" y="8440"/>
                    <a:pt x="5437" y="8440"/>
                  </a:cubicBezTo>
                  <a:cubicBezTo>
                    <a:pt x="10874" y="8440"/>
                    <a:pt x="10874" y="0"/>
                    <a:pt x="54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5"/>
            <p:cNvSpPr/>
            <p:nvPr/>
          </p:nvSpPr>
          <p:spPr>
            <a:xfrm>
              <a:off x="2341075" y="4212675"/>
              <a:ext cx="229775" cy="177450"/>
            </a:xfrm>
            <a:custGeom>
              <a:avLst/>
              <a:gdLst/>
              <a:ahLst/>
              <a:cxnLst/>
              <a:rect l="l" t="t" r="r" b="b"/>
              <a:pathLst>
                <a:path w="9191" h="7098" extrusionOk="0">
                  <a:moveTo>
                    <a:pt x="4595" y="0"/>
                  </a:moveTo>
                  <a:cubicBezTo>
                    <a:pt x="0" y="0"/>
                    <a:pt x="0" y="7098"/>
                    <a:pt x="4595" y="7098"/>
                  </a:cubicBezTo>
                  <a:cubicBezTo>
                    <a:pt x="9190" y="7098"/>
                    <a:pt x="9167" y="0"/>
                    <a:pt x="4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5"/>
            <p:cNvSpPr/>
            <p:nvPr/>
          </p:nvSpPr>
          <p:spPr>
            <a:xfrm>
              <a:off x="3104825" y="4105200"/>
              <a:ext cx="183700" cy="142750"/>
            </a:xfrm>
            <a:custGeom>
              <a:avLst/>
              <a:gdLst/>
              <a:ahLst/>
              <a:cxnLst/>
              <a:rect l="l" t="t" r="r" b="b"/>
              <a:pathLst>
                <a:path w="7348" h="5710" extrusionOk="0">
                  <a:moveTo>
                    <a:pt x="3685" y="0"/>
                  </a:moveTo>
                  <a:cubicBezTo>
                    <a:pt x="0" y="0"/>
                    <a:pt x="0" y="5710"/>
                    <a:pt x="3685" y="5710"/>
                  </a:cubicBezTo>
                  <a:cubicBezTo>
                    <a:pt x="7348" y="5710"/>
                    <a:pt x="7348" y="0"/>
                    <a:pt x="36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5" name="Google Shape;1195;p25"/>
          <p:cNvSpPr/>
          <p:nvPr/>
        </p:nvSpPr>
        <p:spPr>
          <a:xfrm rot="-4707170">
            <a:off x="-435950" y="-799769"/>
            <a:ext cx="2761607" cy="2679542"/>
          </a:xfrm>
          <a:custGeom>
            <a:avLst/>
            <a:gdLst/>
            <a:ahLst/>
            <a:cxnLst/>
            <a:rect l="l" t="t" r="r" b="b"/>
            <a:pathLst>
              <a:path w="126067" h="122340" extrusionOk="0">
                <a:moveTo>
                  <a:pt x="53372" y="0"/>
                </a:moveTo>
                <a:cubicBezTo>
                  <a:pt x="50944" y="0"/>
                  <a:pt x="48529" y="321"/>
                  <a:pt x="46155" y="1029"/>
                </a:cubicBezTo>
                <a:cubicBezTo>
                  <a:pt x="45541" y="1189"/>
                  <a:pt x="45040" y="1575"/>
                  <a:pt x="44722" y="2121"/>
                </a:cubicBezTo>
                <a:cubicBezTo>
                  <a:pt x="44123" y="2102"/>
                  <a:pt x="43525" y="2092"/>
                  <a:pt x="42927" y="2092"/>
                </a:cubicBezTo>
                <a:cubicBezTo>
                  <a:pt x="33632" y="2092"/>
                  <a:pt x="24385" y="4433"/>
                  <a:pt x="16242" y="9605"/>
                </a:cubicBezTo>
                <a:cubicBezTo>
                  <a:pt x="6984" y="15520"/>
                  <a:pt x="0" y="27075"/>
                  <a:pt x="5414" y="37903"/>
                </a:cubicBezTo>
                <a:cubicBezTo>
                  <a:pt x="12124" y="51347"/>
                  <a:pt x="28912" y="51893"/>
                  <a:pt x="41651" y="54759"/>
                </a:cubicBezTo>
                <a:cubicBezTo>
                  <a:pt x="58143" y="58490"/>
                  <a:pt x="72155" y="69272"/>
                  <a:pt x="79980" y="84285"/>
                </a:cubicBezTo>
                <a:cubicBezTo>
                  <a:pt x="83688" y="91291"/>
                  <a:pt x="84894" y="98320"/>
                  <a:pt x="86190" y="106009"/>
                </a:cubicBezTo>
                <a:cubicBezTo>
                  <a:pt x="87191" y="111901"/>
                  <a:pt x="89079" y="117906"/>
                  <a:pt x="94812" y="120727"/>
                </a:cubicBezTo>
                <a:cubicBezTo>
                  <a:pt x="97076" y="121841"/>
                  <a:pt x="99369" y="122340"/>
                  <a:pt x="101613" y="122340"/>
                </a:cubicBezTo>
                <a:cubicBezTo>
                  <a:pt x="109626" y="122340"/>
                  <a:pt x="117002" y="115982"/>
                  <a:pt x="120130" y="108625"/>
                </a:cubicBezTo>
                <a:cubicBezTo>
                  <a:pt x="126067" y="94749"/>
                  <a:pt x="123291" y="76346"/>
                  <a:pt x="119038" y="62379"/>
                </a:cubicBezTo>
                <a:cubicBezTo>
                  <a:pt x="113920" y="45455"/>
                  <a:pt x="104138" y="30305"/>
                  <a:pt x="90854" y="18659"/>
                </a:cubicBezTo>
                <a:cubicBezTo>
                  <a:pt x="81210" y="10233"/>
                  <a:pt x="67084" y="0"/>
                  <a:pt x="53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6" name="Google Shape;1196;p25"/>
          <p:cNvGrpSpPr/>
          <p:nvPr/>
        </p:nvGrpSpPr>
        <p:grpSpPr>
          <a:xfrm rot="-5564517">
            <a:off x="294428" y="4002626"/>
            <a:ext cx="851160" cy="1354719"/>
            <a:chOff x="2665800" y="994925"/>
            <a:chExt cx="2326725" cy="3703250"/>
          </a:xfrm>
        </p:grpSpPr>
        <p:sp>
          <p:nvSpPr>
            <p:cNvPr id="1197" name="Google Shape;1197;p25"/>
            <p:cNvSpPr/>
            <p:nvPr/>
          </p:nvSpPr>
          <p:spPr>
            <a:xfrm>
              <a:off x="2922825" y="994925"/>
              <a:ext cx="2069700" cy="2082450"/>
            </a:xfrm>
            <a:custGeom>
              <a:avLst/>
              <a:gdLst/>
              <a:ahLst/>
              <a:cxnLst/>
              <a:rect l="l" t="t" r="r" b="b"/>
              <a:pathLst>
                <a:path w="82788" h="83298" extrusionOk="0">
                  <a:moveTo>
                    <a:pt x="31490" y="0"/>
                  </a:moveTo>
                  <a:cubicBezTo>
                    <a:pt x="31252" y="0"/>
                    <a:pt x="31015" y="2"/>
                    <a:pt x="30778" y="5"/>
                  </a:cubicBezTo>
                  <a:cubicBezTo>
                    <a:pt x="22771" y="73"/>
                    <a:pt x="14286" y="1665"/>
                    <a:pt x="8326" y="6988"/>
                  </a:cubicBezTo>
                  <a:cubicBezTo>
                    <a:pt x="2344" y="12334"/>
                    <a:pt x="1" y="22297"/>
                    <a:pt x="5028" y="28553"/>
                  </a:cubicBezTo>
                  <a:cubicBezTo>
                    <a:pt x="6734" y="30669"/>
                    <a:pt x="9077" y="32147"/>
                    <a:pt x="11329" y="33694"/>
                  </a:cubicBezTo>
                  <a:cubicBezTo>
                    <a:pt x="20155" y="39745"/>
                    <a:pt x="28094" y="46979"/>
                    <a:pt x="34918" y="55236"/>
                  </a:cubicBezTo>
                  <a:cubicBezTo>
                    <a:pt x="40901" y="62470"/>
                    <a:pt x="46087" y="70545"/>
                    <a:pt x="53389" y="76459"/>
                  </a:cubicBezTo>
                  <a:cubicBezTo>
                    <a:pt x="59159" y="81130"/>
                    <a:pt x="64764" y="83298"/>
                    <a:pt x="69314" y="83298"/>
                  </a:cubicBezTo>
                  <a:cubicBezTo>
                    <a:pt x="77949" y="83298"/>
                    <a:pt x="82787" y="75492"/>
                    <a:pt x="77752" y="62174"/>
                  </a:cubicBezTo>
                  <a:cubicBezTo>
                    <a:pt x="70859" y="43999"/>
                    <a:pt x="60987" y="26574"/>
                    <a:pt x="49977" y="10583"/>
                  </a:cubicBezTo>
                  <a:cubicBezTo>
                    <a:pt x="47680" y="7239"/>
                    <a:pt x="45177" y="3827"/>
                    <a:pt x="41561" y="1938"/>
                  </a:cubicBezTo>
                  <a:cubicBezTo>
                    <a:pt x="38495" y="342"/>
                    <a:pt x="34952" y="0"/>
                    <a:pt x="3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5"/>
            <p:cNvSpPr/>
            <p:nvPr/>
          </p:nvSpPr>
          <p:spPr>
            <a:xfrm>
              <a:off x="2665800" y="3446975"/>
              <a:ext cx="1078250" cy="1251200"/>
            </a:xfrm>
            <a:custGeom>
              <a:avLst/>
              <a:gdLst/>
              <a:ahLst/>
              <a:cxnLst/>
              <a:rect l="l" t="t" r="r" b="b"/>
              <a:pathLst>
                <a:path w="43130" h="50048" extrusionOk="0">
                  <a:moveTo>
                    <a:pt x="24048" y="0"/>
                  </a:moveTo>
                  <a:cubicBezTo>
                    <a:pt x="16617" y="0"/>
                    <a:pt x="8393" y="4303"/>
                    <a:pt x="5027" y="9837"/>
                  </a:cubicBezTo>
                  <a:cubicBezTo>
                    <a:pt x="3139" y="12953"/>
                    <a:pt x="2161" y="16525"/>
                    <a:pt x="1479" y="20096"/>
                  </a:cubicBezTo>
                  <a:cubicBezTo>
                    <a:pt x="114" y="27307"/>
                    <a:pt x="0" y="35178"/>
                    <a:pt x="3617" y="41570"/>
                  </a:cubicBezTo>
                  <a:cubicBezTo>
                    <a:pt x="6418" y="46489"/>
                    <a:pt x="11980" y="50047"/>
                    <a:pt x="17443" y="50047"/>
                  </a:cubicBezTo>
                  <a:cubicBezTo>
                    <a:pt x="19079" y="50047"/>
                    <a:pt x="20706" y="49728"/>
                    <a:pt x="22247" y="49031"/>
                  </a:cubicBezTo>
                  <a:cubicBezTo>
                    <a:pt x="27593" y="46597"/>
                    <a:pt x="30300" y="40728"/>
                    <a:pt x="32597" y="35337"/>
                  </a:cubicBezTo>
                  <a:cubicBezTo>
                    <a:pt x="36578" y="25897"/>
                    <a:pt x="43129" y="9655"/>
                    <a:pt x="32324" y="2330"/>
                  </a:cubicBezTo>
                  <a:cubicBezTo>
                    <a:pt x="29947" y="709"/>
                    <a:pt x="27063" y="0"/>
                    <a:pt x="24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 name="Google Shape;1199;p25"/>
          <p:cNvSpPr/>
          <p:nvPr/>
        </p:nvSpPr>
        <p:spPr>
          <a:xfrm rot="7062516">
            <a:off x="7651181" y="-721065"/>
            <a:ext cx="1545631" cy="1966344"/>
          </a:xfrm>
          <a:custGeom>
            <a:avLst/>
            <a:gdLst/>
            <a:ahLst/>
            <a:cxnLst/>
            <a:rect l="l" t="t" r="r" b="b"/>
            <a:pathLst>
              <a:path w="68462" h="87097" extrusionOk="0">
                <a:moveTo>
                  <a:pt x="38749" y="20088"/>
                </a:moveTo>
                <a:lnTo>
                  <a:pt x="38749" y="20088"/>
                </a:lnTo>
                <a:cubicBezTo>
                  <a:pt x="38711" y="20104"/>
                  <a:pt x="38665" y="20121"/>
                  <a:pt x="38598" y="20138"/>
                </a:cubicBezTo>
                <a:lnTo>
                  <a:pt x="38082" y="20300"/>
                </a:lnTo>
                <a:cubicBezTo>
                  <a:pt x="38137" y="20273"/>
                  <a:pt x="38191" y="20246"/>
                  <a:pt x="38245" y="20219"/>
                </a:cubicBezTo>
                <a:lnTo>
                  <a:pt x="38749" y="20088"/>
                </a:lnTo>
                <a:close/>
                <a:moveTo>
                  <a:pt x="10986" y="19595"/>
                </a:moveTo>
                <a:cubicBezTo>
                  <a:pt x="10199" y="20273"/>
                  <a:pt x="9928" y="20517"/>
                  <a:pt x="8517" y="21792"/>
                </a:cubicBezTo>
                <a:cubicBezTo>
                  <a:pt x="9304" y="21006"/>
                  <a:pt x="10118" y="20273"/>
                  <a:pt x="10986" y="19595"/>
                </a:cubicBezTo>
                <a:close/>
                <a:moveTo>
                  <a:pt x="8409" y="22172"/>
                </a:moveTo>
                <a:lnTo>
                  <a:pt x="8273" y="22308"/>
                </a:lnTo>
                <a:lnTo>
                  <a:pt x="7679" y="22848"/>
                </a:lnTo>
                <a:lnTo>
                  <a:pt x="7679" y="22848"/>
                </a:lnTo>
                <a:cubicBezTo>
                  <a:pt x="7859" y="22670"/>
                  <a:pt x="8039" y="22515"/>
                  <a:pt x="8219" y="22335"/>
                </a:cubicBezTo>
                <a:lnTo>
                  <a:pt x="8409" y="22172"/>
                </a:lnTo>
                <a:close/>
                <a:moveTo>
                  <a:pt x="8626" y="21819"/>
                </a:moveTo>
                <a:cubicBezTo>
                  <a:pt x="8138" y="22253"/>
                  <a:pt x="7649" y="22687"/>
                  <a:pt x="6754" y="23582"/>
                </a:cubicBezTo>
                <a:cubicBezTo>
                  <a:pt x="7487" y="22823"/>
                  <a:pt x="7921" y="22389"/>
                  <a:pt x="8192" y="22145"/>
                </a:cubicBezTo>
                <a:cubicBezTo>
                  <a:pt x="8327" y="22036"/>
                  <a:pt x="8463" y="21928"/>
                  <a:pt x="8626" y="21819"/>
                </a:cubicBezTo>
                <a:close/>
                <a:moveTo>
                  <a:pt x="7677" y="22796"/>
                </a:moveTo>
                <a:lnTo>
                  <a:pt x="7677" y="22796"/>
                </a:lnTo>
                <a:lnTo>
                  <a:pt x="7677" y="22796"/>
                </a:lnTo>
                <a:cubicBezTo>
                  <a:pt x="7323" y="23149"/>
                  <a:pt x="6971" y="23502"/>
                  <a:pt x="6641" y="23855"/>
                </a:cubicBezTo>
                <a:lnTo>
                  <a:pt x="6641" y="23855"/>
                </a:lnTo>
                <a:cubicBezTo>
                  <a:pt x="6960" y="23485"/>
                  <a:pt x="7305" y="23140"/>
                  <a:pt x="7677" y="22796"/>
                </a:cubicBezTo>
                <a:close/>
                <a:moveTo>
                  <a:pt x="6076" y="24288"/>
                </a:moveTo>
                <a:lnTo>
                  <a:pt x="6022" y="24342"/>
                </a:lnTo>
                <a:lnTo>
                  <a:pt x="6022" y="24342"/>
                </a:lnTo>
                <a:lnTo>
                  <a:pt x="6022" y="24342"/>
                </a:lnTo>
                <a:lnTo>
                  <a:pt x="6076" y="24288"/>
                </a:lnTo>
                <a:close/>
                <a:moveTo>
                  <a:pt x="5975" y="24396"/>
                </a:moveTo>
                <a:lnTo>
                  <a:pt x="5859" y="24559"/>
                </a:lnTo>
                <a:lnTo>
                  <a:pt x="5859" y="24532"/>
                </a:lnTo>
                <a:lnTo>
                  <a:pt x="5975" y="24396"/>
                </a:lnTo>
                <a:close/>
                <a:moveTo>
                  <a:pt x="5267" y="25585"/>
                </a:moveTo>
                <a:lnTo>
                  <a:pt x="5235" y="25617"/>
                </a:lnTo>
                <a:lnTo>
                  <a:pt x="5235" y="25617"/>
                </a:lnTo>
                <a:lnTo>
                  <a:pt x="5267" y="25585"/>
                </a:lnTo>
                <a:close/>
                <a:moveTo>
                  <a:pt x="5515" y="25090"/>
                </a:moveTo>
                <a:cubicBezTo>
                  <a:pt x="5526" y="25090"/>
                  <a:pt x="5497" y="25132"/>
                  <a:pt x="5398" y="25264"/>
                </a:cubicBezTo>
                <a:cubicBezTo>
                  <a:pt x="5290" y="25372"/>
                  <a:pt x="5154" y="25535"/>
                  <a:pt x="4964" y="25834"/>
                </a:cubicBezTo>
                <a:cubicBezTo>
                  <a:pt x="4747" y="26105"/>
                  <a:pt x="4476" y="26457"/>
                  <a:pt x="4123" y="26973"/>
                </a:cubicBezTo>
                <a:cubicBezTo>
                  <a:pt x="4747" y="26023"/>
                  <a:pt x="5073" y="25617"/>
                  <a:pt x="5452" y="25128"/>
                </a:cubicBezTo>
                <a:cubicBezTo>
                  <a:pt x="5484" y="25107"/>
                  <a:pt x="5508" y="25090"/>
                  <a:pt x="5515" y="25090"/>
                </a:cubicBezTo>
                <a:close/>
                <a:moveTo>
                  <a:pt x="54791" y="29197"/>
                </a:moveTo>
                <a:lnTo>
                  <a:pt x="54953" y="29251"/>
                </a:lnTo>
                <a:lnTo>
                  <a:pt x="55089" y="29305"/>
                </a:lnTo>
                <a:lnTo>
                  <a:pt x="54791" y="29197"/>
                </a:lnTo>
                <a:close/>
                <a:moveTo>
                  <a:pt x="45650" y="30146"/>
                </a:moveTo>
                <a:cubicBezTo>
                  <a:pt x="45507" y="30187"/>
                  <a:pt x="45364" y="30228"/>
                  <a:pt x="45222" y="30280"/>
                </a:cubicBezTo>
                <a:lnTo>
                  <a:pt x="45222" y="30280"/>
                </a:lnTo>
                <a:cubicBezTo>
                  <a:pt x="45363" y="30234"/>
                  <a:pt x="45506" y="30189"/>
                  <a:pt x="45650" y="30146"/>
                </a:cubicBezTo>
                <a:close/>
                <a:moveTo>
                  <a:pt x="3310" y="28220"/>
                </a:moveTo>
                <a:lnTo>
                  <a:pt x="3310" y="28220"/>
                </a:lnTo>
                <a:cubicBezTo>
                  <a:pt x="3120" y="28573"/>
                  <a:pt x="2930" y="28899"/>
                  <a:pt x="2767" y="29278"/>
                </a:cubicBezTo>
                <a:cubicBezTo>
                  <a:pt x="2577" y="29631"/>
                  <a:pt x="2414" y="29984"/>
                  <a:pt x="2279" y="30336"/>
                </a:cubicBezTo>
                <a:lnTo>
                  <a:pt x="2197" y="30526"/>
                </a:lnTo>
                <a:cubicBezTo>
                  <a:pt x="2306" y="30173"/>
                  <a:pt x="2442" y="29875"/>
                  <a:pt x="2631" y="29495"/>
                </a:cubicBezTo>
                <a:cubicBezTo>
                  <a:pt x="2713" y="29305"/>
                  <a:pt x="2821" y="29116"/>
                  <a:pt x="2930" y="28899"/>
                </a:cubicBezTo>
                <a:cubicBezTo>
                  <a:pt x="3038" y="28709"/>
                  <a:pt x="3174" y="28465"/>
                  <a:pt x="3310" y="28220"/>
                </a:cubicBezTo>
                <a:close/>
                <a:moveTo>
                  <a:pt x="50625" y="28637"/>
                </a:moveTo>
                <a:cubicBezTo>
                  <a:pt x="51222" y="28637"/>
                  <a:pt x="51819" y="28670"/>
                  <a:pt x="52414" y="28735"/>
                </a:cubicBezTo>
                <a:lnTo>
                  <a:pt x="52414" y="28735"/>
                </a:lnTo>
                <a:cubicBezTo>
                  <a:pt x="51885" y="28680"/>
                  <a:pt x="51352" y="28656"/>
                  <a:pt x="50821" y="28656"/>
                </a:cubicBezTo>
                <a:cubicBezTo>
                  <a:pt x="50497" y="28656"/>
                  <a:pt x="50174" y="28665"/>
                  <a:pt x="49854" y="28682"/>
                </a:cubicBezTo>
                <a:cubicBezTo>
                  <a:pt x="49529" y="28709"/>
                  <a:pt x="49230" y="28736"/>
                  <a:pt x="48905" y="28790"/>
                </a:cubicBezTo>
                <a:lnTo>
                  <a:pt x="48335" y="28817"/>
                </a:lnTo>
                <a:cubicBezTo>
                  <a:pt x="46328" y="29116"/>
                  <a:pt x="44375" y="29712"/>
                  <a:pt x="42531" y="30580"/>
                </a:cubicBezTo>
                <a:lnTo>
                  <a:pt x="42531" y="30580"/>
                </a:lnTo>
                <a:lnTo>
                  <a:pt x="42585" y="30553"/>
                </a:lnTo>
                <a:cubicBezTo>
                  <a:pt x="42992" y="30336"/>
                  <a:pt x="43372" y="30173"/>
                  <a:pt x="43860" y="29984"/>
                </a:cubicBezTo>
                <a:cubicBezTo>
                  <a:pt x="44538" y="29712"/>
                  <a:pt x="45216" y="29495"/>
                  <a:pt x="45894" y="29305"/>
                </a:cubicBezTo>
                <a:cubicBezTo>
                  <a:pt x="46599" y="29116"/>
                  <a:pt x="47332" y="28953"/>
                  <a:pt x="48064" y="28844"/>
                </a:cubicBezTo>
                <a:cubicBezTo>
                  <a:pt x="48913" y="28705"/>
                  <a:pt x="49769" y="28637"/>
                  <a:pt x="50625" y="28637"/>
                </a:cubicBezTo>
                <a:close/>
                <a:moveTo>
                  <a:pt x="43387" y="30988"/>
                </a:moveTo>
                <a:lnTo>
                  <a:pt x="43387" y="30988"/>
                </a:lnTo>
                <a:cubicBezTo>
                  <a:pt x="43224" y="31063"/>
                  <a:pt x="43051" y="31133"/>
                  <a:pt x="42878" y="31205"/>
                </a:cubicBezTo>
                <a:lnTo>
                  <a:pt x="42878" y="31205"/>
                </a:lnTo>
                <a:cubicBezTo>
                  <a:pt x="43048" y="31128"/>
                  <a:pt x="43217" y="31055"/>
                  <a:pt x="43387" y="30988"/>
                </a:cubicBezTo>
                <a:close/>
                <a:moveTo>
                  <a:pt x="41093" y="32072"/>
                </a:moveTo>
                <a:lnTo>
                  <a:pt x="40985" y="32153"/>
                </a:lnTo>
                <a:lnTo>
                  <a:pt x="40713" y="32289"/>
                </a:lnTo>
                <a:lnTo>
                  <a:pt x="40849" y="32208"/>
                </a:lnTo>
                <a:lnTo>
                  <a:pt x="41093" y="32072"/>
                </a:lnTo>
                <a:close/>
                <a:moveTo>
                  <a:pt x="1411" y="32696"/>
                </a:moveTo>
                <a:lnTo>
                  <a:pt x="1357" y="32940"/>
                </a:lnTo>
                <a:cubicBezTo>
                  <a:pt x="1357" y="32962"/>
                  <a:pt x="1339" y="33002"/>
                  <a:pt x="1332" y="33002"/>
                </a:cubicBezTo>
                <a:cubicBezTo>
                  <a:pt x="1331" y="33002"/>
                  <a:pt x="1330" y="32999"/>
                  <a:pt x="1330" y="32994"/>
                </a:cubicBezTo>
                <a:lnTo>
                  <a:pt x="1384" y="32777"/>
                </a:lnTo>
                <a:lnTo>
                  <a:pt x="1411" y="32696"/>
                </a:lnTo>
                <a:close/>
                <a:moveTo>
                  <a:pt x="39303" y="33076"/>
                </a:moveTo>
                <a:lnTo>
                  <a:pt x="38950" y="33320"/>
                </a:lnTo>
                <a:lnTo>
                  <a:pt x="39167" y="33157"/>
                </a:lnTo>
                <a:lnTo>
                  <a:pt x="39303" y="33076"/>
                </a:lnTo>
                <a:close/>
                <a:moveTo>
                  <a:pt x="60769" y="33587"/>
                </a:moveTo>
                <a:lnTo>
                  <a:pt x="60769" y="33587"/>
                </a:lnTo>
                <a:cubicBezTo>
                  <a:pt x="60838" y="33697"/>
                  <a:pt x="60906" y="33807"/>
                  <a:pt x="60975" y="33916"/>
                </a:cubicBezTo>
                <a:cubicBezTo>
                  <a:pt x="60901" y="33813"/>
                  <a:pt x="60835" y="33702"/>
                  <a:pt x="60769" y="33587"/>
                </a:cubicBezTo>
                <a:close/>
                <a:moveTo>
                  <a:pt x="60975" y="33916"/>
                </a:moveTo>
                <a:cubicBezTo>
                  <a:pt x="61068" y="34040"/>
                  <a:pt x="61134" y="34173"/>
                  <a:pt x="61194" y="34304"/>
                </a:cubicBezTo>
                <a:lnTo>
                  <a:pt x="61194" y="34304"/>
                </a:lnTo>
                <a:cubicBezTo>
                  <a:pt x="61127" y="34175"/>
                  <a:pt x="61056" y="34046"/>
                  <a:pt x="60975" y="33916"/>
                </a:cubicBezTo>
                <a:close/>
                <a:moveTo>
                  <a:pt x="651" y="36303"/>
                </a:moveTo>
                <a:lnTo>
                  <a:pt x="651" y="36358"/>
                </a:lnTo>
                <a:lnTo>
                  <a:pt x="543" y="37090"/>
                </a:lnTo>
                <a:lnTo>
                  <a:pt x="543" y="37063"/>
                </a:lnTo>
                <a:lnTo>
                  <a:pt x="651" y="36303"/>
                </a:lnTo>
                <a:close/>
                <a:moveTo>
                  <a:pt x="597" y="37470"/>
                </a:moveTo>
                <a:lnTo>
                  <a:pt x="570" y="37741"/>
                </a:lnTo>
                <a:cubicBezTo>
                  <a:pt x="570" y="37814"/>
                  <a:pt x="548" y="37822"/>
                  <a:pt x="544" y="37842"/>
                </a:cubicBezTo>
                <a:lnTo>
                  <a:pt x="544" y="37842"/>
                </a:lnTo>
                <a:lnTo>
                  <a:pt x="570" y="37578"/>
                </a:lnTo>
                <a:cubicBezTo>
                  <a:pt x="570" y="37524"/>
                  <a:pt x="570" y="37497"/>
                  <a:pt x="597" y="37470"/>
                </a:cubicBezTo>
                <a:close/>
                <a:moveTo>
                  <a:pt x="33146" y="36276"/>
                </a:moveTo>
                <a:lnTo>
                  <a:pt x="30298" y="38283"/>
                </a:lnTo>
                <a:cubicBezTo>
                  <a:pt x="30786" y="37877"/>
                  <a:pt x="30786" y="37877"/>
                  <a:pt x="33146" y="36276"/>
                </a:cubicBezTo>
                <a:close/>
                <a:moveTo>
                  <a:pt x="28481" y="40399"/>
                </a:moveTo>
                <a:lnTo>
                  <a:pt x="28426" y="40426"/>
                </a:lnTo>
                <a:cubicBezTo>
                  <a:pt x="28400" y="40449"/>
                  <a:pt x="28367" y="40476"/>
                  <a:pt x="28328" y="40507"/>
                </a:cubicBezTo>
                <a:lnTo>
                  <a:pt x="28328" y="40507"/>
                </a:lnTo>
                <a:lnTo>
                  <a:pt x="28481" y="40399"/>
                </a:lnTo>
                <a:close/>
                <a:moveTo>
                  <a:pt x="245" y="41536"/>
                </a:moveTo>
                <a:cubicBezTo>
                  <a:pt x="245" y="41537"/>
                  <a:pt x="245" y="41538"/>
                  <a:pt x="245" y="41538"/>
                </a:cubicBezTo>
                <a:lnTo>
                  <a:pt x="245" y="41593"/>
                </a:lnTo>
                <a:cubicBezTo>
                  <a:pt x="245" y="41574"/>
                  <a:pt x="245" y="41555"/>
                  <a:pt x="245" y="41536"/>
                </a:cubicBezTo>
                <a:close/>
                <a:moveTo>
                  <a:pt x="43652" y="46854"/>
                </a:moveTo>
                <a:cubicBezTo>
                  <a:pt x="43910" y="46881"/>
                  <a:pt x="44169" y="46908"/>
                  <a:pt x="44429" y="46936"/>
                </a:cubicBezTo>
                <a:lnTo>
                  <a:pt x="45894" y="47072"/>
                </a:lnTo>
                <a:lnTo>
                  <a:pt x="45840" y="47072"/>
                </a:lnTo>
                <a:lnTo>
                  <a:pt x="46708" y="47126"/>
                </a:lnTo>
                <a:cubicBezTo>
                  <a:pt x="47440" y="47234"/>
                  <a:pt x="48064" y="47289"/>
                  <a:pt x="48606" y="47343"/>
                </a:cubicBezTo>
                <a:cubicBezTo>
                  <a:pt x="47494" y="47316"/>
                  <a:pt x="46220" y="47153"/>
                  <a:pt x="45107" y="47017"/>
                </a:cubicBezTo>
                <a:lnTo>
                  <a:pt x="44619" y="46990"/>
                </a:lnTo>
                <a:lnTo>
                  <a:pt x="44402" y="46936"/>
                </a:lnTo>
                <a:lnTo>
                  <a:pt x="43652" y="46854"/>
                </a:lnTo>
                <a:close/>
                <a:moveTo>
                  <a:pt x="62277" y="39016"/>
                </a:moveTo>
                <a:lnTo>
                  <a:pt x="62304" y="39070"/>
                </a:lnTo>
                <a:cubicBezTo>
                  <a:pt x="62304" y="39206"/>
                  <a:pt x="62304" y="39341"/>
                  <a:pt x="62277" y="39450"/>
                </a:cubicBezTo>
                <a:lnTo>
                  <a:pt x="62223" y="39829"/>
                </a:lnTo>
                <a:lnTo>
                  <a:pt x="62168" y="40209"/>
                </a:lnTo>
                <a:lnTo>
                  <a:pt x="62060" y="40589"/>
                </a:lnTo>
                <a:cubicBezTo>
                  <a:pt x="61762" y="41728"/>
                  <a:pt x="61219" y="42759"/>
                  <a:pt x="60460" y="43627"/>
                </a:cubicBezTo>
                <a:cubicBezTo>
                  <a:pt x="59700" y="44495"/>
                  <a:pt x="58805" y="45200"/>
                  <a:pt x="57774" y="45742"/>
                </a:cubicBezTo>
                <a:cubicBezTo>
                  <a:pt x="57340" y="45987"/>
                  <a:pt x="56879" y="46176"/>
                  <a:pt x="56418" y="46366"/>
                </a:cubicBezTo>
                <a:cubicBezTo>
                  <a:pt x="55550" y="46665"/>
                  <a:pt x="54682" y="46909"/>
                  <a:pt x="53787" y="47072"/>
                </a:cubicBezTo>
                <a:cubicBezTo>
                  <a:pt x="52865" y="47234"/>
                  <a:pt x="51970" y="47316"/>
                  <a:pt x="51075" y="47343"/>
                </a:cubicBezTo>
                <a:lnTo>
                  <a:pt x="50342" y="47343"/>
                </a:lnTo>
                <a:cubicBezTo>
                  <a:pt x="51319" y="47343"/>
                  <a:pt x="52322" y="47261"/>
                  <a:pt x="53272" y="47099"/>
                </a:cubicBezTo>
                <a:cubicBezTo>
                  <a:pt x="54248" y="46963"/>
                  <a:pt x="55225" y="46719"/>
                  <a:pt x="56147" y="46366"/>
                </a:cubicBezTo>
                <a:cubicBezTo>
                  <a:pt x="57096" y="46041"/>
                  <a:pt x="57991" y="45580"/>
                  <a:pt x="58805" y="45010"/>
                </a:cubicBezTo>
                <a:cubicBezTo>
                  <a:pt x="59646" y="44441"/>
                  <a:pt x="60351" y="43735"/>
                  <a:pt x="60948" y="42894"/>
                </a:cubicBezTo>
                <a:cubicBezTo>
                  <a:pt x="61192" y="42542"/>
                  <a:pt x="61409" y="42189"/>
                  <a:pt x="61599" y="41810"/>
                </a:cubicBezTo>
                <a:cubicBezTo>
                  <a:pt x="61680" y="41620"/>
                  <a:pt x="61734" y="41430"/>
                  <a:pt x="61816" y="41240"/>
                </a:cubicBezTo>
                <a:cubicBezTo>
                  <a:pt x="61897" y="41023"/>
                  <a:pt x="61979" y="40833"/>
                  <a:pt x="62033" y="40643"/>
                </a:cubicBezTo>
                <a:lnTo>
                  <a:pt x="62114" y="40236"/>
                </a:lnTo>
                <a:cubicBezTo>
                  <a:pt x="62141" y="40101"/>
                  <a:pt x="62168" y="39965"/>
                  <a:pt x="62195" y="39829"/>
                </a:cubicBezTo>
                <a:lnTo>
                  <a:pt x="62250" y="39423"/>
                </a:lnTo>
                <a:lnTo>
                  <a:pt x="62277" y="39016"/>
                </a:lnTo>
                <a:close/>
                <a:moveTo>
                  <a:pt x="46681" y="54639"/>
                </a:moveTo>
                <a:cubicBezTo>
                  <a:pt x="47277" y="54639"/>
                  <a:pt x="47901" y="54639"/>
                  <a:pt x="48498" y="54693"/>
                </a:cubicBezTo>
                <a:lnTo>
                  <a:pt x="48498" y="54720"/>
                </a:lnTo>
                <a:cubicBezTo>
                  <a:pt x="47847" y="54693"/>
                  <a:pt x="47196" y="54693"/>
                  <a:pt x="46545" y="54666"/>
                </a:cubicBezTo>
                <a:lnTo>
                  <a:pt x="46572" y="54666"/>
                </a:lnTo>
                <a:cubicBezTo>
                  <a:pt x="46599" y="54639"/>
                  <a:pt x="46654" y="54639"/>
                  <a:pt x="46681" y="54639"/>
                </a:cubicBezTo>
                <a:close/>
                <a:moveTo>
                  <a:pt x="43760" y="54729"/>
                </a:moveTo>
                <a:lnTo>
                  <a:pt x="43760" y="54729"/>
                </a:lnTo>
                <a:cubicBezTo>
                  <a:pt x="43401" y="54753"/>
                  <a:pt x="43058" y="54778"/>
                  <a:pt x="42693" y="54802"/>
                </a:cubicBezTo>
                <a:lnTo>
                  <a:pt x="42395" y="54802"/>
                </a:lnTo>
                <a:cubicBezTo>
                  <a:pt x="42857" y="54778"/>
                  <a:pt x="43318" y="54753"/>
                  <a:pt x="43760" y="54729"/>
                </a:cubicBezTo>
                <a:close/>
                <a:moveTo>
                  <a:pt x="39503" y="46546"/>
                </a:moveTo>
                <a:cubicBezTo>
                  <a:pt x="39524" y="46546"/>
                  <a:pt x="39545" y="46546"/>
                  <a:pt x="39566" y="46546"/>
                </a:cubicBezTo>
                <a:lnTo>
                  <a:pt x="39566" y="46546"/>
                </a:lnTo>
                <a:cubicBezTo>
                  <a:pt x="38788" y="46552"/>
                  <a:pt x="38015" y="46601"/>
                  <a:pt x="37242" y="46692"/>
                </a:cubicBezTo>
                <a:cubicBezTo>
                  <a:pt x="36536" y="46773"/>
                  <a:pt x="35831" y="46909"/>
                  <a:pt x="35126" y="47072"/>
                </a:cubicBezTo>
                <a:cubicBezTo>
                  <a:pt x="34394" y="47289"/>
                  <a:pt x="33688" y="47560"/>
                  <a:pt x="33037" y="47939"/>
                </a:cubicBezTo>
                <a:cubicBezTo>
                  <a:pt x="31383" y="48835"/>
                  <a:pt x="29999" y="50191"/>
                  <a:pt x="29104" y="51845"/>
                </a:cubicBezTo>
                <a:cubicBezTo>
                  <a:pt x="28670" y="52605"/>
                  <a:pt x="28426" y="53446"/>
                  <a:pt x="28318" y="54286"/>
                </a:cubicBezTo>
                <a:cubicBezTo>
                  <a:pt x="28291" y="54720"/>
                  <a:pt x="28291" y="55154"/>
                  <a:pt x="28345" y="55561"/>
                </a:cubicBezTo>
                <a:cubicBezTo>
                  <a:pt x="28372" y="55778"/>
                  <a:pt x="28426" y="55968"/>
                  <a:pt x="28481" y="56185"/>
                </a:cubicBezTo>
                <a:cubicBezTo>
                  <a:pt x="28508" y="56294"/>
                  <a:pt x="28535" y="56402"/>
                  <a:pt x="28562" y="56483"/>
                </a:cubicBezTo>
                <a:cubicBezTo>
                  <a:pt x="28589" y="56565"/>
                  <a:pt x="28616" y="56619"/>
                  <a:pt x="28643" y="56673"/>
                </a:cubicBezTo>
                <a:lnTo>
                  <a:pt x="28725" y="56863"/>
                </a:lnTo>
                <a:cubicBezTo>
                  <a:pt x="28725" y="56872"/>
                  <a:pt x="28728" y="56875"/>
                  <a:pt x="28732" y="56875"/>
                </a:cubicBezTo>
                <a:cubicBezTo>
                  <a:pt x="28740" y="56875"/>
                  <a:pt x="28752" y="56863"/>
                  <a:pt x="28752" y="56863"/>
                </a:cubicBezTo>
                <a:lnTo>
                  <a:pt x="28806" y="56863"/>
                </a:lnTo>
                <a:lnTo>
                  <a:pt x="28915" y="56836"/>
                </a:lnTo>
                <a:lnTo>
                  <a:pt x="29430" y="56673"/>
                </a:lnTo>
                <a:cubicBezTo>
                  <a:pt x="29864" y="56565"/>
                  <a:pt x="30298" y="56429"/>
                  <a:pt x="30732" y="56321"/>
                </a:cubicBezTo>
                <a:lnTo>
                  <a:pt x="32007" y="55968"/>
                </a:lnTo>
                <a:lnTo>
                  <a:pt x="33309" y="55670"/>
                </a:lnTo>
                <a:cubicBezTo>
                  <a:pt x="36374" y="54965"/>
                  <a:pt x="39493" y="54531"/>
                  <a:pt x="42612" y="54341"/>
                </a:cubicBezTo>
                <a:cubicBezTo>
                  <a:pt x="43792" y="54280"/>
                  <a:pt x="44957" y="54249"/>
                  <a:pt x="46129" y="54249"/>
                </a:cubicBezTo>
                <a:cubicBezTo>
                  <a:pt x="46520" y="54249"/>
                  <a:pt x="46911" y="54253"/>
                  <a:pt x="47304" y="54259"/>
                </a:cubicBezTo>
                <a:cubicBezTo>
                  <a:pt x="48878" y="54259"/>
                  <a:pt x="50451" y="54449"/>
                  <a:pt x="51970" y="54829"/>
                </a:cubicBezTo>
                <a:cubicBezTo>
                  <a:pt x="53326" y="55127"/>
                  <a:pt x="54601" y="55697"/>
                  <a:pt x="55767" y="56429"/>
                </a:cubicBezTo>
                <a:cubicBezTo>
                  <a:pt x="56364" y="56836"/>
                  <a:pt x="56879" y="57297"/>
                  <a:pt x="57340" y="57840"/>
                </a:cubicBezTo>
                <a:cubicBezTo>
                  <a:pt x="57557" y="58111"/>
                  <a:pt x="57747" y="58409"/>
                  <a:pt x="57910" y="58708"/>
                </a:cubicBezTo>
                <a:cubicBezTo>
                  <a:pt x="57991" y="58870"/>
                  <a:pt x="58073" y="59033"/>
                  <a:pt x="58154" y="59196"/>
                </a:cubicBezTo>
                <a:lnTo>
                  <a:pt x="58317" y="59711"/>
                </a:lnTo>
                <a:cubicBezTo>
                  <a:pt x="58805" y="61257"/>
                  <a:pt x="58561" y="63047"/>
                  <a:pt x="57367" y="64702"/>
                </a:cubicBezTo>
                <a:cubicBezTo>
                  <a:pt x="57937" y="63834"/>
                  <a:pt x="58344" y="62858"/>
                  <a:pt x="58480" y="61854"/>
                </a:cubicBezTo>
                <a:cubicBezTo>
                  <a:pt x="58588" y="60796"/>
                  <a:pt x="58371" y="59765"/>
                  <a:pt x="57883" y="58843"/>
                </a:cubicBezTo>
                <a:cubicBezTo>
                  <a:pt x="57422" y="57975"/>
                  <a:pt x="56744" y="57216"/>
                  <a:pt x="55930" y="56646"/>
                </a:cubicBezTo>
                <a:cubicBezTo>
                  <a:pt x="55198" y="56131"/>
                  <a:pt x="54384" y="55670"/>
                  <a:pt x="53516" y="55344"/>
                </a:cubicBezTo>
                <a:cubicBezTo>
                  <a:pt x="53299" y="55290"/>
                  <a:pt x="53055" y="55209"/>
                  <a:pt x="52838" y="55182"/>
                </a:cubicBezTo>
                <a:cubicBezTo>
                  <a:pt x="51482" y="54775"/>
                  <a:pt x="50071" y="54503"/>
                  <a:pt x="48661" y="54422"/>
                </a:cubicBezTo>
                <a:cubicBezTo>
                  <a:pt x="48335" y="54395"/>
                  <a:pt x="47928" y="54368"/>
                  <a:pt x="47494" y="54368"/>
                </a:cubicBezTo>
                <a:cubicBezTo>
                  <a:pt x="47205" y="54368"/>
                  <a:pt x="46904" y="54356"/>
                  <a:pt x="46606" y="54356"/>
                </a:cubicBezTo>
                <a:cubicBezTo>
                  <a:pt x="46458" y="54356"/>
                  <a:pt x="46310" y="54359"/>
                  <a:pt x="46165" y="54368"/>
                </a:cubicBezTo>
                <a:lnTo>
                  <a:pt x="45867" y="54368"/>
                </a:lnTo>
                <a:cubicBezTo>
                  <a:pt x="42558" y="54422"/>
                  <a:pt x="39276" y="54693"/>
                  <a:pt x="36021" y="55236"/>
                </a:cubicBezTo>
                <a:cubicBezTo>
                  <a:pt x="35506" y="55344"/>
                  <a:pt x="35126" y="55426"/>
                  <a:pt x="34746" y="55507"/>
                </a:cubicBezTo>
                <a:cubicBezTo>
                  <a:pt x="33905" y="55670"/>
                  <a:pt x="33064" y="55833"/>
                  <a:pt x="32196" y="56050"/>
                </a:cubicBezTo>
                <a:cubicBezTo>
                  <a:pt x="31410" y="56239"/>
                  <a:pt x="30542" y="56483"/>
                  <a:pt x="29782" y="56700"/>
                </a:cubicBezTo>
                <a:lnTo>
                  <a:pt x="29077" y="56917"/>
                </a:lnTo>
                <a:lnTo>
                  <a:pt x="28779" y="56999"/>
                </a:lnTo>
                <a:lnTo>
                  <a:pt x="28725" y="57026"/>
                </a:lnTo>
                <a:cubicBezTo>
                  <a:pt x="28707" y="57026"/>
                  <a:pt x="28688" y="57038"/>
                  <a:pt x="28670" y="57038"/>
                </a:cubicBezTo>
                <a:cubicBezTo>
                  <a:pt x="28661" y="57038"/>
                  <a:pt x="28652" y="57035"/>
                  <a:pt x="28643" y="57026"/>
                </a:cubicBezTo>
                <a:lnTo>
                  <a:pt x="28589" y="56890"/>
                </a:lnTo>
                <a:cubicBezTo>
                  <a:pt x="28562" y="56782"/>
                  <a:pt x="28508" y="56700"/>
                  <a:pt x="28481" y="56619"/>
                </a:cubicBezTo>
                <a:cubicBezTo>
                  <a:pt x="28453" y="56511"/>
                  <a:pt x="28399" y="56375"/>
                  <a:pt x="28372" y="56267"/>
                </a:cubicBezTo>
                <a:cubicBezTo>
                  <a:pt x="28318" y="56022"/>
                  <a:pt x="28264" y="55778"/>
                  <a:pt x="28236" y="55534"/>
                </a:cubicBezTo>
                <a:cubicBezTo>
                  <a:pt x="28128" y="54503"/>
                  <a:pt x="28264" y="53473"/>
                  <a:pt x="28698" y="52523"/>
                </a:cubicBezTo>
                <a:cubicBezTo>
                  <a:pt x="29837" y="49974"/>
                  <a:pt x="32007" y="48021"/>
                  <a:pt x="34692" y="47153"/>
                </a:cubicBezTo>
                <a:cubicBezTo>
                  <a:pt x="34990" y="47044"/>
                  <a:pt x="35343" y="46963"/>
                  <a:pt x="35668" y="46909"/>
                </a:cubicBezTo>
                <a:cubicBezTo>
                  <a:pt x="36021" y="46827"/>
                  <a:pt x="36346" y="46773"/>
                  <a:pt x="36699" y="46719"/>
                </a:cubicBezTo>
                <a:cubicBezTo>
                  <a:pt x="37617" y="46607"/>
                  <a:pt x="38560" y="46546"/>
                  <a:pt x="39503" y="46546"/>
                </a:cubicBezTo>
                <a:close/>
                <a:moveTo>
                  <a:pt x="52772" y="1"/>
                </a:moveTo>
                <a:cubicBezTo>
                  <a:pt x="52016" y="1"/>
                  <a:pt x="51261" y="55"/>
                  <a:pt x="50505" y="147"/>
                </a:cubicBezTo>
                <a:cubicBezTo>
                  <a:pt x="50261" y="174"/>
                  <a:pt x="49637" y="202"/>
                  <a:pt x="49203" y="283"/>
                </a:cubicBezTo>
                <a:lnTo>
                  <a:pt x="48959" y="283"/>
                </a:lnTo>
                <a:cubicBezTo>
                  <a:pt x="48145" y="419"/>
                  <a:pt x="47684" y="500"/>
                  <a:pt x="47223" y="608"/>
                </a:cubicBezTo>
                <a:cubicBezTo>
                  <a:pt x="46572" y="717"/>
                  <a:pt x="46247" y="798"/>
                  <a:pt x="45894" y="880"/>
                </a:cubicBezTo>
                <a:cubicBezTo>
                  <a:pt x="45541" y="934"/>
                  <a:pt x="45162" y="1042"/>
                  <a:pt x="44456" y="1205"/>
                </a:cubicBezTo>
                <a:cubicBezTo>
                  <a:pt x="42639" y="1666"/>
                  <a:pt x="40768" y="2263"/>
                  <a:pt x="38977" y="2887"/>
                </a:cubicBezTo>
                <a:cubicBezTo>
                  <a:pt x="38543" y="3050"/>
                  <a:pt x="37893" y="3267"/>
                  <a:pt x="37214" y="3538"/>
                </a:cubicBezTo>
                <a:cubicBezTo>
                  <a:pt x="36536" y="3782"/>
                  <a:pt x="35804" y="4107"/>
                  <a:pt x="35153" y="4352"/>
                </a:cubicBezTo>
                <a:cubicBezTo>
                  <a:pt x="35158" y="4351"/>
                  <a:pt x="35161" y="4350"/>
                  <a:pt x="35164" y="4350"/>
                </a:cubicBezTo>
                <a:cubicBezTo>
                  <a:pt x="35256" y="4350"/>
                  <a:pt x="34236" y="4795"/>
                  <a:pt x="33471" y="5111"/>
                </a:cubicBezTo>
                <a:cubicBezTo>
                  <a:pt x="32495" y="5572"/>
                  <a:pt x="31491" y="6006"/>
                  <a:pt x="30569" y="6467"/>
                </a:cubicBezTo>
                <a:cubicBezTo>
                  <a:pt x="29159" y="7145"/>
                  <a:pt x="28236" y="7661"/>
                  <a:pt x="27396" y="8149"/>
                </a:cubicBezTo>
                <a:lnTo>
                  <a:pt x="27423" y="8122"/>
                </a:lnTo>
                <a:lnTo>
                  <a:pt x="26690" y="8529"/>
                </a:lnTo>
                <a:lnTo>
                  <a:pt x="26745" y="8501"/>
                </a:lnTo>
                <a:lnTo>
                  <a:pt x="26745" y="8501"/>
                </a:lnTo>
                <a:lnTo>
                  <a:pt x="24114" y="9993"/>
                </a:lnTo>
                <a:cubicBezTo>
                  <a:pt x="22459" y="10916"/>
                  <a:pt x="20750" y="12000"/>
                  <a:pt x="19041" y="13167"/>
                </a:cubicBezTo>
                <a:lnTo>
                  <a:pt x="17387" y="14333"/>
                </a:lnTo>
                <a:cubicBezTo>
                  <a:pt x="15461" y="15662"/>
                  <a:pt x="14457" y="16449"/>
                  <a:pt x="13590" y="17154"/>
                </a:cubicBezTo>
                <a:lnTo>
                  <a:pt x="13617" y="17127"/>
                </a:lnTo>
                <a:lnTo>
                  <a:pt x="13617" y="17127"/>
                </a:lnTo>
                <a:cubicBezTo>
                  <a:pt x="13454" y="17235"/>
                  <a:pt x="13698" y="16991"/>
                  <a:pt x="12423" y="17941"/>
                </a:cubicBezTo>
                <a:cubicBezTo>
                  <a:pt x="11745" y="18483"/>
                  <a:pt x="10958" y="19107"/>
                  <a:pt x="10145" y="19812"/>
                </a:cubicBezTo>
                <a:lnTo>
                  <a:pt x="10823" y="19297"/>
                </a:lnTo>
                <a:lnTo>
                  <a:pt x="10823" y="19297"/>
                </a:lnTo>
                <a:cubicBezTo>
                  <a:pt x="9792" y="20165"/>
                  <a:pt x="8517" y="21250"/>
                  <a:pt x="7270" y="22470"/>
                </a:cubicBezTo>
                <a:lnTo>
                  <a:pt x="7297" y="22443"/>
                </a:lnTo>
                <a:lnTo>
                  <a:pt x="6700" y="23040"/>
                </a:lnTo>
                <a:lnTo>
                  <a:pt x="6754" y="23013"/>
                </a:lnTo>
                <a:lnTo>
                  <a:pt x="6754" y="23013"/>
                </a:lnTo>
                <a:cubicBezTo>
                  <a:pt x="5127" y="24613"/>
                  <a:pt x="3744" y="26430"/>
                  <a:pt x="2659" y="28410"/>
                </a:cubicBezTo>
                <a:lnTo>
                  <a:pt x="2740" y="28248"/>
                </a:lnTo>
                <a:lnTo>
                  <a:pt x="2659" y="28356"/>
                </a:lnTo>
                <a:cubicBezTo>
                  <a:pt x="2279" y="29143"/>
                  <a:pt x="1926" y="29929"/>
                  <a:pt x="1628" y="30743"/>
                </a:cubicBezTo>
                <a:cubicBezTo>
                  <a:pt x="1465" y="31177"/>
                  <a:pt x="1330" y="31530"/>
                  <a:pt x="1248" y="31801"/>
                </a:cubicBezTo>
                <a:cubicBezTo>
                  <a:pt x="1140" y="32072"/>
                  <a:pt x="1113" y="32289"/>
                  <a:pt x="1058" y="32452"/>
                </a:cubicBezTo>
                <a:cubicBezTo>
                  <a:pt x="950" y="32777"/>
                  <a:pt x="923" y="32994"/>
                  <a:pt x="841" y="33347"/>
                </a:cubicBezTo>
                <a:lnTo>
                  <a:pt x="868" y="33347"/>
                </a:lnTo>
                <a:lnTo>
                  <a:pt x="868" y="33401"/>
                </a:lnTo>
                <a:lnTo>
                  <a:pt x="1085" y="32642"/>
                </a:lnTo>
                <a:lnTo>
                  <a:pt x="1085" y="32669"/>
                </a:lnTo>
                <a:lnTo>
                  <a:pt x="1113" y="32669"/>
                </a:lnTo>
                <a:cubicBezTo>
                  <a:pt x="1113" y="32662"/>
                  <a:pt x="1114" y="32662"/>
                  <a:pt x="1118" y="32662"/>
                </a:cubicBezTo>
                <a:lnTo>
                  <a:pt x="1118" y="32662"/>
                </a:lnTo>
                <a:cubicBezTo>
                  <a:pt x="1129" y="32662"/>
                  <a:pt x="1160" y="32662"/>
                  <a:pt x="1221" y="32479"/>
                </a:cubicBezTo>
                <a:cubicBezTo>
                  <a:pt x="1330" y="32262"/>
                  <a:pt x="1465" y="31692"/>
                  <a:pt x="2008" y="30390"/>
                </a:cubicBezTo>
                <a:cubicBezTo>
                  <a:pt x="2116" y="30146"/>
                  <a:pt x="2252" y="29902"/>
                  <a:pt x="2360" y="29685"/>
                </a:cubicBezTo>
                <a:cubicBezTo>
                  <a:pt x="2523" y="29305"/>
                  <a:pt x="2686" y="29007"/>
                  <a:pt x="2821" y="28736"/>
                </a:cubicBezTo>
                <a:cubicBezTo>
                  <a:pt x="2984" y="28437"/>
                  <a:pt x="3120" y="28166"/>
                  <a:pt x="3282" y="27895"/>
                </a:cubicBezTo>
                <a:cubicBezTo>
                  <a:pt x="3499" y="27515"/>
                  <a:pt x="3798" y="27081"/>
                  <a:pt x="4069" y="26674"/>
                </a:cubicBezTo>
                <a:lnTo>
                  <a:pt x="4096" y="26647"/>
                </a:lnTo>
                <a:lnTo>
                  <a:pt x="4096" y="26647"/>
                </a:lnTo>
                <a:cubicBezTo>
                  <a:pt x="3337" y="27759"/>
                  <a:pt x="2713" y="28926"/>
                  <a:pt x="2170" y="30173"/>
                </a:cubicBezTo>
                <a:cubicBezTo>
                  <a:pt x="1655" y="31448"/>
                  <a:pt x="1248" y="32750"/>
                  <a:pt x="950" y="34079"/>
                </a:cubicBezTo>
                <a:lnTo>
                  <a:pt x="1085" y="33727"/>
                </a:lnTo>
                <a:lnTo>
                  <a:pt x="1085" y="33727"/>
                </a:lnTo>
                <a:cubicBezTo>
                  <a:pt x="760" y="35083"/>
                  <a:pt x="543" y="36439"/>
                  <a:pt x="407" y="37822"/>
                </a:cubicBezTo>
                <a:lnTo>
                  <a:pt x="407" y="37795"/>
                </a:lnTo>
                <a:cubicBezTo>
                  <a:pt x="353" y="38365"/>
                  <a:pt x="299" y="38989"/>
                  <a:pt x="190" y="40101"/>
                </a:cubicBezTo>
                <a:lnTo>
                  <a:pt x="190" y="40046"/>
                </a:lnTo>
                <a:cubicBezTo>
                  <a:pt x="109" y="41321"/>
                  <a:pt x="55" y="42569"/>
                  <a:pt x="0" y="43952"/>
                </a:cubicBezTo>
                <a:cubicBezTo>
                  <a:pt x="82" y="42677"/>
                  <a:pt x="163" y="41647"/>
                  <a:pt x="272" y="40426"/>
                </a:cubicBezTo>
                <a:lnTo>
                  <a:pt x="272" y="40426"/>
                </a:lnTo>
                <a:cubicBezTo>
                  <a:pt x="272" y="40609"/>
                  <a:pt x="247" y="41067"/>
                  <a:pt x="245" y="41536"/>
                </a:cubicBezTo>
                <a:lnTo>
                  <a:pt x="245" y="41536"/>
                </a:lnTo>
                <a:cubicBezTo>
                  <a:pt x="299" y="40560"/>
                  <a:pt x="380" y="39612"/>
                  <a:pt x="489" y="38555"/>
                </a:cubicBezTo>
                <a:cubicBezTo>
                  <a:pt x="597" y="37524"/>
                  <a:pt x="706" y="36792"/>
                  <a:pt x="814" y="36141"/>
                </a:cubicBezTo>
                <a:cubicBezTo>
                  <a:pt x="896" y="35517"/>
                  <a:pt x="1004" y="34947"/>
                  <a:pt x="1140" y="34242"/>
                </a:cubicBezTo>
                <a:lnTo>
                  <a:pt x="1140" y="34188"/>
                </a:lnTo>
                <a:cubicBezTo>
                  <a:pt x="1031" y="34676"/>
                  <a:pt x="923" y="35164"/>
                  <a:pt x="841" y="35652"/>
                </a:cubicBezTo>
                <a:lnTo>
                  <a:pt x="841" y="35625"/>
                </a:lnTo>
                <a:lnTo>
                  <a:pt x="819" y="35625"/>
                </a:lnTo>
                <a:cubicBezTo>
                  <a:pt x="952" y="34830"/>
                  <a:pt x="1032" y="34428"/>
                  <a:pt x="1113" y="34079"/>
                </a:cubicBezTo>
                <a:cubicBezTo>
                  <a:pt x="1194" y="33700"/>
                  <a:pt x="1302" y="33401"/>
                  <a:pt x="1492" y="32750"/>
                </a:cubicBezTo>
                <a:lnTo>
                  <a:pt x="1492" y="32804"/>
                </a:lnTo>
                <a:cubicBezTo>
                  <a:pt x="1872" y="31475"/>
                  <a:pt x="2360" y="30201"/>
                  <a:pt x="3011" y="28980"/>
                </a:cubicBezTo>
                <a:cubicBezTo>
                  <a:pt x="3635" y="27814"/>
                  <a:pt x="4367" y="26702"/>
                  <a:pt x="5208" y="25644"/>
                </a:cubicBezTo>
                <a:lnTo>
                  <a:pt x="5235" y="25617"/>
                </a:lnTo>
                <a:lnTo>
                  <a:pt x="5235" y="25617"/>
                </a:lnTo>
                <a:cubicBezTo>
                  <a:pt x="4422" y="26647"/>
                  <a:pt x="3716" y="27732"/>
                  <a:pt x="3147" y="28899"/>
                </a:cubicBezTo>
                <a:cubicBezTo>
                  <a:pt x="3608" y="28058"/>
                  <a:pt x="4150" y="27244"/>
                  <a:pt x="4747" y="26485"/>
                </a:cubicBezTo>
                <a:cubicBezTo>
                  <a:pt x="5127" y="25942"/>
                  <a:pt x="5425" y="25535"/>
                  <a:pt x="5751" y="25156"/>
                </a:cubicBezTo>
                <a:lnTo>
                  <a:pt x="5751" y="25156"/>
                </a:lnTo>
                <a:lnTo>
                  <a:pt x="5724" y="25183"/>
                </a:lnTo>
                <a:cubicBezTo>
                  <a:pt x="5886" y="24966"/>
                  <a:pt x="6076" y="24776"/>
                  <a:pt x="6239" y="24586"/>
                </a:cubicBezTo>
                <a:cubicBezTo>
                  <a:pt x="6402" y="24396"/>
                  <a:pt x="6564" y="24206"/>
                  <a:pt x="6754" y="24017"/>
                </a:cubicBezTo>
                <a:lnTo>
                  <a:pt x="6754" y="24017"/>
                </a:lnTo>
                <a:lnTo>
                  <a:pt x="6727" y="24043"/>
                </a:lnTo>
                <a:lnTo>
                  <a:pt x="7243" y="23474"/>
                </a:lnTo>
                <a:lnTo>
                  <a:pt x="7188" y="23501"/>
                </a:lnTo>
                <a:cubicBezTo>
                  <a:pt x="7915" y="22794"/>
                  <a:pt x="8210" y="22544"/>
                  <a:pt x="8245" y="22544"/>
                </a:cubicBezTo>
                <a:cubicBezTo>
                  <a:pt x="8260" y="22544"/>
                  <a:pt x="8229" y="22588"/>
                  <a:pt x="8165" y="22660"/>
                </a:cubicBezTo>
                <a:cubicBezTo>
                  <a:pt x="7921" y="22904"/>
                  <a:pt x="7785" y="23094"/>
                  <a:pt x="7649" y="23257"/>
                </a:cubicBezTo>
                <a:cubicBezTo>
                  <a:pt x="8327" y="22606"/>
                  <a:pt x="8951" y="22091"/>
                  <a:pt x="9494" y="21629"/>
                </a:cubicBezTo>
                <a:cubicBezTo>
                  <a:pt x="10389" y="20897"/>
                  <a:pt x="11637" y="19866"/>
                  <a:pt x="13183" y="18673"/>
                </a:cubicBezTo>
                <a:cubicBezTo>
                  <a:pt x="14376" y="17778"/>
                  <a:pt x="15597" y="16856"/>
                  <a:pt x="16763" y="16015"/>
                </a:cubicBezTo>
                <a:cubicBezTo>
                  <a:pt x="22106" y="12109"/>
                  <a:pt x="27857" y="8746"/>
                  <a:pt x="33878" y="6006"/>
                </a:cubicBezTo>
                <a:lnTo>
                  <a:pt x="33878" y="6006"/>
                </a:lnTo>
                <a:lnTo>
                  <a:pt x="33851" y="6033"/>
                </a:lnTo>
                <a:cubicBezTo>
                  <a:pt x="37459" y="4379"/>
                  <a:pt x="41229" y="3050"/>
                  <a:pt x="45080" y="2046"/>
                </a:cubicBezTo>
                <a:cubicBezTo>
                  <a:pt x="45758" y="1883"/>
                  <a:pt x="46464" y="1748"/>
                  <a:pt x="47196" y="1585"/>
                </a:cubicBezTo>
                <a:cubicBezTo>
                  <a:pt x="48823" y="1287"/>
                  <a:pt x="50505" y="1097"/>
                  <a:pt x="52187" y="1042"/>
                </a:cubicBezTo>
                <a:cubicBezTo>
                  <a:pt x="52463" y="1033"/>
                  <a:pt x="52739" y="1029"/>
                  <a:pt x="53016" y="1029"/>
                </a:cubicBezTo>
                <a:cubicBezTo>
                  <a:pt x="54401" y="1029"/>
                  <a:pt x="55799" y="1142"/>
                  <a:pt x="57178" y="1368"/>
                </a:cubicBezTo>
                <a:cubicBezTo>
                  <a:pt x="57584" y="1422"/>
                  <a:pt x="57937" y="1531"/>
                  <a:pt x="58344" y="1612"/>
                </a:cubicBezTo>
                <a:cubicBezTo>
                  <a:pt x="58724" y="1693"/>
                  <a:pt x="59103" y="1802"/>
                  <a:pt x="59483" y="1910"/>
                </a:cubicBezTo>
                <a:cubicBezTo>
                  <a:pt x="60215" y="2100"/>
                  <a:pt x="60948" y="2372"/>
                  <a:pt x="61680" y="2697"/>
                </a:cubicBezTo>
                <a:cubicBezTo>
                  <a:pt x="63091" y="3294"/>
                  <a:pt x="64365" y="4162"/>
                  <a:pt x="65423" y="5274"/>
                </a:cubicBezTo>
                <a:cubicBezTo>
                  <a:pt x="66291" y="6142"/>
                  <a:pt x="66888" y="7227"/>
                  <a:pt x="67241" y="8420"/>
                </a:cubicBezTo>
                <a:cubicBezTo>
                  <a:pt x="67566" y="9559"/>
                  <a:pt x="67566" y="10780"/>
                  <a:pt x="67213" y="11919"/>
                </a:cubicBezTo>
                <a:cubicBezTo>
                  <a:pt x="67078" y="12353"/>
                  <a:pt x="66861" y="12787"/>
                  <a:pt x="66590" y="13167"/>
                </a:cubicBezTo>
                <a:cubicBezTo>
                  <a:pt x="66318" y="13601"/>
                  <a:pt x="65966" y="14008"/>
                  <a:pt x="65559" y="14333"/>
                </a:cubicBezTo>
                <a:cubicBezTo>
                  <a:pt x="65152" y="14686"/>
                  <a:pt x="64691" y="14984"/>
                  <a:pt x="64230" y="15228"/>
                </a:cubicBezTo>
                <a:cubicBezTo>
                  <a:pt x="63742" y="15472"/>
                  <a:pt x="63226" y="15689"/>
                  <a:pt x="62684" y="15879"/>
                </a:cubicBezTo>
                <a:cubicBezTo>
                  <a:pt x="62114" y="16069"/>
                  <a:pt x="61572" y="16232"/>
                  <a:pt x="60975" y="16340"/>
                </a:cubicBezTo>
                <a:lnTo>
                  <a:pt x="61002" y="16340"/>
                </a:lnTo>
                <a:cubicBezTo>
                  <a:pt x="60243" y="16530"/>
                  <a:pt x="59456" y="16666"/>
                  <a:pt x="58642" y="16774"/>
                </a:cubicBezTo>
                <a:cubicBezTo>
                  <a:pt x="54953" y="17344"/>
                  <a:pt x="51237" y="17751"/>
                  <a:pt x="47521" y="18320"/>
                </a:cubicBezTo>
                <a:cubicBezTo>
                  <a:pt x="45813" y="18592"/>
                  <a:pt x="43887" y="18917"/>
                  <a:pt x="42476" y="19243"/>
                </a:cubicBezTo>
                <a:cubicBezTo>
                  <a:pt x="41581" y="19378"/>
                  <a:pt x="39954" y="19785"/>
                  <a:pt x="38815" y="20056"/>
                </a:cubicBezTo>
                <a:cubicBezTo>
                  <a:pt x="38796" y="20066"/>
                  <a:pt x="38777" y="20075"/>
                  <a:pt x="38756" y="20084"/>
                </a:cubicBezTo>
                <a:lnTo>
                  <a:pt x="38756" y="20084"/>
                </a:lnTo>
                <a:lnTo>
                  <a:pt x="37567" y="20382"/>
                </a:lnTo>
                <a:cubicBezTo>
                  <a:pt x="37133" y="20517"/>
                  <a:pt x="36672" y="20653"/>
                  <a:pt x="36211" y="20816"/>
                </a:cubicBezTo>
                <a:cubicBezTo>
                  <a:pt x="35234" y="21168"/>
                  <a:pt x="34177" y="21521"/>
                  <a:pt x="33173" y="21955"/>
                </a:cubicBezTo>
                <a:cubicBezTo>
                  <a:pt x="32956" y="21982"/>
                  <a:pt x="32956" y="21982"/>
                  <a:pt x="31871" y="22416"/>
                </a:cubicBezTo>
                <a:cubicBezTo>
                  <a:pt x="31871" y="22470"/>
                  <a:pt x="31681" y="22552"/>
                  <a:pt x="31139" y="22823"/>
                </a:cubicBezTo>
                <a:lnTo>
                  <a:pt x="30027" y="23392"/>
                </a:lnTo>
                <a:lnTo>
                  <a:pt x="29213" y="23826"/>
                </a:lnTo>
                <a:cubicBezTo>
                  <a:pt x="28915" y="23989"/>
                  <a:pt x="28589" y="24179"/>
                  <a:pt x="28236" y="24396"/>
                </a:cubicBezTo>
                <a:lnTo>
                  <a:pt x="27450" y="24857"/>
                </a:lnTo>
                <a:cubicBezTo>
                  <a:pt x="27179" y="25020"/>
                  <a:pt x="26934" y="25210"/>
                  <a:pt x="26663" y="25372"/>
                </a:cubicBezTo>
                <a:cubicBezTo>
                  <a:pt x="26419" y="25535"/>
                  <a:pt x="26148" y="25725"/>
                  <a:pt x="25904" y="25888"/>
                </a:cubicBezTo>
                <a:lnTo>
                  <a:pt x="25171" y="26430"/>
                </a:lnTo>
                <a:lnTo>
                  <a:pt x="25199" y="26430"/>
                </a:lnTo>
                <a:cubicBezTo>
                  <a:pt x="24683" y="26810"/>
                  <a:pt x="24249" y="27190"/>
                  <a:pt x="23734" y="27651"/>
                </a:cubicBezTo>
                <a:cubicBezTo>
                  <a:pt x="22323" y="28871"/>
                  <a:pt x="21049" y="30228"/>
                  <a:pt x="19909" y="31692"/>
                </a:cubicBezTo>
                <a:lnTo>
                  <a:pt x="19421" y="32370"/>
                </a:lnTo>
                <a:cubicBezTo>
                  <a:pt x="19258" y="32642"/>
                  <a:pt x="19096" y="32940"/>
                  <a:pt x="18879" y="33266"/>
                </a:cubicBezTo>
                <a:lnTo>
                  <a:pt x="18553" y="33808"/>
                </a:lnTo>
                <a:cubicBezTo>
                  <a:pt x="18445" y="33971"/>
                  <a:pt x="18336" y="34188"/>
                  <a:pt x="18228" y="34378"/>
                </a:cubicBezTo>
                <a:cubicBezTo>
                  <a:pt x="17984" y="34812"/>
                  <a:pt x="17767" y="35246"/>
                  <a:pt x="17577" y="35707"/>
                </a:cubicBezTo>
                <a:lnTo>
                  <a:pt x="17197" y="36602"/>
                </a:lnTo>
                <a:cubicBezTo>
                  <a:pt x="17088" y="36900"/>
                  <a:pt x="16980" y="37198"/>
                  <a:pt x="16872" y="37497"/>
                </a:cubicBezTo>
                <a:cubicBezTo>
                  <a:pt x="16627" y="38121"/>
                  <a:pt x="16465" y="38772"/>
                  <a:pt x="16356" y="39450"/>
                </a:cubicBezTo>
                <a:cubicBezTo>
                  <a:pt x="16166" y="40806"/>
                  <a:pt x="16329" y="42189"/>
                  <a:pt x="16899" y="43437"/>
                </a:cubicBezTo>
                <a:cubicBezTo>
                  <a:pt x="17197" y="44115"/>
                  <a:pt x="17739" y="44685"/>
                  <a:pt x="18390" y="45064"/>
                </a:cubicBezTo>
                <a:cubicBezTo>
                  <a:pt x="18847" y="45302"/>
                  <a:pt x="19352" y="45416"/>
                  <a:pt x="19865" y="45416"/>
                </a:cubicBezTo>
                <a:cubicBezTo>
                  <a:pt x="20114" y="45416"/>
                  <a:pt x="20366" y="45389"/>
                  <a:pt x="20615" y="45336"/>
                </a:cubicBezTo>
                <a:cubicBezTo>
                  <a:pt x="21266" y="45173"/>
                  <a:pt x="21917" y="44875"/>
                  <a:pt x="22486" y="44495"/>
                </a:cubicBezTo>
                <a:cubicBezTo>
                  <a:pt x="23056" y="44142"/>
                  <a:pt x="23544" y="43762"/>
                  <a:pt x="24086" y="43410"/>
                </a:cubicBezTo>
                <a:cubicBezTo>
                  <a:pt x="25226" y="42623"/>
                  <a:pt x="26148" y="41972"/>
                  <a:pt x="27124" y="41348"/>
                </a:cubicBezTo>
                <a:cubicBezTo>
                  <a:pt x="27638" y="41022"/>
                  <a:pt x="28091" y="40695"/>
                  <a:pt x="28328" y="40507"/>
                </a:cubicBezTo>
                <a:lnTo>
                  <a:pt x="28328" y="40507"/>
                </a:lnTo>
                <a:lnTo>
                  <a:pt x="28019" y="40725"/>
                </a:lnTo>
                <a:lnTo>
                  <a:pt x="28481" y="40372"/>
                </a:lnTo>
                <a:lnTo>
                  <a:pt x="28399" y="40426"/>
                </a:lnTo>
                <a:lnTo>
                  <a:pt x="29104" y="39938"/>
                </a:lnTo>
                <a:lnTo>
                  <a:pt x="29104" y="39938"/>
                </a:lnTo>
                <a:lnTo>
                  <a:pt x="29077" y="39965"/>
                </a:lnTo>
                <a:lnTo>
                  <a:pt x="30461" y="39043"/>
                </a:lnTo>
                <a:lnTo>
                  <a:pt x="31112" y="38555"/>
                </a:lnTo>
                <a:cubicBezTo>
                  <a:pt x="33037" y="37198"/>
                  <a:pt x="35099" y="35761"/>
                  <a:pt x="37160" y="34432"/>
                </a:cubicBezTo>
                <a:cubicBezTo>
                  <a:pt x="38571" y="33564"/>
                  <a:pt x="40849" y="32126"/>
                  <a:pt x="42856" y="31258"/>
                </a:cubicBezTo>
                <a:cubicBezTo>
                  <a:pt x="43477" y="30980"/>
                  <a:pt x="43692" y="30888"/>
                  <a:pt x="43649" y="30888"/>
                </a:cubicBezTo>
                <a:cubicBezTo>
                  <a:pt x="43645" y="30888"/>
                  <a:pt x="43640" y="30888"/>
                  <a:pt x="43634" y="30889"/>
                </a:cubicBezTo>
                <a:lnTo>
                  <a:pt x="43634" y="30889"/>
                </a:lnTo>
                <a:cubicBezTo>
                  <a:pt x="44122" y="30677"/>
                  <a:pt x="44625" y="30480"/>
                  <a:pt x="45142" y="30307"/>
                </a:cubicBezTo>
                <a:lnTo>
                  <a:pt x="45142" y="30307"/>
                </a:lnTo>
                <a:cubicBezTo>
                  <a:pt x="45121" y="30316"/>
                  <a:pt x="45101" y="30326"/>
                  <a:pt x="45080" y="30336"/>
                </a:cubicBezTo>
                <a:cubicBezTo>
                  <a:pt x="45127" y="30316"/>
                  <a:pt x="45175" y="30297"/>
                  <a:pt x="45222" y="30280"/>
                </a:cubicBezTo>
                <a:lnTo>
                  <a:pt x="45222" y="30280"/>
                </a:lnTo>
                <a:cubicBezTo>
                  <a:pt x="45195" y="30289"/>
                  <a:pt x="45168" y="30298"/>
                  <a:pt x="45142" y="30307"/>
                </a:cubicBezTo>
                <a:lnTo>
                  <a:pt x="45142" y="30307"/>
                </a:lnTo>
                <a:cubicBezTo>
                  <a:pt x="45284" y="30241"/>
                  <a:pt x="45430" y="30194"/>
                  <a:pt x="45596" y="30146"/>
                </a:cubicBezTo>
                <a:cubicBezTo>
                  <a:pt x="47265" y="29628"/>
                  <a:pt x="48990" y="29353"/>
                  <a:pt x="50740" y="29353"/>
                </a:cubicBezTo>
                <a:cubicBezTo>
                  <a:pt x="51095" y="29353"/>
                  <a:pt x="51450" y="29364"/>
                  <a:pt x="51807" y="29387"/>
                </a:cubicBezTo>
                <a:cubicBezTo>
                  <a:pt x="53028" y="29441"/>
                  <a:pt x="54248" y="29712"/>
                  <a:pt x="55415" y="30146"/>
                </a:cubicBezTo>
                <a:cubicBezTo>
                  <a:pt x="56581" y="30580"/>
                  <a:pt x="57639" y="31231"/>
                  <a:pt x="58561" y="32072"/>
                </a:cubicBezTo>
                <a:cubicBezTo>
                  <a:pt x="58968" y="32425"/>
                  <a:pt x="59347" y="32859"/>
                  <a:pt x="59673" y="33293"/>
                </a:cubicBezTo>
                <a:cubicBezTo>
                  <a:pt x="60161" y="33944"/>
                  <a:pt x="60568" y="34649"/>
                  <a:pt x="60894" y="35408"/>
                </a:cubicBezTo>
                <a:cubicBezTo>
                  <a:pt x="61219" y="36168"/>
                  <a:pt x="61463" y="36981"/>
                  <a:pt x="61545" y="37795"/>
                </a:cubicBezTo>
                <a:cubicBezTo>
                  <a:pt x="61707" y="39124"/>
                  <a:pt x="61490" y="40453"/>
                  <a:pt x="60894" y="41647"/>
                </a:cubicBezTo>
                <a:cubicBezTo>
                  <a:pt x="60812" y="41810"/>
                  <a:pt x="60731" y="41999"/>
                  <a:pt x="60622" y="42162"/>
                </a:cubicBezTo>
                <a:cubicBezTo>
                  <a:pt x="60541" y="42325"/>
                  <a:pt x="60432" y="42460"/>
                  <a:pt x="60324" y="42596"/>
                </a:cubicBezTo>
                <a:lnTo>
                  <a:pt x="60161" y="42840"/>
                </a:lnTo>
                <a:lnTo>
                  <a:pt x="59971" y="43030"/>
                </a:lnTo>
                <a:cubicBezTo>
                  <a:pt x="59844" y="43158"/>
                  <a:pt x="59740" y="43310"/>
                  <a:pt x="59615" y="43440"/>
                </a:cubicBezTo>
                <a:lnTo>
                  <a:pt x="59615" y="43440"/>
                </a:lnTo>
                <a:lnTo>
                  <a:pt x="59239" y="43762"/>
                </a:lnTo>
                <a:cubicBezTo>
                  <a:pt x="59158" y="43844"/>
                  <a:pt x="59076" y="43925"/>
                  <a:pt x="58968" y="44007"/>
                </a:cubicBezTo>
                <a:lnTo>
                  <a:pt x="58615" y="44278"/>
                </a:lnTo>
                <a:cubicBezTo>
                  <a:pt x="58100" y="44685"/>
                  <a:pt x="57530" y="45010"/>
                  <a:pt x="56961" y="45308"/>
                </a:cubicBezTo>
                <a:cubicBezTo>
                  <a:pt x="55198" y="46068"/>
                  <a:pt x="53299" y="46529"/>
                  <a:pt x="51400" y="46610"/>
                </a:cubicBezTo>
                <a:cubicBezTo>
                  <a:pt x="50997" y="46628"/>
                  <a:pt x="50593" y="46637"/>
                  <a:pt x="50189" y="46637"/>
                </a:cubicBezTo>
                <a:cubicBezTo>
                  <a:pt x="49318" y="46637"/>
                  <a:pt x="48447" y="46595"/>
                  <a:pt x="47576" y="46502"/>
                </a:cubicBezTo>
                <a:cubicBezTo>
                  <a:pt x="46301" y="46393"/>
                  <a:pt x="45026" y="46231"/>
                  <a:pt x="43724" y="46095"/>
                </a:cubicBezTo>
                <a:cubicBezTo>
                  <a:pt x="42328" y="45948"/>
                  <a:pt x="40908" y="45825"/>
                  <a:pt x="39486" y="45825"/>
                </a:cubicBezTo>
                <a:cubicBezTo>
                  <a:pt x="38283" y="45825"/>
                  <a:pt x="37079" y="45913"/>
                  <a:pt x="35885" y="46149"/>
                </a:cubicBezTo>
                <a:cubicBezTo>
                  <a:pt x="35560" y="46204"/>
                  <a:pt x="35261" y="46258"/>
                  <a:pt x="34963" y="46339"/>
                </a:cubicBezTo>
                <a:cubicBezTo>
                  <a:pt x="34665" y="46421"/>
                  <a:pt x="34339" y="46529"/>
                  <a:pt x="34041" y="46638"/>
                </a:cubicBezTo>
                <a:cubicBezTo>
                  <a:pt x="33444" y="46855"/>
                  <a:pt x="32875" y="47126"/>
                  <a:pt x="32332" y="47478"/>
                </a:cubicBezTo>
                <a:cubicBezTo>
                  <a:pt x="31220" y="48129"/>
                  <a:pt x="30244" y="48970"/>
                  <a:pt x="29430" y="49974"/>
                </a:cubicBezTo>
                <a:cubicBezTo>
                  <a:pt x="28589" y="50977"/>
                  <a:pt x="28019" y="52144"/>
                  <a:pt x="27694" y="53419"/>
                </a:cubicBezTo>
                <a:cubicBezTo>
                  <a:pt x="27558" y="54042"/>
                  <a:pt x="27504" y="54693"/>
                  <a:pt x="27585" y="55371"/>
                </a:cubicBezTo>
                <a:cubicBezTo>
                  <a:pt x="27613" y="55697"/>
                  <a:pt x="27667" y="56022"/>
                  <a:pt x="27748" y="56321"/>
                </a:cubicBezTo>
                <a:lnTo>
                  <a:pt x="27802" y="56565"/>
                </a:lnTo>
                <a:lnTo>
                  <a:pt x="27911" y="56836"/>
                </a:lnTo>
                <a:cubicBezTo>
                  <a:pt x="27992" y="57080"/>
                  <a:pt x="28101" y="57270"/>
                  <a:pt x="28209" y="57514"/>
                </a:cubicBezTo>
                <a:cubicBezTo>
                  <a:pt x="28236" y="57596"/>
                  <a:pt x="28264" y="57677"/>
                  <a:pt x="28318" y="57758"/>
                </a:cubicBezTo>
                <a:cubicBezTo>
                  <a:pt x="28399" y="57758"/>
                  <a:pt x="28508" y="57704"/>
                  <a:pt x="28589" y="57704"/>
                </a:cubicBezTo>
                <a:lnTo>
                  <a:pt x="29159" y="57514"/>
                </a:lnTo>
                <a:lnTo>
                  <a:pt x="29728" y="57351"/>
                </a:lnTo>
                <a:cubicBezTo>
                  <a:pt x="29918" y="57297"/>
                  <a:pt x="30081" y="57243"/>
                  <a:pt x="30244" y="57189"/>
                </a:cubicBezTo>
                <a:cubicBezTo>
                  <a:pt x="30596" y="57107"/>
                  <a:pt x="30922" y="56999"/>
                  <a:pt x="31274" y="56917"/>
                </a:cubicBezTo>
                <a:cubicBezTo>
                  <a:pt x="31952" y="56728"/>
                  <a:pt x="32630" y="56565"/>
                  <a:pt x="33336" y="56402"/>
                </a:cubicBezTo>
                <a:cubicBezTo>
                  <a:pt x="34692" y="56077"/>
                  <a:pt x="36102" y="55805"/>
                  <a:pt x="37486" y="55616"/>
                </a:cubicBezTo>
                <a:cubicBezTo>
                  <a:pt x="39764" y="55263"/>
                  <a:pt x="42070" y="55046"/>
                  <a:pt x="44375" y="54992"/>
                </a:cubicBezTo>
                <a:lnTo>
                  <a:pt x="45569" y="54965"/>
                </a:lnTo>
                <a:lnTo>
                  <a:pt x="46871" y="54965"/>
                </a:lnTo>
                <a:lnTo>
                  <a:pt x="47521" y="54992"/>
                </a:lnTo>
                <a:cubicBezTo>
                  <a:pt x="49393" y="55019"/>
                  <a:pt x="51237" y="55317"/>
                  <a:pt x="53001" y="55914"/>
                </a:cubicBezTo>
                <a:cubicBezTo>
                  <a:pt x="53868" y="56212"/>
                  <a:pt x="54682" y="56619"/>
                  <a:pt x="55442" y="57134"/>
                </a:cubicBezTo>
                <a:cubicBezTo>
                  <a:pt x="56174" y="57623"/>
                  <a:pt x="56798" y="58274"/>
                  <a:pt x="57232" y="59033"/>
                </a:cubicBezTo>
                <a:cubicBezTo>
                  <a:pt x="57530" y="59576"/>
                  <a:pt x="57720" y="60172"/>
                  <a:pt x="57801" y="60796"/>
                </a:cubicBezTo>
                <a:cubicBezTo>
                  <a:pt x="57856" y="61393"/>
                  <a:pt x="57774" y="62017"/>
                  <a:pt x="57612" y="62613"/>
                </a:cubicBezTo>
                <a:cubicBezTo>
                  <a:pt x="57422" y="63210"/>
                  <a:pt x="57123" y="63780"/>
                  <a:pt x="56744" y="64268"/>
                </a:cubicBezTo>
                <a:cubicBezTo>
                  <a:pt x="56364" y="64783"/>
                  <a:pt x="55930" y="65244"/>
                  <a:pt x="55442" y="65624"/>
                </a:cubicBezTo>
                <a:cubicBezTo>
                  <a:pt x="54628" y="66275"/>
                  <a:pt x="53706" y="66791"/>
                  <a:pt x="52729" y="67116"/>
                </a:cubicBezTo>
                <a:cubicBezTo>
                  <a:pt x="51726" y="67414"/>
                  <a:pt x="50695" y="67631"/>
                  <a:pt x="49664" y="67713"/>
                </a:cubicBezTo>
                <a:cubicBezTo>
                  <a:pt x="48968" y="67767"/>
                  <a:pt x="48266" y="67785"/>
                  <a:pt x="47559" y="67785"/>
                </a:cubicBezTo>
                <a:cubicBezTo>
                  <a:pt x="46144" y="67785"/>
                  <a:pt x="44710" y="67713"/>
                  <a:pt x="43263" y="67713"/>
                </a:cubicBezTo>
                <a:cubicBezTo>
                  <a:pt x="43139" y="67710"/>
                  <a:pt x="43015" y="67709"/>
                  <a:pt x="42891" y="67709"/>
                </a:cubicBezTo>
                <a:cubicBezTo>
                  <a:pt x="41527" y="67709"/>
                  <a:pt x="40187" y="67846"/>
                  <a:pt x="38869" y="68120"/>
                </a:cubicBezTo>
                <a:cubicBezTo>
                  <a:pt x="37431" y="68418"/>
                  <a:pt x="36048" y="68988"/>
                  <a:pt x="34882" y="69856"/>
                </a:cubicBezTo>
                <a:cubicBezTo>
                  <a:pt x="33661" y="70723"/>
                  <a:pt x="32766" y="71944"/>
                  <a:pt x="32278" y="73354"/>
                </a:cubicBezTo>
                <a:cubicBezTo>
                  <a:pt x="31763" y="74765"/>
                  <a:pt x="31627" y="76311"/>
                  <a:pt x="31871" y="77803"/>
                </a:cubicBezTo>
                <a:cubicBezTo>
                  <a:pt x="31871" y="77911"/>
                  <a:pt x="31925" y="78020"/>
                  <a:pt x="31925" y="78128"/>
                </a:cubicBezTo>
                <a:cubicBezTo>
                  <a:pt x="31979" y="78345"/>
                  <a:pt x="32034" y="78562"/>
                  <a:pt x="32088" y="78752"/>
                </a:cubicBezTo>
                <a:cubicBezTo>
                  <a:pt x="32115" y="78969"/>
                  <a:pt x="32169" y="79186"/>
                  <a:pt x="32251" y="79376"/>
                </a:cubicBezTo>
                <a:lnTo>
                  <a:pt x="32468" y="80000"/>
                </a:lnTo>
                <a:lnTo>
                  <a:pt x="32712" y="80569"/>
                </a:lnTo>
                <a:cubicBezTo>
                  <a:pt x="32793" y="80786"/>
                  <a:pt x="32902" y="80976"/>
                  <a:pt x="33010" y="81166"/>
                </a:cubicBezTo>
                <a:cubicBezTo>
                  <a:pt x="33092" y="81356"/>
                  <a:pt x="33200" y="81546"/>
                  <a:pt x="33309" y="81736"/>
                </a:cubicBezTo>
                <a:cubicBezTo>
                  <a:pt x="34204" y="83173"/>
                  <a:pt x="35451" y="84367"/>
                  <a:pt x="36943" y="85208"/>
                </a:cubicBezTo>
                <a:cubicBezTo>
                  <a:pt x="37920" y="85777"/>
                  <a:pt x="38950" y="86211"/>
                  <a:pt x="40035" y="86510"/>
                </a:cubicBezTo>
                <a:cubicBezTo>
                  <a:pt x="41450" y="86894"/>
                  <a:pt x="42911" y="87097"/>
                  <a:pt x="44383" y="87097"/>
                </a:cubicBezTo>
                <a:cubicBezTo>
                  <a:pt x="44886" y="87097"/>
                  <a:pt x="45390" y="87073"/>
                  <a:pt x="45894" y="87025"/>
                </a:cubicBezTo>
                <a:cubicBezTo>
                  <a:pt x="46165" y="87025"/>
                  <a:pt x="46382" y="86998"/>
                  <a:pt x="46545" y="86971"/>
                </a:cubicBezTo>
                <a:cubicBezTo>
                  <a:pt x="46823" y="86931"/>
                  <a:pt x="46912" y="86906"/>
                  <a:pt x="46855" y="86906"/>
                </a:cubicBezTo>
                <a:cubicBezTo>
                  <a:pt x="46834" y="86906"/>
                  <a:pt x="46793" y="86909"/>
                  <a:pt x="46735" y="86916"/>
                </a:cubicBezTo>
                <a:cubicBezTo>
                  <a:pt x="46491" y="86916"/>
                  <a:pt x="45948" y="86971"/>
                  <a:pt x="45189" y="86971"/>
                </a:cubicBezTo>
                <a:cubicBezTo>
                  <a:pt x="44983" y="86978"/>
                  <a:pt x="44779" y="86982"/>
                  <a:pt x="44574" y="86982"/>
                </a:cubicBezTo>
                <a:cubicBezTo>
                  <a:pt x="43349" y="86982"/>
                  <a:pt x="42143" y="86843"/>
                  <a:pt x="40958" y="86564"/>
                </a:cubicBezTo>
                <a:cubicBezTo>
                  <a:pt x="40252" y="86401"/>
                  <a:pt x="39574" y="86184"/>
                  <a:pt x="38923" y="85940"/>
                </a:cubicBezTo>
                <a:cubicBezTo>
                  <a:pt x="38293" y="85688"/>
                  <a:pt x="37687" y="85389"/>
                  <a:pt x="37125" y="85043"/>
                </a:cubicBezTo>
                <a:lnTo>
                  <a:pt x="37125" y="85043"/>
                </a:lnTo>
                <a:cubicBezTo>
                  <a:pt x="38018" y="85508"/>
                  <a:pt x="38960" y="85898"/>
                  <a:pt x="39927" y="86211"/>
                </a:cubicBezTo>
                <a:cubicBezTo>
                  <a:pt x="40849" y="86482"/>
                  <a:pt x="41798" y="86672"/>
                  <a:pt x="42775" y="86754"/>
                </a:cubicBezTo>
                <a:cubicBezTo>
                  <a:pt x="43408" y="86816"/>
                  <a:pt x="44042" y="86849"/>
                  <a:pt x="44676" y="86849"/>
                </a:cubicBezTo>
                <a:cubicBezTo>
                  <a:pt x="45425" y="86849"/>
                  <a:pt x="46175" y="86802"/>
                  <a:pt x="46925" y="86699"/>
                </a:cubicBezTo>
                <a:cubicBezTo>
                  <a:pt x="47494" y="86645"/>
                  <a:pt x="48037" y="86564"/>
                  <a:pt x="48579" y="86401"/>
                </a:cubicBezTo>
                <a:cubicBezTo>
                  <a:pt x="48634" y="86374"/>
                  <a:pt x="48579" y="86374"/>
                  <a:pt x="48579" y="86347"/>
                </a:cubicBezTo>
                <a:cubicBezTo>
                  <a:pt x="47576" y="86537"/>
                  <a:pt x="46545" y="86645"/>
                  <a:pt x="45514" y="86672"/>
                </a:cubicBezTo>
                <a:cubicBezTo>
                  <a:pt x="44646" y="86672"/>
                  <a:pt x="43778" y="86645"/>
                  <a:pt x="42910" y="86537"/>
                </a:cubicBezTo>
                <a:cubicBezTo>
                  <a:pt x="42015" y="86428"/>
                  <a:pt x="41120" y="86238"/>
                  <a:pt x="40252" y="85994"/>
                </a:cubicBezTo>
                <a:cubicBezTo>
                  <a:pt x="38408" y="85479"/>
                  <a:pt x="36699" y="84529"/>
                  <a:pt x="35316" y="83255"/>
                </a:cubicBezTo>
                <a:cubicBezTo>
                  <a:pt x="34692" y="82658"/>
                  <a:pt x="34149" y="81953"/>
                  <a:pt x="33715" y="81220"/>
                </a:cubicBezTo>
                <a:cubicBezTo>
                  <a:pt x="33281" y="80461"/>
                  <a:pt x="32956" y="79674"/>
                  <a:pt x="32739" y="78834"/>
                </a:cubicBezTo>
                <a:cubicBezTo>
                  <a:pt x="32386" y="77532"/>
                  <a:pt x="32332" y="76175"/>
                  <a:pt x="32549" y="74873"/>
                </a:cubicBezTo>
                <a:cubicBezTo>
                  <a:pt x="32739" y="73571"/>
                  <a:pt x="33309" y="72351"/>
                  <a:pt x="34177" y="71374"/>
                </a:cubicBezTo>
                <a:cubicBezTo>
                  <a:pt x="34421" y="71049"/>
                  <a:pt x="34719" y="70778"/>
                  <a:pt x="35044" y="70534"/>
                </a:cubicBezTo>
                <a:cubicBezTo>
                  <a:pt x="35560" y="70127"/>
                  <a:pt x="36102" y="69801"/>
                  <a:pt x="36699" y="69530"/>
                </a:cubicBezTo>
                <a:lnTo>
                  <a:pt x="36699" y="69530"/>
                </a:lnTo>
                <a:cubicBezTo>
                  <a:pt x="35885" y="69910"/>
                  <a:pt x="35126" y="70425"/>
                  <a:pt x="34475" y="71049"/>
                </a:cubicBezTo>
                <a:cubicBezTo>
                  <a:pt x="33797" y="71781"/>
                  <a:pt x="33281" y="72622"/>
                  <a:pt x="32929" y="73544"/>
                </a:cubicBezTo>
                <a:cubicBezTo>
                  <a:pt x="32576" y="74602"/>
                  <a:pt x="32413" y="75687"/>
                  <a:pt x="32468" y="76799"/>
                </a:cubicBezTo>
                <a:cubicBezTo>
                  <a:pt x="32495" y="77233"/>
                  <a:pt x="32549" y="77640"/>
                  <a:pt x="32630" y="78074"/>
                </a:cubicBezTo>
                <a:cubicBezTo>
                  <a:pt x="32712" y="78508"/>
                  <a:pt x="32820" y="78915"/>
                  <a:pt x="32956" y="79349"/>
                </a:cubicBezTo>
                <a:cubicBezTo>
                  <a:pt x="33092" y="79756"/>
                  <a:pt x="33254" y="80135"/>
                  <a:pt x="33444" y="80542"/>
                </a:cubicBezTo>
                <a:cubicBezTo>
                  <a:pt x="33634" y="80922"/>
                  <a:pt x="33851" y="81275"/>
                  <a:pt x="34068" y="81654"/>
                </a:cubicBezTo>
                <a:cubicBezTo>
                  <a:pt x="34502" y="82278"/>
                  <a:pt x="34990" y="82875"/>
                  <a:pt x="35560" y="83390"/>
                </a:cubicBezTo>
                <a:cubicBezTo>
                  <a:pt x="35831" y="83634"/>
                  <a:pt x="36129" y="83851"/>
                  <a:pt x="36455" y="84096"/>
                </a:cubicBezTo>
                <a:cubicBezTo>
                  <a:pt x="36591" y="84177"/>
                  <a:pt x="36753" y="84313"/>
                  <a:pt x="36916" y="84394"/>
                </a:cubicBezTo>
                <a:lnTo>
                  <a:pt x="37377" y="84692"/>
                </a:lnTo>
                <a:cubicBezTo>
                  <a:pt x="38679" y="85425"/>
                  <a:pt x="40117" y="85940"/>
                  <a:pt x="41581" y="86184"/>
                </a:cubicBezTo>
                <a:cubicBezTo>
                  <a:pt x="42247" y="86313"/>
                  <a:pt x="43065" y="86391"/>
                  <a:pt x="43216" y="86391"/>
                </a:cubicBezTo>
                <a:cubicBezTo>
                  <a:pt x="43256" y="86391"/>
                  <a:pt x="43250" y="86385"/>
                  <a:pt x="43182" y="86374"/>
                </a:cubicBezTo>
                <a:cubicBezTo>
                  <a:pt x="42856" y="86320"/>
                  <a:pt x="41690" y="86184"/>
                  <a:pt x="40822" y="85940"/>
                </a:cubicBezTo>
                <a:lnTo>
                  <a:pt x="40008" y="85723"/>
                </a:lnTo>
                <a:cubicBezTo>
                  <a:pt x="39737" y="85642"/>
                  <a:pt x="39493" y="85533"/>
                  <a:pt x="39222" y="85452"/>
                </a:cubicBezTo>
                <a:cubicBezTo>
                  <a:pt x="38326" y="85099"/>
                  <a:pt x="37486" y="84665"/>
                  <a:pt x="36699" y="84123"/>
                </a:cubicBezTo>
                <a:cubicBezTo>
                  <a:pt x="36509" y="83987"/>
                  <a:pt x="36319" y="83851"/>
                  <a:pt x="36129" y="83716"/>
                </a:cubicBezTo>
                <a:lnTo>
                  <a:pt x="35587" y="83255"/>
                </a:lnTo>
                <a:cubicBezTo>
                  <a:pt x="35234" y="82929"/>
                  <a:pt x="34936" y="82577"/>
                  <a:pt x="34638" y="82224"/>
                </a:cubicBezTo>
                <a:cubicBezTo>
                  <a:pt x="34041" y="81465"/>
                  <a:pt x="33580" y="80651"/>
                  <a:pt x="33227" y="79756"/>
                </a:cubicBezTo>
                <a:cubicBezTo>
                  <a:pt x="32902" y="78861"/>
                  <a:pt x="32685" y="77938"/>
                  <a:pt x="32630" y="76989"/>
                </a:cubicBezTo>
                <a:cubicBezTo>
                  <a:pt x="32549" y="76094"/>
                  <a:pt x="32630" y="75226"/>
                  <a:pt x="32847" y="74358"/>
                </a:cubicBezTo>
                <a:cubicBezTo>
                  <a:pt x="33037" y="73490"/>
                  <a:pt x="33390" y="72704"/>
                  <a:pt x="33905" y="71971"/>
                </a:cubicBezTo>
                <a:cubicBezTo>
                  <a:pt x="34936" y="70561"/>
                  <a:pt x="36509" y="69639"/>
                  <a:pt x="38218" y="69150"/>
                </a:cubicBezTo>
                <a:cubicBezTo>
                  <a:pt x="39439" y="68798"/>
                  <a:pt x="40686" y="68608"/>
                  <a:pt x="41934" y="68581"/>
                </a:cubicBezTo>
                <a:cubicBezTo>
                  <a:pt x="42329" y="68564"/>
                  <a:pt x="42727" y="68557"/>
                  <a:pt x="43126" y="68557"/>
                </a:cubicBezTo>
                <a:cubicBezTo>
                  <a:pt x="44014" y="68557"/>
                  <a:pt x="44906" y="68589"/>
                  <a:pt x="45786" y="68608"/>
                </a:cubicBezTo>
                <a:cubicBezTo>
                  <a:pt x="46314" y="68623"/>
                  <a:pt x="46846" y="68634"/>
                  <a:pt x="47380" y="68634"/>
                </a:cubicBezTo>
                <a:cubicBezTo>
                  <a:pt x="48793" y="68634"/>
                  <a:pt x="50220" y="68558"/>
                  <a:pt x="51617" y="68282"/>
                </a:cubicBezTo>
                <a:cubicBezTo>
                  <a:pt x="53624" y="67930"/>
                  <a:pt x="55442" y="66953"/>
                  <a:pt x="56852" y="65516"/>
                </a:cubicBezTo>
                <a:cubicBezTo>
                  <a:pt x="57232" y="65109"/>
                  <a:pt x="57584" y="64648"/>
                  <a:pt x="57856" y="64160"/>
                </a:cubicBezTo>
                <a:cubicBezTo>
                  <a:pt x="58154" y="63671"/>
                  <a:pt x="58371" y="63129"/>
                  <a:pt x="58534" y="62559"/>
                </a:cubicBezTo>
                <a:cubicBezTo>
                  <a:pt x="58561" y="62424"/>
                  <a:pt x="58588" y="62288"/>
                  <a:pt x="58615" y="62125"/>
                </a:cubicBezTo>
                <a:cubicBezTo>
                  <a:pt x="58642" y="61990"/>
                  <a:pt x="58669" y="61854"/>
                  <a:pt x="58669" y="61718"/>
                </a:cubicBezTo>
                <a:lnTo>
                  <a:pt x="58697" y="61284"/>
                </a:lnTo>
                <a:lnTo>
                  <a:pt x="58697" y="60878"/>
                </a:lnTo>
                <a:cubicBezTo>
                  <a:pt x="58669" y="60606"/>
                  <a:pt x="58642" y="60335"/>
                  <a:pt x="58561" y="60091"/>
                </a:cubicBezTo>
                <a:cubicBezTo>
                  <a:pt x="58534" y="59847"/>
                  <a:pt x="58452" y="59603"/>
                  <a:pt x="58344" y="59359"/>
                </a:cubicBezTo>
                <a:cubicBezTo>
                  <a:pt x="57910" y="58192"/>
                  <a:pt x="57123" y="57189"/>
                  <a:pt x="56093" y="56511"/>
                </a:cubicBezTo>
                <a:cubicBezTo>
                  <a:pt x="55089" y="55805"/>
                  <a:pt x="54004" y="55290"/>
                  <a:pt x="52865" y="54937"/>
                </a:cubicBezTo>
                <a:cubicBezTo>
                  <a:pt x="51726" y="54612"/>
                  <a:pt x="50559" y="54368"/>
                  <a:pt x="49366" y="54232"/>
                </a:cubicBezTo>
                <a:cubicBezTo>
                  <a:pt x="49068" y="54205"/>
                  <a:pt x="48796" y="54178"/>
                  <a:pt x="48498" y="54178"/>
                </a:cubicBezTo>
                <a:cubicBezTo>
                  <a:pt x="48200" y="54151"/>
                  <a:pt x="47901" y="54151"/>
                  <a:pt x="47603" y="54124"/>
                </a:cubicBezTo>
                <a:cubicBezTo>
                  <a:pt x="47223" y="54124"/>
                  <a:pt x="46831" y="54112"/>
                  <a:pt x="46444" y="54112"/>
                </a:cubicBezTo>
                <a:cubicBezTo>
                  <a:pt x="46250" y="54112"/>
                  <a:pt x="46057" y="54115"/>
                  <a:pt x="45867" y="54124"/>
                </a:cubicBezTo>
                <a:cubicBezTo>
                  <a:pt x="42015" y="54124"/>
                  <a:pt x="38191" y="54531"/>
                  <a:pt x="34421" y="55290"/>
                </a:cubicBezTo>
                <a:cubicBezTo>
                  <a:pt x="33498" y="55480"/>
                  <a:pt x="32576" y="55697"/>
                  <a:pt x="31708" y="55914"/>
                </a:cubicBezTo>
                <a:cubicBezTo>
                  <a:pt x="31247" y="56050"/>
                  <a:pt x="30786" y="56158"/>
                  <a:pt x="30352" y="56294"/>
                </a:cubicBezTo>
                <a:lnTo>
                  <a:pt x="29674" y="56483"/>
                </a:lnTo>
                <a:lnTo>
                  <a:pt x="29050" y="56673"/>
                </a:lnTo>
                <a:lnTo>
                  <a:pt x="28806" y="56755"/>
                </a:lnTo>
                <a:cubicBezTo>
                  <a:pt x="28752" y="56673"/>
                  <a:pt x="28725" y="56592"/>
                  <a:pt x="28698" y="56511"/>
                </a:cubicBezTo>
                <a:lnTo>
                  <a:pt x="28643" y="56375"/>
                </a:lnTo>
                <a:cubicBezTo>
                  <a:pt x="28616" y="56294"/>
                  <a:pt x="28589" y="56212"/>
                  <a:pt x="28589" y="56131"/>
                </a:cubicBezTo>
                <a:cubicBezTo>
                  <a:pt x="28535" y="55995"/>
                  <a:pt x="28508" y="55833"/>
                  <a:pt x="28481" y="55670"/>
                </a:cubicBezTo>
                <a:cubicBezTo>
                  <a:pt x="28291" y="54503"/>
                  <a:pt x="28508" y="53310"/>
                  <a:pt x="29023" y="52225"/>
                </a:cubicBezTo>
                <a:lnTo>
                  <a:pt x="29023" y="52279"/>
                </a:lnTo>
                <a:cubicBezTo>
                  <a:pt x="29294" y="51601"/>
                  <a:pt x="29674" y="51004"/>
                  <a:pt x="30135" y="50462"/>
                </a:cubicBezTo>
                <a:cubicBezTo>
                  <a:pt x="30976" y="49458"/>
                  <a:pt x="31952" y="48645"/>
                  <a:pt x="33092" y="48021"/>
                </a:cubicBezTo>
                <a:cubicBezTo>
                  <a:pt x="33688" y="47695"/>
                  <a:pt x="34285" y="47424"/>
                  <a:pt x="34936" y="47234"/>
                </a:cubicBezTo>
                <a:cubicBezTo>
                  <a:pt x="35587" y="47072"/>
                  <a:pt x="36238" y="46909"/>
                  <a:pt x="36916" y="46827"/>
                </a:cubicBezTo>
                <a:cubicBezTo>
                  <a:pt x="37786" y="46723"/>
                  <a:pt x="38655" y="46674"/>
                  <a:pt x="39532" y="46674"/>
                </a:cubicBezTo>
                <a:cubicBezTo>
                  <a:pt x="40022" y="46674"/>
                  <a:pt x="40515" y="46690"/>
                  <a:pt x="41012" y="46719"/>
                </a:cubicBezTo>
                <a:cubicBezTo>
                  <a:pt x="43751" y="46882"/>
                  <a:pt x="46518" y="47343"/>
                  <a:pt x="49339" y="47478"/>
                </a:cubicBezTo>
                <a:cubicBezTo>
                  <a:pt x="49650" y="47499"/>
                  <a:pt x="49960" y="47508"/>
                  <a:pt x="50271" y="47508"/>
                </a:cubicBezTo>
                <a:cubicBezTo>
                  <a:pt x="50774" y="47508"/>
                  <a:pt x="51277" y="47485"/>
                  <a:pt x="51780" y="47451"/>
                </a:cubicBezTo>
                <a:cubicBezTo>
                  <a:pt x="52187" y="47424"/>
                  <a:pt x="52567" y="47370"/>
                  <a:pt x="52919" y="47343"/>
                </a:cubicBezTo>
                <a:lnTo>
                  <a:pt x="53868" y="47180"/>
                </a:lnTo>
                <a:cubicBezTo>
                  <a:pt x="55496" y="46882"/>
                  <a:pt x="57069" y="46285"/>
                  <a:pt x="58480" y="45471"/>
                </a:cubicBezTo>
                <a:cubicBezTo>
                  <a:pt x="60351" y="44413"/>
                  <a:pt x="61707" y="42650"/>
                  <a:pt x="62250" y="40589"/>
                </a:cubicBezTo>
                <a:cubicBezTo>
                  <a:pt x="62494" y="39640"/>
                  <a:pt x="62548" y="38636"/>
                  <a:pt x="62440" y="37660"/>
                </a:cubicBezTo>
                <a:cubicBezTo>
                  <a:pt x="62304" y="36710"/>
                  <a:pt x="62060" y="35761"/>
                  <a:pt x="61653" y="34866"/>
                </a:cubicBezTo>
                <a:cubicBezTo>
                  <a:pt x="61300" y="34052"/>
                  <a:pt x="60812" y="33266"/>
                  <a:pt x="60270" y="32560"/>
                </a:cubicBezTo>
                <a:cubicBezTo>
                  <a:pt x="59727" y="31909"/>
                  <a:pt x="59103" y="31313"/>
                  <a:pt x="58425" y="30797"/>
                </a:cubicBezTo>
                <a:cubicBezTo>
                  <a:pt x="56933" y="29712"/>
                  <a:pt x="55198" y="29007"/>
                  <a:pt x="53380" y="28682"/>
                </a:cubicBezTo>
                <a:cubicBezTo>
                  <a:pt x="52485" y="28532"/>
                  <a:pt x="51576" y="28458"/>
                  <a:pt x="50664" y="28458"/>
                </a:cubicBezTo>
                <a:cubicBezTo>
                  <a:pt x="49752" y="28458"/>
                  <a:pt x="48837" y="28532"/>
                  <a:pt x="47928" y="28682"/>
                </a:cubicBezTo>
                <a:cubicBezTo>
                  <a:pt x="46545" y="28926"/>
                  <a:pt x="45189" y="29278"/>
                  <a:pt x="43887" y="29767"/>
                </a:cubicBezTo>
                <a:cubicBezTo>
                  <a:pt x="43209" y="30038"/>
                  <a:pt x="42504" y="30363"/>
                  <a:pt x="41798" y="30716"/>
                </a:cubicBezTo>
                <a:lnTo>
                  <a:pt x="41853" y="30689"/>
                </a:lnTo>
                <a:lnTo>
                  <a:pt x="41853" y="30689"/>
                </a:lnTo>
                <a:cubicBezTo>
                  <a:pt x="40307" y="31448"/>
                  <a:pt x="38815" y="32289"/>
                  <a:pt x="37377" y="33211"/>
                </a:cubicBezTo>
                <a:cubicBezTo>
                  <a:pt x="35858" y="34188"/>
                  <a:pt x="34529" y="35083"/>
                  <a:pt x="32929" y="36222"/>
                </a:cubicBezTo>
                <a:cubicBezTo>
                  <a:pt x="31844" y="36981"/>
                  <a:pt x="30244" y="38066"/>
                  <a:pt x="28942" y="38934"/>
                </a:cubicBezTo>
                <a:lnTo>
                  <a:pt x="26392" y="40697"/>
                </a:lnTo>
                <a:lnTo>
                  <a:pt x="22432" y="43437"/>
                </a:lnTo>
                <a:cubicBezTo>
                  <a:pt x="21808" y="43898"/>
                  <a:pt x="21103" y="44224"/>
                  <a:pt x="20370" y="44441"/>
                </a:cubicBezTo>
                <a:cubicBezTo>
                  <a:pt x="20200" y="44478"/>
                  <a:pt x="20028" y="44497"/>
                  <a:pt x="19858" y="44497"/>
                </a:cubicBezTo>
                <a:cubicBezTo>
                  <a:pt x="19296" y="44497"/>
                  <a:pt x="18752" y="44293"/>
                  <a:pt x="18336" y="43898"/>
                </a:cubicBezTo>
                <a:cubicBezTo>
                  <a:pt x="18038" y="43627"/>
                  <a:pt x="17794" y="43301"/>
                  <a:pt x="17658" y="42922"/>
                </a:cubicBezTo>
                <a:cubicBezTo>
                  <a:pt x="17550" y="42732"/>
                  <a:pt x="17495" y="42542"/>
                  <a:pt x="17441" y="42352"/>
                </a:cubicBezTo>
                <a:cubicBezTo>
                  <a:pt x="17387" y="42135"/>
                  <a:pt x="17333" y="41945"/>
                  <a:pt x="17305" y="41728"/>
                </a:cubicBezTo>
                <a:cubicBezTo>
                  <a:pt x="17143" y="40887"/>
                  <a:pt x="17170" y="40046"/>
                  <a:pt x="17305" y="39206"/>
                </a:cubicBezTo>
                <a:cubicBezTo>
                  <a:pt x="17387" y="38772"/>
                  <a:pt x="17495" y="38365"/>
                  <a:pt x="17658" y="37958"/>
                </a:cubicBezTo>
                <a:lnTo>
                  <a:pt x="17875" y="37334"/>
                </a:lnTo>
                <a:lnTo>
                  <a:pt x="17984" y="37009"/>
                </a:lnTo>
                <a:cubicBezTo>
                  <a:pt x="18011" y="36900"/>
                  <a:pt x="18065" y="36792"/>
                  <a:pt x="18119" y="36710"/>
                </a:cubicBezTo>
                <a:cubicBezTo>
                  <a:pt x="18309" y="36303"/>
                  <a:pt x="18445" y="35869"/>
                  <a:pt x="18662" y="35490"/>
                </a:cubicBezTo>
                <a:lnTo>
                  <a:pt x="19313" y="34296"/>
                </a:lnTo>
                <a:cubicBezTo>
                  <a:pt x="19448" y="34052"/>
                  <a:pt x="19638" y="33754"/>
                  <a:pt x="19828" y="33455"/>
                </a:cubicBezTo>
                <a:cubicBezTo>
                  <a:pt x="19936" y="33293"/>
                  <a:pt x="20018" y="33130"/>
                  <a:pt x="20126" y="32994"/>
                </a:cubicBezTo>
                <a:lnTo>
                  <a:pt x="20452" y="32533"/>
                </a:lnTo>
                <a:lnTo>
                  <a:pt x="20994" y="31774"/>
                </a:lnTo>
                <a:lnTo>
                  <a:pt x="21591" y="31068"/>
                </a:lnTo>
                <a:cubicBezTo>
                  <a:pt x="21990" y="30563"/>
                  <a:pt x="22441" y="30084"/>
                  <a:pt x="22893" y="29631"/>
                </a:cubicBezTo>
                <a:lnTo>
                  <a:pt x="22893" y="29631"/>
                </a:lnTo>
                <a:lnTo>
                  <a:pt x="22947" y="29604"/>
                </a:lnTo>
                <a:cubicBezTo>
                  <a:pt x="24168" y="28410"/>
                  <a:pt x="25497" y="27325"/>
                  <a:pt x="26907" y="26349"/>
                </a:cubicBezTo>
                <a:lnTo>
                  <a:pt x="26907" y="26349"/>
                </a:lnTo>
                <a:lnTo>
                  <a:pt x="26880" y="26376"/>
                </a:lnTo>
                <a:lnTo>
                  <a:pt x="27558" y="25915"/>
                </a:lnTo>
                <a:lnTo>
                  <a:pt x="27504" y="25942"/>
                </a:lnTo>
                <a:cubicBezTo>
                  <a:pt x="27721" y="25806"/>
                  <a:pt x="27965" y="25644"/>
                  <a:pt x="28182" y="25508"/>
                </a:cubicBezTo>
                <a:lnTo>
                  <a:pt x="28182" y="25508"/>
                </a:lnTo>
                <a:lnTo>
                  <a:pt x="28128" y="25535"/>
                </a:lnTo>
                <a:lnTo>
                  <a:pt x="28779" y="25128"/>
                </a:lnTo>
                <a:lnTo>
                  <a:pt x="28752" y="25156"/>
                </a:lnTo>
                <a:cubicBezTo>
                  <a:pt x="29131" y="24911"/>
                  <a:pt x="29538" y="24694"/>
                  <a:pt x="29945" y="24450"/>
                </a:cubicBezTo>
                <a:cubicBezTo>
                  <a:pt x="30840" y="23989"/>
                  <a:pt x="32332" y="23284"/>
                  <a:pt x="33444" y="22823"/>
                </a:cubicBezTo>
                <a:lnTo>
                  <a:pt x="33444" y="22823"/>
                </a:lnTo>
                <a:lnTo>
                  <a:pt x="33390" y="22850"/>
                </a:lnTo>
                <a:cubicBezTo>
                  <a:pt x="34041" y="22579"/>
                  <a:pt x="34665" y="22335"/>
                  <a:pt x="35316" y="22118"/>
                </a:cubicBezTo>
                <a:cubicBezTo>
                  <a:pt x="35777" y="21982"/>
                  <a:pt x="36129" y="21874"/>
                  <a:pt x="36753" y="21684"/>
                </a:cubicBezTo>
                <a:cubicBezTo>
                  <a:pt x="38462" y="21087"/>
                  <a:pt x="40225" y="20626"/>
                  <a:pt x="41988" y="20273"/>
                </a:cubicBezTo>
                <a:lnTo>
                  <a:pt x="41961" y="20273"/>
                </a:lnTo>
                <a:cubicBezTo>
                  <a:pt x="43372" y="20002"/>
                  <a:pt x="44673" y="19758"/>
                  <a:pt x="46138" y="19487"/>
                </a:cubicBezTo>
                <a:cubicBezTo>
                  <a:pt x="47304" y="19297"/>
                  <a:pt x="48742" y="19080"/>
                  <a:pt x="50044" y="18890"/>
                </a:cubicBezTo>
                <a:lnTo>
                  <a:pt x="50121" y="18877"/>
                </a:lnTo>
                <a:lnTo>
                  <a:pt x="50121" y="18877"/>
                </a:lnTo>
                <a:lnTo>
                  <a:pt x="51102" y="18781"/>
                </a:lnTo>
                <a:cubicBezTo>
                  <a:pt x="52133" y="18646"/>
                  <a:pt x="53462" y="18456"/>
                  <a:pt x="53814" y="18402"/>
                </a:cubicBezTo>
                <a:cubicBezTo>
                  <a:pt x="55849" y="18185"/>
                  <a:pt x="57774" y="17859"/>
                  <a:pt x="59727" y="17561"/>
                </a:cubicBezTo>
                <a:lnTo>
                  <a:pt x="59998" y="17561"/>
                </a:lnTo>
                <a:cubicBezTo>
                  <a:pt x="60859" y="17434"/>
                  <a:pt x="61720" y="17213"/>
                  <a:pt x="62537" y="16919"/>
                </a:cubicBezTo>
                <a:lnTo>
                  <a:pt x="62537" y="16919"/>
                </a:lnTo>
                <a:lnTo>
                  <a:pt x="62684" y="16883"/>
                </a:lnTo>
                <a:lnTo>
                  <a:pt x="63308" y="16693"/>
                </a:lnTo>
                <a:lnTo>
                  <a:pt x="63714" y="16530"/>
                </a:lnTo>
                <a:cubicBezTo>
                  <a:pt x="63959" y="16449"/>
                  <a:pt x="63742" y="16557"/>
                  <a:pt x="64148" y="16395"/>
                </a:cubicBezTo>
                <a:cubicBezTo>
                  <a:pt x="64664" y="16178"/>
                  <a:pt x="65179" y="15906"/>
                  <a:pt x="65640" y="15635"/>
                </a:cubicBezTo>
                <a:cubicBezTo>
                  <a:pt x="65855" y="15485"/>
                  <a:pt x="65951" y="15436"/>
                  <a:pt x="65995" y="15436"/>
                </a:cubicBezTo>
                <a:cubicBezTo>
                  <a:pt x="66006" y="15436"/>
                  <a:pt x="66014" y="15440"/>
                  <a:pt x="66020" y="15445"/>
                </a:cubicBezTo>
                <a:cubicBezTo>
                  <a:pt x="66590" y="14984"/>
                  <a:pt x="67078" y="14442"/>
                  <a:pt x="67512" y="13845"/>
                </a:cubicBezTo>
                <a:lnTo>
                  <a:pt x="67729" y="13465"/>
                </a:lnTo>
                <a:cubicBezTo>
                  <a:pt x="67810" y="13357"/>
                  <a:pt x="67837" y="13248"/>
                  <a:pt x="67892" y="13140"/>
                </a:cubicBezTo>
                <a:cubicBezTo>
                  <a:pt x="67946" y="13004"/>
                  <a:pt x="68000" y="12868"/>
                  <a:pt x="68027" y="12760"/>
                </a:cubicBezTo>
                <a:lnTo>
                  <a:pt x="68027" y="12706"/>
                </a:lnTo>
                <a:cubicBezTo>
                  <a:pt x="67892" y="13031"/>
                  <a:pt x="67702" y="13357"/>
                  <a:pt x="67512" y="13628"/>
                </a:cubicBezTo>
                <a:lnTo>
                  <a:pt x="67322" y="13899"/>
                </a:lnTo>
                <a:lnTo>
                  <a:pt x="67186" y="14062"/>
                </a:lnTo>
                <a:cubicBezTo>
                  <a:pt x="67129" y="14119"/>
                  <a:pt x="67101" y="14142"/>
                  <a:pt x="67093" y="14142"/>
                </a:cubicBezTo>
                <a:cubicBezTo>
                  <a:pt x="67083" y="14142"/>
                  <a:pt x="67112" y="14098"/>
                  <a:pt x="67159" y="14035"/>
                </a:cubicBezTo>
                <a:cubicBezTo>
                  <a:pt x="67512" y="13574"/>
                  <a:pt x="67783" y="13058"/>
                  <a:pt x="68000" y="12543"/>
                </a:cubicBezTo>
                <a:cubicBezTo>
                  <a:pt x="68163" y="12136"/>
                  <a:pt x="68271" y="11702"/>
                  <a:pt x="68325" y="11268"/>
                </a:cubicBezTo>
                <a:cubicBezTo>
                  <a:pt x="68431" y="10743"/>
                  <a:pt x="68459" y="10192"/>
                  <a:pt x="68461" y="9640"/>
                </a:cubicBezTo>
                <a:lnTo>
                  <a:pt x="68461" y="9640"/>
                </a:lnTo>
                <a:cubicBezTo>
                  <a:pt x="68461" y="9640"/>
                  <a:pt x="68461" y="9640"/>
                  <a:pt x="68461" y="9641"/>
                </a:cubicBezTo>
                <a:lnTo>
                  <a:pt x="68461" y="9586"/>
                </a:lnTo>
                <a:cubicBezTo>
                  <a:pt x="68461" y="9604"/>
                  <a:pt x="68461" y="9622"/>
                  <a:pt x="68461" y="9640"/>
                </a:cubicBezTo>
                <a:lnTo>
                  <a:pt x="68461" y="9640"/>
                </a:lnTo>
                <a:cubicBezTo>
                  <a:pt x="68407" y="9206"/>
                  <a:pt x="68325" y="8800"/>
                  <a:pt x="68190" y="8366"/>
                </a:cubicBezTo>
                <a:cubicBezTo>
                  <a:pt x="67973" y="7525"/>
                  <a:pt x="67647" y="6738"/>
                  <a:pt x="67186" y="6006"/>
                </a:cubicBezTo>
                <a:cubicBezTo>
                  <a:pt x="66698" y="5220"/>
                  <a:pt x="66074" y="4541"/>
                  <a:pt x="65396" y="3918"/>
                </a:cubicBezTo>
                <a:cubicBezTo>
                  <a:pt x="65071" y="3619"/>
                  <a:pt x="64718" y="3294"/>
                  <a:pt x="64365" y="3022"/>
                </a:cubicBezTo>
                <a:cubicBezTo>
                  <a:pt x="63702" y="2606"/>
                  <a:pt x="63499" y="2483"/>
                  <a:pt x="63486" y="2483"/>
                </a:cubicBezTo>
                <a:lnTo>
                  <a:pt x="63486" y="2483"/>
                </a:lnTo>
                <a:cubicBezTo>
                  <a:pt x="63469" y="2483"/>
                  <a:pt x="63835" y="2730"/>
                  <a:pt x="63815" y="2730"/>
                </a:cubicBezTo>
                <a:cubicBezTo>
                  <a:pt x="63809" y="2730"/>
                  <a:pt x="63765" y="2706"/>
                  <a:pt x="63660" y="2643"/>
                </a:cubicBezTo>
                <a:cubicBezTo>
                  <a:pt x="62856" y="2160"/>
                  <a:pt x="62024" y="1757"/>
                  <a:pt x="61140" y="1433"/>
                </a:cubicBezTo>
                <a:lnTo>
                  <a:pt x="61140" y="1433"/>
                </a:lnTo>
                <a:lnTo>
                  <a:pt x="61002" y="1341"/>
                </a:lnTo>
                <a:cubicBezTo>
                  <a:pt x="60487" y="1151"/>
                  <a:pt x="59944" y="1015"/>
                  <a:pt x="59429" y="907"/>
                </a:cubicBezTo>
                <a:cubicBezTo>
                  <a:pt x="59212" y="853"/>
                  <a:pt x="58941" y="771"/>
                  <a:pt x="58534" y="690"/>
                </a:cubicBezTo>
                <a:cubicBezTo>
                  <a:pt x="58154" y="608"/>
                  <a:pt x="57639" y="473"/>
                  <a:pt x="56879" y="364"/>
                </a:cubicBezTo>
                <a:lnTo>
                  <a:pt x="56879" y="364"/>
                </a:lnTo>
                <a:lnTo>
                  <a:pt x="57639" y="473"/>
                </a:lnTo>
                <a:lnTo>
                  <a:pt x="58154" y="581"/>
                </a:lnTo>
                <a:cubicBezTo>
                  <a:pt x="58452" y="636"/>
                  <a:pt x="58642" y="690"/>
                  <a:pt x="58751" y="690"/>
                </a:cubicBezTo>
                <a:cubicBezTo>
                  <a:pt x="58791" y="703"/>
                  <a:pt x="58832" y="710"/>
                  <a:pt x="58873" y="710"/>
                </a:cubicBezTo>
                <a:cubicBezTo>
                  <a:pt x="58914" y="710"/>
                  <a:pt x="58954" y="703"/>
                  <a:pt x="58995" y="690"/>
                </a:cubicBezTo>
                <a:lnTo>
                  <a:pt x="59049" y="690"/>
                </a:lnTo>
                <a:cubicBezTo>
                  <a:pt x="58751" y="608"/>
                  <a:pt x="58344" y="554"/>
                  <a:pt x="58154" y="527"/>
                </a:cubicBezTo>
                <a:cubicBezTo>
                  <a:pt x="57883" y="473"/>
                  <a:pt x="57720" y="446"/>
                  <a:pt x="57503" y="419"/>
                </a:cubicBezTo>
                <a:lnTo>
                  <a:pt x="57557" y="419"/>
                </a:lnTo>
                <a:cubicBezTo>
                  <a:pt x="56933" y="337"/>
                  <a:pt x="56337" y="229"/>
                  <a:pt x="55713" y="174"/>
                </a:cubicBezTo>
                <a:cubicBezTo>
                  <a:pt x="55415" y="147"/>
                  <a:pt x="55116" y="120"/>
                  <a:pt x="54791" y="93"/>
                </a:cubicBezTo>
                <a:lnTo>
                  <a:pt x="53841" y="39"/>
                </a:lnTo>
                <a:cubicBezTo>
                  <a:pt x="53485" y="13"/>
                  <a:pt x="53128" y="1"/>
                  <a:pt x="52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48307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Big title">
  <p:cSld name="Big title">
    <p:spTree>
      <p:nvGrpSpPr>
        <p:cNvPr id="1" name="Shape 1200"/>
        <p:cNvGrpSpPr/>
        <p:nvPr/>
      </p:nvGrpSpPr>
      <p:grpSpPr>
        <a:xfrm>
          <a:off x="0" y="0"/>
          <a:ext cx="0" cy="0"/>
          <a:chOff x="0" y="0"/>
          <a:chExt cx="0" cy="0"/>
        </a:xfrm>
      </p:grpSpPr>
      <p:sp>
        <p:nvSpPr>
          <p:cNvPr id="1201" name="Google Shape;1201;p26"/>
          <p:cNvSpPr/>
          <p:nvPr/>
        </p:nvSpPr>
        <p:spPr>
          <a:xfrm rot="4142348">
            <a:off x="-664432" y="3627548"/>
            <a:ext cx="2727523" cy="2228468"/>
          </a:xfrm>
          <a:custGeom>
            <a:avLst/>
            <a:gdLst/>
            <a:ahLst/>
            <a:cxnLst/>
            <a:rect l="l" t="t" r="r" b="b"/>
            <a:pathLst>
              <a:path w="139239" h="113776" extrusionOk="0">
                <a:moveTo>
                  <a:pt x="73529" y="1"/>
                </a:moveTo>
                <a:cubicBezTo>
                  <a:pt x="72268" y="1"/>
                  <a:pt x="71006" y="19"/>
                  <a:pt x="69744" y="59"/>
                </a:cubicBezTo>
                <a:lnTo>
                  <a:pt x="69426" y="104"/>
                </a:lnTo>
                <a:cubicBezTo>
                  <a:pt x="47065" y="3880"/>
                  <a:pt x="27480" y="17301"/>
                  <a:pt x="15924" y="36819"/>
                </a:cubicBezTo>
                <a:lnTo>
                  <a:pt x="2139" y="60044"/>
                </a:lnTo>
                <a:cubicBezTo>
                  <a:pt x="1" y="61955"/>
                  <a:pt x="23" y="65344"/>
                  <a:pt x="2230" y="67209"/>
                </a:cubicBezTo>
                <a:lnTo>
                  <a:pt x="2275" y="67232"/>
                </a:lnTo>
                <a:cubicBezTo>
                  <a:pt x="13945" y="77082"/>
                  <a:pt x="7439" y="92573"/>
                  <a:pt x="18517" y="103082"/>
                </a:cubicBezTo>
                <a:cubicBezTo>
                  <a:pt x="24932" y="109133"/>
                  <a:pt x="50568" y="108451"/>
                  <a:pt x="58507" y="112318"/>
                </a:cubicBezTo>
                <a:cubicBezTo>
                  <a:pt x="59940" y="113023"/>
                  <a:pt x="61464" y="113637"/>
                  <a:pt x="63079" y="113751"/>
                </a:cubicBezTo>
                <a:cubicBezTo>
                  <a:pt x="63296" y="113767"/>
                  <a:pt x="63511" y="113775"/>
                  <a:pt x="63725" y="113775"/>
                </a:cubicBezTo>
                <a:cubicBezTo>
                  <a:pt x="67381" y="113775"/>
                  <a:pt x="70691" y="111458"/>
                  <a:pt x="73657" y="109201"/>
                </a:cubicBezTo>
                <a:cubicBezTo>
                  <a:pt x="80959" y="103674"/>
                  <a:pt x="88261" y="98032"/>
                  <a:pt x="96473" y="93960"/>
                </a:cubicBezTo>
                <a:cubicBezTo>
                  <a:pt x="104321" y="90071"/>
                  <a:pt x="113010" y="87591"/>
                  <a:pt x="119743" y="82018"/>
                </a:cubicBezTo>
                <a:cubicBezTo>
                  <a:pt x="125499" y="77241"/>
                  <a:pt x="129366" y="70531"/>
                  <a:pt x="132300" y="63638"/>
                </a:cubicBezTo>
                <a:cubicBezTo>
                  <a:pt x="132346" y="63547"/>
                  <a:pt x="132391" y="63456"/>
                  <a:pt x="132437" y="63365"/>
                </a:cubicBezTo>
                <a:cubicBezTo>
                  <a:pt x="139238" y="47305"/>
                  <a:pt x="136008" y="28743"/>
                  <a:pt x="124361" y="15755"/>
                </a:cubicBezTo>
                <a:lnTo>
                  <a:pt x="122792" y="14003"/>
                </a:lnTo>
                <a:cubicBezTo>
                  <a:pt x="116400" y="6906"/>
                  <a:pt x="107596" y="2447"/>
                  <a:pt x="98088" y="1560"/>
                </a:cubicBezTo>
                <a:lnTo>
                  <a:pt x="97951" y="1537"/>
                </a:lnTo>
                <a:cubicBezTo>
                  <a:pt x="89835" y="769"/>
                  <a:pt x="81684" y="1"/>
                  <a:pt x="735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6"/>
          <p:cNvSpPr txBox="1">
            <a:spLocks noGrp="1"/>
          </p:cNvSpPr>
          <p:nvPr>
            <p:ph type="title"/>
          </p:nvPr>
        </p:nvSpPr>
        <p:spPr>
          <a:xfrm>
            <a:off x="1831950" y="1590450"/>
            <a:ext cx="5480100" cy="1361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6500"/>
              <a:buFont typeface="Merriweather"/>
              <a:buNone/>
              <a:defRPr sz="8500" b="1">
                <a:latin typeface="Merriweather"/>
                <a:ea typeface="Merriweather"/>
                <a:cs typeface="Merriweather"/>
                <a:sym typeface="Merriweather"/>
              </a:defRPr>
            </a:lvl1pPr>
            <a:lvl2pPr lvl="1" algn="ctr" rtl="0">
              <a:spcBef>
                <a:spcPts val="0"/>
              </a:spcBef>
              <a:spcAft>
                <a:spcPts val="0"/>
              </a:spcAft>
              <a:buSzPts val="6500"/>
              <a:buFont typeface="Merriweather"/>
              <a:buNone/>
              <a:defRPr sz="6500" b="1">
                <a:latin typeface="Merriweather"/>
                <a:ea typeface="Merriweather"/>
                <a:cs typeface="Merriweather"/>
                <a:sym typeface="Merriweather"/>
              </a:defRPr>
            </a:lvl2pPr>
            <a:lvl3pPr lvl="2" algn="ctr" rtl="0">
              <a:spcBef>
                <a:spcPts val="0"/>
              </a:spcBef>
              <a:spcAft>
                <a:spcPts val="0"/>
              </a:spcAft>
              <a:buSzPts val="6500"/>
              <a:buFont typeface="Merriweather"/>
              <a:buNone/>
              <a:defRPr sz="6500" b="1">
                <a:latin typeface="Merriweather"/>
                <a:ea typeface="Merriweather"/>
                <a:cs typeface="Merriweather"/>
                <a:sym typeface="Merriweather"/>
              </a:defRPr>
            </a:lvl3pPr>
            <a:lvl4pPr lvl="3" algn="ctr" rtl="0">
              <a:spcBef>
                <a:spcPts val="0"/>
              </a:spcBef>
              <a:spcAft>
                <a:spcPts val="0"/>
              </a:spcAft>
              <a:buSzPts val="6500"/>
              <a:buFont typeface="Merriweather"/>
              <a:buNone/>
              <a:defRPr sz="6500" b="1">
                <a:latin typeface="Merriweather"/>
                <a:ea typeface="Merriweather"/>
                <a:cs typeface="Merriweather"/>
                <a:sym typeface="Merriweather"/>
              </a:defRPr>
            </a:lvl4pPr>
            <a:lvl5pPr lvl="4" algn="ctr" rtl="0">
              <a:spcBef>
                <a:spcPts val="0"/>
              </a:spcBef>
              <a:spcAft>
                <a:spcPts val="0"/>
              </a:spcAft>
              <a:buSzPts val="6500"/>
              <a:buFont typeface="Merriweather"/>
              <a:buNone/>
              <a:defRPr sz="6500" b="1">
                <a:latin typeface="Merriweather"/>
                <a:ea typeface="Merriweather"/>
                <a:cs typeface="Merriweather"/>
                <a:sym typeface="Merriweather"/>
              </a:defRPr>
            </a:lvl5pPr>
            <a:lvl6pPr lvl="5" algn="ctr" rtl="0">
              <a:spcBef>
                <a:spcPts val="0"/>
              </a:spcBef>
              <a:spcAft>
                <a:spcPts val="0"/>
              </a:spcAft>
              <a:buSzPts val="6500"/>
              <a:buFont typeface="Merriweather"/>
              <a:buNone/>
              <a:defRPr sz="6500" b="1">
                <a:latin typeface="Merriweather"/>
                <a:ea typeface="Merriweather"/>
                <a:cs typeface="Merriweather"/>
                <a:sym typeface="Merriweather"/>
              </a:defRPr>
            </a:lvl6pPr>
            <a:lvl7pPr lvl="6" algn="ctr" rtl="0">
              <a:spcBef>
                <a:spcPts val="0"/>
              </a:spcBef>
              <a:spcAft>
                <a:spcPts val="0"/>
              </a:spcAft>
              <a:buSzPts val="6500"/>
              <a:buFont typeface="Merriweather"/>
              <a:buNone/>
              <a:defRPr sz="6500" b="1">
                <a:latin typeface="Merriweather"/>
                <a:ea typeface="Merriweather"/>
                <a:cs typeface="Merriweather"/>
                <a:sym typeface="Merriweather"/>
              </a:defRPr>
            </a:lvl7pPr>
            <a:lvl8pPr lvl="7" algn="ctr" rtl="0">
              <a:spcBef>
                <a:spcPts val="0"/>
              </a:spcBef>
              <a:spcAft>
                <a:spcPts val="0"/>
              </a:spcAft>
              <a:buSzPts val="6500"/>
              <a:buFont typeface="Merriweather"/>
              <a:buNone/>
              <a:defRPr sz="6500" b="1">
                <a:latin typeface="Merriweather"/>
                <a:ea typeface="Merriweather"/>
                <a:cs typeface="Merriweather"/>
                <a:sym typeface="Merriweather"/>
              </a:defRPr>
            </a:lvl8pPr>
            <a:lvl9pPr lvl="8" algn="ctr" rtl="0">
              <a:spcBef>
                <a:spcPts val="0"/>
              </a:spcBef>
              <a:spcAft>
                <a:spcPts val="0"/>
              </a:spcAft>
              <a:buSzPts val="6500"/>
              <a:buFont typeface="Merriweather"/>
              <a:buNone/>
              <a:defRPr sz="6500" b="1">
                <a:latin typeface="Merriweather"/>
                <a:ea typeface="Merriweather"/>
                <a:cs typeface="Merriweather"/>
                <a:sym typeface="Merriweather"/>
              </a:defRPr>
            </a:lvl9pPr>
          </a:lstStyle>
          <a:p>
            <a:endParaRPr/>
          </a:p>
        </p:txBody>
      </p:sp>
      <p:sp>
        <p:nvSpPr>
          <p:cNvPr id="1203" name="Google Shape;1203;p26"/>
          <p:cNvSpPr txBox="1">
            <a:spLocks noGrp="1"/>
          </p:cNvSpPr>
          <p:nvPr>
            <p:ph type="subTitle" idx="1"/>
          </p:nvPr>
        </p:nvSpPr>
        <p:spPr>
          <a:xfrm>
            <a:off x="2060100" y="2951850"/>
            <a:ext cx="5023800" cy="60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solidFill>
                  <a:schemeClr val="dk2"/>
                </a:solidFill>
                <a:latin typeface="Montserrat"/>
                <a:ea typeface="Montserrat"/>
                <a:cs typeface="Montserrat"/>
                <a:sym typeface="Montserrat"/>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04" name="Google Shape;1204;p26"/>
          <p:cNvGrpSpPr/>
          <p:nvPr/>
        </p:nvGrpSpPr>
        <p:grpSpPr>
          <a:xfrm rot="500479">
            <a:off x="-100628" y="3801298"/>
            <a:ext cx="1886650" cy="1669166"/>
            <a:chOff x="1749700" y="889800"/>
            <a:chExt cx="4276500" cy="3783525"/>
          </a:xfrm>
        </p:grpSpPr>
        <p:sp>
          <p:nvSpPr>
            <p:cNvPr id="1205" name="Google Shape;1205;p26"/>
            <p:cNvSpPr/>
            <p:nvPr/>
          </p:nvSpPr>
          <p:spPr>
            <a:xfrm>
              <a:off x="2226200" y="889800"/>
              <a:ext cx="183125" cy="226500"/>
            </a:xfrm>
            <a:custGeom>
              <a:avLst/>
              <a:gdLst/>
              <a:ahLst/>
              <a:cxnLst/>
              <a:rect l="l" t="t" r="r" b="b"/>
              <a:pathLst>
                <a:path w="7325" h="9060" extrusionOk="0">
                  <a:moveTo>
                    <a:pt x="3299" y="1"/>
                  </a:moveTo>
                  <a:cubicBezTo>
                    <a:pt x="2841" y="1"/>
                    <a:pt x="2390" y="173"/>
                    <a:pt x="2047" y="502"/>
                  </a:cubicBezTo>
                  <a:cubicBezTo>
                    <a:pt x="1753" y="835"/>
                    <a:pt x="1510" y="1203"/>
                    <a:pt x="1317" y="1604"/>
                  </a:cubicBezTo>
                  <a:lnTo>
                    <a:pt x="1317" y="1604"/>
                  </a:lnTo>
                  <a:cubicBezTo>
                    <a:pt x="1359" y="1507"/>
                    <a:pt x="1373" y="1467"/>
                    <a:pt x="1366" y="1467"/>
                  </a:cubicBezTo>
                  <a:cubicBezTo>
                    <a:pt x="1336" y="1467"/>
                    <a:pt x="865" y="2344"/>
                    <a:pt x="796" y="2481"/>
                  </a:cubicBezTo>
                  <a:cubicBezTo>
                    <a:pt x="0" y="3937"/>
                    <a:pt x="137" y="5234"/>
                    <a:pt x="728" y="6689"/>
                  </a:cubicBezTo>
                  <a:cubicBezTo>
                    <a:pt x="1345" y="8277"/>
                    <a:pt x="2705" y="9059"/>
                    <a:pt x="4024" y="9059"/>
                  </a:cubicBezTo>
                  <a:cubicBezTo>
                    <a:pt x="5577" y="9059"/>
                    <a:pt x="7074" y="7976"/>
                    <a:pt x="7234" y="5848"/>
                  </a:cubicBezTo>
                  <a:cubicBezTo>
                    <a:pt x="7325" y="4255"/>
                    <a:pt x="7097" y="2982"/>
                    <a:pt x="5960" y="1776"/>
                  </a:cubicBezTo>
                  <a:cubicBezTo>
                    <a:pt x="5664" y="1503"/>
                    <a:pt x="5346" y="1230"/>
                    <a:pt x="5027" y="980"/>
                  </a:cubicBezTo>
                  <a:cubicBezTo>
                    <a:pt x="4777" y="684"/>
                    <a:pt x="4504" y="434"/>
                    <a:pt x="4186" y="229"/>
                  </a:cubicBezTo>
                  <a:cubicBezTo>
                    <a:pt x="3906" y="76"/>
                    <a:pt x="3601" y="1"/>
                    <a:pt x="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6"/>
            <p:cNvSpPr/>
            <p:nvPr/>
          </p:nvSpPr>
          <p:spPr>
            <a:xfrm>
              <a:off x="2327350" y="1533200"/>
              <a:ext cx="283725" cy="185850"/>
            </a:xfrm>
            <a:custGeom>
              <a:avLst/>
              <a:gdLst/>
              <a:ahLst/>
              <a:cxnLst/>
              <a:rect l="l" t="t" r="r" b="b"/>
              <a:pathLst>
                <a:path w="11349" h="7434" extrusionOk="0">
                  <a:moveTo>
                    <a:pt x="6546" y="1"/>
                  </a:moveTo>
                  <a:cubicBezTo>
                    <a:pt x="6377" y="1"/>
                    <a:pt x="6205" y="13"/>
                    <a:pt x="6031" y="39"/>
                  </a:cubicBezTo>
                  <a:cubicBezTo>
                    <a:pt x="4030" y="334"/>
                    <a:pt x="2392" y="2040"/>
                    <a:pt x="1163" y="3542"/>
                  </a:cubicBezTo>
                  <a:cubicBezTo>
                    <a:pt x="1" y="4928"/>
                    <a:pt x="618" y="7434"/>
                    <a:pt x="2647" y="7434"/>
                  </a:cubicBezTo>
                  <a:cubicBezTo>
                    <a:pt x="2683" y="7434"/>
                    <a:pt x="2719" y="7433"/>
                    <a:pt x="2756" y="7432"/>
                  </a:cubicBezTo>
                  <a:cubicBezTo>
                    <a:pt x="5008" y="7318"/>
                    <a:pt x="7419" y="7022"/>
                    <a:pt x="9080" y="5361"/>
                  </a:cubicBezTo>
                  <a:cubicBezTo>
                    <a:pt x="11348" y="3114"/>
                    <a:pt x="9247" y="1"/>
                    <a:pt x="6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6"/>
            <p:cNvSpPr/>
            <p:nvPr/>
          </p:nvSpPr>
          <p:spPr>
            <a:xfrm>
              <a:off x="2677400" y="1195275"/>
              <a:ext cx="265350" cy="220825"/>
            </a:xfrm>
            <a:custGeom>
              <a:avLst/>
              <a:gdLst/>
              <a:ahLst/>
              <a:cxnLst/>
              <a:rect l="l" t="t" r="r" b="b"/>
              <a:pathLst>
                <a:path w="10614" h="8833" extrusionOk="0">
                  <a:moveTo>
                    <a:pt x="5747" y="0"/>
                  </a:moveTo>
                  <a:cubicBezTo>
                    <a:pt x="5142" y="0"/>
                    <a:pt x="4503" y="134"/>
                    <a:pt x="3858" y="430"/>
                  </a:cubicBezTo>
                  <a:cubicBezTo>
                    <a:pt x="2493" y="1067"/>
                    <a:pt x="1765" y="2045"/>
                    <a:pt x="1219" y="3387"/>
                  </a:cubicBezTo>
                  <a:cubicBezTo>
                    <a:pt x="0" y="6257"/>
                    <a:pt x="1858" y="8832"/>
                    <a:pt x="4511" y="8832"/>
                  </a:cubicBezTo>
                  <a:cubicBezTo>
                    <a:pt x="5076" y="8832"/>
                    <a:pt x="5677" y="8716"/>
                    <a:pt x="6292" y="8460"/>
                  </a:cubicBezTo>
                  <a:cubicBezTo>
                    <a:pt x="7634" y="7891"/>
                    <a:pt x="8612" y="7164"/>
                    <a:pt x="9249" y="5821"/>
                  </a:cubicBezTo>
                  <a:cubicBezTo>
                    <a:pt x="10614" y="2849"/>
                    <a:pt x="8538" y="0"/>
                    <a:pt x="5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6"/>
            <p:cNvSpPr/>
            <p:nvPr/>
          </p:nvSpPr>
          <p:spPr>
            <a:xfrm>
              <a:off x="1795700" y="1310500"/>
              <a:ext cx="278100" cy="217600"/>
            </a:xfrm>
            <a:custGeom>
              <a:avLst/>
              <a:gdLst/>
              <a:ahLst/>
              <a:cxnLst/>
              <a:rect l="l" t="t" r="r" b="b"/>
              <a:pathLst>
                <a:path w="11124" h="8704" extrusionOk="0">
                  <a:moveTo>
                    <a:pt x="5323" y="1"/>
                  </a:moveTo>
                  <a:cubicBezTo>
                    <a:pt x="4021" y="1"/>
                    <a:pt x="2717" y="518"/>
                    <a:pt x="1524" y="1554"/>
                  </a:cubicBezTo>
                  <a:cubicBezTo>
                    <a:pt x="410" y="2509"/>
                    <a:pt x="0" y="4807"/>
                    <a:pt x="910" y="6058"/>
                  </a:cubicBezTo>
                  <a:cubicBezTo>
                    <a:pt x="2137" y="7723"/>
                    <a:pt x="3746" y="8703"/>
                    <a:pt x="5530" y="8703"/>
                  </a:cubicBezTo>
                  <a:cubicBezTo>
                    <a:pt x="6426" y="8703"/>
                    <a:pt x="7367" y="8456"/>
                    <a:pt x="8326" y="7923"/>
                  </a:cubicBezTo>
                  <a:cubicBezTo>
                    <a:pt x="10510" y="6717"/>
                    <a:pt x="11124" y="3351"/>
                    <a:pt x="9190" y="1622"/>
                  </a:cubicBezTo>
                  <a:cubicBezTo>
                    <a:pt x="7983" y="541"/>
                    <a:pt x="6654" y="1"/>
                    <a:pt x="5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6"/>
            <p:cNvSpPr/>
            <p:nvPr/>
          </p:nvSpPr>
          <p:spPr>
            <a:xfrm>
              <a:off x="2706175" y="2238800"/>
              <a:ext cx="236600" cy="344700"/>
            </a:xfrm>
            <a:custGeom>
              <a:avLst/>
              <a:gdLst/>
              <a:ahLst/>
              <a:cxnLst/>
              <a:rect l="l" t="t" r="r" b="b"/>
              <a:pathLst>
                <a:path w="9464" h="13788" extrusionOk="0">
                  <a:moveTo>
                    <a:pt x="4399" y="1"/>
                  </a:moveTo>
                  <a:cubicBezTo>
                    <a:pt x="3113" y="1"/>
                    <a:pt x="1775" y="902"/>
                    <a:pt x="1524" y="2433"/>
                  </a:cubicBezTo>
                  <a:cubicBezTo>
                    <a:pt x="0" y="5253"/>
                    <a:pt x="0" y="9371"/>
                    <a:pt x="1661" y="11964"/>
                  </a:cubicBezTo>
                  <a:cubicBezTo>
                    <a:pt x="2447" y="13225"/>
                    <a:pt x="3581" y="13787"/>
                    <a:pt x="4714" y="13787"/>
                  </a:cubicBezTo>
                  <a:cubicBezTo>
                    <a:pt x="6238" y="13787"/>
                    <a:pt x="7761" y="12772"/>
                    <a:pt x="8439" y="11077"/>
                  </a:cubicBezTo>
                  <a:cubicBezTo>
                    <a:pt x="9463" y="8529"/>
                    <a:pt x="8758" y="4207"/>
                    <a:pt x="6824" y="1932"/>
                  </a:cubicBezTo>
                  <a:cubicBezTo>
                    <a:pt x="6457" y="596"/>
                    <a:pt x="544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6"/>
            <p:cNvSpPr/>
            <p:nvPr/>
          </p:nvSpPr>
          <p:spPr>
            <a:xfrm>
              <a:off x="2003275" y="2384950"/>
              <a:ext cx="313925" cy="216875"/>
            </a:xfrm>
            <a:custGeom>
              <a:avLst/>
              <a:gdLst/>
              <a:ahLst/>
              <a:cxnLst/>
              <a:rect l="l" t="t" r="r" b="b"/>
              <a:pathLst>
                <a:path w="12557" h="8675" extrusionOk="0">
                  <a:moveTo>
                    <a:pt x="8629" y="0"/>
                  </a:moveTo>
                  <a:cubicBezTo>
                    <a:pt x="8514" y="0"/>
                    <a:pt x="8398" y="7"/>
                    <a:pt x="8280" y="22"/>
                  </a:cubicBezTo>
                  <a:cubicBezTo>
                    <a:pt x="5937" y="295"/>
                    <a:pt x="3776" y="749"/>
                    <a:pt x="2002" y="2456"/>
                  </a:cubicBezTo>
                  <a:cubicBezTo>
                    <a:pt x="0" y="4389"/>
                    <a:pt x="1115" y="7574"/>
                    <a:pt x="3594" y="8370"/>
                  </a:cubicBezTo>
                  <a:cubicBezTo>
                    <a:pt x="4282" y="8583"/>
                    <a:pt x="4978" y="8675"/>
                    <a:pt x="5672" y="8675"/>
                  </a:cubicBezTo>
                  <a:cubicBezTo>
                    <a:pt x="6908" y="8675"/>
                    <a:pt x="8139" y="8383"/>
                    <a:pt x="9304" y="7960"/>
                  </a:cubicBezTo>
                  <a:cubicBezTo>
                    <a:pt x="11215" y="7301"/>
                    <a:pt x="12557" y="5640"/>
                    <a:pt x="12261" y="3547"/>
                  </a:cubicBezTo>
                  <a:cubicBezTo>
                    <a:pt x="12025" y="1855"/>
                    <a:pt x="10498" y="0"/>
                    <a:pt x="8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6"/>
            <p:cNvSpPr/>
            <p:nvPr/>
          </p:nvSpPr>
          <p:spPr>
            <a:xfrm>
              <a:off x="1749700" y="1859925"/>
              <a:ext cx="205825" cy="179750"/>
            </a:xfrm>
            <a:custGeom>
              <a:avLst/>
              <a:gdLst/>
              <a:ahLst/>
              <a:cxnLst/>
              <a:rect l="l" t="t" r="r" b="b"/>
              <a:pathLst>
                <a:path w="8233" h="7190" extrusionOk="0">
                  <a:moveTo>
                    <a:pt x="4008" y="0"/>
                  </a:moveTo>
                  <a:cubicBezTo>
                    <a:pt x="1924" y="0"/>
                    <a:pt x="0" y="1624"/>
                    <a:pt x="339" y="4030"/>
                  </a:cubicBezTo>
                  <a:cubicBezTo>
                    <a:pt x="611" y="5922"/>
                    <a:pt x="2314" y="7190"/>
                    <a:pt x="4046" y="7190"/>
                  </a:cubicBezTo>
                  <a:cubicBezTo>
                    <a:pt x="4917" y="7190"/>
                    <a:pt x="5796" y="6869"/>
                    <a:pt x="6504" y="6146"/>
                  </a:cubicBezTo>
                  <a:lnTo>
                    <a:pt x="6799" y="5827"/>
                  </a:lnTo>
                  <a:cubicBezTo>
                    <a:pt x="8232" y="4371"/>
                    <a:pt x="8096" y="1528"/>
                    <a:pt x="6094" y="573"/>
                  </a:cubicBezTo>
                  <a:lnTo>
                    <a:pt x="5730" y="391"/>
                  </a:lnTo>
                  <a:cubicBezTo>
                    <a:pt x="5173" y="125"/>
                    <a:pt x="4585" y="0"/>
                    <a:pt x="4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6"/>
            <p:cNvSpPr/>
            <p:nvPr/>
          </p:nvSpPr>
          <p:spPr>
            <a:xfrm>
              <a:off x="2389975" y="2023950"/>
              <a:ext cx="197925" cy="153525"/>
            </a:xfrm>
            <a:custGeom>
              <a:avLst/>
              <a:gdLst/>
              <a:ahLst/>
              <a:cxnLst/>
              <a:rect l="l" t="t" r="r" b="b"/>
              <a:pathLst>
                <a:path w="7917" h="6141" extrusionOk="0">
                  <a:moveTo>
                    <a:pt x="3454" y="1"/>
                  </a:moveTo>
                  <a:cubicBezTo>
                    <a:pt x="3076" y="1"/>
                    <a:pt x="2699" y="30"/>
                    <a:pt x="2321" y="85"/>
                  </a:cubicBezTo>
                  <a:cubicBezTo>
                    <a:pt x="728" y="313"/>
                    <a:pt x="0" y="2474"/>
                    <a:pt x="774" y="3725"/>
                  </a:cubicBezTo>
                  <a:cubicBezTo>
                    <a:pt x="1138" y="4339"/>
                    <a:pt x="1616" y="4862"/>
                    <a:pt x="2184" y="5294"/>
                  </a:cubicBezTo>
                  <a:cubicBezTo>
                    <a:pt x="2853" y="5842"/>
                    <a:pt x="3672" y="6141"/>
                    <a:pt x="4466" y="6141"/>
                  </a:cubicBezTo>
                  <a:cubicBezTo>
                    <a:pt x="5454" y="6141"/>
                    <a:pt x="6404" y="5679"/>
                    <a:pt x="6984" y="4657"/>
                  </a:cubicBezTo>
                  <a:cubicBezTo>
                    <a:pt x="7917" y="3020"/>
                    <a:pt x="7052" y="586"/>
                    <a:pt x="5119" y="199"/>
                  </a:cubicBezTo>
                  <a:cubicBezTo>
                    <a:pt x="4564" y="64"/>
                    <a:pt x="4009"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6"/>
            <p:cNvSpPr/>
            <p:nvPr/>
          </p:nvSpPr>
          <p:spPr>
            <a:xfrm>
              <a:off x="3245425" y="1472775"/>
              <a:ext cx="196275" cy="197875"/>
            </a:xfrm>
            <a:custGeom>
              <a:avLst/>
              <a:gdLst/>
              <a:ahLst/>
              <a:cxnLst/>
              <a:rect l="l" t="t" r="r" b="b"/>
              <a:pathLst>
                <a:path w="7851" h="7915" extrusionOk="0">
                  <a:moveTo>
                    <a:pt x="4513" y="0"/>
                  </a:moveTo>
                  <a:cubicBezTo>
                    <a:pt x="3580" y="0"/>
                    <a:pt x="2631" y="393"/>
                    <a:pt x="2042" y="1273"/>
                  </a:cubicBezTo>
                  <a:cubicBezTo>
                    <a:pt x="1382" y="2205"/>
                    <a:pt x="1314" y="3115"/>
                    <a:pt x="905" y="4116"/>
                  </a:cubicBezTo>
                  <a:cubicBezTo>
                    <a:pt x="0" y="6112"/>
                    <a:pt x="1639" y="7915"/>
                    <a:pt x="3287" y="7915"/>
                  </a:cubicBezTo>
                  <a:cubicBezTo>
                    <a:pt x="4044" y="7915"/>
                    <a:pt x="4802" y="7535"/>
                    <a:pt x="5318" y="6618"/>
                  </a:cubicBezTo>
                  <a:cubicBezTo>
                    <a:pt x="5977" y="5458"/>
                    <a:pt x="6705" y="4662"/>
                    <a:pt x="7160" y="3343"/>
                  </a:cubicBezTo>
                  <a:cubicBezTo>
                    <a:pt x="7850" y="1302"/>
                    <a:pt x="6209" y="0"/>
                    <a:pt x="4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6"/>
            <p:cNvSpPr/>
            <p:nvPr/>
          </p:nvSpPr>
          <p:spPr>
            <a:xfrm>
              <a:off x="3247675" y="933050"/>
              <a:ext cx="233625" cy="177075"/>
            </a:xfrm>
            <a:custGeom>
              <a:avLst/>
              <a:gdLst/>
              <a:ahLst/>
              <a:cxnLst/>
              <a:rect l="l" t="t" r="r" b="b"/>
              <a:pathLst>
                <a:path w="9345" h="7083" extrusionOk="0">
                  <a:moveTo>
                    <a:pt x="4773" y="0"/>
                  </a:moveTo>
                  <a:cubicBezTo>
                    <a:pt x="1" y="0"/>
                    <a:pt x="650" y="7082"/>
                    <a:pt x="4517" y="7082"/>
                  </a:cubicBezTo>
                  <a:cubicBezTo>
                    <a:pt x="4872" y="7082"/>
                    <a:pt x="5253" y="7023"/>
                    <a:pt x="5660" y="6893"/>
                  </a:cubicBezTo>
                  <a:cubicBezTo>
                    <a:pt x="9345" y="5710"/>
                    <a:pt x="8890"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6"/>
            <p:cNvSpPr/>
            <p:nvPr/>
          </p:nvSpPr>
          <p:spPr>
            <a:xfrm>
              <a:off x="2950925" y="1955475"/>
              <a:ext cx="288750" cy="274600"/>
            </a:xfrm>
            <a:custGeom>
              <a:avLst/>
              <a:gdLst/>
              <a:ahLst/>
              <a:cxnLst/>
              <a:rect l="l" t="t" r="r" b="b"/>
              <a:pathLst>
                <a:path w="11550" h="10984" extrusionOk="0">
                  <a:moveTo>
                    <a:pt x="2898" y="0"/>
                  </a:moveTo>
                  <a:cubicBezTo>
                    <a:pt x="1277" y="0"/>
                    <a:pt x="0" y="2136"/>
                    <a:pt x="788" y="3711"/>
                  </a:cubicBezTo>
                  <a:cubicBezTo>
                    <a:pt x="1402" y="4917"/>
                    <a:pt x="1834" y="6168"/>
                    <a:pt x="2403" y="7374"/>
                  </a:cubicBezTo>
                  <a:cubicBezTo>
                    <a:pt x="3131" y="8852"/>
                    <a:pt x="4245" y="9785"/>
                    <a:pt x="5633" y="10604"/>
                  </a:cubicBezTo>
                  <a:cubicBezTo>
                    <a:pt x="6092" y="10865"/>
                    <a:pt x="6611" y="10984"/>
                    <a:pt x="7138" y="10984"/>
                  </a:cubicBezTo>
                  <a:cubicBezTo>
                    <a:pt x="9272" y="10984"/>
                    <a:pt x="11549" y="9040"/>
                    <a:pt x="10637" y="6759"/>
                  </a:cubicBezTo>
                  <a:cubicBezTo>
                    <a:pt x="9932" y="5008"/>
                    <a:pt x="9250" y="3689"/>
                    <a:pt x="7612" y="2619"/>
                  </a:cubicBezTo>
                  <a:cubicBezTo>
                    <a:pt x="6452" y="1846"/>
                    <a:pt x="5246" y="1209"/>
                    <a:pt x="4109" y="413"/>
                  </a:cubicBezTo>
                  <a:cubicBezTo>
                    <a:pt x="3701" y="125"/>
                    <a:pt x="3289" y="0"/>
                    <a:pt x="2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6"/>
            <p:cNvSpPr/>
            <p:nvPr/>
          </p:nvSpPr>
          <p:spPr>
            <a:xfrm>
              <a:off x="3434650" y="2244700"/>
              <a:ext cx="193450" cy="190850"/>
            </a:xfrm>
            <a:custGeom>
              <a:avLst/>
              <a:gdLst/>
              <a:ahLst/>
              <a:cxnLst/>
              <a:rect l="l" t="t" r="r" b="b"/>
              <a:pathLst>
                <a:path w="7738" h="7634" extrusionOk="0">
                  <a:moveTo>
                    <a:pt x="4717" y="0"/>
                  </a:moveTo>
                  <a:cubicBezTo>
                    <a:pt x="4251" y="0"/>
                    <a:pt x="3785" y="100"/>
                    <a:pt x="3367" y="309"/>
                  </a:cubicBezTo>
                  <a:cubicBezTo>
                    <a:pt x="2617" y="695"/>
                    <a:pt x="1934" y="1241"/>
                    <a:pt x="1366" y="1901"/>
                  </a:cubicBezTo>
                  <a:cubicBezTo>
                    <a:pt x="1" y="3402"/>
                    <a:pt x="46" y="5677"/>
                    <a:pt x="1729" y="6951"/>
                  </a:cubicBezTo>
                  <a:cubicBezTo>
                    <a:pt x="2324" y="7401"/>
                    <a:pt x="3089" y="7634"/>
                    <a:pt x="3850" y="7634"/>
                  </a:cubicBezTo>
                  <a:cubicBezTo>
                    <a:pt x="5012" y="7634"/>
                    <a:pt x="6166" y="7091"/>
                    <a:pt x="6688" y="5950"/>
                  </a:cubicBezTo>
                  <a:cubicBezTo>
                    <a:pt x="7189" y="4972"/>
                    <a:pt x="7507" y="3880"/>
                    <a:pt x="7598" y="2765"/>
                  </a:cubicBezTo>
                  <a:cubicBezTo>
                    <a:pt x="7737" y="1044"/>
                    <a:pt x="6228" y="0"/>
                    <a:pt x="4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6"/>
            <p:cNvSpPr/>
            <p:nvPr/>
          </p:nvSpPr>
          <p:spPr>
            <a:xfrm>
              <a:off x="3624350" y="1588700"/>
              <a:ext cx="234575" cy="157375"/>
            </a:xfrm>
            <a:custGeom>
              <a:avLst/>
              <a:gdLst/>
              <a:ahLst/>
              <a:cxnLst/>
              <a:rect l="l" t="t" r="r" b="b"/>
              <a:pathLst>
                <a:path w="9383" h="6295" extrusionOk="0">
                  <a:moveTo>
                    <a:pt x="5571" y="1"/>
                  </a:moveTo>
                  <a:cubicBezTo>
                    <a:pt x="3880" y="1"/>
                    <a:pt x="3007" y="894"/>
                    <a:pt x="1853" y="2004"/>
                  </a:cubicBezTo>
                  <a:cubicBezTo>
                    <a:pt x="1" y="3771"/>
                    <a:pt x="1695" y="6295"/>
                    <a:pt x="3840" y="6295"/>
                  </a:cubicBezTo>
                  <a:cubicBezTo>
                    <a:pt x="3987" y="6295"/>
                    <a:pt x="4136" y="6283"/>
                    <a:pt x="4287" y="6258"/>
                  </a:cubicBezTo>
                  <a:cubicBezTo>
                    <a:pt x="6084" y="5985"/>
                    <a:pt x="7017" y="5689"/>
                    <a:pt x="8108" y="4142"/>
                  </a:cubicBezTo>
                  <a:cubicBezTo>
                    <a:pt x="9382" y="2368"/>
                    <a:pt x="7608" y="71"/>
                    <a:pt x="5697" y="2"/>
                  </a:cubicBezTo>
                  <a:cubicBezTo>
                    <a:pt x="5655" y="1"/>
                    <a:pt x="5612" y="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6"/>
            <p:cNvSpPr/>
            <p:nvPr/>
          </p:nvSpPr>
          <p:spPr>
            <a:xfrm>
              <a:off x="3196375" y="2966875"/>
              <a:ext cx="193950" cy="304450"/>
            </a:xfrm>
            <a:custGeom>
              <a:avLst/>
              <a:gdLst/>
              <a:ahLst/>
              <a:cxnLst/>
              <a:rect l="l" t="t" r="r" b="b"/>
              <a:pathLst>
                <a:path w="7758" h="12178" extrusionOk="0">
                  <a:moveTo>
                    <a:pt x="3248" y="0"/>
                  </a:moveTo>
                  <a:cubicBezTo>
                    <a:pt x="1824" y="0"/>
                    <a:pt x="296" y="1239"/>
                    <a:pt x="569" y="3109"/>
                  </a:cubicBezTo>
                  <a:cubicBezTo>
                    <a:pt x="683" y="3973"/>
                    <a:pt x="114" y="5247"/>
                    <a:pt x="69" y="6134"/>
                  </a:cubicBezTo>
                  <a:cubicBezTo>
                    <a:pt x="0" y="7272"/>
                    <a:pt x="182" y="8432"/>
                    <a:pt x="615" y="9501"/>
                  </a:cubicBezTo>
                  <a:cubicBezTo>
                    <a:pt x="1193" y="11008"/>
                    <a:pt x="2407" y="12177"/>
                    <a:pt x="4054" y="12177"/>
                  </a:cubicBezTo>
                  <a:cubicBezTo>
                    <a:pt x="4223" y="12177"/>
                    <a:pt x="4396" y="12165"/>
                    <a:pt x="4573" y="12140"/>
                  </a:cubicBezTo>
                  <a:cubicBezTo>
                    <a:pt x="6370" y="11889"/>
                    <a:pt x="7712" y="10388"/>
                    <a:pt x="7735" y="8568"/>
                  </a:cubicBezTo>
                  <a:cubicBezTo>
                    <a:pt x="7757" y="7272"/>
                    <a:pt x="7507" y="5975"/>
                    <a:pt x="6961" y="4792"/>
                  </a:cubicBezTo>
                  <a:cubicBezTo>
                    <a:pt x="6506" y="3769"/>
                    <a:pt x="5642" y="2927"/>
                    <a:pt x="5392" y="1835"/>
                  </a:cubicBezTo>
                  <a:cubicBezTo>
                    <a:pt x="5100" y="552"/>
                    <a:pt x="4197" y="0"/>
                    <a:pt x="3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6"/>
            <p:cNvSpPr/>
            <p:nvPr/>
          </p:nvSpPr>
          <p:spPr>
            <a:xfrm>
              <a:off x="2532150" y="3339825"/>
              <a:ext cx="221250" cy="225125"/>
            </a:xfrm>
            <a:custGeom>
              <a:avLst/>
              <a:gdLst/>
              <a:ahLst/>
              <a:cxnLst/>
              <a:rect l="l" t="t" r="r" b="b"/>
              <a:pathLst>
                <a:path w="8850" h="9005" extrusionOk="0">
                  <a:moveTo>
                    <a:pt x="4832" y="1"/>
                  </a:moveTo>
                  <a:cubicBezTo>
                    <a:pt x="3906" y="1"/>
                    <a:pt x="2946" y="324"/>
                    <a:pt x="2161" y="952"/>
                  </a:cubicBezTo>
                  <a:cubicBezTo>
                    <a:pt x="0" y="2704"/>
                    <a:pt x="23" y="4888"/>
                    <a:pt x="979" y="7253"/>
                  </a:cubicBezTo>
                  <a:cubicBezTo>
                    <a:pt x="1449" y="8423"/>
                    <a:pt x="2772" y="9004"/>
                    <a:pt x="4032" y="9004"/>
                  </a:cubicBezTo>
                  <a:cubicBezTo>
                    <a:pt x="4660" y="9004"/>
                    <a:pt x="5272" y="8860"/>
                    <a:pt x="5755" y="8573"/>
                  </a:cubicBezTo>
                  <a:cubicBezTo>
                    <a:pt x="8053" y="7208"/>
                    <a:pt x="8849" y="5161"/>
                    <a:pt x="8189" y="2590"/>
                  </a:cubicBezTo>
                  <a:cubicBezTo>
                    <a:pt x="7727" y="837"/>
                    <a:pt x="6321" y="1"/>
                    <a:pt x="48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6"/>
            <p:cNvSpPr/>
            <p:nvPr/>
          </p:nvSpPr>
          <p:spPr>
            <a:xfrm>
              <a:off x="1958625" y="3174175"/>
              <a:ext cx="242000" cy="191000"/>
            </a:xfrm>
            <a:custGeom>
              <a:avLst/>
              <a:gdLst/>
              <a:ahLst/>
              <a:cxnLst/>
              <a:rect l="l" t="t" r="r" b="b"/>
              <a:pathLst>
                <a:path w="9680" h="7640" extrusionOk="0">
                  <a:moveTo>
                    <a:pt x="4775" y="1"/>
                  </a:moveTo>
                  <a:cubicBezTo>
                    <a:pt x="4719" y="1"/>
                    <a:pt x="4663" y="1"/>
                    <a:pt x="4607" y="3"/>
                  </a:cubicBezTo>
                  <a:cubicBezTo>
                    <a:pt x="4588" y="3"/>
                    <a:pt x="4569" y="3"/>
                    <a:pt x="4550" y="3"/>
                  </a:cubicBezTo>
                  <a:cubicBezTo>
                    <a:pt x="1226" y="3"/>
                    <a:pt x="0" y="3975"/>
                    <a:pt x="1991" y="6282"/>
                  </a:cubicBezTo>
                  <a:cubicBezTo>
                    <a:pt x="2754" y="7148"/>
                    <a:pt x="3834" y="7640"/>
                    <a:pt x="4978" y="7640"/>
                  </a:cubicBezTo>
                  <a:cubicBezTo>
                    <a:pt x="5096" y="7640"/>
                    <a:pt x="5215" y="7634"/>
                    <a:pt x="5335" y="7624"/>
                  </a:cubicBezTo>
                  <a:cubicBezTo>
                    <a:pt x="7678" y="7419"/>
                    <a:pt x="9680" y="5440"/>
                    <a:pt x="8974" y="2915"/>
                  </a:cubicBezTo>
                  <a:cubicBezTo>
                    <a:pt x="8838" y="2369"/>
                    <a:pt x="8565" y="1846"/>
                    <a:pt x="8178" y="1414"/>
                  </a:cubicBezTo>
                  <a:cubicBezTo>
                    <a:pt x="7285" y="498"/>
                    <a:pt x="6057" y="1"/>
                    <a:pt x="4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6"/>
            <p:cNvSpPr/>
            <p:nvPr/>
          </p:nvSpPr>
          <p:spPr>
            <a:xfrm>
              <a:off x="2539550" y="2853075"/>
              <a:ext cx="256500" cy="211525"/>
            </a:xfrm>
            <a:custGeom>
              <a:avLst/>
              <a:gdLst/>
              <a:ahLst/>
              <a:cxnLst/>
              <a:rect l="l" t="t" r="r" b="b"/>
              <a:pathLst>
                <a:path w="10260" h="8461" extrusionOk="0">
                  <a:moveTo>
                    <a:pt x="4757" y="0"/>
                  </a:moveTo>
                  <a:cubicBezTo>
                    <a:pt x="4293" y="0"/>
                    <a:pt x="3827" y="51"/>
                    <a:pt x="3367" y="154"/>
                  </a:cubicBezTo>
                  <a:cubicBezTo>
                    <a:pt x="1069" y="609"/>
                    <a:pt x="0" y="3498"/>
                    <a:pt x="1137" y="5432"/>
                  </a:cubicBezTo>
                  <a:cubicBezTo>
                    <a:pt x="2002" y="6933"/>
                    <a:pt x="3207" y="7661"/>
                    <a:pt x="4800" y="8275"/>
                  </a:cubicBezTo>
                  <a:cubicBezTo>
                    <a:pt x="5137" y="8403"/>
                    <a:pt x="5486" y="8461"/>
                    <a:pt x="5835" y="8461"/>
                  </a:cubicBezTo>
                  <a:cubicBezTo>
                    <a:pt x="7420" y="8461"/>
                    <a:pt x="9014" y="7262"/>
                    <a:pt x="9554" y="5864"/>
                  </a:cubicBezTo>
                  <a:cubicBezTo>
                    <a:pt x="10259" y="4044"/>
                    <a:pt x="9668" y="1769"/>
                    <a:pt x="7848" y="814"/>
                  </a:cubicBezTo>
                  <a:cubicBezTo>
                    <a:pt x="6895" y="274"/>
                    <a:pt x="5831" y="0"/>
                    <a:pt x="4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6"/>
            <p:cNvSpPr/>
            <p:nvPr/>
          </p:nvSpPr>
          <p:spPr>
            <a:xfrm>
              <a:off x="3151475" y="2647950"/>
              <a:ext cx="320175" cy="314225"/>
            </a:xfrm>
            <a:custGeom>
              <a:avLst/>
              <a:gdLst/>
              <a:ahLst/>
              <a:cxnLst/>
              <a:rect l="l" t="t" r="r" b="b"/>
              <a:pathLst>
                <a:path w="12807" h="12569" extrusionOk="0">
                  <a:moveTo>
                    <a:pt x="6778" y="1"/>
                  </a:moveTo>
                  <a:cubicBezTo>
                    <a:pt x="5404" y="1"/>
                    <a:pt x="4128" y="608"/>
                    <a:pt x="3412" y="1808"/>
                  </a:cubicBezTo>
                  <a:cubicBezTo>
                    <a:pt x="1683" y="2923"/>
                    <a:pt x="227" y="4788"/>
                    <a:pt x="136" y="6812"/>
                  </a:cubicBezTo>
                  <a:cubicBezTo>
                    <a:pt x="1" y="10193"/>
                    <a:pt x="3214" y="12568"/>
                    <a:pt x="6370" y="12568"/>
                  </a:cubicBezTo>
                  <a:cubicBezTo>
                    <a:pt x="6400" y="12568"/>
                    <a:pt x="6430" y="12568"/>
                    <a:pt x="6460" y="12568"/>
                  </a:cubicBezTo>
                  <a:cubicBezTo>
                    <a:pt x="9758" y="12545"/>
                    <a:pt x="12602" y="9861"/>
                    <a:pt x="12715" y="6539"/>
                  </a:cubicBezTo>
                  <a:cubicBezTo>
                    <a:pt x="12806" y="3560"/>
                    <a:pt x="10531" y="489"/>
                    <a:pt x="7506" y="56"/>
                  </a:cubicBezTo>
                  <a:cubicBezTo>
                    <a:pt x="7262" y="19"/>
                    <a:pt x="7019" y="1"/>
                    <a:pt x="6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6"/>
            <p:cNvSpPr/>
            <p:nvPr/>
          </p:nvSpPr>
          <p:spPr>
            <a:xfrm>
              <a:off x="3489825" y="1861150"/>
              <a:ext cx="179150" cy="139350"/>
            </a:xfrm>
            <a:custGeom>
              <a:avLst/>
              <a:gdLst/>
              <a:ahLst/>
              <a:cxnLst/>
              <a:rect l="l" t="t" r="r" b="b"/>
              <a:pathLst>
                <a:path w="7166" h="5574" extrusionOk="0">
                  <a:moveTo>
                    <a:pt x="3594" y="0"/>
                  </a:moveTo>
                  <a:cubicBezTo>
                    <a:pt x="0" y="0"/>
                    <a:pt x="0" y="5574"/>
                    <a:pt x="3594" y="5574"/>
                  </a:cubicBezTo>
                  <a:cubicBezTo>
                    <a:pt x="7166" y="5574"/>
                    <a:pt x="7166" y="0"/>
                    <a:pt x="3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6"/>
            <p:cNvSpPr/>
            <p:nvPr/>
          </p:nvSpPr>
          <p:spPr>
            <a:xfrm>
              <a:off x="3652450" y="2995700"/>
              <a:ext cx="192300" cy="155750"/>
            </a:xfrm>
            <a:custGeom>
              <a:avLst/>
              <a:gdLst/>
              <a:ahLst/>
              <a:cxnLst/>
              <a:rect l="l" t="t" r="r" b="b"/>
              <a:pathLst>
                <a:path w="7692" h="6230" extrusionOk="0">
                  <a:moveTo>
                    <a:pt x="3570" y="0"/>
                  </a:moveTo>
                  <a:cubicBezTo>
                    <a:pt x="3443" y="0"/>
                    <a:pt x="3314" y="8"/>
                    <a:pt x="3186" y="22"/>
                  </a:cubicBezTo>
                  <a:cubicBezTo>
                    <a:pt x="1616" y="113"/>
                    <a:pt x="1" y="1660"/>
                    <a:pt x="615" y="3366"/>
                  </a:cubicBezTo>
                  <a:cubicBezTo>
                    <a:pt x="1161" y="4890"/>
                    <a:pt x="1889" y="5687"/>
                    <a:pt x="3504" y="6119"/>
                  </a:cubicBezTo>
                  <a:cubicBezTo>
                    <a:pt x="3793" y="6194"/>
                    <a:pt x="4067" y="6229"/>
                    <a:pt x="4325" y="6229"/>
                  </a:cubicBezTo>
                  <a:cubicBezTo>
                    <a:pt x="6704" y="6229"/>
                    <a:pt x="7691" y="3230"/>
                    <a:pt x="6234" y="1342"/>
                  </a:cubicBezTo>
                  <a:cubicBezTo>
                    <a:pt x="5605" y="490"/>
                    <a:pt x="4616" y="0"/>
                    <a:pt x="3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6"/>
            <p:cNvSpPr/>
            <p:nvPr/>
          </p:nvSpPr>
          <p:spPr>
            <a:xfrm>
              <a:off x="2518350" y="3867100"/>
              <a:ext cx="206050" cy="166900"/>
            </a:xfrm>
            <a:custGeom>
              <a:avLst/>
              <a:gdLst/>
              <a:ahLst/>
              <a:cxnLst/>
              <a:rect l="l" t="t" r="r" b="b"/>
              <a:pathLst>
                <a:path w="8242" h="6676" extrusionOk="0">
                  <a:moveTo>
                    <a:pt x="4399" y="1"/>
                  </a:moveTo>
                  <a:cubicBezTo>
                    <a:pt x="3869" y="1"/>
                    <a:pt x="3336" y="133"/>
                    <a:pt x="2850" y="425"/>
                  </a:cubicBezTo>
                  <a:lnTo>
                    <a:pt x="2395" y="721"/>
                  </a:lnTo>
                  <a:cubicBezTo>
                    <a:pt x="0" y="2171"/>
                    <a:pt x="576" y="6675"/>
                    <a:pt x="3630" y="6675"/>
                  </a:cubicBezTo>
                  <a:cubicBezTo>
                    <a:pt x="3738" y="6675"/>
                    <a:pt x="3850" y="6670"/>
                    <a:pt x="3964" y="6658"/>
                  </a:cubicBezTo>
                  <a:lnTo>
                    <a:pt x="4488" y="6590"/>
                  </a:lnTo>
                  <a:cubicBezTo>
                    <a:pt x="6558" y="6362"/>
                    <a:pt x="8241" y="4656"/>
                    <a:pt x="7672" y="2450"/>
                  </a:cubicBezTo>
                  <a:cubicBezTo>
                    <a:pt x="7289" y="999"/>
                    <a:pt x="585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6"/>
            <p:cNvSpPr/>
            <p:nvPr/>
          </p:nvSpPr>
          <p:spPr>
            <a:xfrm>
              <a:off x="2267150" y="3707100"/>
              <a:ext cx="242850" cy="211025"/>
            </a:xfrm>
            <a:custGeom>
              <a:avLst/>
              <a:gdLst/>
              <a:ahLst/>
              <a:cxnLst/>
              <a:rect l="l" t="t" r="r" b="b"/>
              <a:pathLst>
                <a:path w="9714" h="8441" extrusionOk="0">
                  <a:moveTo>
                    <a:pt x="4845" y="1"/>
                  </a:moveTo>
                  <a:cubicBezTo>
                    <a:pt x="2320" y="1"/>
                    <a:pt x="0" y="2639"/>
                    <a:pt x="842" y="5210"/>
                  </a:cubicBezTo>
                  <a:lnTo>
                    <a:pt x="955" y="5506"/>
                  </a:lnTo>
                  <a:cubicBezTo>
                    <a:pt x="1524" y="7462"/>
                    <a:pt x="3190" y="8440"/>
                    <a:pt x="4857" y="8440"/>
                  </a:cubicBezTo>
                  <a:cubicBezTo>
                    <a:pt x="6523" y="8440"/>
                    <a:pt x="8189" y="7462"/>
                    <a:pt x="8758" y="5506"/>
                  </a:cubicBezTo>
                  <a:lnTo>
                    <a:pt x="8872" y="5210"/>
                  </a:lnTo>
                  <a:cubicBezTo>
                    <a:pt x="9713" y="2639"/>
                    <a:pt x="7393" y="1"/>
                    <a:pt x="4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6"/>
            <p:cNvSpPr/>
            <p:nvPr/>
          </p:nvSpPr>
          <p:spPr>
            <a:xfrm>
              <a:off x="3253800" y="3352875"/>
              <a:ext cx="176325" cy="238050"/>
            </a:xfrm>
            <a:custGeom>
              <a:avLst/>
              <a:gdLst/>
              <a:ahLst/>
              <a:cxnLst/>
              <a:rect l="l" t="t" r="r" b="b"/>
              <a:pathLst>
                <a:path w="7053" h="9522" extrusionOk="0">
                  <a:moveTo>
                    <a:pt x="3063" y="0"/>
                  </a:moveTo>
                  <a:cubicBezTo>
                    <a:pt x="1572" y="0"/>
                    <a:pt x="60" y="958"/>
                    <a:pt x="274" y="2682"/>
                  </a:cubicBezTo>
                  <a:cubicBezTo>
                    <a:pt x="410" y="3592"/>
                    <a:pt x="1" y="4275"/>
                    <a:pt x="1" y="5185"/>
                  </a:cubicBezTo>
                  <a:cubicBezTo>
                    <a:pt x="1" y="6185"/>
                    <a:pt x="410" y="7141"/>
                    <a:pt x="888" y="7982"/>
                  </a:cubicBezTo>
                  <a:cubicBezTo>
                    <a:pt x="1480" y="9012"/>
                    <a:pt x="2587" y="9521"/>
                    <a:pt x="3683" y="9521"/>
                  </a:cubicBezTo>
                  <a:cubicBezTo>
                    <a:pt x="5032" y="9521"/>
                    <a:pt x="6362" y="8750"/>
                    <a:pt x="6689" y="7232"/>
                  </a:cubicBezTo>
                  <a:cubicBezTo>
                    <a:pt x="7053" y="5457"/>
                    <a:pt x="6757" y="4229"/>
                    <a:pt x="5938" y="2887"/>
                  </a:cubicBezTo>
                  <a:cubicBezTo>
                    <a:pt x="5824" y="2591"/>
                    <a:pt x="5756" y="2296"/>
                    <a:pt x="5711" y="1977"/>
                  </a:cubicBezTo>
                  <a:cubicBezTo>
                    <a:pt x="5456" y="625"/>
                    <a:pt x="4267" y="0"/>
                    <a:pt x="3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6"/>
            <p:cNvSpPr/>
            <p:nvPr/>
          </p:nvSpPr>
          <p:spPr>
            <a:xfrm>
              <a:off x="3582775" y="2711750"/>
              <a:ext cx="129700" cy="113975"/>
            </a:xfrm>
            <a:custGeom>
              <a:avLst/>
              <a:gdLst/>
              <a:ahLst/>
              <a:cxnLst/>
              <a:rect l="l" t="t" r="r" b="b"/>
              <a:pathLst>
                <a:path w="5188" h="4559" extrusionOk="0">
                  <a:moveTo>
                    <a:pt x="2595" y="1"/>
                  </a:moveTo>
                  <a:cubicBezTo>
                    <a:pt x="1679" y="1"/>
                    <a:pt x="763" y="518"/>
                    <a:pt x="513" y="1553"/>
                  </a:cubicBezTo>
                  <a:lnTo>
                    <a:pt x="422" y="1872"/>
                  </a:lnTo>
                  <a:cubicBezTo>
                    <a:pt x="1" y="3660"/>
                    <a:pt x="1308" y="4559"/>
                    <a:pt x="2606" y="4559"/>
                  </a:cubicBezTo>
                  <a:cubicBezTo>
                    <a:pt x="3901" y="4559"/>
                    <a:pt x="5187" y="3666"/>
                    <a:pt x="4744" y="1872"/>
                  </a:cubicBezTo>
                  <a:lnTo>
                    <a:pt x="4676" y="1553"/>
                  </a:lnTo>
                  <a:cubicBezTo>
                    <a:pt x="4426" y="518"/>
                    <a:pt x="3510" y="1"/>
                    <a:pt x="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6"/>
            <p:cNvSpPr/>
            <p:nvPr/>
          </p:nvSpPr>
          <p:spPr>
            <a:xfrm>
              <a:off x="3683175" y="3719650"/>
              <a:ext cx="191950" cy="166825"/>
            </a:xfrm>
            <a:custGeom>
              <a:avLst/>
              <a:gdLst/>
              <a:ahLst/>
              <a:cxnLst/>
              <a:rect l="l" t="t" r="r" b="b"/>
              <a:pathLst>
                <a:path w="7678" h="6673" extrusionOk="0">
                  <a:moveTo>
                    <a:pt x="4056" y="1"/>
                  </a:moveTo>
                  <a:cubicBezTo>
                    <a:pt x="3160" y="1"/>
                    <a:pt x="2263" y="307"/>
                    <a:pt x="1638" y="932"/>
                  </a:cubicBezTo>
                  <a:cubicBezTo>
                    <a:pt x="0" y="2592"/>
                    <a:pt x="569" y="6164"/>
                    <a:pt x="3162" y="6551"/>
                  </a:cubicBezTo>
                  <a:lnTo>
                    <a:pt x="3572" y="6619"/>
                  </a:lnTo>
                  <a:cubicBezTo>
                    <a:pt x="3799" y="6655"/>
                    <a:pt x="4021" y="6673"/>
                    <a:pt x="4235" y="6673"/>
                  </a:cubicBezTo>
                  <a:cubicBezTo>
                    <a:pt x="6291" y="6673"/>
                    <a:pt x="7677" y="5049"/>
                    <a:pt x="7348" y="2865"/>
                  </a:cubicBezTo>
                  <a:cubicBezTo>
                    <a:pt x="7325" y="2729"/>
                    <a:pt x="7302" y="2592"/>
                    <a:pt x="7280" y="2456"/>
                  </a:cubicBezTo>
                  <a:cubicBezTo>
                    <a:pt x="7024" y="839"/>
                    <a:pt x="5540" y="1"/>
                    <a:pt x="4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6"/>
            <p:cNvSpPr/>
            <p:nvPr/>
          </p:nvSpPr>
          <p:spPr>
            <a:xfrm>
              <a:off x="3697825" y="4246275"/>
              <a:ext cx="218100" cy="175300"/>
            </a:xfrm>
            <a:custGeom>
              <a:avLst/>
              <a:gdLst/>
              <a:ahLst/>
              <a:cxnLst/>
              <a:rect l="l" t="t" r="r" b="b"/>
              <a:pathLst>
                <a:path w="8724" h="7012" extrusionOk="0">
                  <a:moveTo>
                    <a:pt x="5929" y="1"/>
                  </a:moveTo>
                  <a:cubicBezTo>
                    <a:pt x="5713" y="1"/>
                    <a:pt x="5489" y="36"/>
                    <a:pt x="5260" y="112"/>
                  </a:cubicBezTo>
                  <a:cubicBezTo>
                    <a:pt x="3918" y="567"/>
                    <a:pt x="2826" y="1022"/>
                    <a:pt x="1803" y="2068"/>
                  </a:cubicBezTo>
                  <a:cubicBezTo>
                    <a:pt x="1" y="3889"/>
                    <a:pt x="1638" y="7012"/>
                    <a:pt x="3812" y="7012"/>
                  </a:cubicBezTo>
                  <a:cubicBezTo>
                    <a:pt x="4272" y="7012"/>
                    <a:pt x="4757" y="6872"/>
                    <a:pt x="5238" y="6550"/>
                  </a:cubicBezTo>
                  <a:cubicBezTo>
                    <a:pt x="6352" y="5799"/>
                    <a:pt x="7285" y="4753"/>
                    <a:pt x="7899" y="3524"/>
                  </a:cubicBezTo>
                  <a:cubicBezTo>
                    <a:pt x="8724" y="2056"/>
                    <a:pt x="7574" y="1"/>
                    <a:pt x="5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6"/>
            <p:cNvSpPr/>
            <p:nvPr/>
          </p:nvSpPr>
          <p:spPr>
            <a:xfrm>
              <a:off x="2856525" y="4282625"/>
              <a:ext cx="175475" cy="138900"/>
            </a:xfrm>
            <a:custGeom>
              <a:avLst/>
              <a:gdLst/>
              <a:ahLst/>
              <a:cxnLst/>
              <a:rect l="l" t="t" r="r" b="b"/>
              <a:pathLst>
                <a:path w="7019" h="5556" extrusionOk="0">
                  <a:moveTo>
                    <a:pt x="3735" y="1"/>
                  </a:moveTo>
                  <a:cubicBezTo>
                    <a:pt x="3211" y="1"/>
                    <a:pt x="2661" y="190"/>
                    <a:pt x="2152" y="637"/>
                  </a:cubicBezTo>
                  <a:cubicBezTo>
                    <a:pt x="1447" y="1274"/>
                    <a:pt x="1197" y="1888"/>
                    <a:pt x="765" y="2684"/>
                  </a:cubicBezTo>
                  <a:cubicBezTo>
                    <a:pt x="1" y="4082"/>
                    <a:pt x="1129" y="5556"/>
                    <a:pt x="2475" y="5556"/>
                  </a:cubicBezTo>
                  <a:cubicBezTo>
                    <a:pt x="2773" y="5556"/>
                    <a:pt x="3080" y="5484"/>
                    <a:pt x="3381" y="5323"/>
                  </a:cubicBezTo>
                  <a:cubicBezTo>
                    <a:pt x="4200" y="4891"/>
                    <a:pt x="4814" y="4641"/>
                    <a:pt x="5451" y="3936"/>
                  </a:cubicBezTo>
                  <a:cubicBezTo>
                    <a:pt x="7018" y="2227"/>
                    <a:pt x="5531" y="1"/>
                    <a:pt x="3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6"/>
            <p:cNvSpPr/>
            <p:nvPr/>
          </p:nvSpPr>
          <p:spPr>
            <a:xfrm>
              <a:off x="3037700" y="3743500"/>
              <a:ext cx="209300" cy="162100"/>
            </a:xfrm>
            <a:custGeom>
              <a:avLst/>
              <a:gdLst/>
              <a:ahLst/>
              <a:cxnLst/>
              <a:rect l="l" t="t" r="r" b="b"/>
              <a:pathLst>
                <a:path w="8372" h="6484" extrusionOk="0">
                  <a:moveTo>
                    <a:pt x="4186" y="1"/>
                  </a:moveTo>
                  <a:cubicBezTo>
                    <a:pt x="1" y="1"/>
                    <a:pt x="1" y="6484"/>
                    <a:pt x="4186" y="6484"/>
                  </a:cubicBezTo>
                  <a:cubicBezTo>
                    <a:pt x="8372" y="6484"/>
                    <a:pt x="8372" y="1"/>
                    <a:pt x="4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6"/>
            <p:cNvSpPr/>
            <p:nvPr/>
          </p:nvSpPr>
          <p:spPr>
            <a:xfrm>
              <a:off x="3500625" y="4075050"/>
              <a:ext cx="174600" cy="134800"/>
            </a:xfrm>
            <a:custGeom>
              <a:avLst/>
              <a:gdLst/>
              <a:ahLst/>
              <a:cxnLst/>
              <a:rect l="l" t="t" r="r" b="b"/>
              <a:pathLst>
                <a:path w="6984" h="5392" extrusionOk="0">
                  <a:moveTo>
                    <a:pt x="3503" y="0"/>
                  </a:moveTo>
                  <a:cubicBezTo>
                    <a:pt x="0" y="0"/>
                    <a:pt x="0" y="5392"/>
                    <a:pt x="3503" y="5392"/>
                  </a:cubicBezTo>
                  <a:cubicBezTo>
                    <a:pt x="6984" y="5392"/>
                    <a:pt x="6984" y="0"/>
                    <a:pt x="3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6"/>
            <p:cNvSpPr/>
            <p:nvPr/>
          </p:nvSpPr>
          <p:spPr>
            <a:xfrm>
              <a:off x="2911450" y="3001375"/>
              <a:ext cx="178600" cy="138775"/>
            </a:xfrm>
            <a:custGeom>
              <a:avLst/>
              <a:gdLst/>
              <a:ahLst/>
              <a:cxnLst/>
              <a:rect l="l" t="t" r="r" b="b"/>
              <a:pathLst>
                <a:path w="7144" h="5551" extrusionOk="0">
                  <a:moveTo>
                    <a:pt x="3572" y="0"/>
                  </a:moveTo>
                  <a:cubicBezTo>
                    <a:pt x="1" y="0"/>
                    <a:pt x="1" y="5551"/>
                    <a:pt x="3572" y="5551"/>
                  </a:cubicBezTo>
                  <a:cubicBezTo>
                    <a:pt x="7144" y="5551"/>
                    <a:pt x="7144" y="0"/>
                    <a:pt x="3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6"/>
            <p:cNvSpPr/>
            <p:nvPr/>
          </p:nvSpPr>
          <p:spPr>
            <a:xfrm>
              <a:off x="3544425" y="3350275"/>
              <a:ext cx="166075" cy="121125"/>
            </a:xfrm>
            <a:custGeom>
              <a:avLst/>
              <a:gdLst/>
              <a:ahLst/>
              <a:cxnLst/>
              <a:rect l="l" t="t" r="r" b="b"/>
              <a:pathLst>
                <a:path w="6643" h="4845" extrusionOk="0">
                  <a:moveTo>
                    <a:pt x="3126" y="0"/>
                  </a:moveTo>
                  <a:cubicBezTo>
                    <a:pt x="17" y="0"/>
                    <a:pt x="0" y="4845"/>
                    <a:pt x="3123" y="4845"/>
                  </a:cubicBezTo>
                  <a:cubicBezTo>
                    <a:pt x="3314" y="4845"/>
                    <a:pt x="3516" y="4826"/>
                    <a:pt x="3731" y="4788"/>
                  </a:cubicBezTo>
                  <a:lnTo>
                    <a:pt x="4367" y="4674"/>
                  </a:lnTo>
                  <a:cubicBezTo>
                    <a:pt x="6642" y="4265"/>
                    <a:pt x="6642" y="580"/>
                    <a:pt x="4367" y="170"/>
                  </a:cubicBezTo>
                  <a:lnTo>
                    <a:pt x="3731" y="57"/>
                  </a:lnTo>
                  <a:cubicBezTo>
                    <a:pt x="3517" y="18"/>
                    <a:pt x="3316" y="0"/>
                    <a:pt x="3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6"/>
            <p:cNvSpPr/>
            <p:nvPr/>
          </p:nvSpPr>
          <p:spPr>
            <a:xfrm>
              <a:off x="4353075" y="3522925"/>
              <a:ext cx="187700" cy="347900"/>
            </a:xfrm>
            <a:custGeom>
              <a:avLst/>
              <a:gdLst/>
              <a:ahLst/>
              <a:cxnLst/>
              <a:rect l="l" t="t" r="r" b="b"/>
              <a:pathLst>
                <a:path w="7508" h="13916" extrusionOk="0">
                  <a:moveTo>
                    <a:pt x="4508" y="0"/>
                  </a:moveTo>
                  <a:cubicBezTo>
                    <a:pt x="3298" y="0"/>
                    <a:pt x="2002" y="742"/>
                    <a:pt x="1570" y="1977"/>
                  </a:cubicBezTo>
                  <a:cubicBezTo>
                    <a:pt x="501" y="5139"/>
                    <a:pt x="1" y="8937"/>
                    <a:pt x="1206" y="12145"/>
                  </a:cubicBezTo>
                  <a:cubicBezTo>
                    <a:pt x="1614" y="13235"/>
                    <a:pt x="2657" y="13915"/>
                    <a:pt x="3686" y="13915"/>
                  </a:cubicBezTo>
                  <a:cubicBezTo>
                    <a:pt x="4439" y="13915"/>
                    <a:pt x="5184" y="13550"/>
                    <a:pt x="5665" y="12713"/>
                  </a:cubicBezTo>
                  <a:cubicBezTo>
                    <a:pt x="7485" y="9483"/>
                    <a:pt x="7508" y="5548"/>
                    <a:pt x="6871" y="1977"/>
                  </a:cubicBezTo>
                  <a:cubicBezTo>
                    <a:pt x="6612" y="599"/>
                    <a:pt x="5595" y="0"/>
                    <a:pt x="4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6"/>
            <p:cNvSpPr/>
            <p:nvPr/>
          </p:nvSpPr>
          <p:spPr>
            <a:xfrm>
              <a:off x="3884475" y="3526250"/>
              <a:ext cx="200775" cy="135950"/>
            </a:xfrm>
            <a:custGeom>
              <a:avLst/>
              <a:gdLst/>
              <a:ahLst/>
              <a:cxnLst/>
              <a:rect l="l" t="t" r="r" b="b"/>
              <a:pathLst>
                <a:path w="8031" h="5438" extrusionOk="0">
                  <a:moveTo>
                    <a:pt x="3385" y="1"/>
                  </a:moveTo>
                  <a:cubicBezTo>
                    <a:pt x="3083" y="1"/>
                    <a:pt x="2780" y="31"/>
                    <a:pt x="2480" y="92"/>
                  </a:cubicBezTo>
                  <a:cubicBezTo>
                    <a:pt x="1" y="479"/>
                    <a:pt x="319" y="3572"/>
                    <a:pt x="1866" y="4733"/>
                  </a:cubicBezTo>
                  <a:cubicBezTo>
                    <a:pt x="2640" y="5324"/>
                    <a:pt x="3527" y="5438"/>
                    <a:pt x="4482" y="5438"/>
                  </a:cubicBezTo>
                  <a:cubicBezTo>
                    <a:pt x="6984" y="5438"/>
                    <a:pt x="8031" y="1866"/>
                    <a:pt x="5733" y="638"/>
                  </a:cubicBezTo>
                  <a:cubicBezTo>
                    <a:pt x="5018" y="222"/>
                    <a:pt x="4206" y="1"/>
                    <a:pt x="3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6"/>
            <p:cNvSpPr/>
            <p:nvPr/>
          </p:nvSpPr>
          <p:spPr>
            <a:xfrm>
              <a:off x="4163150" y="4152950"/>
              <a:ext cx="244225" cy="149975"/>
            </a:xfrm>
            <a:custGeom>
              <a:avLst/>
              <a:gdLst/>
              <a:ahLst/>
              <a:cxnLst/>
              <a:rect l="l" t="t" r="r" b="b"/>
              <a:pathLst>
                <a:path w="9769" h="5999" extrusionOk="0">
                  <a:moveTo>
                    <a:pt x="3737" y="0"/>
                  </a:moveTo>
                  <a:cubicBezTo>
                    <a:pt x="3354" y="0"/>
                    <a:pt x="2960" y="54"/>
                    <a:pt x="2548" y="183"/>
                  </a:cubicBezTo>
                  <a:cubicBezTo>
                    <a:pt x="728" y="751"/>
                    <a:pt x="0" y="3026"/>
                    <a:pt x="1388" y="4459"/>
                  </a:cubicBezTo>
                  <a:cubicBezTo>
                    <a:pt x="2502" y="5597"/>
                    <a:pt x="3731" y="5733"/>
                    <a:pt x="5232" y="5961"/>
                  </a:cubicBezTo>
                  <a:cubicBezTo>
                    <a:pt x="5409" y="5986"/>
                    <a:pt x="5580" y="5999"/>
                    <a:pt x="5746" y="5999"/>
                  </a:cubicBezTo>
                  <a:cubicBezTo>
                    <a:pt x="8786" y="5999"/>
                    <a:pt x="9769" y="1828"/>
                    <a:pt x="6597" y="706"/>
                  </a:cubicBezTo>
                  <a:cubicBezTo>
                    <a:pt x="5618" y="347"/>
                    <a:pt x="4710" y="0"/>
                    <a:pt x="3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6"/>
            <p:cNvSpPr/>
            <p:nvPr/>
          </p:nvSpPr>
          <p:spPr>
            <a:xfrm>
              <a:off x="4896125" y="3932625"/>
              <a:ext cx="246525" cy="186950"/>
            </a:xfrm>
            <a:custGeom>
              <a:avLst/>
              <a:gdLst/>
              <a:ahLst/>
              <a:cxnLst/>
              <a:rect l="l" t="t" r="r" b="b"/>
              <a:pathLst>
                <a:path w="9861" h="7478" extrusionOk="0">
                  <a:moveTo>
                    <a:pt x="6107" y="1"/>
                  </a:moveTo>
                  <a:cubicBezTo>
                    <a:pt x="6029" y="1"/>
                    <a:pt x="5951" y="4"/>
                    <a:pt x="5872" y="11"/>
                  </a:cubicBezTo>
                  <a:cubicBezTo>
                    <a:pt x="4689" y="79"/>
                    <a:pt x="3665" y="215"/>
                    <a:pt x="2778" y="1102"/>
                  </a:cubicBezTo>
                  <a:cubicBezTo>
                    <a:pt x="2164" y="1717"/>
                    <a:pt x="1936" y="2445"/>
                    <a:pt x="1595" y="3195"/>
                  </a:cubicBezTo>
                  <a:cubicBezTo>
                    <a:pt x="1" y="4790"/>
                    <a:pt x="1099" y="7477"/>
                    <a:pt x="3079" y="7477"/>
                  </a:cubicBezTo>
                  <a:cubicBezTo>
                    <a:pt x="3472" y="7477"/>
                    <a:pt x="3899" y="7371"/>
                    <a:pt x="4348" y="7131"/>
                  </a:cubicBezTo>
                  <a:lnTo>
                    <a:pt x="4348" y="7131"/>
                  </a:lnTo>
                  <a:cubicBezTo>
                    <a:pt x="4283" y="7171"/>
                    <a:pt x="4476" y="7185"/>
                    <a:pt x="4761" y="7185"/>
                  </a:cubicBezTo>
                  <a:cubicBezTo>
                    <a:pt x="5280" y="7185"/>
                    <a:pt x="6103" y="7137"/>
                    <a:pt x="6236" y="7108"/>
                  </a:cubicBezTo>
                  <a:cubicBezTo>
                    <a:pt x="7441" y="6789"/>
                    <a:pt x="8124" y="5948"/>
                    <a:pt x="8715" y="4924"/>
                  </a:cubicBezTo>
                  <a:cubicBezTo>
                    <a:pt x="9860" y="2964"/>
                    <a:pt x="8468" y="1"/>
                    <a:pt x="6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6"/>
            <p:cNvSpPr/>
            <p:nvPr/>
          </p:nvSpPr>
          <p:spPr>
            <a:xfrm>
              <a:off x="4843300" y="3335850"/>
              <a:ext cx="214425" cy="225575"/>
            </a:xfrm>
            <a:custGeom>
              <a:avLst/>
              <a:gdLst/>
              <a:ahLst/>
              <a:cxnLst/>
              <a:rect l="l" t="t" r="r" b="b"/>
              <a:pathLst>
                <a:path w="8577" h="9023" extrusionOk="0">
                  <a:moveTo>
                    <a:pt x="4479" y="0"/>
                  </a:moveTo>
                  <a:cubicBezTo>
                    <a:pt x="4181" y="0"/>
                    <a:pt x="3883" y="43"/>
                    <a:pt x="3594" y="133"/>
                  </a:cubicBezTo>
                  <a:lnTo>
                    <a:pt x="3253" y="247"/>
                  </a:lnTo>
                  <a:cubicBezTo>
                    <a:pt x="1911" y="656"/>
                    <a:pt x="614" y="1703"/>
                    <a:pt x="341" y="3159"/>
                  </a:cubicBezTo>
                  <a:cubicBezTo>
                    <a:pt x="0" y="4592"/>
                    <a:pt x="182" y="6116"/>
                    <a:pt x="819" y="7435"/>
                  </a:cubicBezTo>
                  <a:cubicBezTo>
                    <a:pt x="1339" y="8563"/>
                    <a:pt x="2439" y="9023"/>
                    <a:pt x="3559" y="9023"/>
                  </a:cubicBezTo>
                  <a:cubicBezTo>
                    <a:pt x="4155" y="9023"/>
                    <a:pt x="4756" y="8893"/>
                    <a:pt x="5278" y="8663"/>
                  </a:cubicBezTo>
                  <a:cubicBezTo>
                    <a:pt x="6438" y="8163"/>
                    <a:pt x="7211" y="7276"/>
                    <a:pt x="7871" y="6229"/>
                  </a:cubicBezTo>
                  <a:cubicBezTo>
                    <a:pt x="8576" y="4978"/>
                    <a:pt x="8576" y="3432"/>
                    <a:pt x="7871" y="2180"/>
                  </a:cubicBezTo>
                  <a:lnTo>
                    <a:pt x="7666" y="1862"/>
                  </a:lnTo>
                  <a:cubicBezTo>
                    <a:pt x="7039" y="774"/>
                    <a:pt x="5755" y="0"/>
                    <a:pt x="4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6"/>
            <p:cNvSpPr/>
            <p:nvPr/>
          </p:nvSpPr>
          <p:spPr>
            <a:xfrm>
              <a:off x="4666925" y="3855150"/>
              <a:ext cx="191050" cy="163825"/>
            </a:xfrm>
            <a:custGeom>
              <a:avLst/>
              <a:gdLst/>
              <a:ahLst/>
              <a:cxnLst/>
              <a:rect l="l" t="t" r="r" b="b"/>
              <a:pathLst>
                <a:path w="7642" h="6553" extrusionOk="0">
                  <a:moveTo>
                    <a:pt x="3839" y="1"/>
                  </a:moveTo>
                  <a:cubicBezTo>
                    <a:pt x="1082" y="1"/>
                    <a:pt x="0" y="3857"/>
                    <a:pt x="1801" y="5657"/>
                  </a:cubicBezTo>
                  <a:cubicBezTo>
                    <a:pt x="2414" y="6271"/>
                    <a:pt x="3255" y="6553"/>
                    <a:pt x="4101" y="6553"/>
                  </a:cubicBezTo>
                  <a:cubicBezTo>
                    <a:pt x="5861" y="6553"/>
                    <a:pt x="7642" y="5334"/>
                    <a:pt x="7442" y="3337"/>
                  </a:cubicBezTo>
                  <a:lnTo>
                    <a:pt x="7419" y="2996"/>
                  </a:lnTo>
                  <a:cubicBezTo>
                    <a:pt x="7237" y="1290"/>
                    <a:pt x="6191" y="243"/>
                    <a:pt x="4485" y="61"/>
                  </a:cubicBezTo>
                  <a:lnTo>
                    <a:pt x="4144" y="16"/>
                  </a:lnTo>
                  <a:cubicBezTo>
                    <a:pt x="4040" y="6"/>
                    <a:pt x="3938" y="1"/>
                    <a:pt x="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6"/>
            <p:cNvSpPr/>
            <p:nvPr/>
          </p:nvSpPr>
          <p:spPr>
            <a:xfrm>
              <a:off x="5385250" y="3407400"/>
              <a:ext cx="250825" cy="194525"/>
            </a:xfrm>
            <a:custGeom>
              <a:avLst/>
              <a:gdLst/>
              <a:ahLst/>
              <a:cxnLst/>
              <a:rect l="l" t="t" r="r" b="b"/>
              <a:pathLst>
                <a:path w="10033" h="7781" extrusionOk="0">
                  <a:moveTo>
                    <a:pt x="5005" y="1"/>
                  </a:moveTo>
                  <a:cubicBezTo>
                    <a:pt x="1" y="1"/>
                    <a:pt x="1" y="7780"/>
                    <a:pt x="5005" y="7780"/>
                  </a:cubicBezTo>
                  <a:cubicBezTo>
                    <a:pt x="10032" y="7780"/>
                    <a:pt x="10032" y="1"/>
                    <a:pt x="5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6"/>
            <p:cNvSpPr/>
            <p:nvPr/>
          </p:nvSpPr>
          <p:spPr>
            <a:xfrm>
              <a:off x="5173125" y="3149225"/>
              <a:ext cx="186550" cy="328425"/>
            </a:xfrm>
            <a:custGeom>
              <a:avLst/>
              <a:gdLst/>
              <a:ahLst/>
              <a:cxnLst/>
              <a:rect l="l" t="t" r="r" b="b"/>
              <a:pathLst>
                <a:path w="7462" h="13137" extrusionOk="0">
                  <a:moveTo>
                    <a:pt x="3292" y="0"/>
                  </a:moveTo>
                  <a:cubicBezTo>
                    <a:pt x="2290" y="0"/>
                    <a:pt x="1320" y="655"/>
                    <a:pt x="1343" y="1980"/>
                  </a:cubicBezTo>
                  <a:cubicBezTo>
                    <a:pt x="1388" y="3663"/>
                    <a:pt x="1388" y="4891"/>
                    <a:pt x="751" y="6438"/>
                  </a:cubicBezTo>
                  <a:cubicBezTo>
                    <a:pt x="1" y="8121"/>
                    <a:pt x="137" y="10078"/>
                    <a:pt x="1138" y="11624"/>
                  </a:cubicBezTo>
                  <a:cubicBezTo>
                    <a:pt x="1716" y="12591"/>
                    <a:pt x="2825" y="13136"/>
                    <a:pt x="3906" y="13136"/>
                  </a:cubicBezTo>
                  <a:cubicBezTo>
                    <a:pt x="4910" y="13136"/>
                    <a:pt x="5889" y="12665"/>
                    <a:pt x="6393" y="11624"/>
                  </a:cubicBezTo>
                  <a:cubicBezTo>
                    <a:pt x="7234" y="9918"/>
                    <a:pt x="7462" y="8190"/>
                    <a:pt x="6598" y="6438"/>
                  </a:cubicBezTo>
                  <a:cubicBezTo>
                    <a:pt x="6347" y="5892"/>
                    <a:pt x="5915" y="5414"/>
                    <a:pt x="5733" y="4846"/>
                  </a:cubicBezTo>
                  <a:cubicBezTo>
                    <a:pt x="5437" y="3959"/>
                    <a:pt x="5506" y="2889"/>
                    <a:pt x="5437" y="1980"/>
                  </a:cubicBezTo>
                  <a:cubicBezTo>
                    <a:pt x="5346" y="666"/>
                    <a:pt x="4302" y="0"/>
                    <a:pt x="3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6"/>
            <p:cNvSpPr/>
            <p:nvPr/>
          </p:nvSpPr>
          <p:spPr>
            <a:xfrm>
              <a:off x="5200825" y="3921075"/>
              <a:ext cx="353350" cy="199425"/>
            </a:xfrm>
            <a:custGeom>
              <a:avLst/>
              <a:gdLst/>
              <a:ahLst/>
              <a:cxnLst/>
              <a:rect l="l" t="t" r="r" b="b"/>
              <a:pathLst>
                <a:path w="14134" h="7977" extrusionOk="0">
                  <a:moveTo>
                    <a:pt x="7050" y="0"/>
                  </a:moveTo>
                  <a:cubicBezTo>
                    <a:pt x="6033" y="0"/>
                    <a:pt x="5004" y="189"/>
                    <a:pt x="3988" y="518"/>
                  </a:cubicBezTo>
                  <a:cubicBezTo>
                    <a:pt x="3880" y="506"/>
                    <a:pt x="3774" y="501"/>
                    <a:pt x="3670" y="501"/>
                  </a:cubicBezTo>
                  <a:cubicBezTo>
                    <a:pt x="953" y="501"/>
                    <a:pt x="0" y="4398"/>
                    <a:pt x="2805" y="5341"/>
                  </a:cubicBezTo>
                  <a:cubicBezTo>
                    <a:pt x="4303" y="6922"/>
                    <a:pt x="6348" y="7976"/>
                    <a:pt x="8523" y="7976"/>
                  </a:cubicBezTo>
                  <a:cubicBezTo>
                    <a:pt x="8694" y="7976"/>
                    <a:pt x="8866" y="7970"/>
                    <a:pt x="9038" y="7956"/>
                  </a:cubicBezTo>
                  <a:cubicBezTo>
                    <a:pt x="12632" y="7683"/>
                    <a:pt x="14134" y="3066"/>
                    <a:pt x="10858" y="1041"/>
                  </a:cubicBezTo>
                  <a:cubicBezTo>
                    <a:pt x="9643" y="312"/>
                    <a:pt x="8356" y="0"/>
                    <a:pt x="7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6"/>
            <p:cNvSpPr/>
            <p:nvPr/>
          </p:nvSpPr>
          <p:spPr>
            <a:xfrm>
              <a:off x="5754325" y="3980375"/>
              <a:ext cx="271875" cy="188325"/>
            </a:xfrm>
            <a:custGeom>
              <a:avLst/>
              <a:gdLst/>
              <a:ahLst/>
              <a:cxnLst/>
              <a:rect l="l" t="t" r="r" b="b"/>
              <a:pathLst>
                <a:path w="10875" h="7533" extrusionOk="0">
                  <a:moveTo>
                    <a:pt x="5448" y="1"/>
                  </a:moveTo>
                  <a:cubicBezTo>
                    <a:pt x="4353" y="1"/>
                    <a:pt x="3268" y="334"/>
                    <a:pt x="2457" y="1058"/>
                  </a:cubicBezTo>
                  <a:cubicBezTo>
                    <a:pt x="410" y="1649"/>
                    <a:pt x="1" y="4834"/>
                    <a:pt x="1980" y="5744"/>
                  </a:cubicBezTo>
                  <a:cubicBezTo>
                    <a:pt x="2860" y="6900"/>
                    <a:pt x="4341" y="7532"/>
                    <a:pt x="5800" y="7532"/>
                  </a:cubicBezTo>
                  <a:cubicBezTo>
                    <a:pt x="6264" y="7532"/>
                    <a:pt x="6727" y="7468"/>
                    <a:pt x="7166" y="7336"/>
                  </a:cubicBezTo>
                  <a:cubicBezTo>
                    <a:pt x="10146" y="6449"/>
                    <a:pt x="10874" y="2263"/>
                    <a:pt x="8031" y="648"/>
                  </a:cubicBezTo>
                  <a:cubicBezTo>
                    <a:pt x="7260" y="227"/>
                    <a:pt x="6350" y="1"/>
                    <a:pt x="5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6"/>
            <p:cNvSpPr/>
            <p:nvPr/>
          </p:nvSpPr>
          <p:spPr>
            <a:xfrm>
              <a:off x="5580875" y="4411875"/>
              <a:ext cx="216700" cy="236975"/>
            </a:xfrm>
            <a:custGeom>
              <a:avLst/>
              <a:gdLst/>
              <a:ahLst/>
              <a:cxnLst/>
              <a:rect l="l" t="t" r="r" b="b"/>
              <a:pathLst>
                <a:path w="8668" h="9479" extrusionOk="0">
                  <a:moveTo>
                    <a:pt x="4482" y="0"/>
                  </a:moveTo>
                  <a:cubicBezTo>
                    <a:pt x="2851" y="0"/>
                    <a:pt x="1240" y="1214"/>
                    <a:pt x="615" y="2837"/>
                  </a:cubicBezTo>
                  <a:cubicBezTo>
                    <a:pt x="1" y="4452"/>
                    <a:pt x="456" y="6022"/>
                    <a:pt x="1184" y="7501"/>
                  </a:cubicBezTo>
                  <a:cubicBezTo>
                    <a:pt x="1814" y="8762"/>
                    <a:pt x="3276" y="9478"/>
                    <a:pt x="4670" y="9478"/>
                  </a:cubicBezTo>
                  <a:cubicBezTo>
                    <a:pt x="4986" y="9478"/>
                    <a:pt x="5298" y="9442"/>
                    <a:pt x="5597" y="9366"/>
                  </a:cubicBezTo>
                  <a:cubicBezTo>
                    <a:pt x="7371" y="8888"/>
                    <a:pt x="8372" y="7319"/>
                    <a:pt x="8508" y="5567"/>
                  </a:cubicBezTo>
                  <a:cubicBezTo>
                    <a:pt x="8668" y="3816"/>
                    <a:pt x="8099" y="2428"/>
                    <a:pt x="6939" y="1131"/>
                  </a:cubicBezTo>
                  <a:cubicBezTo>
                    <a:pt x="6208" y="338"/>
                    <a:pt x="5342" y="0"/>
                    <a:pt x="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6"/>
            <p:cNvSpPr/>
            <p:nvPr/>
          </p:nvSpPr>
          <p:spPr>
            <a:xfrm>
              <a:off x="5731675" y="3595750"/>
              <a:ext cx="242750" cy="181425"/>
            </a:xfrm>
            <a:custGeom>
              <a:avLst/>
              <a:gdLst/>
              <a:ahLst/>
              <a:cxnLst/>
              <a:rect l="l" t="t" r="r" b="b"/>
              <a:pathLst>
                <a:path w="9710" h="7257" extrusionOk="0">
                  <a:moveTo>
                    <a:pt x="5615" y="0"/>
                  </a:moveTo>
                  <a:cubicBezTo>
                    <a:pt x="5329" y="0"/>
                    <a:pt x="5025" y="35"/>
                    <a:pt x="4706" y="110"/>
                  </a:cubicBezTo>
                  <a:cubicBezTo>
                    <a:pt x="3068" y="474"/>
                    <a:pt x="2249" y="1407"/>
                    <a:pt x="1293" y="2726"/>
                  </a:cubicBezTo>
                  <a:cubicBezTo>
                    <a:pt x="0" y="4532"/>
                    <a:pt x="1723" y="7256"/>
                    <a:pt x="3806" y="7256"/>
                  </a:cubicBezTo>
                  <a:cubicBezTo>
                    <a:pt x="3848" y="7256"/>
                    <a:pt x="3890" y="7255"/>
                    <a:pt x="3932" y="7253"/>
                  </a:cubicBezTo>
                  <a:cubicBezTo>
                    <a:pt x="5570" y="7184"/>
                    <a:pt x="6707" y="6889"/>
                    <a:pt x="7913" y="5729"/>
                  </a:cubicBezTo>
                  <a:lnTo>
                    <a:pt x="7845" y="5638"/>
                  </a:lnTo>
                  <a:cubicBezTo>
                    <a:pt x="9710" y="3669"/>
                    <a:pt x="8554" y="0"/>
                    <a:pt x="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6"/>
            <p:cNvSpPr/>
            <p:nvPr/>
          </p:nvSpPr>
          <p:spPr>
            <a:xfrm>
              <a:off x="5104900" y="3659900"/>
              <a:ext cx="147875" cy="114325"/>
            </a:xfrm>
            <a:custGeom>
              <a:avLst/>
              <a:gdLst/>
              <a:ahLst/>
              <a:cxnLst/>
              <a:rect l="l" t="t" r="r" b="b"/>
              <a:pathLst>
                <a:path w="5915" h="4573" extrusionOk="0">
                  <a:moveTo>
                    <a:pt x="2957" y="1"/>
                  </a:moveTo>
                  <a:cubicBezTo>
                    <a:pt x="0" y="1"/>
                    <a:pt x="0" y="4573"/>
                    <a:pt x="2957" y="4573"/>
                  </a:cubicBezTo>
                  <a:cubicBezTo>
                    <a:pt x="5892" y="4573"/>
                    <a:pt x="5914" y="1"/>
                    <a:pt x="2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6"/>
            <p:cNvSpPr/>
            <p:nvPr/>
          </p:nvSpPr>
          <p:spPr>
            <a:xfrm>
              <a:off x="5576900" y="3102725"/>
              <a:ext cx="223525" cy="187425"/>
            </a:xfrm>
            <a:custGeom>
              <a:avLst/>
              <a:gdLst/>
              <a:ahLst/>
              <a:cxnLst/>
              <a:rect l="l" t="t" r="r" b="b"/>
              <a:pathLst>
                <a:path w="8941" h="7497" extrusionOk="0">
                  <a:moveTo>
                    <a:pt x="5085" y="1"/>
                  </a:moveTo>
                  <a:cubicBezTo>
                    <a:pt x="4214" y="1"/>
                    <a:pt x="3344" y="325"/>
                    <a:pt x="2662" y="973"/>
                  </a:cubicBezTo>
                  <a:cubicBezTo>
                    <a:pt x="1092" y="2452"/>
                    <a:pt x="1" y="6342"/>
                    <a:pt x="2798" y="7252"/>
                  </a:cubicBezTo>
                  <a:cubicBezTo>
                    <a:pt x="3263" y="7417"/>
                    <a:pt x="3740" y="7496"/>
                    <a:pt x="4211" y="7496"/>
                  </a:cubicBezTo>
                  <a:cubicBezTo>
                    <a:pt x="5493" y="7496"/>
                    <a:pt x="6725" y="6906"/>
                    <a:pt x="7507" y="5841"/>
                  </a:cubicBezTo>
                  <a:cubicBezTo>
                    <a:pt x="8622" y="4363"/>
                    <a:pt x="8940" y="2406"/>
                    <a:pt x="7507" y="973"/>
                  </a:cubicBezTo>
                  <a:cubicBezTo>
                    <a:pt x="6825" y="325"/>
                    <a:pt x="5955" y="1"/>
                    <a:pt x="5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6"/>
            <p:cNvSpPr/>
            <p:nvPr/>
          </p:nvSpPr>
          <p:spPr>
            <a:xfrm>
              <a:off x="4744225" y="4350900"/>
              <a:ext cx="212850" cy="272900"/>
            </a:xfrm>
            <a:custGeom>
              <a:avLst/>
              <a:gdLst/>
              <a:ahLst/>
              <a:cxnLst/>
              <a:rect l="l" t="t" r="r" b="b"/>
              <a:pathLst>
                <a:path w="8514" h="10916" extrusionOk="0">
                  <a:moveTo>
                    <a:pt x="2737" y="0"/>
                  </a:moveTo>
                  <a:cubicBezTo>
                    <a:pt x="1353" y="0"/>
                    <a:pt x="0" y="1479"/>
                    <a:pt x="779" y="3161"/>
                  </a:cubicBezTo>
                  <a:cubicBezTo>
                    <a:pt x="1325" y="4366"/>
                    <a:pt x="1916" y="5572"/>
                    <a:pt x="2439" y="6800"/>
                  </a:cubicBezTo>
                  <a:cubicBezTo>
                    <a:pt x="2985" y="8097"/>
                    <a:pt x="3304" y="9257"/>
                    <a:pt x="4350" y="10235"/>
                  </a:cubicBezTo>
                  <a:cubicBezTo>
                    <a:pt x="4857" y="10710"/>
                    <a:pt x="5416" y="10915"/>
                    <a:pt x="5950" y="10915"/>
                  </a:cubicBezTo>
                  <a:cubicBezTo>
                    <a:pt x="7312" y="10915"/>
                    <a:pt x="8514" y="9584"/>
                    <a:pt x="8285" y="7983"/>
                  </a:cubicBezTo>
                  <a:cubicBezTo>
                    <a:pt x="8081" y="6618"/>
                    <a:pt x="7216" y="5618"/>
                    <a:pt x="6511" y="4480"/>
                  </a:cubicBezTo>
                  <a:cubicBezTo>
                    <a:pt x="5806" y="3320"/>
                    <a:pt x="5146" y="2205"/>
                    <a:pt x="4464" y="1068"/>
                  </a:cubicBezTo>
                  <a:cubicBezTo>
                    <a:pt x="4019" y="314"/>
                    <a:pt x="3374" y="0"/>
                    <a:pt x="2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6"/>
            <p:cNvSpPr/>
            <p:nvPr/>
          </p:nvSpPr>
          <p:spPr>
            <a:xfrm>
              <a:off x="3826475" y="4462325"/>
              <a:ext cx="271850" cy="211000"/>
            </a:xfrm>
            <a:custGeom>
              <a:avLst/>
              <a:gdLst/>
              <a:ahLst/>
              <a:cxnLst/>
              <a:rect l="l" t="t" r="r" b="b"/>
              <a:pathLst>
                <a:path w="10874" h="8440" extrusionOk="0">
                  <a:moveTo>
                    <a:pt x="5437" y="0"/>
                  </a:moveTo>
                  <a:cubicBezTo>
                    <a:pt x="1" y="0"/>
                    <a:pt x="1" y="8440"/>
                    <a:pt x="5437" y="8440"/>
                  </a:cubicBezTo>
                  <a:cubicBezTo>
                    <a:pt x="10874" y="8440"/>
                    <a:pt x="10874" y="0"/>
                    <a:pt x="5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6"/>
            <p:cNvSpPr/>
            <p:nvPr/>
          </p:nvSpPr>
          <p:spPr>
            <a:xfrm>
              <a:off x="2341075" y="4212675"/>
              <a:ext cx="229775" cy="177450"/>
            </a:xfrm>
            <a:custGeom>
              <a:avLst/>
              <a:gdLst/>
              <a:ahLst/>
              <a:cxnLst/>
              <a:rect l="l" t="t" r="r" b="b"/>
              <a:pathLst>
                <a:path w="9191" h="7098" extrusionOk="0">
                  <a:moveTo>
                    <a:pt x="4595" y="0"/>
                  </a:moveTo>
                  <a:cubicBezTo>
                    <a:pt x="0" y="0"/>
                    <a:pt x="0" y="7098"/>
                    <a:pt x="4595" y="7098"/>
                  </a:cubicBezTo>
                  <a:cubicBezTo>
                    <a:pt x="9190" y="7098"/>
                    <a:pt x="9167" y="0"/>
                    <a:pt x="4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6"/>
            <p:cNvSpPr/>
            <p:nvPr/>
          </p:nvSpPr>
          <p:spPr>
            <a:xfrm>
              <a:off x="3104825" y="4105200"/>
              <a:ext cx="183700" cy="142750"/>
            </a:xfrm>
            <a:custGeom>
              <a:avLst/>
              <a:gdLst/>
              <a:ahLst/>
              <a:cxnLst/>
              <a:rect l="l" t="t" r="r" b="b"/>
              <a:pathLst>
                <a:path w="7348" h="5710" extrusionOk="0">
                  <a:moveTo>
                    <a:pt x="3685" y="0"/>
                  </a:moveTo>
                  <a:cubicBezTo>
                    <a:pt x="0" y="0"/>
                    <a:pt x="0" y="5710"/>
                    <a:pt x="3685" y="5710"/>
                  </a:cubicBezTo>
                  <a:cubicBezTo>
                    <a:pt x="7348" y="5710"/>
                    <a:pt x="7348" y="0"/>
                    <a:pt x="3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26"/>
          <p:cNvSpPr/>
          <p:nvPr/>
        </p:nvSpPr>
        <p:spPr>
          <a:xfrm>
            <a:off x="6808164" y="-245894"/>
            <a:ext cx="3193865" cy="1725391"/>
          </a:xfrm>
          <a:custGeom>
            <a:avLst/>
            <a:gdLst/>
            <a:ahLst/>
            <a:cxnLst/>
            <a:rect l="l" t="t" r="r" b="b"/>
            <a:pathLst>
              <a:path w="172176" h="93013" extrusionOk="0">
                <a:moveTo>
                  <a:pt x="13424" y="1"/>
                </a:moveTo>
                <a:cubicBezTo>
                  <a:pt x="6875" y="1"/>
                  <a:pt x="1" y="7379"/>
                  <a:pt x="918" y="15924"/>
                </a:cubicBezTo>
                <a:cubicBezTo>
                  <a:pt x="1532" y="21520"/>
                  <a:pt x="4876" y="27298"/>
                  <a:pt x="9653" y="29891"/>
                </a:cubicBezTo>
                <a:cubicBezTo>
                  <a:pt x="11675" y="30994"/>
                  <a:pt x="14155" y="31195"/>
                  <a:pt x="16658" y="31195"/>
                </a:cubicBezTo>
                <a:cubicBezTo>
                  <a:pt x="18084" y="31195"/>
                  <a:pt x="19518" y="31130"/>
                  <a:pt x="20878" y="31130"/>
                </a:cubicBezTo>
                <a:cubicBezTo>
                  <a:pt x="23334" y="31130"/>
                  <a:pt x="25551" y="31341"/>
                  <a:pt x="27055" y="32530"/>
                </a:cubicBezTo>
                <a:cubicBezTo>
                  <a:pt x="32196" y="36647"/>
                  <a:pt x="21641" y="50637"/>
                  <a:pt x="33174" y="57166"/>
                </a:cubicBezTo>
                <a:cubicBezTo>
                  <a:pt x="34809" y="58091"/>
                  <a:pt x="36338" y="58421"/>
                  <a:pt x="37796" y="58421"/>
                </a:cubicBezTo>
                <a:cubicBezTo>
                  <a:pt x="41411" y="58421"/>
                  <a:pt x="44594" y="56394"/>
                  <a:pt x="47908" y="56394"/>
                </a:cubicBezTo>
                <a:cubicBezTo>
                  <a:pt x="48482" y="56394"/>
                  <a:pt x="49059" y="56455"/>
                  <a:pt x="49643" y="56597"/>
                </a:cubicBezTo>
                <a:cubicBezTo>
                  <a:pt x="61199" y="59418"/>
                  <a:pt x="53942" y="66356"/>
                  <a:pt x="56808" y="74363"/>
                </a:cubicBezTo>
                <a:cubicBezTo>
                  <a:pt x="59096" y="80762"/>
                  <a:pt x="64139" y="83660"/>
                  <a:pt x="69661" y="83660"/>
                </a:cubicBezTo>
                <a:cubicBezTo>
                  <a:pt x="72816" y="83660"/>
                  <a:pt x="76126" y="82715"/>
                  <a:pt x="79169" y="80937"/>
                </a:cubicBezTo>
                <a:cubicBezTo>
                  <a:pt x="85309" y="77360"/>
                  <a:pt x="88766" y="71995"/>
                  <a:pt x="92323" y="71995"/>
                </a:cubicBezTo>
                <a:cubicBezTo>
                  <a:pt x="94353" y="71995"/>
                  <a:pt x="96416" y="73743"/>
                  <a:pt x="99028" y="78571"/>
                </a:cubicBezTo>
                <a:cubicBezTo>
                  <a:pt x="101757" y="83598"/>
                  <a:pt x="104282" y="89194"/>
                  <a:pt x="110856" y="91856"/>
                </a:cubicBezTo>
                <a:cubicBezTo>
                  <a:pt x="112729" y="92609"/>
                  <a:pt x="114750" y="93012"/>
                  <a:pt x="116765" y="93012"/>
                </a:cubicBezTo>
                <a:cubicBezTo>
                  <a:pt x="118520" y="93012"/>
                  <a:pt x="120270" y="92706"/>
                  <a:pt x="121912" y="92060"/>
                </a:cubicBezTo>
                <a:cubicBezTo>
                  <a:pt x="128486" y="89467"/>
                  <a:pt x="128213" y="81733"/>
                  <a:pt x="132876" y="79003"/>
                </a:cubicBezTo>
                <a:cubicBezTo>
                  <a:pt x="134160" y="78244"/>
                  <a:pt x="135425" y="77925"/>
                  <a:pt x="136686" y="77925"/>
                </a:cubicBezTo>
                <a:cubicBezTo>
                  <a:pt x="143268" y="77925"/>
                  <a:pt x="149760" y="86601"/>
                  <a:pt x="158416" y="86601"/>
                </a:cubicBezTo>
                <a:cubicBezTo>
                  <a:pt x="160623" y="86601"/>
                  <a:pt x="162970" y="86037"/>
                  <a:pt x="165496" y="84622"/>
                </a:cubicBezTo>
                <a:cubicBezTo>
                  <a:pt x="172175" y="80875"/>
                  <a:pt x="169959" y="72972"/>
                  <a:pt x="162077" y="72972"/>
                </a:cubicBezTo>
                <a:cubicBezTo>
                  <a:pt x="161155" y="72972"/>
                  <a:pt x="160154" y="73080"/>
                  <a:pt x="159081" y="73316"/>
                </a:cubicBezTo>
                <a:cubicBezTo>
                  <a:pt x="158715" y="73397"/>
                  <a:pt x="158347" y="73435"/>
                  <a:pt x="157976" y="73435"/>
                </a:cubicBezTo>
                <a:cubicBezTo>
                  <a:pt x="150852" y="73435"/>
                  <a:pt x="142851" y="59325"/>
                  <a:pt x="135074" y="59325"/>
                </a:cubicBezTo>
                <a:cubicBezTo>
                  <a:pt x="134675" y="59325"/>
                  <a:pt x="134275" y="59362"/>
                  <a:pt x="133877" y="59440"/>
                </a:cubicBezTo>
                <a:cubicBezTo>
                  <a:pt x="124869" y="61192"/>
                  <a:pt x="125779" y="71906"/>
                  <a:pt x="120251" y="74295"/>
                </a:cubicBezTo>
                <a:cubicBezTo>
                  <a:pt x="119428" y="74650"/>
                  <a:pt x="118631" y="74813"/>
                  <a:pt x="117855" y="74813"/>
                </a:cubicBezTo>
                <a:cubicBezTo>
                  <a:pt x="109695" y="74813"/>
                  <a:pt x="103883" y="56807"/>
                  <a:pt x="94183" y="55664"/>
                </a:cubicBezTo>
                <a:cubicBezTo>
                  <a:pt x="93938" y="55636"/>
                  <a:pt x="93686" y="55623"/>
                  <a:pt x="93430" y="55623"/>
                </a:cubicBezTo>
                <a:cubicBezTo>
                  <a:pt x="86556" y="55623"/>
                  <a:pt x="75789" y="65324"/>
                  <a:pt x="72873" y="65324"/>
                </a:cubicBezTo>
                <a:cubicBezTo>
                  <a:pt x="72806" y="65324"/>
                  <a:pt x="72744" y="65319"/>
                  <a:pt x="72686" y="65309"/>
                </a:cubicBezTo>
                <a:cubicBezTo>
                  <a:pt x="67022" y="64308"/>
                  <a:pt x="73824" y="49522"/>
                  <a:pt x="66294" y="43449"/>
                </a:cubicBezTo>
                <a:cubicBezTo>
                  <a:pt x="63998" y="41595"/>
                  <a:pt x="61334" y="41044"/>
                  <a:pt x="58636" y="41044"/>
                </a:cubicBezTo>
                <a:cubicBezTo>
                  <a:pt x="54692" y="41044"/>
                  <a:pt x="50674" y="42220"/>
                  <a:pt x="47621" y="42220"/>
                </a:cubicBezTo>
                <a:cubicBezTo>
                  <a:pt x="45126" y="42220"/>
                  <a:pt x="43276" y="41435"/>
                  <a:pt x="42637" y="38581"/>
                </a:cubicBezTo>
                <a:cubicBezTo>
                  <a:pt x="41181" y="32007"/>
                  <a:pt x="49643" y="25342"/>
                  <a:pt x="42955" y="18199"/>
                </a:cubicBezTo>
                <a:cubicBezTo>
                  <a:pt x="41467" y="16620"/>
                  <a:pt x="37463" y="14421"/>
                  <a:pt x="32834" y="14421"/>
                </a:cubicBezTo>
                <a:cubicBezTo>
                  <a:pt x="30530" y="14421"/>
                  <a:pt x="28071" y="14966"/>
                  <a:pt x="25690" y="16402"/>
                </a:cubicBezTo>
                <a:cubicBezTo>
                  <a:pt x="23977" y="17225"/>
                  <a:pt x="22634" y="17583"/>
                  <a:pt x="21586" y="17583"/>
                </a:cubicBezTo>
                <a:cubicBezTo>
                  <a:pt x="14867" y="17583"/>
                  <a:pt x="20261" y="2862"/>
                  <a:pt x="17978" y="1366"/>
                </a:cubicBezTo>
                <a:cubicBezTo>
                  <a:pt x="16554" y="427"/>
                  <a:pt x="14999" y="1"/>
                  <a:pt x="13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6"/>
          <p:cNvSpPr/>
          <p:nvPr/>
        </p:nvSpPr>
        <p:spPr>
          <a:xfrm rot="6501944">
            <a:off x="161204" y="-2047474"/>
            <a:ext cx="3292709" cy="3815513"/>
          </a:xfrm>
          <a:custGeom>
            <a:avLst/>
            <a:gdLst/>
            <a:ahLst/>
            <a:cxnLst/>
            <a:rect l="l" t="t" r="r" b="b"/>
            <a:pathLst>
              <a:path w="132415" h="153493" extrusionOk="0">
                <a:moveTo>
                  <a:pt x="65330" y="1"/>
                </a:moveTo>
                <a:cubicBezTo>
                  <a:pt x="60091" y="1"/>
                  <a:pt x="54855" y="737"/>
                  <a:pt x="49841" y="2215"/>
                </a:cubicBezTo>
                <a:cubicBezTo>
                  <a:pt x="32507" y="7333"/>
                  <a:pt x="20815" y="24531"/>
                  <a:pt x="2753" y="27237"/>
                </a:cubicBezTo>
                <a:cubicBezTo>
                  <a:pt x="2685" y="27195"/>
                  <a:pt x="2609" y="27174"/>
                  <a:pt x="2536" y="27174"/>
                </a:cubicBezTo>
                <a:cubicBezTo>
                  <a:pt x="2416" y="27174"/>
                  <a:pt x="2301" y="27229"/>
                  <a:pt x="2230" y="27328"/>
                </a:cubicBezTo>
                <a:cubicBezTo>
                  <a:pt x="1661" y="27465"/>
                  <a:pt x="1320" y="27988"/>
                  <a:pt x="1411" y="28534"/>
                </a:cubicBezTo>
                <a:cubicBezTo>
                  <a:pt x="183" y="30923"/>
                  <a:pt x="274" y="34153"/>
                  <a:pt x="137" y="36700"/>
                </a:cubicBezTo>
                <a:cubicBezTo>
                  <a:pt x="1" y="40386"/>
                  <a:pt x="206" y="44093"/>
                  <a:pt x="774" y="47733"/>
                </a:cubicBezTo>
                <a:cubicBezTo>
                  <a:pt x="774" y="47847"/>
                  <a:pt x="820" y="47938"/>
                  <a:pt x="865" y="48051"/>
                </a:cubicBezTo>
                <a:cubicBezTo>
                  <a:pt x="865" y="48727"/>
                  <a:pt x="1499" y="49293"/>
                  <a:pt x="2133" y="49293"/>
                </a:cubicBezTo>
                <a:cubicBezTo>
                  <a:pt x="2460" y="49293"/>
                  <a:pt x="2786" y="49143"/>
                  <a:pt x="3026" y="48779"/>
                </a:cubicBezTo>
                <a:cubicBezTo>
                  <a:pt x="14302" y="31159"/>
                  <a:pt x="34018" y="21045"/>
                  <a:pt x="53956" y="21045"/>
                </a:cubicBezTo>
                <a:cubicBezTo>
                  <a:pt x="64829" y="21045"/>
                  <a:pt x="75768" y="24053"/>
                  <a:pt x="85440" y="30490"/>
                </a:cubicBezTo>
                <a:cubicBezTo>
                  <a:pt x="99134" y="39589"/>
                  <a:pt x="106323" y="53738"/>
                  <a:pt x="105481" y="70162"/>
                </a:cubicBezTo>
                <a:cubicBezTo>
                  <a:pt x="104594" y="87018"/>
                  <a:pt x="97451" y="102941"/>
                  <a:pt x="97519" y="119888"/>
                </a:cubicBezTo>
                <a:cubicBezTo>
                  <a:pt x="97565" y="133013"/>
                  <a:pt x="103115" y="148823"/>
                  <a:pt x="116673" y="153463"/>
                </a:cubicBezTo>
                <a:cubicBezTo>
                  <a:pt x="116745" y="153483"/>
                  <a:pt x="116817" y="153492"/>
                  <a:pt x="116888" y="153492"/>
                </a:cubicBezTo>
                <a:cubicBezTo>
                  <a:pt x="117313" y="153492"/>
                  <a:pt x="117703" y="153161"/>
                  <a:pt x="117742" y="152713"/>
                </a:cubicBezTo>
                <a:lnTo>
                  <a:pt x="125817" y="149346"/>
                </a:lnTo>
                <a:cubicBezTo>
                  <a:pt x="127319" y="148709"/>
                  <a:pt x="129389" y="148231"/>
                  <a:pt x="130844" y="147231"/>
                </a:cubicBezTo>
                <a:cubicBezTo>
                  <a:pt x="131208" y="147208"/>
                  <a:pt x="131504" y="146958"/>
                  <a:pt x="131618" y="146616"/>
                </a:cubicBezTo>
                <a:cubicBezTo>
                  <a:pt x="131868" y="146366"/>
                  <a:pt x="132096" y="146070"/>
                  <a:pt x="132255" y="145775"/>
                </a:cubicBezTo>
                <a:cubicBezTo>
                  <a:pt x="132414" y="145547"/>
                  <a:pt x="132323" y="145229"/>
                  <a:pt x="132050" y="145138"/>
                </a:cubicBezTo>
                <a:cubicBezTo>
                  <a:pt x="131686" y="145016"/>
                  <a:pt x="131302" y="144966"/>
                  <a:pt x="130911" y="144966"/>
                </a:cubicBezTo>
                <a:cubicBezTo>
                  <a:pt x="130716" y="144966"/>
                  <a:pt x="130518" y="144979"/>
                  <a:pt x="130321" y="145001"/>
                </a:cubicBezTo>
                <a:cubicBezTo>
                  <a:pt x="116855" y="133923"/>
                  <a:pt x="108256" y="118864"/>
                  <a:pt x="109758" y="100871"/>
                </a:cubicBezTo>
                <a:cubicBezTo>
                  <a:pt x="111282" y="82309"/>
                  <a:pt x="121086" y="64976"/>
                  <a:pt x="118311" y="46004"/>
                </a:cubicBezTo>
                <a:cubicBezTo>
                  <a:pt x="116150" y="31241"/>
                  <a:pt x="107710" y="17479"/>
                  <a:pt x="95404" y="9039"/>
                </a:cubicBezTo>
                <a:cubicBezTo>
                  <a:pt x="86609" y="3034"/>
                  <a:pt x="75967" y="1"/>
                  <a:pt x="65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6"/>
          <p:cNvSpPr/>
          <p:nvPr/>
        </p:nvSpPr>
        <p:spPr>
          <a:xfrm flipH="1">
            <a:off x="6808185" y="3692603"/>
            <a:ext cx="2874141" cy="2253974"/>
          </a:xfrm>
          <a:custGeom>
            <a:avLst/>
            <a:gdLst/>
            <a:ahLst/>
            <a:cxnLst/>
            <a:rect l="l" t="t" r="r" b="b"/>
            <a:pathLst>
              <a:path w="116362" h="91254" extrusionOk="0">
                <a:moveTo>
                  <a:pt x="76003" y="1"/>
                </a:moveTo>
                <a:cubicBezTo>
                  <a:pt x="75144" y="1"/>
                  <a:pt x="74284" y="39"/>
                  <a:pt x="73425" y="120"/>
                </a:cubicBezTo>
                <a:cubicBezTo>
                  <a:pt x="66074" y="798"/>
                  <a:pt x="59402" y="4514"/>
                  <a:pt x="52377" y="6874"/>
                </a:cubicBezTo>
                <a:cubicBezTo>
                  <a:pt x="45053" y="9342"/>
                  <a:pt x="37296" y="10346"/>
                  <a:pt x="29647" y="11404"/>
                </a:cubicBezTo>
                <a:cubicBezTo>
                  <a:pt x="26365" y="11865"/>
                  <a:pt x="22757" y="12489"/>
                  <a:pt x="20587" y="15011"/>
                </a:cubicBezTo>
                <a:cubicBezTo>
                  <a:pt x="19746" y="16096"/>
                  <a:pt x="19123" y="17317"/>
                  <a:pt x="18716" y="18619"/>
                </a:cubicBezTo>
                <a:cubicBezTo>
                  <a:pt x="16275" y="25671"/>
                  <a:pt x="543" y="40589"/>
                  <a:pt x="353" y="48048"/>
                </a:cubicBezTo>
                <a:cubicBezTo>
                  <a:pt x="0" y="60959"/>
                  <a:pt x="13155" y="66329"/>
                  <a:pt x="12043" y="79213"/>
                </a:cubicBezTo>
                <a:lnTo>
                  <a:pt x="12043" y="79240"/>
                </a:lnTo>
                <a:cubicBezTo>
                  <a:pt x="11859" y="81578"/>
                  <a:pt x="13710" y="83559"/>
                  <a:pt x="16044" y="83559"/>
                </a:cubicBezTo>
                <a:cubicBezTo>
                  <a:pt x="16121" y="83559"/>
                  <a:pt x="16197" y="83557"/>
                  <a:pt x="16275" y="83553"/>
                </a:cubicBezTo>
                <a:lnTo>
                  <a:pt x="38408" y="89222"/>
                </a:lnTo>
                <a:cubicBezTo>
                  <a:pt x="43731" y="90584"/>
                  <a:pt x="49152" y="91253"/>
                  <a:pt x="54545" y="91253"/>
                </a:cubicBezTo>
                <a:cubicBezTo>
                  <a:pt x="67952" y="91253"/>
                  <a:pt x="81189" y="87116"/>
                  <a:pt x="92330" y="79186"/>
                </a:cubicBezTo>
                <a:lnTo>
                  <a:pt x="92547" y="79023"/>
                </a:lnTo>
                <a:cubicBezTo>
                  <a:pt x="98351" y="73571"/>
                  <a:pt x="103451" y="67414"/>
                  <a:pt x="108523" y="61284"/>
                </a:cubicBezTo>
                <a:lnTo>
                  <a:pt x="108604" y="61176"/>
                </a:lnTo>
                <a:cubicBezTo>
                  <a:pt x="113758" y="54965"/>
                  <a:pt x="116362" y="47017"/>
                  <a:pt x="115928" y="38961"/>
                </a:cubicBezTo>
                <a:lnTo>
                  <a:pt x="115819" y="36981"/>
                </a:lnTo>
                <a:cubicBezTo>
                  <a:pt x="115060" y="22253"/>
                  <a:pt x="105838" y="9261"/>
                  <a:pt x="92194" y="3701"/>
                </a:cubicBezTo>
                <a:lnTo>
                  <a:pt x="91923" y="3592"/>
                </a:lnTo>
                <a:cubicBezTo>
                  <a:pt x="86861" y="1553"/>
                  <a:pt x="81456" y="1"/>
                  <a:pt x="760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6"/>
          <p:cNvSpPr/>
          <p:nvPr/>
        </p:nvSpPr>
        <p:spPr>
          <a:xfrm rot="-750160" flipH="1">
            <a:off x="5959216" y="4433332"/>
            <a:ext cx="4126400" cy="1079377"/>
          </a:xfrm>
          <a:custGeom>
            <a:avLst/>
            <a:gdLst/>
            <a:ahLst/>
            <a:cxnLst/>
            <a:rect l="l" t="t" r="r" b="b"/>
            <a:pathLst>
              <a:path w="82675" h="21626" extrusionOk="0">
                <a:moveTo>
                  <a:pt x="51100" y="1"/>
                </a:moveTo>
                <a:cubicBezTo>
                  <a:pt x="49331" y="1"/>
                  <a:pt x="47612" y="84"/>
                  <a:pt x="45978" y="239"/>
                </a:cubicBezTo>
                <a:cubicBezTo>
                  <a:pt x="37786" y="999"/>
                  <a:pt x="29839" y="3657"/>
                  <a:pt x="22461" y="7156"/>
                </a:cubicBezTo>
                <a:cubicBezTo>
                  <a:pt x="15002" y="10682"/>
                  <a:pt x="7191" y="14940"/>
                  <a:pt x="762" y="20121"/>
                </a:cubicBezTo>
                <a:cubicBezTo>
                  <a:pt x="0" y="20614"/>
                  <a:pt x="497" y="21625"/>
                  <a:pt x="1213" y="21625"/>
                </a:cubicBezTo>
                <a:cubicBezTo>
                  <a:pt x="1364" y="21625"/>
                  <a:pt x="1524" y="21581"/>
                  <a:pt x="1684" y="21477"/>
                </a:cubicBezTo>
                <a:cubicBezTo>
                  <a:pt x="8899" y="17381"/>
                  <a:pt x="15518" y="12445"/>
                  <a:pt x="23058" y="8864"/>
                </a:cubicBezTo>
                <a:cubicBezTo>
                  <a:pt x="29920" y="5610"/>
                  <a:pt x="37244" y="3087"/>
                  <a:pt x="44784" y="2192"/>
                </a:cubicBezTo>
                <a:cubicBezTo>
                  <a:pt x="46849" y="1930"/>
                  <a:pt x="48924" y="1799"/>
                  <a:pt x="50997" y="1799"/>
                </a:cubicBezTo>
                <a:cubicBezTo>
                  <a:pt x="55570" y="1799"/>
                  <a:pt x="60134" y="2433"/>
                  <a:pt x="64558" y="3684"/>
                </a:cubicBezTo>
                <a:cubicBezTo>
                  <a:pt x="71311" y="5637"/>
                  <a:pt x="76492" y="9461"/>
                  <a:pt x="81944" y="13692"/>
                </a:cubicBezTo>
                <a:cubicBezTo>
                  <a:pt x="82018" y="13754"/>
                  <a:pt x="82099" y="13781"/>
                  <a:pt x="82178" y="13781"/>
                </a:cubicBezTo>
                <a:cubicBezTo>
                  <a:pt x="82443" y="13781"/>
                  <a:pt x="82675" y="13476"/>
                  <a:pt x="82486" y="13204"/>
                </a:cubicBezTo>
                <a:cubicBezTo>
                  <a:pt x="76210" y="3496"/>
                  <a:pt x="62599" y="1"/>
                  <a:pt x="511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8" name="Google Shape;1258;p26"/>
          <p:cNvGrpSpPr/>
          <p:nvPr/>
        </p:nvGrpSpPr>
        <p:grpSpPr>
          <a:xfrm>
            <a:off x="8036343" y="2263054"/>
            <a:ext cx="1237384" cy="1555190"/>
            <a:chOff x="8112943" y="2396104"/>
            <a:chExt cx="1237384" cy="1555190"/>
          </a:xfrm>
        </p:grpSpPr>
        <p:sp>
          <p:nvSpPr>
            <p:cNvPr id="1259" name="Google Shape;1259;p26"/>
            <p:cNvSpPr/>
            <p:nvPr/>
          </p:nvSpPr>
          <p:spPr>
            <a:xfrm rot="-1639023" flipH="1">
              <a:off x="8189750" y="3205009"/>
              <a:ext cx="937462" cy="562545"/>
            </a:xfrm>
            <a:custGeom>
              <a:avLst/>
              <a:gdLst/>
              <a:ahLst/>
              <a:cxnLst/>
              <a:rect l="l" t="t" r="r" b="b"/>
              <a:pathLst>
                <a:path w="13860" h="8317" extrusionOk="0">
                  <a:moveTo>
                    <a:pt x="2551" y="0"/>
                  </a:moveTo>
                  <a:cubicBezTo>
                    <a:pt x="1693" y="0"/>
                    <a:pt x="832" y="618"/>
                    <a:pt x="461" y="1446"/>
                  </a:cubicBezTo>
                  <a:cubicBezTo>
                    <a:pt x="0" y="2450"/>
                    <a:pt x="136" y="3616"/>
                    <a:pt x="461" y="4674"/>
                  </a:cubicBezTo>
                  <a:cubicBezTo>
                    <a:pt x="570" y="5189"/>
                    <a:pt x="814" y="5651"/>
                    <a:pt x="1167" y="6030"/>
                  </a:cubicBezTo>
                  <a:cubicBezTo>
                    <a:pt x="1601" y="6383"/>
                    <a:pt x="2089" y="6654"/>
                    <a:pt x="2658" y="6763"/>
                  </a:cubicBezTo>
                  <a:cubicBezTo>
                    <a:pt x="5235" y="7603"/>
                    <a:pt x="7893" y="8119"/>
                    <a:pt x="10606" y="8309"/>
                  </a:cubicBezTo>
                  <a:cubicBezTo>
                    <a:pt x="10705" y="8314"/>
                    <a:pt x="10802" y="8317"/>
                    <a:pt x="10895" y="8317"/>
                  </a:cubicBezTo>
                  <a:cubicBezTo>
                    <a:pt x="13610" y="8317"/>
                    <a:pt x="13860" y="6085"/>
                    <a:pt x="11474" y="4511"/>
                  </a:cubicBezTo>
                  <a:cubicBezTo>
                    <a:pt x="10389" y="3779"/>
                    <a:pt x="9114" y="3426"/>
                    <a:pt x="7921" y="2938"/>
                  </a:cubicBezTo>
                  <a:cubicBezTo>
                    <a:pt x="6564" y="2396"/>
                    <a:pt x="5262" y="1636"/>
                    <a:pt x="4123" y="741"/>
                  </a:cubicBezTo>
                  <a:cubicBezTo>
                    <a:pt x="3825" y="470"/>
                    <a:pt x="3526" y="280"/>
                    <a:pt x="3174" y="117"/>
                  </a:cubicBezTo>
                  <a:cubicBezTo>
                    <a:pt x="2971" y="37"/>
                    <a:pt x="2761" y="0"/>
                    <a:pt x="25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6"/>
            <p:cNvSpPr/>
            <p:nvPr/>
          </p:nvSpPr>
          <p:spPr>
            <a:xfrm rot="-1639023" flipH="1">
              <a:off x="8799712" y="2487123"/>
              <a:ext cx="489902" cy="383642"/>
            </a:xfrm>
            <a:custGeom>
              <a:avLst/>
              <a:gdLst/>
              <a:ahLst/>
              <a:cxnLst/>
              <a:rect l="l" t="t" r="r" b="b"/>
              <a:pathLst>
                <a:path w="7243" h="5672" extrusionOk="0">
                  <a:moveTo>
                    <a:pt x="1995" y="1"/>
                  </a:moveTo>
                  <a:cubicBezTo>
                    <a:pt x="1778" y="1"/>
                    <a:pt x="1564" y="33"/>
                    <a:pt x="1356" y="107"/>
                  </a:cubicBezTo>
                  <a:cubicBezTo>
                    <a:pt x="407" y="459"/>
                    <a:pt x="0" y="1680"/>
                    <a:pt x="271" y="2656"/>
                  </a:cubicBezTo>
                  <a:cubicBezTo>
                    <a:pt x="543" y="3633"/>
                    <a:pt x="1302" y="4392"/>
                    <a:pt x="2143" y="4962"/>
                  </a:cubicBezTo>
                  <a:cubicBezTo>
                    <a:pt x="2550" y="5260"/>
                    <a:pt x="3011" y="5477"/>
                    <a:pt x="3499" y="5613"/>
                  </a:cubicBezTo>
                  <a:cubicBezTo>
                    <a:pt x="3665" y="5653"/>
                    <a:pt x="3843" y="5672"/>
                    <a:pt x="4026" y="5672"/>
                  </a:cubicBezTo>
                  <a:cubicBezTo>
                    <a:pt x="5223" y="5672"/>
                    <a:pt x="6678" y="4863"/>
                    <a:pt x="6890" y="3687"/>
                  </a:cubicBezTo>
                  <a:cubicBezTo>
                    <a:pt x="7242" y="1924"/>
                    <a:pt x="5018" y="975"/>
                    <a:pt x="3716" y="459"/>
                  </a:cubicBezTo>
                  <a:cubicBezTo>
                    <a:pt x="3165" y="223"/>
                    <a:pt x="2570" y="1"/>
                    <a:pt x="19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5568938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1"/>
        </a:solidFill>
        <a:effectLst/>
      </p:bgPr>
    </p:bg>
    <p:spTree>
      <p:nvGrpSpPr>
        <p:cNvPr id="1" name="Shape 1261"/>
        <p:cNvGrpSpPr/>
        <p:nvPr/>
      </p:nvGrpSpPr>
      <p:grpSpPr>
        <a:xfrm>
          <a:off x="0" y="0"/>
          <a:ext cx="0" cy="0"/>
          <a:chOff x="0" y="0"/>
          <a:chExt cx="0" cy="0"/>
        </a:xfrm>
      </p:grpSpPr>
      <p:sp>
        <p:nvSpPr>
          <p:cNvPr id="1262" name="Google Shape;1262;p27"/>
          <p:cNvSpPr/>
          <p:nvPr/>
        </p:nvSpPr>
        <p:spPr>
          <a:xfrm rot="-5400000">
            <a:off x="-901264" y="3795522"/>
            <a:ext cx="2439119" cy="1993071"/>
          </a:xfrm>
          <a:custGeom>
            <a:avLst/>
            <a:gdLst/>
            <a:ahLst/>
            <a:cxnLst/>
            <a:rect l="l" t="t" r="r" b="b"/>
            <a:pathLst>
              <a:path w="139239" h="113776" extrusionOk="0">
                <a:moveTo>
                  <a:pt x="73529" y="1"/>
                </a:moveTo>
                <a:cubicBezTo>
                  <a:pt x="72268" y="1"/>
                  <a:pt x="71006" y="19"/>
                  <a:pt x="69744" y="59"/>
                </a:cubicBezTo>
                <a:lnTo>
                  <a:pt x="69426" y="104"/>
                </a:lnTo>
                <a:cubicBezTo>
                  <a:pt x="47065" y="3880"/>
                  <a:pt x="27480" y="17301"/>
                  <a:pt x="15924" y="36819"/>
                </a:cubicBezTo>
                <a:lnTo>
                  <a:pt x="2139" y="60044"/>
                </a:lnTo>
                <a:cubicBezTo>
                  <a:pt x="1" y="61955"/>
                  <a:pt x="23" y="65344"/>
                  <a:pt x="2230" y="67209"/>
                </a:cubicBezTo>
                <a:lnTo>
                  <a:pt x="2275" y="67232"/>
                </a:lnTo>
                <a:cubicBezTo>
                  <a:pt x="13945" y="77082"/>
                  <a:pt x="7439" y="92573"/>
                  <a:pt x="18517" y="103082"/>
                </a:cubicBezTo>
                <a:cubicBezTo>
                  <a:pt x="24932" y="109133"/>
                  <a:pt x="50568" y="108451"/>
                  <a:pt x="58507" y="112318"/>
                </a:cubicBezTo>
                <a:cubicBezTo>
                  <a:pt x="59940" y="113023"/>
                  <a:pt x="61464" y="113637"/>
                  <a:pt x="63079" y="113751"/>
                </a:cubicBezTo>
                <a:cubicBezTo>
                  <a:pt x="63296" y="113767"/>
                  <a:pt x="63511" y="113775"/>
                  <a:pt x="63725" y="113775"/>
                </a:cubicBezTo>
                <a:cubicBezTo>
                  <a:pt x="67381" y="113775"/>
                  <a:pt x="70691" y="111458"/>
                  <a:pt x="73657" y="109201"/>
                </a:cubicBezTo>
                <a:cubicBezTo>
                  <a:pt x="80959" y="103674"/>
                  <a:pt x="88261" y="98032"/>
                  <a:pt x="96473" y="93960"/>
                </a:cubicBezTo>
                <a:cubicBezTo>
                  <a:pt x="104321" y="90071"/>
                  <a:pt x="113010" y="87591"/>
                  <a:pt x="119743" y="82018"/>
                </a:cubicBezTo>
                <a:cubicBezTo>
                  <a:pt x="125499" y="77241"/>
                  <a:pt x="129366" y="70531"/>
                  <a:pt x="132300" y="63638"/>
                </a:cubicBezTo>
                <a:cubicBezTo>
                  <a:pt x="132346" y="63547"/>
                  <a:pt x="132391" y="63456"/>
                  <a:pt x="132437" y="63365"/>
                </a:cubicBezTo>
                <a:cubicBezTo>
                  <a:pt x="139238" y="47305"/>
                  <a:pt x="136008" y="28743"/>
                  <a:pt x="124361" y="15755"/>
                </a:cubicBezTo>
                <a:lnTo>
                  <a:pt x="122792" y="14003"/>
                </a:lnTo>
                <a:cubicBezTo>
                  <a:pt x="116400" y="6906"/>
                  <a:pt x="107596" y="2447"/>
                  <a:pt x="98088" y="1560"/>
                </a:cubicBezTo>
                <a:lnTo>
                  <a:pt x="97951" y="1537"/>
                </a:lnTo>
                <a:cubicBezTo>
                  <a:pt x="89835" y="769"/>
                  <a:pt x="81684" y="1"/>
                  <a:pt x="735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7"/>
          <p:cNvSpPr txBox="1">
            <a:spLocks noGrp="1"/>
          </p:cNvSpPr>
          <p:nvPr>
            <p:ph type="title"/>
          </p:nvPr>
        </p:nvSpPr>
        <p:spPr>
          <a:xfrm>
            <a:off x="720000" y="540000"/>
            <a:ext cx="3775800" cy="11271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2"/>
              </a:buClr>
              <a:buSzPts val="3000"/>
              <a:buFont typeface="Merriweather"/>
              <a:buNone/>
              <a:defRPr sz="3000">
                <a:solidFill>
                  <a:schemeClr val="lt2"/>
                </a:solidFill>
                <a:latin typeface="Merriweather"/>
                <a:ea typeface="Merriweather"/>
                <a:cs typeface="Merriweather"/>
                <a:sym typeface="Merriweather"/>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1264" name="Google Shape;1264;p27"/>
          <p:cNvSpPr/>
          <p:nvPr/>
        </p:nvSpPr>
        <p:spPr>
          <a:xfrm rot="781455">
            <a:off x="7286198" y="-474968"/>
            <a:ext cx="2199022" cy="2306155"/>
          </a:xfrm>
          <a:custGeom>
            <a:avLst/>
            <a:gdLst/>
            <a:ahLst/>
            <a:cxnLst/>
            <a:rect l="l" t="t" r="r" b="b"/>
            <a:pathLst>
              <a:path w="104663" h="109762" extrusionOk="0">
                <a:moveTo>
                  <a:pt x="61492" y="0"/>
                </a:moveTo>
                <a:cubicBezTo>
                  <a:pt x="50465" y="0"/>
                  <a:pt x="40621" y="9146"/>
                  <a:pt x="32052" y="15324"/>
                </a:cubicBezTo>
                <a:cubicBezTo>
                  <a:pt x="19882" y="24104"/>
                  <a:pt x="10169" y="35842"/>
                  <a:pt x="3800" y="49422"/>
                </a:cubicBezTo>
                <a:cubicBezTo>
                  <a:pt x="1639" y="54040"/>
                  <a:pt x="1" y="59795"/>
                  <a:pt x="2913" y="63981"/>
                </a:cubicBezTo>
                <a:cubicBezTo>
                  <a:pt x="5239" y="67321"/>
                  <a:pt x="9616" y="68315"/>
                  <a:pt x="13780" y="68315"/>
                </a:cubicBezTo>
                <a:cubicBezTo>
                  <a:pt x="14380" y="68315"/>
                  <a:pt x="14976" y="68295"/>
                  <a:pt x="15560" y="68257"/>
                </a:cubicBezTo>
                <a:cubicBezTo>
                  <a:pt x="18177" y="68104"/>
                  <a:pt x="20852" y="67736"/>
                  <a:pt x="23463" y="67736"/>
                </a:cubicBezTo>
                <a:cubicBezTo>
                  <a:pt x="25504" y="67736"/>
                  <a:pt x="27507" y="67961"/>
                  <a:pt x="29413" y="68690"/>
                </a:cubicBezTo>
                <a:cubicBezTo>
                  <a:pt x="35510" y="71055"/>
                  <a:pt x="38626" y="77789"/>
                  <a:pt x="40287" y="84112"/>
                </a:cubicBezTo>
                <a:cubicBezTo>
                  <a:pt x="41925" y="90413"/>
                  <a:pt x="42857" y="97260"/>
                  <a:pt x="46883" y="102401"/>
                </a:cubicBezTo>
                <a:cubicBezTo>
                  <a:pt x="50905" y="107554"/>
                  <a:pt x="57119" y="109761"/>
                  <a:pt x="63668" y="109761"/>
                </a:cubicBezTo>
                <a:cubicBezTo>
                  <a:pt x="69898" y="109761"/>
                  <a:pt x="76430" y="107763"/>
                  <a:pt x="81664" y="104403"/>
                </a:cubicBezTo>
                <a:cubicBezTo>
                  <a:pt x="95882" y="95236"/>
                  <a:pt x="104139" y="78198"/>
                  <a:pt x="104412" y="61274"/>
                </a:cubicBezTo>
                <a:cubicBezTo>
                  <a:pt x="104662" y="44327"/>
                  <a:pt x="97588" y="27767"/>
                  <a:pt x="86623" y="14846"/>
                </a:cubicBezTo>
                <a:cubicBezTo>
                  <a:pt x="81164" y="8431"/>
                  <a:pt x="74431" y="2608"/>
                  <a:pt x="66242" y="584"/>
                </a:cubicBezTo>
                <a:cubicBezTo>
                  <a:pt x="64635" y="183"/>
                  <a:pt x="63051" y="0"/>
                  <a:pt x="614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27"/>
          <p:cNvGrpSpPr/>
          <p:nvPr/>
        </p:nvGrpSpPr>
        <p:grpSpPr>
          <a:xfrm rot="-6325921">
            <a:off x="338735" y="4154385"/>
            <a:ext cx="898880" cy="1430670"/>
            <a:chOff x="2665800" y="994925"/>
            <a:chExt cx="2326725" cy="3703250"/>
          </a:xfrm>
        </p:grpSpPr>
        <p:sp>
          <p:nvSpPr>
            <p:cNvPr id="1266" name="Google Shape;1266;p27"/>
            <p:cNvSpPr/>
            <p:nvPr/>
          </p:nvSpPr>
          <p:spPr>
            <a:xfrm>
              <a:off x="2922825" y="994925"/>
              <a:ext cx="2069700" cy="2082450"/>
            </a:xfrm>
            <a:custGeom>
              <a:avLst/>
              <a:gdLst/>
              <a:ahLst/>
              <a:cxnLst/>
              <a:rect l="l" t="t" r="r" b="b"/>
              <a:pathLst>
                <a:path w="82788" h="83298" extrusionOk="0">
                  <a:moveTo>
                    <a:pt x="31490" y="0"/>
                  </a:moveTo>
                  <a:cubicBezTo>
                    <a:pt x="31252" y="0"/>
                    <a:pt x="31015" y="2"/>
                    <a:pt x="30778" y="5"/>
                  </a:cubicBezTo>
                  <a:cubicBezTo>
                    <a:pt x="22771" y="73"/>
                    <a:pt x="14286" y="1665"/>
                    <a:pt x="8326" y="6988"/>
                  </a:cubicBezTo>
                  <a:cubicBezTo>
                    <a:pt x="2344" y="12334"/>
                    <a:pt x="1" y="22297"/>
                    <a:pt x="5028" y="28553"/>
                  </a:cubicBezTo>
                  <a:cubicBezTo>
                    <a:pt x="6734" y="30669"/>
                    <a:pt x="9077" y="32147"/>
                    <a:pt x="11329" y="33694"/>
                  </a:cubicBezTo>
                  <a:cubicBezTo>
                    <a:pt x="20155" y="39745"/>
                    <a:pt x="28094" y="46979"/>
                    <a:pt x="34918" y="55236"/>
                  </a:cubicBezTo>
                  <a:cubicBezTo>
                    <a:pt x="40901" y="62470"/>
                    <a:pt x="46087" y="70545"/>
                    <a:pt x="53389" y="76459"/>
                  </a:cubicBezTo>
                  <a:cubicBezTo>
                    <a:pt x="59159" y="81130"/>
                    <a:pt x="64764" y="83298"/>
                    <a:pt x="69314" y="83298"/>
                  </a:cubicBezTo>
                  <a:cubicBezTo>
                    <a:pt x="77949" y="83298"/>
                    <a:pt x="82787" y="75492"/>
                    <a:pt x="77752" y="62174"/>
                  </a:cubicBezTo>
                  <a:cubicBezTo>
                    <a:pt x="70859" y="43999"/>
                    <a:pt x="60987" y="26574"/>
                    <a:pt x="49977" y="10583"/>
                  </a:cubicBezTo>
                  <a:cubicBezTo>
                    <a:pt x="47680" y="7239"/>
                    <a:pt x="45177" y="3827"/>
                    <a:pt x="41561" y="1938"/>
                  </a:cubicBezTo>
                  <a:cubicBezTo>
                    <a:pt x="38495" y="342"/>
                    <a:pt x="34952" y="0"/>
                    <a:pt x="3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2665800" y="3446975"/>
              <a:ext cx="1078250" cy="1251200"/>
            </a:xfrm>
            <a:custGeom>
              <a:avLst/>
              <a:gdLst/>
              <a:ahLst/>
              <a:cxnLst/>
              <a:rect l="l" t="t" r="r" b="b"/>
              <a:pathLst>
                <a:path w="43130" h="50048" extrusionOk="0">
                  <a:moveTo>
                    <a:pt x="24048" y="0"/>
                  </a:moveTo>
                  <a:cubicBezTo>
                    <a:pt x="16617" y="0"/>
                    <a:pt x="8393" y="4303"/>
                    <a:pt x="5027" y="9837"/>
                  </a:cubicBezTo>
                  <a:cubicBezTo>
                    <a:pt x="3139" y="12953"/>
                    <a:pt x="2161" y="16525"/>
                    <a:pt x="1479" y="20096"/>
                  </a:cubicBezTo>
                  <a:cubicBezTo>
                    <a:pt x="114" y="27307"/>
                    <a:pt x="0" y="35178"/>
                    <a:pt x="3617" y="41570"/>
                  </a:cubicBezTo>
                  <a:cubicBezTo>
                    <a:pt x="6418" y="46489"/>
                    <a:pt x="11980" y="50047"/>
                    <a:pt x="17443" y="50047"/>
                  </a:cubicBezTo>
                  <a:cubicBezTo>
                    <a:pt x="19079" y="50047"/>
                    <a:pt x="20706" y="49728"/>
                    <a:pt x="22247" y="49031"/>
                  </a:cubicBezTo>
                  <a:cubicBezTo>
                    <a:pt x="27593" y="46597"/>
                    <a:pt x="30300" y="40728"/>
                    <a:pt x="32597" y="35337"/>
                  </a:cubicBezTo>
                  <a:cubicBezTo>
                    <a:pt x="36578" y="25897"/>
                    <a:pt x="43129" y="9655"/>
                    <a:pt x="32324" y="2330"/>
                  </a:cubicBezTo>
                  <a:cubicBezTo>
                    <a:pt x="29947" y="709"/>
                    <a:pt x="27063" y="0"/>
                    <a:pt x="24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27"/>
          <p:cNvGrpSpPr/>
          <p:nvPr/>
        </p:nvGrpSpPr>
        <p:grpSpPr>
          <a:xfrm rot="-1013057">
            <a:off x="8083784" y="-593889"/>
            <a:ext cx="2003967" cy="1772959"/>
            <a:chOff x="1749700" y="889800"/>
            <a:chExt cx="4276500" cy="3783525"/>
          </a:xfrm>
        </p:grpSpPr>
        <p:sp>
          <p:nvSpPr>
            <p:cNvPr id="1269" name="Google Shape;1269;p27"/>
            <p:cNvSpPr/>
            <p:nvPr/>
          </p:nvSpPr>
          <p:spPr>
            <a:xfrm>
              <a:off x="2226200" y="889800"/>
              <a:ext cx="183125" cy="226500"/>
            </a:xfrm>
            <a:custGeom>
              <a:avLst/>
              <a:gdLst/>
              <a:ahLst/>
              <a:cxnLst/>
              <a:rect l="l" t="t" r="r" b="b"/>
              <a:pathLst>
                <a:path w="7325" h="9060" extrusionOk="0">
                  <a:moveTo>
                    <a:pt x="3299" y="1"/>
                  </a:moveTo>
                  <a:cubicBezTo>
                    <a:pt x="2841" y="1"/>
                    <a:pt x="2390" y="173"/>
                    <a:pt x="2047" y="502"/>
                  </a:cubicBezTo>
                  <a:cubicBezTo>
                    <a:pt x="1753" y="835"/>
                    <a:pt x="1510" y="1203"/>
                    <a:pt x="1317" y="1604"/>
                  </a:cubicBezTo>
                  <a:lnTo>
                    <a:pt x="1317" y="1604"/>
                  </a:lnTo>
                  <a:cubicBezTo>
                    <a:pt x="1359" y="1507"/>
                    <a:pt x="1373" y="1467"/>
                    <a:pt x="1366" y="1467"/>
                  </a:cubicBezTo>
                  <a:cubicBezTo>
                    <a:pt x="1336" y="1467"/>
                    <a:pt x="865" y="2344"/>
                    <a:pt x="796" y="2481"/>
                  </a:cubicBezTo>
                  <a:cubicBezTo>
                    <a:pt x="0" y="3937"/>
                    <a:pt x="137" y="5234"/>
                    <a:pt x="728" y="6689"/>
                  </a:cubicBezTo>
                  <a:cubicBezTo>
                    <a:pt x="1345" y="8277"/>
                    <a:pt x="2705" y="9059"/>
                    <a:pt x="4024" y="9059"/>
                  </a:cubicBezTo>
                  <a:cubicBezTo>
                    <a:pt x="5577" y="9059"/>
                    <a:pt x="7074" y="7976"/>
                    <a:pt x="7234" y="5848"/>
                  </a:cubicBezTo>
                  <a:cubicBezTo>
                    <a:pt x="7325" y="4255"/>
                    <a:pt x="7097" y="2982"/>
                    <a:pt x="5960" y="1776"/>
                  </a:cubicBezTo>
                  <a:cubicBezTo>
                    <a:pt x="5664" y="1503"/>
                    <a:pt x="5346" y="1230"/>
                    <a:pt x="5027" y="980"/>
                  </a:cubicBezTo>
                  <a:cubicBezTo>
                    <a:pt x="4777" y="684"/>
                    <a:pt x="4504" y="434"/>
                    <a:pt x="4186" y="229"/>
                  </a:cubicBezTo>
                  <a:cubicBezTo>
                    <a:pt x="3906" y="76"/>
                    <a:pt x="3601" y="1"/>
                    <a:pt x="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2327350" y="1533200"/>
              <a:ext cx="283725" cy="185850"/>
            </a:xfrm>
            <a:custGeom>
              <a:avLst/>
              <a:gdLst/>
              <a:ahLst/>
              <a:cxnLst/>
              <a:rect l="l" t="t" r="r" b="b"/>
              <a:pathLst>
                <a:path w="11349" h="7434" extrusionOk="0">
                  <a:moveTo>
                    <a:pt x="6546" y="1"/>
                  </a:moveTo>
                  <a:cubicBezTo>
                    <a:pt x="6377" y="1"/>
                    <a:pt x="6205" y="13"/>
                    <a:pt x="6031" y="39"/>
                  </a:cubicBezTo>
                  <a:cubicBezTo>
                    <a:pt x="4030" y="334"/>
                    <a:pt x="2392" y="2040"/>
                    <a:pt x="1163" y="3542"/>
                  </a:cubicBezTo>
                  <a:cubicBezTo>
                    <a:pt x="1" y="4928"/>
                    <a:pt x="618" y="7434"/>
                    <a:pt x="2647" y="7434"/>
                  </a:cubicBezTo>
                  <a:cubicBezTo>
                    <a:pt x="2683" y="7434"/>
                    <a:pt x="2719" y="7433"/>
                    <a:pt x="2756" y="7432"/>
                  </a:cubicBezTo>
                  <a:cubicBezTo>
                    <a:pt x="5008" y="7318"/>
                    <a:pt x="7419" y="7022"/>
                    <a:pt x="9080" y="5361"/>
                  </a:cubicBezTo>
                  <a:cubicBezTo>
                    <a:pt x="11348" y="3114"/>
                    <a:pt x="9247" y="1"/>
                    <a:pt x="6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a:off x="2677400" y="1195275"/>
              <a:ext cx="265350" cy="220825"/>
            </a:xfrm>
            <a:custGeom>
              <a:avLst/>
              <a:gdLst/>
              <a:ahLst/>
              <a:cxnLst/>
              <a:rect l="l" t="t" r="r" b="b"/>
              <a:pathLst>
                <a:path w="10614" h="8833" extrusionOk="0">
                  <a:moveTo>
                    <a:pt x="5747" y="0"/>
                  </a:moveTo>
                  <a:cubicBezTo>
                    <a:pt x="5142" y="0"/>
                    <a:pt x="4503" y="134"/>
                    <a:pt x="3858" y="430"/>
                  </a:cubicBezTo>
                  <a:cubicBezTo>
                    <a:pt x="2493" y="1067"/>
                    <a:pt x="1765" y="2045"/>
                    <a:pt x="1219" y="3387"/>
                  </a:cubicBezTo>
                  <a:cubicBezTo>
                    <a:pt x="0" y="6257"/>
                    <a:pt x="1858" y="8832"/>
                    <a:pt x="4511" y="8832"/>
                  </a:cubicBezTo>
                  <a:cubicBezTo>
                    <a:pt x="5076" y="8832"/>
                    <a:pt x="5677" y="8716"/>
                    <a:pt x="6292" y="8460"/>
                  </a:cubicBezTo>
                  <a:cubicBezTo>
                    <a:pt x="7634" y="7891"/>
                    <a:pt x="8612" y="7164"/>
                    <a:pt x="9249" y="5821"/>
                  </a:cubicBezTo>
                  <a:cubicBezTo>
                    <a:pt x="10614" y="2849"/>
                    <a:pt x="8538" y="0"/>
                    <a:pt x="5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a:off x="1795700" y="1310500"/>
              <a:ext cx="278100" cy="217600"/>
            </a:xfrm>
            <a:custGeom>
              <a:avLst/>
              <a:gdLst/>
              <a:ahLst/>
              <a:cxnLst/>
              <a:rect l="l" t="t" r="r" b="b"/>
              <a:pathLst>
                <a:path w="11124" h="8704" extrusionOk="0">
                  <a:moveTo>
                    <a:pt x="5323" y="1"/>
                  </a:moveTo>
                  <a:cubicBezTo>
                    <a:pt x="4021" y="1"/>
                    <a:pt x="2717" y="518"/>
                    <a:pt x="1524" y="1554"/>
                  </a:cubicBezTo>
                  <a:cubicBezTo>
                    <a:pt x="410" y="2509"/>
                    <a:pt x="0" y="4807"/>
                    <a:pt x="910" y="6058"/>
                  </a:cubicBezTo>
                  <a:cubicBezTo>
                    <a:pt x="2137" y="7723"/>
                    <a:pt x="3746" y="8703"/>
                    <a:pt x="5530" y="8703"/>
                  </a:cubicBezTo>
                  <a:cubicBezTo>
                    <a:pt x="6426" y="8703"/>
                    <a:pt x="7367" y="8456"/>
                    <a:pt x="8326" y="7923"/>
                  </a:cubicBezTo>
                  <a:cubicBezTo>
                    <a:pt x="10510" y="6717"/>
                    <a:pt x="11124" y="3351"/>
                    <a:pt x="9190" y="1622"/>
                  </a:cubicBezTo>
                  <a:cubicBezTo>
                    <a:pt x="7983" y="541"/>
                    <a:pt x="6654" y="1"/>
                    <a:pt x="5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7"/>
            <p:cNvSpPr/>
            <p:nvPr/>
          </p:nvSpPr>
          <p:spPr>
            <a:xfrm>
              <a:off x="2706175" y="2238800"/>
              <a:ext cx="236600" cy="344700"/>
            </a:xfrm>
            <a:custGeom>
              <a:avLst/>
              <a:gdLst/>
              <a:ahLst/>
              <a:cxnLst/>
              <a:rect l="l" t="t" r="r" b="b"/>
              <a:pathLst>
                <a:path w="9464" h="13788" extrusionOk="0">
                  <a:moveTo>
                    <a:pt x="4399" y="1"/>
                  </a:moveTo>
                  <a:cubicBezTo>
                    <a:pt x="3113" y="1"/>
                    <a:pt x="1775" y="902"/>
                    <a:pt x="1524" y="2433"/>
                  </a:cubicBezTo>
                  <a:cubicBezTo>
                    <a:pt x="0" y="5253"/>
                    <a:pt x="0" y="9371"/>
                    <a:pt x="1661" y="11964"/>
                  </a:cubicBezTo>
                  <a:cubicBezTo>
                    <a:pt x="2447" y="13225"/>
                    <a:pt x="3581" y="13787"/>
                    <a:pt x="4714" y="13787"/>
                  </a:cubicBezTo>
                  <a:cubicBezTo>
                    <a:pt x="6238" y="13787"/>
                    <a:pt x="7761" y="12772"/>
                    <a:pt x="8439" y="11077"/>
                  </a:cubicBezTo>
                  <a:cubicBezTo>
                    <a:pt x="9463" y="8529"/>
                    <a:pt x="8758" y="4207"/>
                    <a:pt x="6824" y="1932"/>
                  </a:cubicBezTo>
                  <a:cubicBezTo>
                    <a:pt x="6457" y="596"/>
                    <a:pt x="544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7"/>
            <p:cNvSpPr/>
            <p:nvPr/>
          </p:nvSpPr>
          <p:spPr>
            <a:xfrm>
              <a:off x="2003275" y="2384950"/>
              <a:ext cx="313925" cy="216875"/>
            </a:xfrm>
            <a:custGeom>
              <a:avLst/>
              <a:gdLst/>
              <a:ahLst/>
              <a:cxnLst/>
              <a:rect l="l" t="t" r="r" b="b"/>
              <a:pathLst>
                <a:path w="12557" h="8675" extrusionOk="0">
                  <a:moveTo>
                    <a:pt x="8629" y="0"/>
                  </a:moveTo>
                  <a:cubicBezTo>
                    <a:pt x="8514" y="0"/>
                    <a:pt x="8398" y="7"/>
                    <a:pt x="8280" y="22"/>
                  </a:cubicBezTo>
                  <a:cubicBezTo>
                    <a:pt x="5937" y="295"/>
                    <a:pt x="3776" y="749"/>
                    <a:pt x="2002" y="2456"/>
                  </a:cubicBezTo>
                  <a:cubicBezTo>
                    <a:pt x="0" y="4389"/>
                    <a:pt x="1115" y="7574"/>
                    <a:pt x="3594" y="8370"/>
                  </a:cubicBezTo>
                  <a:cubicBezTo>
                    <a:pt x="4282" y="8583"/>
                    <a:pt x="4978" y="8675"/>
                    <a:pt x="5672" y="8675"/>
                  </a:cubicBezTo>
                  <a:cubicBezTo>
                    <a:pt x="6908" y="8675"/>
                    <a:pt x="8139" y="8383"/>
                    <a:pt x="9304" y="7960"/>
                  </a:cubicBezTo>
                  <a:cubicBezTo>
                    <a:pt x="11215" y="7301"/>
                    <a:pt x="12557" y="5640"/>
                    <a:pt x="12261" y="3547"/>
                  </a:cubicBezTo>
                  <a:cubicBezTo>
                    <a:pt x="12025" y="1855"/>
                    <a:pt x="10498" y="0"/>
                    <a:pt x="8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7"/>
            <p:cNvSpPr/>
            <p:nvPr/>
          </p:nvSpPr>
          <p:spPr>
            <a:xfrm>
              <a:off x="1749700" y="1859925"/>
              <a:ext cx="205825" cy="179750"/>
            </a:xfrm>
            <a:custGeom>
              <a:avLst/>
              <a:gdLst/>
              <a:ahLst/>
              <a:cxnLst/>
              <a:rect l="l" t="t" r="r" b="b"/>
              <a:pathLst>
                <a:path w="8233" h="7190" extrusionOk="0">
                  <a:moveTo>
                    <a:pt x="4008" y="0"/>
                  </a:moveTo>
                  <a:cubicBezTo>
                    <a:pt x="1924" y="0"/>
                    <a:pt x="0" y="1624"/>
                    <a:pt x="339" y="4030"/>
                  </a:cubicBezTo>
                  <a:cubicBezTo>
                    <a:pt x="611" y="5922"/>
                    <a:pt x="2314" y="7190"/>
                    <a:pt x="4046" y="7190"/>
                  </a:cubicBezTo>
                  <a:cubicBezTo>
                    <a:pt x="4917" y="7190"/>
                    <a:pt x="5796" y="6869"/>
                    <a:pt x="6504" y="6146"/>
                  </a:cubicBezTo>
                  <a:lnTo>
                    <a:pt x="6799" y="5827"/>
                  </a:lnTo>
                  <a:cubicBezTo>
                    <a:pt x="8232" y="4371"/>
                    <a:pt x="8096" y="1528"/>
                    <a:pt x="6094" y="573"/>
                  </a:cubicBezTo>
                  <a:lnTo>
                    <a:pt x="5730" y="391"/>
                  </a:lnTo>
                  <a:cubicBezTo>
                    <a:pt x="5173" y="125"/>
                    <a:pt x="4585" y="0"/>
                    <a:pt x="4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a:off x="2389975" y="2023950"/>
              <a:ext cx="197925" cy="153525"/>
            </a:xfrm>
            <a:custGeom>
              <a:avLst/>
              <a:gdLst/>
              <a:ahLst/>
              <a:cxnLst/>
              <a:rect l="l" t="t" r="r" b="b"/>
              <a:pathLst>
                <a:path w="7917" h="6141" extrusionOk="0">
                  <a:moveTo>
                    <a:pt x="3454" y="1"/>
                  </a:moveTo>
                  <a:cubicBezTo>
                    <a:pt x="3076" y="1"/>
                    <a:pt x="2699" y="30"/>
                    <a:pt x="2321" y="85"/>
                  </a:cubicBezTo>
                  <a:cubicBezTo>
                    <a:pt x="728" y="313"/>
                    <a:pt x="0" y="2474"/>
                    <a:pt x="774" y="3725"/>
                  </a:cubicBezTo>
                  <a:cubicBezTo>
                    <a:pt x="1138" y="4339"/>
                    <a:pt x="1616" y="4862"/>
                    <a:pt x="2184" y="5294"/>
                  </a:cubicBezTo>
                  <a:cubicBezTo>
                    <a:pt x="2853" y="5842"/>
                    <a:pt x="3672" y="6141"/>
                    <a:pt x="4466" y="6141"/>
                  </a:cubicBezTo>
                  <a:cubicBezTo>
                    <a:pt x="5454" y="6141"/>
                    <a:pt x="6404" y="5679"/>
                    <a:pt x="6984" y="4657"/>
                  </a:cubicBezTo>
                  <a:cubicBezTo>
                    <a:pt x="7917" y="3020"/>
                    <a:pt x="7052" y="586"/>
                    <a:pt x="5119" y="199"/>
                  </a:cubicBezTo>
                  <a:cubicBezTo>
                    <a:pt x="4564" y="64"/>
                    <a:pt x="4009"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7"/>
            <p:cNvSpPr/>
            <p:nvPr/>
          </p:nvSpPr>
          <p:spPr>
            <a:xfrm>
              <a:off x="3245425" y="1472775"/>
              <a:ext cx="196275" cy="197875"/>
            </a:xfrm>
            <a:custGeom>
              <a:avLst/>
              <a:gdLst/>
              <a:ahLst/>
              <a:cxnLst/>
              <a:rect l="l" t="t" r="r" b="b"/>
              <a:pathLst>
                <a:path w="7851" h="7915" extrusionOk="0">
                  <a:moveTo>
                    <a:pt x="4513" y="0"/>
                  </a:moveTo>
                  <a:cubicBezTo>
                    <a:pt x="3580" y="0"/>
                    <a:pt x="2631" y="393"/>
                    <a:pt x="2042" y="1273"/>
                  </a:cubicBezTo>
                  <a:cubicBezTo>
                    <a:pt x="1382" y="2205"/>
                    <a:pt x="1314" y="3115"/>
                    <a:pt x="905" y="4116"/>
                  </a:cubicBezTo>
                  <a:cubicBezTo>
                    <a:pt x="0" y="6112"/>
                    <a:pt x="1639" y="7915"/>
                    <a:pt x="3287" y="7915"/>
                  </a:cubicBezTo>
                  <a:cubicBezTo>
                    <a:pt x="4044" y="7915"/>
                    <a:pt x="4802" y="7535"/>
                    <a:pt x="5318" y="6618"/>
                  </a:cubicBezTo>
                  <a:cubicBezTo>
                    <a:pt x="5977" y="5458"/>
                    <a:pt x="6705" y="4662"/>
                    <a:pt x="7160" y="3343"/>
                  </a:cubicBezTo>
                  <a:cubicBezTo>
                    <a:pt x="7850" y="1302"/>
                    <a:pt x="6209" y="0"/>
                    <a:pt x="4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7"/>
            <p:cNvSpPr/>
            <p:nvPr/>
          </p:nvSpPr>
          <p:spPr>
            <a:xfrm>
              <a:off x="3247675" y="933050"/>
              <a:ext cx="233625" cy="177075"/>
            </a:xfrm>
            <a:custGeom>
              <a:avLst/>
              <a:gdLst/>
              <a:ahLst/>
              <a:cxnLst/>
              <a:rect l="l" t="t" r="r" b="b"/>
              <a:pathLst>
                <a:path w="9345" h="7083" extrusionOk="0">
                  <a:moveTo>
                    <a:pt x="4773" y="0"/>
                  </a:moveTo>
                  <a:cubicBezTo>
                    <a:pt x="1" y="0"/>
                    <a:pt x="650" y="7082"/>
                    <a:pt x="4517" y="7082"/>
                  </a:cubicBezTo>
                  <a:cubicBezTo>
                    <a:pt x="4872" y="7082"/>
                    <a:pt x="5253" y="7023"/>
                    <a:pt x="5660" y="6893"/>
                  </a:cubicBezTo>
                  <a:cubicBezTo>
                    <a:pt x="9345" y="5710"/>
                    <a:pt x="8890"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7"/>
            <p:cNvSpPr/>
            <p:nvPr/>
          </p:nvSpPr>
          <p:spPr>
            <a:xfrm>
              <a:off x="2950925" y="1955475"/>
              <a:ext cx="288750" cy="274600"/>
            </a:xfrm>
            <a:custGeom>
              <a:avLst/>
              <a:gdLst/>
              <a:ahLst/>
              <a:cxnLst/>
              <a:rect l="l" t="t" r="r" b="b"/>
              <a:pathLst>
                <a:path w="11550" h="10984" extrusionOk="0">
                  <a:moveTo>
                    <a:pt x="2898" y="0"/>
                  </a:moveTo>
                  <a:cubicBezTo>
                    <a:pt x="1277" y="0"/>
                    <a:pt x="0" y="2136"/>
                    <a:pt x="788" y="3711"/>
                  </a:cubicBezTo>
                  <a:cubicBezTo>
                    <a:pt x="1402" y="4917"/>
                    <a:pt x="1834" y="6168"/>
                    <a:pt x="2403" y="7374"/>
                  </a:cubicBezTo>
                  <a:cubicBezTo>
                    <a:pt x="3131" y="8852"/>
                    <a:pt x="4245" y="9785"/>
                    <a:pt x="5633" y="10604"/>
                  </a:cubicBezTo>
                  <a:cubicBezTo>
                    <a:pt x="6092" y="10865"/>
                    <a:pt x="6611" y="10984"/>
                    <a:pt x="7138" y="10984"/>
                  </a:cubicBezTo>
                  <a:cubicBezTo>
                    <a:pt x="9272" y="10984"/>
                    <a:pt x="11549" y="9040"/>
                    <a:pt x="10637" y="6759"/>
                  </a:cubicBezTo>
                  <a:cubicBezTo>
                    <a:pt x="9932" y="5008"/>
                    <a:pt x="9250" y="3689"/>
                    <a:pt x="7612" y="2619"/>
                  </a:cubicBezTo>
                  <a:cubicBezTo>
                    <a:pt x="6452" y="1846"/>
                    <a:pt x="5246" y="1209"/>
                    <a:pt x="4109" y="413"/>
                  </a:cubicBezTo>
                  <a:cubicBezTo>
                    <a:pt x="3701" y="125"/>
                    <a:pt x="3289" y="0"/>
                    <a:pt x="2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7"/>
            <p:cNvSpPr/>
            <p:nvPr/>
          </p:nvSpPr>
          <p:spPr>
            <a:xfrm>
              <a:off x="3434650" y="2244700"/>
              <a:ext cx="193450" cy="190850"/>
            </a:xfrm>
            <a:custGeom>
              <a:avLst/>
              <a:gdLst/>
              <a:ahLst/>
              <a:cxnLst/>
              <a:rect l="l" t="t" r="r" b="b"/>
              <a:pathLst>
                <a:path w="7738" h="7634" extrusionOk="0">
                  <a:moveTo>
                    <a:pt x="4717" y="0"/>
                  </a:moveTo>
                  <a:cubicBezTo>
                    <a:pt x="4251" y="0"/>
                    <a:pt x="3785" y="100"/>
                    <a:pt x="3367" y="309"/>
                  </a:cubicBezTo>
                  <a:cubicBezTo>
                    <a:pt x="2617" y="695"/>
                    <a:pt x="1934" y="1241"/>
                    <a:pt x="1366" y="1901"/>
                  </a:cubicBezTo>
                  <a:cubicBezTo>
                    <a:pt x="1" y="3402"/>
                    <a:pt x="46" y="5677"/>
                    <a:pt x="1729" y="6951"/>
                  </a:cubicBezTo>
                  <a:cubicBezTo>
                    <a:pt x="2324" y="7401"/>
                    <a:pt x="3089" y="7634"/>
                    <a:pt x="3850" y="7634"/>
                  </a:cubicBezTo>
                  <a:cubicBezTo>
                    <a:pt x="5012" y="7634"/>
                    <a:pt x="6166" y="7091"/>
                    <a:pt x="6688" y="5950"/>
                  </a:cubicBezTo>
                  <a:cubicBezTo>
                    <a:pt x="7189" y="4972"/>
                    <a:pt x="7507" y="3880"/>
                    <a:pt x="7598" y="2765"/>
                  </a:cubicBezTo>
                  <a:cubicBezTo>
                    <a:pt x="7737" y="1044"/>
                    <a:pt x="6228" y="0"/>
                    <a:pt x="4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7"/>
            <p:cNvSpPr/>
            <p:nvPr/>
          </p:nvSpPr>
          <p:spPr>
            <a:xfrm>
              <a:off x="3624350" y="1588700"/>
              <a:ext cx="234575" cy="157375"/>
            </a:xfrm>
            <a:custGeom>
              <a:avLst/>
              <a:gdLst/>
              <a:ahLst/>
              <a:cxnLst/>
              <a:rect l="l" t="t" r="r" b="b"/>
              <a:pathLst>
                <a:path w="9383" h="6295" extrusionOk="0">
                  <a:moveTo>
                    <a:pt x="5571" y="1"/>
                  </a:moveTo>
                  <a:cubicBezTo>
                    <a:pt x="3880" y="1"/>
                    <a:pt x="3007" y="894"/>
                    <a:pt x="1853" y="2004"/>
                  </a:cubicBezTo>
                  <a:cubicBezTo>
                    <a:pt x="1" y="3771"/>
                    <a:pt x="1695" y="6295"/>
                    <a:pt x="3840" y="6295"/>
                  </a:cubicBezTo>
                  <a:cubicBezTo>
                    <a:pt x="3987" y="6295"/>
                    <a:pt x="4136" y="6283"/>
                    <a:pt x="4287" y="6258"/>
                  </a:cubicBezTo>
                  <a:cubicBezTo>
                    <a:pt x="6084" y="5985"/>
                    <a:pt x="7017" y="5689"/>
                    <a:pt x="8108" y="4142"/>
                  </a:cubicBezTo>
                  <a:cubicBezTo>
                    <a:pt x="9382" y="2368"/>
                    <a:pt x="7608" y="71"/>
                    <a:pt x="5697" y="2"/>
                  </a:cubicBezTo>
                  <a:cubicBezTo>
                    <a:pt x="5655" y="1"/>
                    <a:pt x="5612" y="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3196375" y="2966875"/>
              <a:ext cx="193950" cy="304450"/>
            </a:xfrm>
            <a:custGeom>
              <a:avLst/>
              <a:gdLst/>
              <a:ahLst/>
              <a:cxnLst/>
              <a:rect l="l" t="t" r="r" b="b"/>
              <a:pathLst>
                <a:path w="7758" h="12178" extrusionOk="0">
                  <a:moveTo>
                    <a:pt x="3248" y="0"/>
                  </a:moveTo>
                  <a:cubicBezTo>
                    <a:pt x="1824" y="0"/>
                    <a:pt x="296" y="1239"/>
                    <a:pt x="569" y="3109"/>
                  </a:cubicBezTo>
                  <a:cubicBezTo>
                    <a:pt x="683" y="3973"/>
                    <a:pt x="114" y="5247"/>
                    <a:pt x="69" y="6134"/>
                  </a:cubicBezTo>
                  <a:cubicBezTo>
                    <a:pt x="0" y="7272"/>
                    <a:pt x="182" y="8432"/>
                    <a:pt x="615" y="9501"/>
                  </a:cubicBezTo>
                  <a:cubicBezTo>
                    <a:pt x="1193" y="11008"/>
                    <a:pt x="2407" y="12177"/>
                    <a:pt x="4054" y="12177"/>
                  </a:cubicBezTo>
                  <a:cubicBezTo>
                    <a:pt x="4223" y="12177"/>
                    <a:pt x="4396" y="12165"/>
                    <a:pt x="4573" y="12140"/>
                  </a:cubicBezTo>
                  <a:cubicBezTo>
                    <a:pt x="6370" y="11889"/>
                    <a:pt x="7712" y="10388"/>
                    <a:pt x="7735" y="8568"/>
                  </a:cubicBezTo>
                  <a:cubicBezTo>
                    <a:pt x="7757" y="7272"/>
                    <a:pt x="7507" y="5975"/>
                    <a:pt x="6961" y="4792"/>
                  </a:cubicBezTo>
                  <a:cubicBezTo>
                    <a:pt x="6506" y="3769"/>
                    <a:pt x="5642" y="2927"/>
                    <a:pt x="5392" y="1835"/>
                  </a:cubicBezTo>
                  <a:cubicBezTo>
                    <a:pt x="5100" y="552"/>
                    <a:pt x="4197" y="0"/>
                    <a:pt x="3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7"/>
            <p:cNvSpPr/>
            <p:nvPr/>
          </p:nvSpPr>
          <p:spPr>
            <a:xfrm>
              <a:off x="2532150" y="3339825"/>
              <a:ext cx="221250" cy="225125"/>
            </a:xfrm>
            <a:custGeom>
              <a:avLst/>
              <a:gdLst/>
              <a:ahLst/>
              <a:cxnLst/>
              <a:rect l="l" t="t" r="r" b="b"/>
              <a:pathLst>
                <a:path w="8850" h="9005" extrusionOk="0">
                  <a:moveTo>
                    <a:pt x="4832" y="1"/>
                  </a:moveTo>
                  <a:cubicBezTo>
                    <a:pt x="3906" y="1"/>
                    <a:pt x="2946" y="324"/>
                    <a:pt x="2161" y="952"/>
                  </a:cubicBezTo>
                  <a:cubicBezTo>
                    <a:pt x="0" y="2704"/>
                    <a:pt x="23" y="4888"/>
                    <a:pt x="979" y="7253"/>
                  </a:cubicBezTo>
                  <a:cubicBezTo>
                    <a:pt x="1449" y="8423"/>
                    <a:pt x="2772" y="9004"/>
                    <a:pt x="4032" y="9004"/>
                  </a:cubicBezTo>
                  <a:cubicBezTo>
                    <a:pt x="4660" y="9004"/>
                    <a:pt x="5272" y="8860"/>
                    <a:pt x="5755" y="8573"/>
                  </a:cubicBezTo>
                  <a:cubicBezTo>
                    <a:pt x="8053" y="7208"/>
                    <a:pt x="8849" y="5161"/>
                    <a:pt x="8189" y="2590"/>
                  </a:cubicBezTo>
                  <a:cubicBezTo>
                    <a:pt x="7727" y="837"/>
                    <a:pt x="6321" y="1"/>
                    <a:pt x="48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7"/>
            <p:cNvSpPr/>
            <p:nvPr/>
          </p:nvSpPr>
          <p:spPr>
            <a:xfrm>
              <a:off x="1958625" y="3174175"/>
              <a:ext cx="242000" cy="191000"/>
            </a:xfrm>
            <a:custGeom>
              <a:avLst/>
              <a:gdLst/>
              <a:ahLst/>
              <a:cxnLst/>
              <a:rect l="l" t="t" r="r" b="b"/>
              <a:pathLst>
                <a:path w="9680" h="7640" extrusionOk="0">
                  <a:moveTo>
                    <a:pt x="4775" y="1"/>
                  </a:moveTo>
                  <a:cubicBezTo>
                    <a:pt x="4719" y="1"/>
                    <a:pt x="4663" y="1"/>
                    <a:pt x="4607" y="3"/>
                  </a:cubicBezTo>
                  <a:cubicBezTo>
                    <a:pt x="4588" y="3"/>
                    <a:pt x="4569" y="3"/>
                    <a:pt x="4550" y="3"/>
                  </a:cubicBezTo>
                  <a:cubicBezTo>
                    <a:pt x="1226" y="3"/>
                    <a:pt x="0" y="3975"/>
                    <a:pt x="1991" y="6282"/>
                  </a:cubicBezTo>
                  <a:cubicBezTo>
                    <a:pt x="2754" y="7148"/>
                    <a:pt x="3834" y="7640"/>
                    <a:pt x="4978" y="7640"/>
                  </a:cubicBezTo>
                  <a:cubicBezTo>
                    <a:pt x="5096" y="7640"/>
                    <a:pt x="5215" y="7634"/>
                    <a:pt x="5335" y="7624"/>
                  </a:cubicBezTo>
                  <a:cubicBezTo>
                    <a:pt x="7678" y="7419"/>
                    <a:pt x="9680" y="5440"/>
                    <a:pt x="8974" y="2915"/>
                  </a:cubicBezTo>
                  <a:cubicBezTo>
                    <a:pt x="8838" y="2369"/>
                    <a:pt x="8565" y="1846"/>
                    <a:pt x="8178" y="1414"/>
                  </a:cubicBezTo>
                  <a:cubicBezTo>
                    <a:pt x="7285" y="498"/>
                    <a:pt x="6057" y="1"/>
                    <a:pt x="4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7"/>
            <p:cNvSpPr/>
            <p:nvPr/>
          </p:nvSpPr>
          <p:spPr>
            <a:xfrm>
              <a:off x="2539550" y="2853075"/>
              <a:ext cx="256500" cy="211525"/>
            </a:xfrm>
            <a:custGeom>
              <a:avLst/>
              <a:gdLst/>
              <a:ahLst/>
              <a:cxnLst/>
              <a:rect l="l" t="t" r="r" b="b"/>
              <a:pathLst>
                <a:path w="10260" h="8461" extrusionOk="0">
                  <a:moveTo>
                    <a:pt x="4757" y="0"/>
                  </a:moveTo>
                  <a:cubicBezTo>
                    <a:pt x="4293" y="0"/>
                    <a:pt x="3827" y="51"/>
                    <a:pt x="3367" y="154"/>
                  </a:cubicBezTo>
                  <a:cubicBezTo>
                    <a:pt x="1069" y="609"/>
                    <a:pt x="0" y="3498"/>
                    <a:pt x="1137" y="5432"/>
                  </a:cubicBezTo>
                  <a:cubicBezTo>
                    <a:pt x="2002" y="6933"/>
                    <a:pt x="3207" y="7661"/>
                    <a:pt x="4800" y="8275"/>
                  </a:cubicBezTo>
                  <a:cubicBezTo>
                    <a:pt x="5137" y="8403"/>
                    <a:pt x="5486" y="8461"/>
                    <a:pt x="5835" y="8461"/>
                  </a:cubicBezTo>
                  <a:cubicBezTo>
                    <a:pt x="7420" y="8461"/>
                    <a:pt x="9014" y="7262"/>
                    <a:pt x="9554" y="5864"/>
                  </a:cubicBezTo>
                  <a:cubicBezTo>
                    <a:pt x="10259" y="4044"/>
                    <a:pt x="9668" y="1769"/>
                    <a:pt x="7848" y="814"/>
                  </a:cubicBezTo>
                  <a:cubicBezTo>
                    <a:pt x="6895" y="274"/>
                    <a:pt x="5831" y="0"/>
                    <a:pt x="4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7"/>
            <p:cNvSpPr/>
            <p:nvPr/>
          </p:nvSpPr>
          <p:spPr>
            <a:xfrm>
              <a:off x="3151475" y="2647950"/>
              <a:ext cx="320175" cy="314225"/>
            </a:xfrm>
            <a:custGeom>
              <a:avLst/>
              <a:gdLst/>
              <a:ahLst/>
              <a:cxnLst/>
              <a:rect l="l" t="t" r="r" b="b"/>
              <a:pathLst>
                <a:path w="12807" h="12569" extrusionOk="0">
                  <a:moveTo>
                    <a:pt x="6778" y="1"/>
                  </a:moveTo>
                  <a:cubicBezTo>
                    <a:pt x="5404" y="1"/>
                    <a:pt x="4128" y="608"/>
                    <a:pt x="3412" y="1808"/>
                  </a:cubicBezTo>
                  <a:cubicBezTo>
                    <a:pt x="1683" y="2923"/>
                    <a:pt x="227" y="4788"/>
                    <a:pt x="136" y="6812"/>
                  </a:cubicBezTo>
                  <a:cubicBezTo>
                    <a:pt x="1" y="10193"/>
                    <a:pt x="3214" y="12568"/>
                    <a:pt x="6370" y="12568"/>
                  </a:cubicBezTo>
                  <a:cubicBezTo>
                    <a:pt x="6400" y="12568"/>
                    <a:pt x="6430" y="12568"/>
                    <a:pt x="6460" y="12568"/>
                  </a:cubicBezTo>
                  <a:cubicBezTo>
                    <a:pt x="9758" y="12545"/>
                    <a:pt x="12602" y="9861"/>
                    <a:pt x="12715" y="6539"/>
                  </a:cubicBezTo>
                  <a:cubicBezTo>
                    <a:pt x="12806" y="3560"/>
                    <a:pt x="10531" y="489"/>
                    <a:pt x="7506" y="56"/>
                  </a:cubicBezTo>
                  <a:cubicBezTo>
                    <a:pt x="7262" y="19"/>
                    <a:pt x="7019" y="1"/>
                    <a:pt x="6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7"/>
            <p:cNvSpPr/>
            <p:nvPr/>
          </p:nvSpPr>
          <p:spPr>
            <a:xfrm>
              <a:off x="3489825" y="1861150"/>
              <a:ext cx="179150" cy="139350"/>
            </a:xfrm>
            <a:custGeom>
              <a:avLst/>
              <a:gdLst/>
              <a:ahLst/>
              <a:cxnLst/>
              <a:rect l="l" t="t" r="r" b="b"/>
              <a:pathLst>
                <a:path w="7166" h="5574" extrusionOk="0">
                  <a:moveTo>
                    <a:pt x="3594" y="0"/>
                  </a:moveTo>
                  <a:cubicBezTo>
                    <a:pt x="0" y="0"/>
                    <a:pt x="0" y="5574"/>
                    <a:pt x="3594" y="5574"/>
                  </a:cubicBezTo>
                  <a:cubicBezTo>
                    <a:pt x="7166" y="5574"/>
                    <a:pt x="7166" y="0"/>
                    <a:pt x="3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7"/>
            <p:cNvSpPr/>
            <p:nvPr/>
          </p:nvSpPr>
          <p:spPr>
            <a:xfrm>
              <a:off x="3652450" y="2995700"/>
              <a:ext cx="192300" cy="155750"/>
            </a:xfrm>
            <a:custGeom>
              <a:avLst/>
              <a:gdLst/>
              <a:ahLst/>
              <a:cxnLst/>
              <a:rect l="l" t="t" r="r" b="b"/>
              <a:pathLst>
                <a:path w="7692" h="6230" extrusionOk="0">
                  <a:moveTo>
                    <a:pt x="3570" y="0"/>
                  </a:moveTo>
                  <a:cubicBezTo>
                    <a:pt x="3443" y="0"/>
                    <a:pt x="3314" y="8"/>
                    <a:pt x="3186" y="22"/>
                  </a:cubicBezTo>
                  <a:cubicBezTo>
                    <a:pt x="1616" y="113"/>
                    <a:pt x="1" y="1660"/>
                    <a:pt x="615" y="3366"/>
                  </a:cubicBezTo>
                  <a:cubicBezTo>
                    <a:pt x="1161" y="4890"/>
                    <a:pt x="1889" y="5687"/>
                    <a:pt x="3504" y="6119"/>
                  </a:cubicBezTo>
                  <a:cubicBezTo>
                    <a:pt x="3793" y="6194"/>
                    <a:pt x="4067" y="6229"/>
                    <a:pt x="4325" y="6229"/>
                  </a:cubicBezTo>
                  <a:cubicBezTo>
                    <a:pt x="6704" y="6229"/>
                    <a:pt x="7691" y="3230"/>
                    <a:pt x="6234" y="1342"/>
                  </a:cubicBezTo>
                  <a:cubicBezTo>
                    <a:pt x="5605" y="490"/>
                    <a:pt x="4616" y="0"/>
                    <a:pt x="3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7"/>
            <p:cNvSpPr/>
            <p:nvPr/>
          </p:nvSpPr>
          <p:spPr>
            <a:xfrm>
              <a:off x="2518350" y="3867100"/>
              <a:ext cx="206050" cy="166900"/>
            </a:xfrm>
            <a:custGeom>
              <a:avLst/>
              <a:gdLst/>
              <a:ahLst/>
              <a:cxnLst/>
              <a:rect l="l" t="t" r="r" b="b"/>
              <a:pathLst>
                <a:path w="8242" h="6676" extrusionOk="0">
                  <a:moveTo>
                    <a:pt x="4399" y="1"/>
                  </a:moveTo>
                  <a:cubicBezTo>
                    <a:pt x="3869" y="1"/>
                    <a:pt x="3336" y="133"/>
                    <a:pt x="2850" y="425"/>
                  </a:cubicBezTo>
                  <a:lnTo>
                    <a:pt x="2395" y="721"/>
                  </a:lnTo>
                  <a:cubicBezTo>
                    <a:pt x="0" y="2171"/>
                    <a:pt x="576" y="6675"/>
                    <a:pt x="3630" y="6675"/>
                  </a:cubicBezTo>
                  <a:cubicBezTo>
                    <a:pt x="3738" y="6675"/>
                    <a:pt x="3850" y="6670"/>
                    <a:pt x="3964" y="6658"/>
                  </a:cubicBezTo>
                  <a:lnTo>
                    <a:pt x="4488" y="6590"/>
                  </a:lnTo>
                  <a:cubicBezTo>
                    <a:pt x="6558" y="6362"/>
                    <a:pt x="8241" y="4656"/>
                    <a:pt x="7672" y="2450"/>
                  </a:cubicBezTo>
                  <a:cubicBezTo>
                    <a:pt x="7289" y="999"/>
                    <a:pt x="585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7"/>
            <p:cNvSpPr/>
            <p:nvPr/>
          </p:nvSpPr>
          <p:spPr>
            <a:xfrm>
              <a:off x="2267150" y="3707100"/>
              <a:ext cx="242850" cy="211025"/>
            </a:xfrm>
            <a:custGeom>
              <a:avLst/>
              <a:gdLst/>
              <a:ahLst/>
              <a:cxnLst/>
              <a:rect l="l" t="t" r="r" b="b"/>
              <a:pathLst>
                <a:path w="9714" h="8441" extrusionOk="0">
                  <a:moveTo>
                    <a:pt x="4845" y="1"/>
                  </a:moveTo>
                  <a:cubicBezTo>
                    <a:pt x="2320" y="1"/>
                    <a:pt x="0" y="2639"/>
                    <a:pt x="842" y="5210"/>
                  </a:cubicBezTo>
                  <a:lnTo>
                    <a:pt x="955" y="5506"/>
                  </a:lnTo>
                  <a:cubicBezTo>
                    <a:pt x="1524" y="7462"/>
                    <a:pt x="3190" y="8440"/>
                    <a:pt x="4857" y="8440"/>
                  </a:cubicBezTo>
                  <a:cubicBezTo>
                    <a:pt x="6523" y="8440"/>
                    <a:pt x="8189" y="7462"/>
                    <a:pt x="8758" y="5506"/>
                  </a:cubicBezTo>
                  <a:lnTo>
                    <a:pt x="8872" y="5210"/>
                  </a:lnTo>
                  <a:cubicBezTo>
                    <a:pt x="9713" y="2639"/>
                    <a:pt x="7393" y="1"/>
                    <a:pt x="4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7"/>
            <p:cNvSpPr/>
            <p:nvPr/>
          </p:nvSpPr>
          <p:spPr>
            <a:xfrm>
              <a:off x="3253800" y="3352875"/>
              <a:ext cx="176325" cy="238050"/>
            </a:xfrm>
            <a:custGeom>
              <a:avLst/>
              <a:gdLst/>
              <a:ahLst/>
              <a:cxnLst/>
              <a:rect l="l" t="t" r="r" b="b"/>
              <a:pathLst>
                <a:path w="7053" h="9522" extrusionOk="0">
                  <a:moveTo>
                    <a:pt x="3063" y="0"/>
                  </a:moveTo>
                  <a:cubicBezTo>
                    <a:pt x="1572" y="0"/>
                    <a:pt x="60" y="958"/>
                    <a:pt x="274" y="2682"/>
                  </a:cubicBezTo>
                  <a:cubicBezTo>
                    <a:pt x="410" y="3592"/>
                    <a:pt x="1" y="4275"/>
                    <a:pt x="1" y="5185"/>
                  </a:cubicBezTo>
                  <a:cubicBezTo>
                    <a:pt x="1" y="6185"/>
                    <a:pt x="410" y="7141"/>
                    <a:pt x="888" y="7982"/>
                  </a:cubicBezTo>
                  <a:cubicBezTo>
                    <a:pt x="1480" y="9012"/>
                    <a:pt x="2587" y="9521"/>
                    <a:pt x="3683" y="9521"/>
                  </a:cubicBezTo>
                  <a:cubicBezTo>
                    <a:pt x="5032" y="9521"/>
                    <a:pt x="6362" y="8750"/>
                    <a:pt x="6689" y="7232"/>
                  </a:cubicBezTo>
                  <a:cubicBezTo>
                    <a:pt x="7053" y="5457"/>
                    <a:pt x="6757" y="4229"/>
                    <a:pt x="5938" y="2887"/>
                  </a:cubicBezTo>
                  <a:cubicBezTo>
                    <a:pt x="5824" y="2591"/>
                    <a:pt x="5756" y="2296"/>
                    <a:pt x="5711" y="1977"/>
                  </a:cubicBezTo>
                  <a:cubicBezTo>
                    <a:pt x="5456" y="625"/>
                    <a:pt x="4267" y="0"/>
                    <a:pt x="3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7"/>
            <p:cNvSpPr/>
            <p:nvPr/>
          </p:nvSpPr>
          <p:spPr>
            <a:xfrm>
              <a:off x="3582775" y="2711750"/>
              <a:ext cx="129700" cy="113975"/>
            </a:xfrm>
            <a:custGeom>
              <a:avLst/>
              <a:gdLst/>
              <a:ahLst/>
              <a:cxnLst/>
              <a:rect l="l" t="t" r="r" b="b"/>
              <a:pathLst>
                <a:path w="5188" h="4559" extrusionOk="0">
                  <a:moveTo>
                    <a:pt x="2595" y="1"/>
                  </a:moveTo>
                  <a:cubicBezTo>
                    <a:pt x="1679" y="1"/>
                    <a:pt x="763" y="518"/>
                    <a:pt x="513" y="1553"/>
                  </a:cubicBezTo>
                  <a:lnTo>
                    <a:pt x="422" y="1872"/>
                  </a:lnTo>
                  <a:cubicBezTo>
                    <a:pt x="1" y="3660"/>
                    <a:pt x="1308" y="4559"/>
                    <a:pt x="2606" y="4559"/>
                  </a:cubicBezTo>
                  <a:cubicBezTo>
                    <a:pt x="3901" y="4559"/>
                    <a:pt x="5187" y="3666"/>
                    <a:pt x="4744" y="1872"/>
                  </a:cubicBezTo>
                  <a:lnTo>
                    <a:pt x="4676" y="1553"/>
                  </a:lnTo>
                  <a:cubicBezTo>
                    <a:pt x="4426" y="518"/>
                    <a:pt x="3510" y="1"/>
                    <a:pt x="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7"/>
            <p:cNvSpPr/>
            <p:nvPr/>
          </p:nvSpPr>
          <p:spPr>
            <a:xfrm>
              <a:off x="3683175" y="3719650"/>
              <a:ext cx="191950" cy="166825"/>
            </a:xfrm>
            <a:custGeom>
              <a:avLst/>
              <a:gdLst/>
              <a:ahLst/>
              <a:cxnLst/>
              <a:rect l="l" t="t" r="r" b="b"/>
              <a:pathLst>
                <a:path w="7678" h="6673" extrusionOk="0">
                  <a:moveTo>
                    <a:pt x="4056" y="1"/>
                  </a:moveTo>
                  <a:cubicBezTo>
                    <a:pt x="3160" y="1"/>
                    <a:pt x="2263" y="307"/>
                    <a:pt x="1638" y="932"/>
                  </a:cubicBezTo>
                  <a:cubicBezTo>
                    <a:pt x="0" y="2592"/>
                    <a:pt x="569" y="6164"/>
                    <a:pt x="3162" y="6551"/>
                  </a:cubicBezTo>
                  <a:lnTo>
                    <a:pt x="3572" y="6619"/>
                  </a:lnTo>
                  <a:cubicBezTo>
                    <a:pt x="3799" y="6655"/>
                    <a:pt x="4021" y="6673"/>
                    <a:pt x="4235" y="6673"/>
                  </a:cubicBezTo>
                  <a:cubicBezTo>
                    <a:pt x="6291" y="6673"/>
                    <a:pt x="7677" y="5049"/>
                    <a:pt x="7348" y="2865"/>
                  </a:cubicBezTo>
                  <a:cubicBezTo>
                    <a:pt x="7325" y="2729"/>
                    <a:pt x="7302" y="2592"/>
                    <a:pt x="7280" y="2456"/>
                  </a:cubicBezTo>
                  <a:cubicBezTo>
                    <a:pt x="7024" y="839"/>
                    <a:pt x="5540" y="1"/>
                    <a:pt x="4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7"/>
            <p:cNvSpPr/>
            <p:nvPr/>
          </p:nvSpPr>
          <p:spPr>
            <a:xfrm>
              <a:off x="3697825" y="4246275"/>
              <a:ext cx="218100" cy="175300"/>
            </a:xfrm>
            <a:custGeom>
              <a:avLst/>
              <a:gdLst/>
              <a:ahLst/>
              <a:cxnLst/>
              <a:rect l="l" t="t" r="r" b="b"/>
              <a:pathLst>
                <a:path w="8724" h="7012" extrusionOk="0">
                  <a:moveTo>
                    <a:pt x="5929" y="1"/>
                  </a:moveTo>
                  <a:cubicBezTo>
                    <a:pt x="5713" y="1"/>
                    <a:pt x="5489" y="36"/>
                    <a:pt x="5260" y="112"/>
                  </a:cubicBezTo>
                  <a:cubicBezTo>
                    <a:pt x="3918" y="567"/>
                    <a:pt x="2826" y="1022"/>
                    <a:pt x="1803" y="2068"/>
                  </a:cubicBezTo>
                  <a:cubicBezTo>
                    <a:pt x="1" y="3889"/>
                    <a:pt x="1638" y="7012"/>
                    <a:pt x="3812" y="7012"/>
                  </a:cubicBezTo>
                  <a:cubicBezTo>
                    <a:pt x="4272" y="7012"/>
                    <a:pt x="4757" y="6872"/>
                    <a:pt x="5238" y="6550"/>
                  </a:cubicBezTo>
                  <a:cubicBezTo>
                    <a:pt x="6352" y="5799"/>
                    <a:pt x="7285" y="4753"/>
                    <a:pt x="7899" y="3524"/>
                  </a:cubicBezTo>
                  <a:cubicBezTo>
                    <a:pt x="8724" y="2056"/>
                    <a:pt x="7574" y="1"/>
                    <a:pt x="5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7"/>
            <p:cNvSpPr/>
            <p:nvPr/>
          </p:nvSpPr>
          <p:spPr>
            <a:xfrm>
              <a:off x="2856525" y="4282625"/>
              <a:ext cx="175475" cy="138900"/>
            </a:xfrm>
            <a:custGeom>
              <a:avLst/>
              <a:gdLst/>
              <a:ahLst/>
              <a:cxnLst/>
              <a:rect l="l" t="t" r="r" b="b"/>
              <a:pathLst>
                <a:path w="7019" h="5556" extrusionOk="0">
                  <a:moveTo>
                    <a:pt x="3735" y="1"/>
                  </a:moveTo>
                  <a:cubicBezTo>
                    <a:pt x="3211" y="1"/>
                    <a:pt x="2661" y="190"/>
                    <a:pt x="2152" y="637"/>
                  </a:cubicBezTo>
                  <a:cubicBezTo>
                    <a:pt x="1447" y="1274"/>
                    <a:pt x="1197" y="1888"/>
                    <a:pt x="765" y="2684"/>
                  </a:cubicBezTo>
                  <a:cubicBezTo>
                    <a:pt x="1" y="4082"/>
                    <a:pt x="1129" y="5556"/>
                    <a:pt x="2475" y="5556"/>
                  </a:cubicBezTo>
                  <a:cubicBezTo>
                    <a:pt x="2773" y="5556"/>
                    <a:pt x="3080" y="5484"/>
                    <a:pt x="3381" y="5323"/>
                  </a:cubicBezTo>
                  <a:cubicBezTo>
                    <a:pt x="4200" y="4891"/>
                    <a:pt x="4814" y="4641"/>
                    <a:pt x="5451" y="3936"/>
                  </a:cubicBezTo>
                  <a:cubicBezTo>
                    <a:pt x="7018" y="2227"/>
                    <a:pt x="5531" y="1"/>
                    <a:pt x="3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7"/>
            <p:cNvSpPr/>
            <p:nvPr/>
          </p:nvSpPr>
          <p:spPr>
            <a:xfrm>
              <a:off x="3037700" y="3743500"/>
              <a:ext cx="209300" cy="162100"/>
            </a:xfrm>
            <a:custGeom>
              <a:avLst/>
              <a:gdLst/>
              <a:ahLst/>
              <a:cxnLst/>
              <a:rect l="l" t="t" r="r" b="b"/>
              <a:pathLst>
                <a:path w="8372" h="6484" extrusionOk="0">
                  <a:moveTo>
                    <a:pt x="4186" y="1"/>
                  </a:moveTo>
                  <a:cubicBezTo>
                    <a:pt x="1" y="1"/>
                    <a:pt x="1" y="6484"/>
                    <a:pt x="4186" y="6484"/>
                  </a:cubicBezTo>
                  <a:cubicBezTo>
                    <a:pt x="8372" y="6484"/>
                    <a:pt x="8372" y="1"/>
                    <a:pt x="4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7"/>
            <p:cNvSpPr/>
            <p:nvPr/>
          </p:nvSpPr>
          <p:spPr>
            <a:xfrm>
              <a:off x="3500625" y="4075050"/>
              <a:ext cx="174600" cy="134800"/>
            </a:xfrm>
            <a:custGeom>
              <a:avLst/>
              <a:gdLst/>
              <a:ahLst/>
              <a:cxnLst/>
              <a:rect l="l" t="t" r="r" b="b"/>
              <a:pathLst>
                <a:path w="6984" h="5392" extrusionOk="0">
                  <a:moveTo>
                    <a:pt x="3503" y="0"/>
                  </a:moveTo>
                  <a:cubicBezTo>
                    <a:pt x="0" y="0"/>
                    <a:pt x="0" y="5392"/>
                    <a:pt x="3503" y="5392"/>
                  </a:cubicBezTo>
                  <a:cubicBezTo>
                    <a:pt x="6984" y="5392"/>
                    <a:pt x="6984" y="0"/>
                    <a:pt x="3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7"/>
            <p:cNvSpPr/>
            <p:nvPr/>
          </p:nvSpPr>
          <p:spPr>
            <a:xfrm>
              <a:off x="2911450" y="3001375"/>
              <a:ext cx="178600" cy="138775"/>
            </a:xfrm>
            <a:custGeom>
              <a:avLst/>
              <a:gdLst/>
              <a:ahLst/>
              <a:cxnLst/>
              <a:rect l="l" t="t" r="r" b="b"/>
              <a:pathLst>
                <a:path w="7144" h="5551" extrusionOk="0">
                  <a:moveTo>
                    <a:pt x="3572" y="0"/>
                  </a:moveTo>
                  <a:cubicBezTo>
                    <a:pt x="1" y="0"/>
                    <a:pt x="1" y="5551"/>
                    <a:pt x="3572" y="5551"/>
                  </a:cubicBezTo>
                  <a:cubicBezTo>
                    <a:pt x="7144" y="5551"/>
                    <a:pt x="7144" y="0"/>
                    <a:pt x="3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7"/>
            <p:cNvSpPr/>
            <p:nvPr/>
          </p:nvSpPr>
          <p:spPr>
            <a:xfrm>
              <a:off x="3544425" y="3350275"/>
              <a:ext cx="166075" cy="121125"/>
            </a:xfrm>
            <a:custGeom>
              <a:avLst/>
              <a:gdLst/>
              <a:ahLst/>
              <a:cxnLst/>
              <a:rect l="l" t="t" r="r" b="b"/>
              <a:pathLst>
                <a:path w="6643" h="4845" extrusionOk="0">
                  <a:moveTo>
                    <a:pt x="3126" y="0"/>
                  </a:moveTo>
                  <a:cubicBezTo>
                    <a:pt x="17" y="0"/>
                    <a:pt x="0" y="4845"/>
                    <a:pt x="3123" y="4845"/>
                  </a:cubicBezTo>
                  <a:cubicBezTo>
                    <a:pt x="3314" y="4845"/>
                    <a:pt x="3516" y="4826"/>
                    <a:pt x="3731" y="4788"/>
                  </a:cubicBezTo>
                  <a:lnTo>
                    <a:pt x="4367" y="4674"/>
                  </a:lnTo>
                  <a:cubicBezTo>
                    <a:pt x="6642" y="4265"/>
                    <a:pt x="6642" y="580"/>
                    <a:pt x="4367" y="170"/>
                  </a:cubicBezTo>
                  <a:lnTo>
                    <a:pt x="3731" y="57"/>
                  </a:lnTo>
                  <a:cubicBezTo>
                    <a:pt x="3517" y="18"/>
                    <a:pt x="3316" y="0"/>
                    <a:pt x="3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7"/>
            <p:cNvSpPr/>
            <p:nvPr/>
          </p:nvSpPr>
          <p:spPr>
            <a:xfrm>
              <a:off x="4353075" y="3522925"/>
              <a:ext cx="187700" cy="347900"/>
            </a:xfrm>
            <a:custGeom>
              <a:avLst/>
              <a:gdLst/>
              <a:ahLst/>
              <a:cxnLst/>
              <a:rect l="l" t="t" r="r" b="b"/>
              <a:pathLst>
                <a:path w="7508" h="13916" extrusionOk="0">
                  <a:moveTo>
                    <a:pt x="4508" y="0"/>
                  </a:moveTo>
                  <a:cubicBezTo>
                    <a:pt x="3298" y="0"/>
                    <a:pt x="2002" y="742"/>
                    <a:pt x="1570" y="1977"/>
                  </a:cubicBezTo>
                  <a:cubicBezTo>
                    <a:pt x="501" y="5139"/>
                    <a:pt x="1" y="8937"/>
                    <a:pt x="1206" y="12145"/>
                  </a:cubicBezTo>
                  <a:cubicBezTo>
                    <a:pt x="1614" y="13235"/>
                    <a:pt x="2657" y="13915"/>
                    <a:pt x="3686" y="13915"/>
                  </a:cubicBezTo>
                  <a:cubicBezTo>
                    <a:pt x="4439" y="13915"/>
                    <a:pt x="5184" y="13550"/>
                    <a:pt x="5665" y="12713"/>
                  </a:cubicBezTo>
                  <a:cubicBezTo>
                    <a:pt x="7485" y="9483"/>
                    <a:pt x="7508" y="5548"/>
                    <a:pt x="6871" y="1977"/>
                  </a:cubicBezTo>
                  <a:cubicBezTo>
                    <a:pt x="6612" y="599"/>
                    <a:pt x="5595" y="0"/>
                    <a:pt x="4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7"/>
            <p:cNvSpPr/>
            <p:nvPr/>
          </p:nvSpPr>
          <p:spPr>
            <a:xfrm>
              <a:off x="3884475" y="3526250"/>
              <a:ext cx="200775" cy="135950"/>
            </a:xfrm>
            <a:custGeom>
              <a:avLst/>
              <a:gdLst/>
              <a:ahLst/>
              <a:cxnLst/>
              <a:rect l="l" t="t" r="r" b="b"/>
              <a:pathLst>
                <a:path w="8031" h="5438" extrusionOk="0">
                  <a:moveTo>
                    <a:pt x="3385" y="1"/>
                  </a:moveTo>
                  <a:cubicBezTo>
                    <a:pt x="3083" y="1"/>
                    <a:pt x="2780" y="31"/>
                    <a:pt x="2480" y="92"/>
                  </a:cubicBezTo>
                  <a:cubicBezTo>
                    <a:pt x="1" y="479"/>
                    <a:pt x="319" y="3572"/>
                    <a:pt x="1866" y="4733"/>
                  </a:cubicBezTo>
                  <a:cubicBezTo>
                    <a:pt x="2640" y="5324"/>
                    <a:pt x="3527" y="5438"/>
                    <a:pt x="4482" y="5438"/>
                  </a:cubicBezTo>
                  <a:cubicBezTo>
                    <a:pt x="6984" y="5438"/>
                    <a:pt x="8031" y="1866"/>
                    <a:pt x="5733" y="638"/>
                  </a:cubicBezTo>
                  <a:cubicBezTo>
                    <a:pt x="5018" y="222"/>
                    <a:pt x="4206" y="1"/>
                    <a:pt x="3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7"/>
            <p:cNvSpPr/>
            <p:nvPr/>
          </p:nvSpPr>
          <p:spPr>
            <a:xfrm>
              <a:off x="4163150" y="4152950"/>
              <a:ext cx="244225" cy="149975"/>
            </a:xfrm>
            <a:custGeom>
              <a:avLst/>
              <a:gdLst/>
              <a:ahLst/>
              <a:cxnLst/>
              <a:rect l="l" t="t" r="r" b="b"/>
              <a:pathLst>
                <a:path w="9769" h="5999" extrusionOk="0">
                  <a:moveTo>
                    <a:pt x="3737" y="0"/>
                  </a:moveTo>
                  <a:cubicBezTo>
                    <a:pt x="3354" y="0"/>
                    <a:pt x="2960" y="54"/>
                    <a:pt x="2548" y="183"/>
                  </a:cubicBezTo>
                  <a:cubicBezTo>
                    <a:pt x="728" y="751"/>
                    <a:pt x="0" y="3026"/>
                    <a:pt x="1388" y="4459"/>
                  </a:cubicBezTo>
                  <a:cubicBezTo>
                    <a:pt x="2502" y="5597"/>
                    <a:pt x="3731" y="5733"/>
                    <a:pt x="5232" y="5961"/>
                  </a:cubicBezTo>
                  <a:cubicBezTo>
                    <a:pt x="5409" y="5986"/>
                    <a:pt x="5580" y="5999"/>
                    <a:pt x="5746" y="5999"/>
                  </a:cubicBezTo>
                  <a:cubicBezTo>
                    <a:pt x="8786" y="5999"/>
                    <a:pt x="9769" y="1828"/>
                    <a:pt x="6597" y="706"/>
                  </a:cubicBezTo>
                  <a:cubicBezTo>
                    <a:pt x="5618" y="347"/>
                    <a:pt x="4710" y="0"/>
                    <a:pt x="3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7"/>
            <p:cNvSpPr/>
            <p:nvPr/>
          </p:nvSpPr>
          <p:spPr>
            <a:xfrm>
              <a:off x="4896125" y="3932625"/>
              <a:ext cx="246525" cy="186950"/>
            </a:xfrm>
            <a:custGeom>
              <a:avLst/>
              <a:gdLst/>
              <a:ahLst/>
              <a:cxnLst/>
              <a:rect l="l" t="t" r="r" b="b"/>
              <a:pathLst>
                <a:path w="9861" h="7478" extrusionOk="0">
                  <a:moveTo>
                    <a:pt x="6107" y="1"/>
                  </a:moveTo>
                  <a:cubicBezTo>
                    <a:pt x="6029" y="1"/>
                    <a:pt x="5951" y="4"/>
                    <a:pt x="5872" y="11"/>
                  </a:cubicBezTo>
                  <a:cubicBezTo>
                    <a:pt x="4689" y="79"/>
                    <a:pt x="3665" y="215"/>
                    <a:pt x="2778" y="1102"/>
                  </a:cubicBezTo>
                  <a:cubicBezTo>
                    <a:pt x="2164" y="1717"/>
                    <a:pt x="1936" y="2445"/>
                    <a:pt x="1595" y="3195"/>
                  </a:cubicBezTo>
                  <a:cubicBezTo>
                    <a:pt x="1" y="4790"/>
                    <a:pt x="1099" y="7477"/>
                    <a:pt x="3079" y="7477"/>
                  </a:cubicBezTo>
                  <a:cubicBezTo>
                    <a:pt x="3472" y="7477"/>
                    <a:pt x="3899" y="7371"/>
                    <a:pt x="4348" y="7131"/>
                  </a:cubicBezTo>
                  <a:lnTo>
                    <a:pt x="4348" y="7131"/>
                  </a:lnTo>
                  <a:cubicBezTo>
                    <a:pt x="4283" y="7171"/>
                    <a:pt x="4476" y="7185"/>
                    <a:pt x="4761" y="7185"/>
                  </a:cubicBezTo>
                  <a:cubicBezTo>
                    <a:pt x="5280" y="7185"/>
                    <a:pt x="6103" y="7137"/>
                    <a:pt x="6236" y="7108"/>
                  </a:cubicBezTo>
                  <a:cubicBezTo>
                    <a:pt x="7441" y="6789"/>
                    <a:pt x="8124" y="5948"/>
                    <a:pt x="8715" y="4924"/>
                  </a:cubicBezTo>
                  <a:cubicBezTo>
                    <a:pt x="9860" y="2964"/>
                    <a:pt x="8468" y="1"/>
                    <a:pt x="6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7"/>
            <p:cNvSpPr/>
            <p:nvPr/>
          </p:nvSpPr>
          <p:spPr>
            <a:xfrm>
              <a:off x="4843300" y="3335850"/>
              <a:ext cx="214425" cy="225575"/>
            </a:xfrm>
            <a:custGeom>
              <a:avLst/>
              <a:gdLst/>
              <a:ahLst/>
              <a:cxnLst/>
              <a:rect l="l" t="t" r="r" b="b"/>
              <a:pathLst>
                <a:path w="8577" h="9023" extrusionOk="0">
                  <a:moveTo>
                    <a:pt x="4479" y="0"/>
                  </a:moveTo>
                  <a:cubicBezTo>
                    <a:pt x="4181" y="0"/>
                    <a:pt x="3883" y="43"/>
                    <a:pt x="3594" y="133"/>
                  </a:cubicBezTo>
                  <a:lnTo>
                    <a:pt x="3253" y="247"/>
                  </a:lnTo>
                  <a:cubicBezTo>
                    <a:pt x="1911" y="656"/>
                    <a:pt x="614" y="1703"/>
                    <a:pt x="341" y="3159"/>
                  </a:cubicBezTo>
                  <a:cubicBezTo>
                    <a:pt x="0" y="4592"/>
                    <a:pt x="182" y="6116"/>
                    <a:pt x="819" y="7435"/>
                  </a:cubicBezTo>
                  <a:cubicBezTo>
                    <a:pt x="1339" y="8563"/>
                    <a:pt x="2439" y="9023"/>
                    <a:pt x="3559" y="9023"/>
                  </a:cubicBezTo>
                  <a:cubicBezTo>
                    <a:pt x="4155" y="9023"/>
                    <a:pt x="4756" y="8893"/>
                    <a:pt x="5278" y="8663"/>
                  </a:cubicBezTo>
                  <a:cubicBezTo>
                    <a:pt x="6438" y="8163"/>
                    <a:pt x="7211" y="7276"/>
                    <a:pt x="7871" y="6229"/>
                  </a:cubicBezTo>
                  <a:cubicBezTo>
                    <a:pt x="8576" y="4978"/>
                    <a:pt x="8576" y="3432"/>
                    <a:pt x="7871" y="2180"/>
                  </a:cubicBezTo>
                  <a:lnTo>
                    <a:pt x="7666" y="1862"/>
                  </a:lnTo>
                  <a:cubicBezTo>
                    <a:pt x="7039" y="774"/>
                    <a:pt x="5755" y="0"/>
                    <a:pt x="4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7"/>
            <p:cNvSpPr/>
            <p:nvPr/>
          </p:nvSpPr>
          <p:spPr>
            <a:xfrm>
              <a:off x="4666925" y="3855150"/>
              <a:ext cx="191050" cy="163825"/>
            </a:xfrm>
            <a:custGeom>
              <a:avLst/>
              <a:gdLst/>
              <a:ahLst/>
              <a:cxnLst/>
              <a:rect l="l" t="t" r="r" b="b"/>
              <a:pathLst>
                <a:path w="7642" h="6553" extrusionOk="0">
                  <a:moveTo>
                    <a:pt x="3839" y="1"/>
                  </a:moveTo>
                  <a:cubicBezTo>
                    <a:pt x="1082" y="1"/>
                    <a:pt x="0" y="3857"/>
                    <a:pt x="1801" y="5657"/>
                  </a:cubicBezTo>
                  <a:cubicBezTo>
                    <a:pt x="2414" y="6271"/>
                    <a:pt x="3255" y="6553"/>
                    <a:pt x="4101" y="6553"/>
                  </a:cubicBezTo>
                  <a:cubicBezTo>
                    <a:pt x="5861" y="6553"/>
                    <a:pt x="7642" y="5334"/>
                    <a:pt x="7442" y="3337"/>
                  </a:cubicBezTo>
                  <a:lnTo>
                    <a:pt x="7419" y="2996"/>
                  </a:lnTo>
                  <a:cubicBezTo>
                    <a:pt x="7237" y="1290"/>
                    <a:pt x="6191" y="243"/>
                    <a:pt x="4485" y="61"/>
                  </a:cubicBezTo>
                  <a:lnTo>
                    <a:pt x="4144" y="16"/>
                  </a:lnTo>
                  <a:cubicBezTo>
                    <a:pt x="4040" y="6"/>
                    <a:pt x="3938" y="1"/>
                    <a:pt x="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7"/>
            <p:cNvSpPr/>
            <p:nvPr/>
          </p:nvSpPr>
          <p:spPr>
            <a:xfrm>
              <a:off x="5385250" y="3407400"/>
              <a:ext cx="250825" cy="194525"/>
            </a:xfrm>
            <a:custGeom>
              <a:avLst/>
              <a:gdLst/>
              <a:ahLst/>
              <a:cxnLst/>
              <a:rect l="l" t="t" r="r" b="b"/>
              <a:pathLst>
                <a:path w="10033" h="7781" extrusionOk="0">
                  <a:moveTo>
                    <a:pt x="5005" y="1"/>
                  </a:moveTo>
                  <a:cubicBezTo>
                    <a:pt x="1" y="1"/>
                    <a:pt x="1" y="7780"/>
                    <a:pt x="5005" y="7780"/>
                  </a:cubicBezTo>
                  <a:cubicBezTo>
                    <a:pt x="10032" y="7780"/>
                    <a:pt x="10032" y="1"/>
                    <a:pt x="5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7"/>
            <p:cNvSpPr/>
            <p:nvPr/>
          </p:nvSpPr>
          <p:spPr>
            <a:xfrm>
              <a:off x="5173125" y="3149225"/>
              <a:ext cx="186550" cy="328425"/>
            </a:xfrm>
            <a:custGeom>
              <a:avLst/>
              <a:gdLst/>
              <a:ahLst/>
              <a:cxnLst/>
              <a:rect l="l" t="t" r="r" b="b"/>
              <a:pathLst>
                <a:path w="7462" h="13137" extrusionOk="0">
                  <a:moveTo>
                    <a:pt x="3292" y="0"/>
                  </a:moveTo>
                  <a:cubicBezTo>
                    <a:pt x="2290" y="0"/>
                    <a:pt x="1320" y="655"/>
                    <a:pt x="1343" y="1980"/>
                  </a:cubicBezTo>
                  <a:cubicBezTo>
                    <a:pt x="1388" y="3663"/>
                    <a:pt x="1388" y="4891"/>
                    <a:pt x="751" y="6438"/>
                  </a:cubicBezTo>
                  <a:cubicBezTo>
                    <a:pt x="1" y="8121"/>
                    <a:pt x="137" y="10078"/>
                    <a:pt x="1138" y="11624"/>
                  </a:cubicBezTo>
                  <a:cubicBezTo>
                    <a:pt x="1716" y="12591"/>
                    <a:pt x="2825" y="13136"/>
                    <a:pt x="3906" y="13136"/>
                  </a:cubicBezTo>
                  <a:cubicBezTo>
                    <a:pt x="4910" y="13136"/>
                    <a:pt x="5889" y="12665"/>
                    <a:pt x="6393" y="11624"/>
                  </a:cubicBezTo>
                  <a:cubicBezTo>
                    <a:pt x="7234" y="9918"/>
                    <a:pt x="7462" y="8190"/>
                    <a:pt x="6598" y="6438"/>
                  </a:cubicBezTo>
                  <a:cubicBezTo>
                    <a:pt x="6347" y="5892"/>
                    <a:pt x="5915" y="5414"/>
                    <a:pt x="5733" y="4846"/>
                  </a:cubicBezTo>
                  <a:cubicBezTo>
                    <a:pt x="5437" y="3959"/>
                    <a:pt x="5506" y="2889"/>
                    <a:pt x="5437" y="1980"/>
                  </a:cubicBezTo>
                  <a:cubicBezTo>
                    <a:pt x="5346" y="666"/>
                    <a:pt x="4302" y="0"/>
                    <a:pt x="3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7"/>
            <p:cNvSpPr/>
            <p:nvPr/>
          </p:nvSpPr>
          <p:spPr>
            <a:xfrm>
              <a:off x="5200825" y="3921075"/>
              <a:ext cx="353350" cy="199425"/>
            </a:xfrm>
            <a:custGeom>
              <a:avLst/>
              <a:gdLst/>
              <a:ahLst/>
              <a:cxnLst/>
              <a:rect l="l" t="t" r="r" b="b"/>
              <a:pathLst>
                <a:path w="14134" h="7977" extrusionOk="0">
                  <a:moveTo>
                    <a:pt x="7050" y="0"/>
                  </a:moveTo>
                  <a:cubicBezTo>
                    <a:pt x="6033" y="0"/>
                    <a:pt x="5004" y="189"/>
                    <a:pt x="3988" y="518"/>
                  </a:cubicBezTo>
                  <a:cubicBezTo>
                    <a:pt x="3880" y="506"/>
                    <a:pt x="3774" y="501"/>
                    <a:pt x="3670" y="501"/>
                  </a:cubicBezTo>
                  <a:cubicBezTo>
                    <a:pt x="953" y="501"/>
                    <a:pt x="0" y="4398"/>
                    <a:pt x="2805" y="5341"/>
                  </a:cubicBezTo>
                  <a:cubicBezTo>
                    <a:pt x="4303" y="6922"/>
                    <a:pt x="6348" y="7976"/>
                    <a:pt x="8523" y="7976"/>
                  </a:cubicBezTo>
                  <a:cubicBezTo>
                    <a:pt x="8694" y="7976"/>
                    <a:pt x="8866" y="7970"/>
                    <a:pt x="9038" y="7956"/>
                  </a:cubicBezTo>
                  <a:cubicBezTo>
                    <a:pt x="12632" y="7683"/>
                    <a:pt x="14134" y="3066"/>
                    <a:pt x="10858" y="1041"/>
                  </a:cubicBezTo>
                  <a:cubicBezTo>
                    <a:pt x="9643" y="312"/>
                    <a:pt x="8356" y="0"/>
                    <a:pt x="7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7"/>
            <p:cNvSpPr/>
            <p:nvPr/>
          </p:nvSpPr>
          <p:spPr>
            <a:xfrm>
              <a:off x="5754325" y="3980375"/>
              <a:ext cx="271875" cy="188325"/>
            </a:xfrm>
            <a:custGeom>
              <a:avLst/>
              <a:gdLst/>
              <a:ahLst/>
              <a:cxnLst/>
              <a:rect l="l" t="t" r="r" b="b"/>
              <a:pathLst>
                <a:path w="10875" h="7533" extrusionOk="0">
                  <a:moveTo>
                    <a:pt x="5448" y="1"/>
                  </a:moveTo>
                  <a:cubicBezTo>
                    <a:pt x="4353" y="1"/>
                    <a:pt x="3268" y="334"/>
                    <a:pt x="2457" y="1058"/>
                  </a:cubicBezTo>
                  <a:cubicBezTo>
                    <a:pt x="410" y="1649"/>
                    <a:pt x="1" y="4834"/>
                    <a:pt x="1980" y="5744"/>
                  </a:cubicBezTo>
                  <a:cubicBezTo>
                    <a:pt x="2860" y="6900"/>
                    <a:pt x="4341" y="7532"/>
                    <a:pt x="5800" y="7532"/>
                  </a:cubicBezTo>
                  <a:cubicBezTo>
                    <a:pt x="6264" y="7532"/>
                    <a:pt x="6727" y="7468"/>
                    <a:pt x="7166" y="7336"/>
                  </a:cubicBezTo>
                  <a:cubicBezTo>
                    <a:pt x="10146" y="6449"/>
                    <a:pt x="10874" y="2263"/>
                    <a:pt x="8031" y="648"/>
                  </a:cubicBezTo>
                  <a:cubicBezTo>
                    <a:pt x="7260" y="227"/>
                    <a:pt x="6350" y="1"/>
                    <a:pt x="5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7"/>
            <p:cNvSpPr/>
            <p:nvPr/>
          </p:nvSpPr>
          <p:spPr>
            <a:xfrm>
              <a:off x="5580875" y="4411875"/>
              <a:ext cx="216700" cy="236975"/>
            </a:xfrm>
            <a:custGeom>
              <a:avLst/>
              <a:gdLst/>
              <a:ahLst/>
              <a:cxnLst/>
              <a:rect l="l" t="t" r="r" b="b"/>
              <a:pathLst>
                <a:path w="8668" h="9479" extrusionOk="0">
                  <a:moveTo>
                    <a:pt x="4482" y="0"/>
                  </a:moveTo>
                  <a:cubicBezTo>
                    <a:pt x="2851" y="0"/>
                    <a:pt x="1240" y="1214"/>
                    <a:pt x="615" y="2837"/>
                  </a:cubicBezTo>
                  <a:cubicBezTo>
                    <a:pt x="1" y="4452"/>
                    <a:pt x="456" y="6022"/>
                    <a:pt x="1184" y="7501"/>
                  </a:cubicBezTo>
                  <a:cubicBezTo>
                    <a:pt x="1814" y="8762"/>
                    <a:pt x="3276" y="9478"/>
                    <a:pt x="4670" y="9478"/>
                  </a:cubicBezTo>
                  <a:cubicBezTo>
                    <a:pt x="4986" y="9478"/>
                    <a:pt x="5298" y="9442"/>
                    <a:pt x="5597" y="9366"/>
                  </a:cubicBezTo>
                  <a:cubicBezTo>
                    <a:pt x="7371" y="8888"/>
                    <a:pt x="8372" y="7319"/>
                    <a:pt x="8508" y="5567"/>
                  </a:cubicBezTo>
                  <a:cubicBezTo>
                    <a:pt x="8668" y="3816"/>
                    <a:pt x="8099" y="2428"/>
                    <a:pt x="6939" y="1131"/>
                  </a:cubicBezTo>
                  <a:cubicBezTo>
                    <a:pt x="6208" y="338"/>
                    <a:pt x="5342" y="0"/>
                    <a:pt x="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7"/>
            <p:cNvSpPr/>
            <p:nvPr/>
          </p:nvSpPr>
          <p:spPr>
            <a:xfrm>
              <a:off x="5731675" y="3595750"/>
              <a:ext cx="242750" cy="181425"/>
            </a:xfrm>
            <a:custGeom>
              <a:avLst/>
              <a:gdLst/>
              <a:ahLst/>
              <a:cxnLst/>
              <a:rect l="l" t="t" r="r" b="b"/>
              <a:pathLst>
                <a:path w="9710" h="7257" extrusionOk="0">
                  <a:moveTo>
                    <a:pt x="5615" y="0"/>
                  </a:moveTo>
                  <a:cubicBezTo>
                    <a:pt x="5329" y="0"/>
                    <a:pt x="5025" y="35"/>
                    <a:pt x="4706" y="110"/>
                  </a:cubicBezTo>
                  <a:cubicBezTo>
                    <a:pt x="3068" y="474"/>
                    <a:pt x="2249" y="1407"/>
                    <a:pt x="1293" y="2726"/>
                  </a:cubicBezTo>
                  <a:cubicBezTo>
                    <a:pt x="0" y="4532"/>
                    <a:pt x="1723" y="7256"/>
                    <a:pt x="3806" y="7256"/>
                  </a:cubicBezTo>
                  <a:cubicBezTo>
                    <a:pt x="3848" y="7256"/>
                    <a:pt x="3890" y="7255"/>
                    <a:pt x="3932" y="7253"/>
                  </a:cubicBezTo>
                  <a:cubicBezTo>
                    <a:pt x="5570" y="7184"/>
                    <a:pt x="6707" y="6889"/>
                    <a:pt x="7913" y="5729"/>
                  </a:cubicBezTo>
                  <a:lnTo>
                    <a:pt x="7845" y="5638"/>
                  </a:lnTo>
                  <a:cubicBezTo>
                    <a:pt x="9710" y="3669"/>
                    <a:pt x="8554" y="0"/>
                    <a:pt x="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7"/>
            <p:cNvSpPr/>
            <p:nvPr/>
          </p:nvSpPr>
          <p:spPr>
            <a:xfrm>
              <a:off x="5104900" y="3659900"/>
              <a:ext cx="147875" cy="114325"/>
            </a:xfrm>
            <a:custGeom>
              <a:avLst/>
              <a:gdLst/>
              <a:ahLst/>
              <a:cxnLst/>
              <a:rect l="l" t="t" r="r" b="b"/>
              <a:pathLst>
                <a:path w="5915" h="4573" extrusionOk="0">
                  <a:moveTo>
                    <a:pt x="2957" y="1"/>
                  </a:moveTo>
                  <a:cubicBezTo>
                    <a:pt x="0" y="1"/>
                    <a:pt x="0" y="4573"/>
                    <a:pt x="2957" y="4573"/>
                  </a:cubicBezTo>
                  <a:cubicBezTo>
                    <a:pt x="5892" y="4573"/>
                    <a:pt x="5914" y="1"/>
                    <a:pt x="2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7"/>
            <p:cNvSpPr/>
            <p:nvPr/>
          </p:nvSpPr>
          <p:spPr>
            <a:xfrm>
              <a:off x="5576900" y="3102725"/>
              <a:ext cx="223525" cy="187425"/>
            </a:xfrm>
            <a:custGeom>
              <a:avLst/>
              <a:gdLst/>
              <a:ahLst/>
              <a:cxnLst/>
              <a:rect l="l" t="t" r="r" b="b"/>
              <a:pathLst>
                <a:path w="8941" h="7497" extrusionOk="0">
                  <a:moveTo>
                    <a:pt x="5085" y="1"/>
                  </a:moveTo>
                  <a:cubicBezTo>
                    <a:pt x="4214" y="1"/>
                    <a:pt x="3344" y="325"/>
                    <a:pt x="2662" y="973"/>
                  </a:cubicBezTo>
                  <a:cubicBezTo>
                    <a:pt x="1092" y="2452"/>
                    <a:pt x="1" y="6342"/>
                    <a:pt x="2798" y="7252"/>
                  </a:cubicBezTo>
                  <a:cubicBezTo>
                    <a:pt x="3263" y="7417"/>
                    <a:pt x="3740" y="7496"/>
                    <a:pt x="4211" y="7496"/>
                  </a:cubicBezTo>
                  <a:cubicBezTo>
                    <a:pt x="5493" y="7496"/>
                    <a:pt x="6725" y="6906"/>
                    <a:pt x="7507" y="5841"/>
                  </a:cubicBezTo>
                  <a:cubicBezTo>
                    <a:pt x="8622" y="4363"/>
                    <a:pt x="8940" y="2406"/>
                    <a:pt x="7507" y="973"/>
                  </a:cubicBezTo>
                  <a:cubicBezTo>
                    <a:pt x="6825" y="325"/>
                    <a:pt x="5955" y="1"/>
                    <a:pt x="5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7"/>
            <p:cNvSpPr/>
            <p:nvPr/>
          </p:nvSpPr>
          <p:spPr>
            <a:xfrm>
              <a:off x="4744225" y="4350900"/>
              <a:ext cx="212850" cy="272900"/>
            </a:xfrm>
            <a:custGeom>
              <a:avLst/>
              <a:gdLst/>
              <a:ahLst/>
              <a:cxnLst/>
              <a:rect l="l" t="t" r="r" b="b"/>
              <a:pathLst>
                <a:path w="8514" h="10916" extrusionOk="0">
                  <a:moveTo>
                    <a:pt x="2737" y="0"/>
                  </a:moveTo>
                  <a:cubicBezTo>
                    <a:pt x="1353" y="0"/>
                    <a:pt x="0" y="1479"/>
                    <a:pt x="779" y="3161"/>
                  </a:cubicBezTo>
                  <a:cubicBezTo>
                    <a:pt x="1325" y="4366"/>
                    <a:pt x="1916" y="5572"/>
                    <a:pt x="2439" y="6800"/>
                  </a:cubicBezTo>
                  <a:cubicBezTo>
                    <a:pt x="2985" y="8097"/>
                    <a:pt x="3304" y="9257"/>
                    <a:pt x="4350" y="10235"/>
                  </a:cubicBezTo>
                  <a:cubicBezTo>
                    <a:pt x="4857" y="10710"/>
                    <a:pt x="5416" y="10915"/>
                    <a:pt x="5950" y="10915"/>
                  </a:cubicBezTo>
                  <a:cubicBezTo>
                    <a:pt x="7312" y="10915"/>
                    <a:pt x="8514" y="9584"/>
                    <a:pt x="8285" y="7983"/>
                  </a:cubicBezTo>
                  <a:cubicBezTo>
                    <a:pt x="8081" y="6618"/>
                    <a:pt x="7216" y="5618"/>
                    <a:pt x="6511" y="4480"/>
                  </a:cubicBezTo>
                  <a:cubicBezTo>
                    <a:pt x="5806" y="3320"/>
                    <a:pt x="5146" y="2205"/>
                    <a:pt x="4464" y="1068"/>
                  </a:cubicBezTo>
                  <a:cubicBezTo>
                    <a:pt x="4019" y="314"/>
                    <a:pt x="3374" y="0"/>
                    <a:pt x="2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7"/>
            <p:cNvSpPr/>
            <p:nvPr/>
          </p:nvSpPr>
          <p:spPr>
            <a:xfrm>
              <a:off x="3826475" y="4462325"/>
              <a:ext cx="271850" cy="211000"/>
            </a:xfrm>
            <a:custGeom>
              <a:avLst/>
              <a:gdLst/>
              <a:ahLst/>
              <a:cxnLst/>
              <a:rect l="l" t="t" r="r" b="b"/>
              <a:pathLst>
                <a:path w="10874" h="8440" extrusionOk="0">
                  <a:moveTo>
                    <a:pt x="5437" y="0"/>
                  </a:moveTo>
                  <a:cubicBezTo>
                    <a:pt x="1" y="0"/>
                    <a:pt x="1" y="8440"/>
                    <a:pt x="5437" y="8440"/>
                  </a:cubicBezTo>
                  <a:cubicBezTo>
                    <a:pt x="10874" y="8440"/>
                    <a:pt x="10874" y="0"/>
                    <a:pt x="5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7"/>
            <p:cNvSpPr/>
            <p:nvPr/>
          </p:nvSpPr>
          <p:spPr>
            <a:xfrm>
              <a:off x="2341075" y="4212675"/>
              <a:ext cx="229775" cy="177450"/>
            </a:xfrm>
            <a:custGeom>
              <a:avLst/>
              <a:gdLst/>
              <a:ahLst/>
              <a:cxnLst/>
              <a:rect l="l" t="t" r="r" b="b"/>
              <a:pathLst>
                <a:path w="9191" h="7098" extrusionOk="0">
                  <a:moveTo>
                    <a:pt x="4595" y="0"/>
                  </a:moveTo>
                  <a:cubicBezTo>
                    <a:pt x="0" y="0"/>
                    <a:pt x="0" y="7098"/>
                    <a:pt x="4595" y="7098"/>
                  </a:cubicBezTo>
                  <a:cubicBezTo>
                    <a:pt x="9190" y="7098"/>
                    <a:pt x="9167" y="0"/>
                    <a:pt x="4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7"/>
            <p:cNvSpPr/>
            <p:nvPr/>
          </p:nvSpPr>
          <p:spPr>
            <a:xfrm>
              <a:off x="3104825" y="4105200"/>
              <a:ext cx="183700" cy="142750"/>
            </a:xfrm>
            <a:custGeom>
              <a:avLst/>
              <a:gdLst/>
              <a:ahLst/>
              <a:cxnLst/>
              <a:rect l="l" t="t" r="r" b="b"/>
              <a:pathLst>
                <a:path w="7348" h="5710" extrusionOk="0">
                  <a:moveTo>
                    <a:pt x="3685" y="0"/>
                  </a:moveTo>
                  <a:cubicBezTo>
                    <a:pt x="0" y="0"/>
                    <a:pt x="0" y="5710"/>
                    <a:pt x="3685" y="5710"/>
                  </a:cubicBezTo>
                  <a:cubicBezTo>
                    <a:pt x="7348" y="5710"/>
                    <a:pt x="7348" y="0"/>
                    <a:pt x="3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8" name="Google Shape;1318;p27"/>
          <p:cNvSpPr/>
          <p:nvPr/>
        </p:nvSpPr>
        <p:spPr>
          <a:xfrm rot="6175187">
            <a:off x="6800051" y="3137947"/>
            <a:ext cx="3020768" cy="2931097"/>
          </a:xfrm>
          <a:custGeom>
            <a:avLst/>
            <a:gdLst/>
            <a:ahLst/>
            <a:cxnLst/>
            <a:rect l="l" t="t" r="r" b="b"/>
            <a:pathLst>
              <a:path w="126067" h="122340" extrusionOk="0">
                <a:moveTo>
                  <a:pt x="53372" y="0"/>
                </a:moveTo>
                <a:cubicBezTo>
                  <a:pt x="50944" y="0"/>
                  <a:pt x="48529" y="321"/>
                  <a:pt x="46155" y="1029"/>
                </a:cubicBezTo>
                <a:cubicBezTo>
                  <a:pt x="45541" y="1189"/>
                  <a:pt x="45040" y="1575"/>
                  <a:pt x="44722" y="2121"/>
                </a:cubicBezTo>
                <a:cubicBezTo>
                  <a:pt x="44123" y="2102"/>
                  <a:pt x="43525" y="2092"/>
                  <a:pt x="42927" y="2092"/>
                </a:cubicBezTo>
                <a:cubicBezTo>
                  <a:pt x="33632" y="2092"/>
                  <a:pt x="24385" y="4433"/>
                  <a:pt x="16242" y="9605"/>
                </a:cubicBezTo>
                <a:cubicBezTo>
                  <a:pt x="6984" y="15520"/>
                  <a:pt x="0" y="27075"/>
                  <a:pt x="5414" y="37903"/>
                </a:cubicBezTo>
                <a:cubicBezTo>
                  <a:pt x="12124" y="51347"/>
                  <a:pt x="28912" y="51893"/>
                  <a:pt x="41651" y="54759"/>
                </a:cubicBezTo>
                <a:cubicBezTo>
                  <a:pt x="58143" y="58490"/>
                  <a:pt x="72155" y="69272"/>
                  <a:pt x="79980" y="84285"/>
                </a:cubicBezTo>
                <a:cubicBezTo>
                  <a:pt x="83688" y="91291"/>
                  <a:pt x="84894" y="98320"/>
                  <a:pt x="86190" y="106009"/>
                </a:cubicBezTo>
                <a:cubicBezTo>
                  <a:pt x="87191" y="111901"/>
                  <a:pt x="89079" y="117906"/>
                  <a:pt x="94812" y="120727"/>
                </a:cubicBezTo>
                <a:cubicBezTo>
                  <a:pt x="97076" y="121841"/>
                  <a:pt x="99369" y="122340"/>
                  <a:pt x="101613" y="122340"/>
                </a:cubicBezTo>
                <a:cubicBezTo>
                  <a:pt x="109626" y="122340"/>
                  <a:pt x="117002" y="115982"/>
                  <a:pt x="120130" y="108625"/>
                </a:cubicBezTo>
                <a:cubicBezTo>
                  <a:pt x="126067" y="94749"/>
                  <a:pt x="123291" y="76346"/>
                  <a:pt x="119038" y="62379"/>
                </a:cubicBezTo>
                <a:cubicBezTo>
                  <a:pt x="113920" y="45455"/>
                  <a:pt x="104138" y="30305"/>
                  <a:pt x="90854" y="18659"/>
                </a:cubicBezTo>
                <a:cubicBezTo>
                  <a:pt x="81210" y="10233"/>
                  <a:pt x="67084" y="0"/>
                  <a:pt x="53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7"/>
          <p:cNvSpPr/>
          <p:nvPr/>
        </p:nvSpPr>
        <p:spPr>
          <a:xfrm rot="6833745">
            <a:off x="7436569" y="4002342"/>
            <a:ext cx="2401524" cy="1297352"/>
          </a:xfrm>
          <a:custGeom>
            <a:avLst/>
            <a:gdLst/>
            <a:ahLst/>
            <a:cxnLst/>
            <a:rect l="l" t="t" r="r" b="b"/>
            <a:pathLst>
              <a:path w="172176" h="93013" extrusionOk="0">
                <a:moveTo>
                  <a:pt x="13424" y="1"/>
                </a:moveTo>
                <a:cubicBezTo>
                  <a:pt x="6875" y="1"/>
                  <a:pt x="1" y="7379"/>
                  <a:pt x="918" y="15924"/>
                </a:cubicBezTo>
                <a:cubicBezTo>
                  <a:pt x="1532" y="21520"/>
                  <a:pt x="4876" y="27298"/>
                  <a:pt x="9653" y="29891"/>
                </a:cubicBezTo>
                <a:cubicBezTo>
                  <a:pt x="11675" y="30994"/>
                  <a:pt x="14155" y="31195"/>
                  <a:pt x="16658" y="31195"/>
                </a:cubicBezTo>
                <a:cubicBezTo>
                  <a:pt x="18084" y="31195"/>
                  <a:pt x="19518" y="31130"/>
                  <a:pt x="20878" y="31130"/>
                </a:cubicBezTo>
                <a:cubicBezTo>
                  <a:pt x="23334" y="31130"/>
                  <a:pt x="25551" y="31341"/>
                  <a:pt x="27055" y="32530"/>
                </a:cubicBezTo>
                <a:cubicBezTo>
                  <a:pt x="32196" y="36647"/>
                  <a:pt x="21641" y="50637"/>
                  <a:pt x="33174" y="57166"/>
                </a:cubicBezTo>
                <a:cubicBezTo>
                  <a:pt x="34809" y="58091"/>
                  <a:pt x="36338" y="58421"/>
                  <a:pt x="37796" y="58421"/>
                </a:cubicBezTo>
                <a:cubicBezTo>
                  <a:pt x="41411" y="58421"/>
                  <a:pt x="44594" y="56394"/>
                  <a:pt x="47908" y="56394"/>
                </a:cubicBezTo>
                <a:cubicBezTo>
                  <a:pt x="48482" y="56394"/>
                  <a:pt x="49059" y="56455"/>
                  <a:pt x="49643" y="56597"/>
                </a:cubicBezTo>
                <a:cubicBezTo>
                  <a:pt x="61199" y="59418"/>
                  <a:pt x="53942" y="66356"/>
                  <a:pt x="56808" y="74363"/>
                </a:cubicBezTo>
                <a:cubicBezTo>
                  <a:pt x="59096" y="80762"/>
                  <a:pt x="64139" y="83660"/>
                  <a:pt x="69661" y="83660"/>
                </a:cubicBezTo>
                <a:cubicBezTo>
                  <a:pt x="72816" y="83660"/>
                  <a:pt x="76126" y="82715"/>
                  <a:pt x="79169" y="80937"/>
                </a:cubicBezTo>
                <a:cubicBezTo>
                  <a:pt x="85309" y="77360"/>
                  <a:pt x="88766" y="71995"/>
                  <a:pt x="92323" y="71995"/>
                </a:cubicBezTo>
                <a:cubicBezTo>
                  <a:pt x="94353" y="71995"/>
                  <a:pt x="96416" y="73743"/>
                  <a:pt x="99028" y="78571"/>
                </a:cubicBezTo>
                <a:cubicBezTo>
                  <a:pt x="101757" y="83598"/>
                  <a:pt x="104282" y="89194"/>
                  <a:pt x="110856" y="91856"/>
                </a:cubicBezTo>
                <a:cubicBezTo>
                  <a:pt x="112729" y="92609"/>
                  <a:pt x="114750" y="93012"/>
                  <a:pt x="116765" y="93012"/>
                </a:cubicBezTo>
                <a:cubicBezTo>
                  <a:pt x="118520" y="93012"/>
                  <a:pt x="120270" y="92706"/>
                  <a:pt x="121912" y="92060"/>
                </a:cubicBezTo>
                <a:cubicBezTo>
                  <a:pt x="128486" y="89467"/>
                  <a:pt x="128213" y="81733"/>
                  <a:pt x="132876" y="79003"/>
                </a:cubicBezTo>
                <a:cubicBezTo>
                  <a:pt x="134160" y="78244"/>
                  <a:pt x="135425" y="77925"/>
                  <a:pt x="136686" y="77925"/>
                </a:cubicBezTo>
                <a:cubicBezTo>
                  <a:pt x="143268" y="77925"/>
                  <a:pt x="149760" y="86601"/>
                  <a:pt x="158416" y="86601"/>
                </a:cubicBezTo>
                <a:cubicBezTo>
                  <a:pt x="160623" y="86601"/>
                  <a:pt x="162970" y="86037"/>
                  <a:pt x="165496" y="84622"/>
                </a:cubicBezTo>
                <a:cubicBezTo>
                  <a:pt x="172175" y="80875"/>
                  <a:pt x="169959" y="72972"/>
                  <a:pt x="162077" y="72972"/>
                </a:cubicBezTo>
                <a:cubicBezTo>
                  <a:pt x="161155" y="72972"/>
                  <a:pt x="160154" y="73080"/>
                  <a:pt x="159081" y="73316"/>
                </a:cubicBezTo>
                <a:cubicBezTo>
                  <a:pt x="158715" y="73397"/>
                  <a:pt x="158347" y="73435"/>
                  <a:pt x="157976" y="73435"/>
                </a:cubicBezTo>
                <a:cubicBezTo>
                  <a:pt x="150852" y="73435"/>
                  <a:pt x="142851" y="59325"/>
                  <a:pt x="135074" y="59325"/>
                </a:cubicBezTo>
                <a:cubicBezTo>
                  <a:pt x="134675" y="59325"/>
                  <a:pt x="134275" y="59362"/>
                  <a:pt x="133877" y="59440"/>
                </a:cubicBezTo>
                <a:cubicBezTo>
                  <a:pt x="124869" y="61192"/>
                  <a:pt x="125779" y="71906"/>
                  <a:pt x="120251" y="74295"/>
                </a:cubicBezTo>
                <a:cubicBezTo>
                  <a:pt x="119428" y="74650"/>
                  <a:pt x="118631" y="74813"/>
                  <a:pt x="117855" y="74813"/>
                </a:cubicBezTo>
                <a:cubicBezTo>
                  <a:pt x="109695" y="74813"/>
                  <a:pt x="103883" y="56807"/>
                  <a:pt x="94183" y="55664"/>
                </a:cubicBezTo>
                <a:cubicBezTo>
                  <a:pt x="93938" y="55636"/>
                  <a:pt x="93686" y="55623"/>
                  <a:pt x="93430" y="55623"/>
                </a:cubicBezTo>
                <a:cubicBezTo>
                  <a:pt x="86556" y="55623"/>
                  <a:pt x="75789" y="65324"/>
                  <a:pt x="72873" y="65324"/>
                </a:cubicBezTo>
                <a:cubicBezTo>
                  <a:pt x="72806" y="65324"/>
                  <a:pt x="72744" y="65319"/>
                  <a:pt x="72686" y="65309"/>
                </a:cubicBezTo>
                <a:cubicBezTo>
                  <a:pt x="67022" y="64308"/>
                  <a:pt x="73824" y="49522"/>
                  <a:pt x="66294" y="43449"/>
                </a:cubicBezTo>
                <a:cubicBezTo>
                  <a:pt x="63998" y="41595"/>
                  <a:pt x="61334" y="41044"/>
                  <a:pt x="58636" y="41044"/>
                </a:cubicBezTo>
                <a:cubicBezTo>
                  <a:pt x="54692" y="41044"/>
                  <a:pt x="50674" y="42220"/>
                  <a:pt x="47621" y="42220"/>
                </a:cubicBezTo>
                <a:cubicBezTo>
                  <a:pt x="45126" y="42220"/>
                  <a:pt x="43276" y="41435"/>
                  <a:pt x="42637" y="38581"/>
                </a:cubicBezTo>
                <a:cubicBezTo>
                  <a:pt x="41181" y="32007"/>
                  <a:pt x="49643" y="25342"/>
                  <a:pt x="42955" y="18199"/>
                </a:cubicBezTo>
                <a:cubicBezTo>
                  <a:pt x="41467" y="16620"/>
                  <a:pt x="37463" y="14421"/>
                  <a:pt x="32834" y="14421"/>
                </a:cubicBezTo>
                <a:cubicBezTo>
                  <a:pt x="30530" y="14421"/>
                  <a:pt x="28071" y="14966"/>
                  <a:pt x="25690" y="16402"/>
                </a:cubicBezTo>
                <a:cubicBezTo>
                  <a:pt x="23977" y="17225"/>
                  <a:pt x="22634" y="17583"/>
                  <a:pt x="21586" y="17583"/>
                </a:cubicBezTo>
                <a:cubicBezTo>
                  <a:pt x="14867" y="17583"/>
                  <a:pt x="20261" y="2862"/>
                  <a:pt x="17978" y="1366"/>
                </a:cubicBezTo>
                <a:cubicBezTo>
                  <a:pt x="16554" y="427"/>
                  <a:pt x="14999" y="1"/>
                  <a:pt x="13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53210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320"/>
        <p:cNvGrpSpPr/>
        <p:nvPr/>
      </p:nvGrpSpPr>
      <p:grpSpPr>
        <a:xfrm>
          <a:off x="0" y="0"/>
          <a:ext cx="0" cy="0"/>
          <a:chOff x="0" y="0"/>
          <a:chExt cx="0" cy="0"/>
        </a:xfrm>
      </p:grpSpPr>
      <p:sp>
        <p:nvSpPr>
          <p:cNvPr id="1321" name="Google Shape;1321;p28"/>
          <p:cNvSpPr txBox="1">
            <a:spLocks noGrp="1"/>
          </p:cNvSpPr>
          <p:nvPr>
            <p:ph type="title"/>
          </p:nvPr>
        </p:nvSpPr>
        <p:spPr>
          <a:xfrm>
            <a:off x="720000" y="540000"/>
            <a:ext cx="6130200" cy="6417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2800"/>
              <a:buNone/>
              <a:defRPr>
                <a:latin typeface="Montserrat Medium"/>
                <a:ea typeface="Montserrat Medium"/>
                <a:cs typeface="Montserrat Medium"/>
                <a:sym typeface="Montserrat Medium"/>
              </a:defRPr>
            </a:lvl2pPr>
            <a:lvl3pPr lvl="2" rtl="0">
              <a:spcBef>
                <a:spcPts val="0"/>
              </a:spcBef>
              <a:spcAft>
                <a:spcPts val="0"/>
              </a:spcAft>
              <a:buSzPts val="2800"/>
              <a:buNone/>
              <a:defRPr>
                <a:latin typeface="Montserrat Medium"/>
                <a:ea typeface="Montserrat Medium"/>
                <a:cs typeface="Montserrat Medium"/>
                <a:sym typeface="Montserrat Medium"/>
              </a:defRPr>
            </a:lvl3pPr>
            <a:lvl4pPr lvl="3" rtl="0">
              <a:spcBef>
                <a:spcPts val="0"/>
              </a:spcBef>
              <a:spcAft>
                <a:spcPts val="0"/>
              </a:spcAft>
              <a:buSzPts val="2800"/>
              <a:buNone/>
              <a:defRPr>
                <a:latin typeface="Montserrat Medium"/>
                <a:ea typeface="Montserrat Medium"/>
                <a:cs typeface="Montserrat Medium"/>
                <a:sym typeface="Montserrat Medium"/>
              </a:defRPr>
            </a:lvl4pPr>
            <a:lvl5pPr lvl="4" rtl="0">
              <a:spcBef>
                <a:spcPts val="0"/>
              </a:spcBef>
              <a:spcAft>
                <a:spcPts val="0"/>
              </a:spcAft>
              <a:buSzPts val="2800"/>
              <a:buNone/>
              <a:defRPr>
                <a:latin typeface="Montserrat Medium"/>
                <a:ea typeface="Montserrat Medium"/>
                <a:cs typeface="Montserrat Medium"/>
                <a:sym typeface="Montserrat Medium"/>
              </a:defRPr>
            </a:lvl5pPr>
            <a:lvl6pPr lvl="5" rtl="0">
              <a:spcBef>
                <a:spcPts val="0"/>
              </a:spcBef>
              <a:spcAft>
                <a:spcPts val="0"/>
              </a:spcAft>
              <a:buSzPts val="2800"/>
              <a:buNone/>
              <a:defRPr>
                <a:latin typeface="Montserrat Medium"/>
                <a:ea typeface="Montserrat Medium"/>
                <a:cs typeface="Montserrat Medium"/>
                <a:sym typeface="Montserrat Medium"/>
              </a:defRPr>
            </a:lvl6pPr>
            <a:lvl7pPr lvl="6" rtl="0">
              <a:spcBef>
                <a:spcPts val="0"/>
              </a:spcBef>
              <a:spcAft>
                <a:spcPts val="0"/>
              </a:spcAft>
              <a:buSzPts val="2800"/>
              <a:buNone/>
              <a:defRPr>
                <a:latin typeface="Montserrat Medium"/>
                <a:ea typeface="Montserrat Medium"/>
                <a:cs typeface="Montserrat Medium"/>
                <a:sym typeface="Montserrat Medium"/>
              </a:defRPr>
            </a:lvl7pPr>
            <a:lvl8pPr lvl="7" rtl="0">
              <a:spcBef>
                <a:spcPts val="0"/>
              </a:spcBef>
              <a:spcAft>
                <a:spcPts val="0"/>
              </a:spcAft>
              <a:buSzPts val="2800"/>
              <a:buNone/>
              <a:defRPr>
                <a:latin typeface="Montserrat Medium"/>
                <a:ea typeface="Montserrat Medium"/>
                <a:cs typeface="Montserrat Medium"/>
                <a:sym typeface="Montserrat Medium"/>
              </a:defRPr>
            </a:lvl8pPr>
            <a:lvl9pPr lvl="8" rtl="0">
              <a:spcBef>
                <a:spcPts val="0"/>
              </a:spcBef>
              <a:spcAft>
                <a:spcPts val="0"/>
              </a:spcAft>
              <a:buSzPts val="2800"/>
              <a:buNone/>
              <a:defRPr>
                <a:latin typeface="Montserrat Medium"/>
                <a:ea typeface="Montserrat Medium"/>
                <a:cs typeface="Montserrat Medium"/>
                <a:sym typeface="Montserrat Medium"/>
              </a:defRPr>
            </a:lvl9pPr>
          </a:lstStyle>
          <a:p>
            <a:endParaRPr/>
          </a:p>
        </p:txBody>
      </p:sp>
      <p:sp>
        <p:nvSpPr>
          <p:cNvPr id="1322" name="Google Shape;1322;p28"/>
          <p:cNvSpPr/>
          <p:nvPr/>
        </p:nvSpPr>
        <p:spPr>
          <a:xfrm rot="-7265702" flipH="1">
            <a:off x="6522866" y="-1774199"/>
            <a:ext cx="3326456" cy="3228114"/>
          </a:xfrm>
          <a:custGeom>
            <a:avLst/>
            <a:gdLst/>
            <a:ahLst/>
            <a:cxnLst/>
            <a:rect l="l" t="t" r="r" b="b"/>
            <a:pathLst>
              <a:path w="126067" h="122340" extrusionOk="0">
                <a:moveTo>
                  <a:pt x="53372" y="0"/>
                </a:moveTo>
                <a:cubicBezTo>
                  <a:pt x="50944" y="0"/>
                  <a:pt x="48529" y="321"/>
                  <a:pt x="46155" y="1029"/>
                </a:cubicBezTo>
                <a:cubicBezTo>
                  <a:pt x="45541" y="1189"/>
                  <a:pt x="45040" y="1575"/>
                  <a:pt x="44722" y="2121"/>
                </a:cubicBezTo>
                <a:cubicBezTo>
                  <a:pt x="44123" y="2102"/>
                  <a:pt x="43525" y="2092"/>
                  <a:pt x="42927" y="2092"/>
                </a:cubicBezTo>
                <a:cubicBezTo>
                  <a:pt x="33632" y="2092"/>
                  <a:pt x="24385" y="4433"/>
                  <a:pt x="16242" y="9605"/>
                </a:cubicBezTo>
                <a:cubicBezTo>
                  <a:pt x="6984" y="15520"/>
                  <a:pt x="0" y="27075"/>
                  <a:pt x="5414" y="37903"/>
                </a:cubicBezTo>
                <a:cubicBezTo>
                  <a:pt x="12124" y="51347"/>
                  <a:pt x="28912" y="51893"/>
                  <a:pt x="41651" y="54759"/>
                </a:cubicBezTo>
                <a:cubicBezTo>
                  <a:pt x="58143" y="58490"/>
                  <a:pt x="72155" y="69272"/>
                  <a:pt x="79980" y="84285"/>
                </a:cubicBezTo>
                <a:cubicBezTo>
                  <a:pt x="83688" y="91291"/>
                  <a:pt x="84894" y="98320"/>
                  <a:pt x="86190" y="106009"/>
                </a:cubicBezTo>
                <a:cubicBezTo>
                  <a:pt x="87191" y="111901"/>
                  <a:pt x="89079" y="117906"/>
                  <a:pt x="94812" y="120727"/>
                </a:cubicBezTo>
                <a:cubicBezTo>
                  <a:pt x="97076" y="121841"/>
                  <a:pt x="99369" y="122340"/>
                  <a:pt x="101613" y="122340"/>
                </a:cubicBezTo>
                <a:cubicBezTo>
                  <a:pt x="109626" y="122340"/>
                  <a:pt x="117002" y="115982"/>
                  <a:pt x="120130" y="108625"/>
                </a:cubicBezTo>
                <a:cubicBezTo>
                  <a:pt x="126067" y="94749"/>
                  <a:pt x="123291" y="76346"/>
                  <a:pt x="119038" y="62379"/>
                </a:cubicBezTo>
                <a:cubicBezTo>
                  <a:pt x="113920" y="45455"/>
                  <a:pt x="104138" y="30305"/>
                  <a:pt x="90854" y="18659"/>
                </a:cubicBezTo>
                <a:cubicBezTo>
                  <a:pt x="81210" y="10233"/>
                  <a:pt x="67084" y="0"/>
                  <a:pt x="53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28"/>
          <p:cNvGrpSpPr/>
          <p:nvPr/>
        </p:nvGrpSpPr>
        <p:grpSpPr>
          <a:xfrm rot="2292518" flipH="1">
            <a:off x="7951099" y="-798039"/>
            <a:ext cx="1713291" cy="1515791"/>
            <a:chOff x="1749700" y="889800"/>
            <a:chExt cx="4276500" cy="3783525"/>
          </a:xfrm>
        </p:grpSpPr>
        <p:sp>
          <p:nvSpPr>
            <p:cNvPr id="1324" name="Google Shape;1324;p28"/>
            <p:cNvSpPr/>
            <p:nvPr/>
          </p:nvSpPr>
          <p:spPr>
            <a:xfrm>
              <a:off x="2226200" y="889800"/>
              <a:ext cx="183125" cy="226500"/>
            </a:xfrm>
            <a:custGeom>
              <a:avLst/>
              <a:gdLst/>
              <a:ahLst/>
              <a:cxnLst/>
              <a:rect l="l" t="t" r="r" b="b"/>
              <a:pathLst>
                <a:path w="7325" h="9060" extrusionOk="0">
                  <a:moveTo>
                    <a:pt x="3299" y="1"/>
                  </a:moveTo>
                  <a:cubicBezTo>
                    <a:pt x="2841" y="1"/>
                    <a:pt x="2390" y="173"/>
                    <a:pt x="2047" y="502"/>
                  </a:cubicBezTo>
                  <a:cubicBezTo>
                    <a:pt x="1753" y="835"/>
                    <a:pt x="1510" y="1203"/>
                    <a:pt x="1317" y="1604"/>
                  </a:cubicBezTo>
                  <a:lnTo>
                    <a:pt x="1317" y="1604"/>
                  </a:lnTo>
                  <a:cubicBezTo>
                    <a:pt x="1359" y="1507"/>
                    <a:pt x="1373" y="1467"/>
                    <a:pt x="1366" y="1467"/>
                  </a:cubicBezTo>
                  <a:cubicBezTo>
                    <a:pt x="1336" y="1467"/>
                    <a:pt x="865" y="2344"/>
                    <a:pt x="796" y="2481"/>
                  </a:cubicBezTo>
                  <a:cubicBezTo>
                    <a:pt x="0" y="3937"/>
                    <a:pt x="137" y="5234"/>
                    <a:pt x="728" y="6689"/>
                  </a:cubicBezTo>
                  <a:cubicBezTo>
                    <a:pt x="1345" y="8277"/>
                    <a:pt x="2705" y="9059"/>
                    <a:pt x="4024" y="9059"/>
                  </a:cubicBezTo>
                  <a:cubicBezTo>
                    <a:pt x="5577" y="9059"/>
                    <a:pt x="7074" y="7976"/>
                    <a:pt x="7234" y="5848"/>
                  </a:cubicBezTo>
                  <a:cubicBezTo>
                    <a:pt x="7325" y="4255"/>
                    <a:pt x="7097" y="2982"/>
                    <a:pt x="5960" y="1776"/>
                  </a:cubicBezTo>
                  <a:cubicBezTo>
                    <a:pt x="5664" y="1503"/>
                    <a:pt x="5346" y="1230"/>
                    <a:pt x="5027" y="980"/>
                  </a:cubicBezTo>
                  <a:cubicBezTo>
                    <a:pt x="4777" y="684"/>
                    <a:pt x="4504" y="434"/>
                    <a:pt x="4186" y="229"/>
                  </a:cubicBezTo>
                  <a:cubicBezTo>
                    <a:pt x="3906" y="76"/>
                    <a:pt x="3601" y="1"/>
                    <a:pt x="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2327350" y="1533200"/>
              <a:ext cx="283725" cy="185850"/>
            </a:xfrm>
            <a:custGeom>
              <a:avLst/>
              <a:gdLst/>
              <a:ahLst/>
              <a:cxnLst/>
              <a:rect l="l" t="t" r="r" b="b"/>
              <a:pathLst>
                <a:path w="11349" h="7434" extrusionOk="0">
                  <a:moveTo>
                    <a:pt x="6546" y="1"/>
                  </a:moveTo>
                  <a:cubicBezTo>
                    <a:pt x="6377" y="1"/>
                    <a:pt x="6205" y="13"/>
                    <a:pt x="6031" y="39"/>
                  </a:cubicBezTo>
                  <a:cubicBezTo>
                    <a:pt x="4030" y="334"/>
                    <a:pt x="2392" y="2040"/>
                    <a:pt x="1163" y="3542"/>
                  </a:cubicBezTo>
                  <a:cubicBezTo>
                    <a:pt x="1" y="4928"/>
                    <a:pt x="618" y="7434"/>
                    <a:pt x="2647" y="7434"/>
                  </a:cubicBezTo>
                  <a:cubicBezTo>
                    <a:pt x="2683" y="7434"/>
                    <a:pt x="2719" y="7433"/>
                    <a:pt x="2756" y="7432"/>
                  </a:cubicBezTo>
                  <a:cubicBezTo>
                    <a:pt x="5008" y="7318"/>
                    <a:pt x="7419" y="7022"/>
                    <a:pt x="9080" y="5361"/>
                  </a:cubicBezTo>
                  <a:cubicBezTo>
                    <a:pt x="11348" y="3114"/>
                    <a:pt x="9247" y="1"/>
                    <a:pt x="6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2677400" y="1195275"/>
              <a:ext cx="265350" cy="220825"/>
            </a:xfrm>
            <a:custGeom>
              <a:avLst/>
              <a:gdLst/>
              <a:ahLst/>
              <a:cxnLst/>
              <a:rect l="l" t="t" r="r" b="b"/>
              <a:pathLst>
                <a:path w="10614" h="8833" extrusionOk="0">
                  <a:moveTo>
                    <a:pt x="5747" y="0"/>
                  </a:moveTo>
                  <a:cubicBezTo>
                    <a:pt x="5142" y="0"/>
                    <a:pt x="4503" y="134"/>
                    <a:pt x="3858" y="430"/>
                  </a:cubicBezTo>
                  <a:cubicBezTo>
                    <a:pt x="2493" y="1067"/>
                    <a:pt x="1765" y="2045"/>
                    <a:pt x="1219" y="3387"/>
                  </a:cubicBezTo>
                  <a:cubicBezTo>
                    <a:pt x="0" y="6257"/>
                    <a:pt x="1858" y="8832"/>
                    <a:pt x="4511" y="8832"/>
                  </a:cubicBezTo>
                  <a:cubicBezTo>
                    <a:pt x="5076" y="8832"/>
                    <a:pt x="5677" y="8716"/>
                    <a:pt x="6292" y="8460"/>
                  </a:cubicBezTo>
                  <a:cubicBezTo>
                    <a:pt x="7634" y="7891"/>
                    <a:pt x="8612" y="7164"/>
                    <a:pt x="9249" y="5821"/>
                  </a:cubicBezTo>
                  <a:cubicBezTo>
                    <a:pt x="10614" y="2849"/>
                    <a:pt x="8538" y="0"/>
                    <a:pt x="5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1795700" y="1310500"/>
              <a:ext cx="278100" cy="217600"/>
            </a:xfrm>
            <a:custGeom>
              <a:avLst/>
              <a:gdLst/>
              <a:ahLst/>
              <a:cxnLst/>
              <a:rect l="l" t="t" r="r" b="b"/>
              <a:pathLst>
                <a:path w="11124" h="8704" extrusionOk="0">
                  <a:moveTo>
                    <a:pt x="5323" y="1"/>
                  </a:moveTo>
                  <a:cubicBezTo>
                    <a:pt x="4021" y="1"/>
                    <a:pt x="2717" y="518"/>
                    <a:pt x="1524" y="1554"/>
                  </a:cubicBezTo>
                  <a:cubicBezTo>
                    <a:pt x="410" y="2509"/>
                    <a:pt x="0" y="4807"/>
                    <a:pt x="910" y="6058"/>
                  </a:cubicBezTo>
                  <a:cubicBezTo>
                    <a:pt x="2137" y="7723"/>
                    <a:pt x="3746" y="8703"/>
                    <a:pt x="5530" y="8703"/>
                  </a:cubicBezTo>
                  <a:cubicBezTo>
                    <a:pt x="6426" y="8703"/>
                    <a:pt x="7367" y="8456"/>
                    <a:pt x="8326" y="7923"/>
                  </a:cubicBezTo>
                  <a:cubicBezTo>
                    <a:pt x="10510" y="6717"/>
                    <a:pt x="11124" y="3351"/>
                    <a:pt x="9190" y="1622"/>
                  </a:cubicBezTo>
                  <a:cubicBezTo>
                    <a:pt x="7983" y="541"/>
                    <a:pt x="6654" y="1"/>
                    <a:pt x="5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2706175" y="2238800"/>
              <a:ext cx="236600" cy="344700"/>
            </a:xfrm>
            <a:custGeom>
              <a:avLst/>
              <a:gdLst/>
              <a:ahLst/>
              <a:cxnLst/>
              <a:rect l="l" t="t" r="r" b="b"/>
              <a:pathLst>
                <a:path w="9464" h="13788" extrusionOk="0">
                  <a:moveTo>
                    <a:pt x="4399" y="1"/>
                  </a:moveTo>
                  <a:cubicBezTo>
                    <a:pt x="3113" y="1"/>
                    <a:pt x="1775" y="902"/>
                    <a:pt x="1524" y="2433"/>
                  </a:cubicBezTo>
                  <a:cubicBezTo>
                    <a:pt x="0" y="5253"/>
                    <a:pt x="0" y="9371"/>
                    <a:pt x="1661" y="11964"/>
                  </a:cubicBezTo>
                  <a:cubicBezTo>
                    <a:pt x="2447" y="13225"/>
                    <a:pt x="3581" y="13787"/>
                    <a:pt x="4714" y="13787"/>
                  </a:cubicBezTo>
                  <a:cubicBezTo>
                    <a:pt x="6238" y="13787"/>
                    <a:pt x="7761" y="12772"/>
                    <a:pt x="8439" y="11077"/>
                  </a:cubicBezTo>
                  <a:cubicBezTo>
                    <a:pt x="9463" y="8529"/>
                    <a:pt x="8758" y="4207"/>
                    <a:pt x="6824" y="1932"/>
                  </a:cubicBezTo>
                  <a:cubicBezTo>
                    <a:pt x="6457" y="596"/>
                    <a:pt x="544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2003275" y="2384950"/>
              <a:ext cx="313925" cy="216875"/>
            </a:xfrm>
            <a:custGeom>
              <a:avLst/>
              <a:gdLst/>
              <a:ahLst/>
              <a:cxnLst/>
              <a:rect l="l" t="t" r="r" b="b"/>
              <a:pathLst>
                <a:path w="12557" h="8675" extrusionOk="0">
                  <a:moveTo>
                    <a:pt x="8629" y="0"/>
                  </a:moveTo>
                  <a:cubicBezTo>
                    <a:pt x="8514" y="0"/>
                    <a:pt x="8398" y="7"/>
                    <a:pt x="8280" y="22"/>
                  </a:cubicBezTo>
                  <a:cubicBezTo>
                    <a:pt x="5937" y="295"/>
                    <a:pt x="3776" y="749"/>
                    <a:pt x="2002" y="2456"/>
                  </a:cubicBezTo>
                  <a:cubicBezTo>
                    <a:pt x="0" y="4389"/>
                    <a:pt x="1115" y="7574"/>
                    <a:pt x="3594" y="8370"/>
                  </a:cubicBezTo>
                  <a:cubicBezTo>
                    <a:pt x="4282" y="8583"/>
                    <a:pt x="4978" y="8675"/>
                    <a:pt x="5672" y="8675"/>
                  </a:cubicBezTo>
                  <a:cubicBezTo>
                    <a:pt x="6908" y="8675"/>
                    <a:pt x="8139" y="8383"/>
                    <a:pt x="9304" y="7960"/>
                  </a:cubicBezTo>
                  <a:cubicBezTo>
                    <a:pt x="11215" y="7301"/>
                    <a:pt x="12557" y="5640"/>
                    <a:pt x="12261" y="3547"/>
                  </a:cubicBezTo>
                  <a:cubicBezTo>
                    <a:pt x="12025" y="1855"/>
                    <a:pt x="10498" y="0"/>
                    <a:pt x="8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1749700" y="1859925"/>
              <a:ext cx="205825" cy="179750"/>
            </a:xfrm>
            <a:custGeom>
              <a:avLst/>
              <a:gdLst/>
              <a:ahLst/>
              <a:cxnLst/>
              <a:rect l="l" t="t" r="r" b="b"/>
              <a:pathLst>
                <a:path w="8233" h="7190" extrusionOk="0">
                  <a:moveTo>
                    <a:pt x="4008" y="0"/>
                  </a:moveTo>
                  <a:cubicBezTo>
                    <a:pt x="1924" y="0"/>
                    <a:pt x="0" y="1624"/>
                    <a:pt x="339" y="4030"/>
                  </a:cubicBezTo>
                  <a:cubicBezTo>
                    <a:pt x="611" y="5922"/>
                    <a:pt x="2314" y="7190"/>
                    <a:pt x="4046" y="7190"/>
                  </a:cubicBezTo>
                  <a:cubicBezTo>
                    <a:pt x="4917" y="7190"/>
                    <a:pt x="5796" y="6869"/>
                    <a:pt x="6504" y="6146"/>
                  </a:cubicBezTo>
                  <a:lnTo>
                    <a:pt x="6799" y="5827"/>
                  </a:lnTo>
                  <a:cubicBezTo>
                    <a:pt x="8232" y="4371"/>
                    <a:pt x="8096" y="1528"/>
                    <a:pt x="6094" y="573"/>
                  </a:cubicBezTo>
                  <a:lnTo>
                    <a:pt x="5730" y="391"/>
                  </a:lnTo>
                  <a:cubicBezTo>
                    <a:pt x="5173" y="125"/>
                    <a:pt x="4585" y="0"/>
                    <a:pt x="4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8"/>
            <p:cNvSpPr/>
            <p:nvPr/>
          </p:nvSpPr>
          <p:spPr>
            <a:xfrm>
              <a:off x="2389975" y="2023950"/>
              <a:ext cx="197925" cy="153525"/>
            </a:xfrm>
            <a:custGeom>
              <a:avLst/>
              <a:gdLst/>
              <a:ahLst/>
              <a:cxnLst/>
              <a:rect l="l" t="t" r="r" b="b"/>
              <a:pathLst>
                <a:path w="7917" h="6141" extrusionOk="0">
                  <a:moveTo>
                    <a:pt x="3454" y="1"/>
                  </a:moveTo>
                  <a:cubicBezTo>
                    <a:pt x="3076" y="1"/>
                    <a:pt x="2699" y="30"/>
                    <a:pt x="2321" y="85"/>
                  </a:cubicBezTo>
                  <a:cubicBezTo>
                    <a:pt x="728" y="313"/>
                    <a:pt x="0" y="2474"/>
                    <a:pt x="774" y="3725"/>
                  </a:cubicBezTo>
                  <a:cubicBezTo>
                    <a:pt x="1138" y="4339"/>
                    <a:pt x="1616" y="4862"/>
                    <a:pt x="2184" y="5294"/>
                  </a:cubicBezTo>
                  <a:cubicBezTo>
                    <a:pt x="2853" y="5842"/>
                    <a:pt x="3672" y="6141"/>
                    <a:pt x="4466" y="6141"/>
                  </a:cubicBezTo>
                  <a:cubicBezTo>
                    <a:pt x="5454" y="6141"/>
                    <a:pt x="6404" y="5679"/>
                    <a:pt x="6984" y="4657"/>
                  </a:cubicBezTo>
                  <a:cubicBezTo>
                    <a:pt x="7917" y="3020"/>
                    <a:pt x="7052" y="586"/>
                    <a:pt x="5119" y="199"/>
                  </a:cubicBezTo>
                  <a:cubicBezTo>
                    <a:pt x="4564" y="64"/>
                    <a:pt x="4009"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8"/>
            <p:cNvSpPr/>
            <p:nvPr/>
          </p:nvSpPr>
          <p:spPr>
            <a:xfrm>
              <a:off x="3245425" y="1472775"/>
              <a:ext cx="196275" cy="197875"/>
            </a:xfrm>
            <a:custGeom>
              <a:avLst/>
              <a:gdLst/>
              <a:ahLst/>
              <a:cxnLst/>
              <a:rect l="l" t="t" r="r" b="b"/>
              <a:pathLst>
                <a:path w="7851" h="7915" extrusionOk="0">
                  <a:moveTo>
                    <a:pt x="4513" y="0"/>
                  </a:moveTo>
                  <a:cubicBezTo>
                    <a:pt x="3580" y="0"/>
                    <a:pt x="2631" y="393"/>
                    <a:pt x="2042" y="1273"/>
                  </a:cubicBezTo>
                  <a:cubicBezTo>
                    <a:pt x="1382" y="2205"/>
                    <a:pt x="1314" y="3115"/>
                    <a:pt x="905" y="4116"/>
                  </a:cubicBezTo>
                  <a:cubicBezTo>
                    <a:pt x="0" y="6112"/>
                    <a:pt x="1639" y="7915"/>
                    <a:pt x="3287" y="7915"/>
                  </a:cubicBezTo>
                  <a:cubicBezTo>
                    <a:pt x="4044" y="7915"/>
                    <a:pt x="4802" y="7535"/>
                    <a:pt x="5318" y="6618"/>
                  </a:cubicBezTo>
                  <a:cubicBezTo>
                    <a:pt x="5977" y="5458"/>
                    <a:pt x="6705" y="4662"/>
                    <a:pt x="7160" y="3343"/>
                  </a:cubicBezTo>
                  <a:cubicBezTo>
                    <a:pt x="7850" y="1302"/>
                    <a:pt x="6209" y="0"/>
                    <a:pt x="4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8"/>
            <p:cNvSpPr/>
            <p:nvPr/>
          </p:nvSpPr>
          <p:spPr>
            <a:xfrm>
              <a:off x="3247675" y="933050"/>
              <a:ext cx="233625" cy="177075"/>
            </a:xfrm>
            <a:custGeom>
              <a:avLst/>
              <a:gdLst/>
              <a:ahLst/>
              <a:cxnLst/>
              <a:rect l="l" t="t" r="r" b="b"/>
              <a:pathLst>
                <a:path w="9345" h="7083" extrusionOk="0">
                  <a:moveTo>
                    <a:pt x="4773" y="0"/>
                  </a:moveTo>
                  <a:cubicBezTo>
                    <a:pt x="1" y="0"/>
                    <a:pt x="650" y="7082"/>
                    <a:pt x="4517" y="7082"/>
                  </a:cubicBezTo>
                  <a:cubicBezTo>
                    <a:pt x="4872" y="7082"/>
                    <a:pt x="5253" y="7023"/>
                    <a:pt x="5660" y="6893"/>
                  </a:cubicBezTo>
                  <a:cubicBezTo>
                    <a:pt x="9345" y="5710"/>
                    <a:pt x="8890"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8"/>
            <p:cNvSpPr/>
            <p:nvPr/>
          </p:nvSpPr>
          <p:spPr>
            <a:xfrm>
              <a:off x="2950925" y="1955475"/>
              <a:ext cx="288750" cy="274600"/>
            </a:xfrm>
            <a:custGeom>
              <a:avLst/>
              <a:gdLst/>
              <a:ahLst/>
              <a:cxnLst/>
              <a:rect l="l" t="t" r="r" b="b"/>
              <a:pathLst>
                <a:path w="11550" h="10984" extrusionOk="0">
                  <a:moveTo>
                    <a:pt x="2898" y="0"/>
                  </a:moveTo>
                  <a:cubicBezTo>
                    <a:pt x="1277" y="0"/>
                    <a:pt x="0" y="2136"/>
                    <a:pt x="788" y="3711"/>
                  </a:cubicBezTo>
                  <a:cubicBezTo>
                    <a:pt x="1402" y="4917"/>
                    <a:pt x="1834" y="6168"/>
                    <a:pt x="2403" y="7374"/>
                  </a:cubicBezTo>
                  <a:cubicBezTo>
                    <a:pt x="3131" y="8852"/>
                    <a:pt x="4245" y="9785"/>
                    <a:pt x="5633" y="10604"/>
                  </a:cubicBezTo>
                  <a:cubicBezTo>
                    <a:pt x="6092" y="10865"/>
                    <a:pt x="6611" y="10984"/>
                    <a:pt x="7138" y="10984"/>
                  </a:cubicBezTo>
                  <a:cubicBezTo>
                    <a:pt x="9272" y="10984"/>
                    <a:pt x="11549" y="9040"/>
                    <a:pt x="10637" y="6759"/>
                  </a:cubicBezTo>
                  <a:cubicBezTo>
                    <a:pt x="9932" y="5008"/>
                    <a:pt x="9250" y="3689"/>
                    <a:pt x="7612" y="2619"/>
                  </a:cubicBezTo>
                  <a:cubicBezTo>
                    <a:pt x="6452" y="1846"/>
                    <a:pt x="5246" y="1209"/>
                    <a:pt x="4109" y="413"/>
                  </a:cubicBezTo>
                  <a:cubicBezTo>
                    <a:pt x="3701" y="125"/>
                    <a:pt x="3289" y="0"/>
                    <a:pt x="2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8"/>
            <p:cNvSpPr/>
            <p:nvPr/>
          </p:nvSpPr>
          <p:spPr>
            <a:xfrm>
              <a:off x="3434650" y="2244700"/>
              <a:ext cx="193450" cy="190850"/>
            </a:xfrm>
            <a:custGeom>
              <a:avLst/>
              <a:gdLst/>
              <a:ahLst/>
              <a:cxnLst/>
              <a:rect l="l" t="t" r="r" b="b"/>
              <a:pathLst>
                <a:path w="7738" h="7634" extrusionOk="0">
                  <a:moveTo>
                    <a:pt x="4717" y="0"/>
                  </a:moveTo>
                  <a:cubicBezTo>
                    <a:pt x="4251" y="0"/>
                    <a:pt x="3785" y="100"/>
                    <a:pt x="3367" y="309"/>
                  </a:cubicBezTo>
                  <a:cubicBezTo>
                    <a:pt x="2617" y="695"/>
                    <a:pt x="1934" y="1241"/>
                    <a:pt x="1366" y="1901"/>
                  </a:cubicBezTo>
                  <a:cubicBezTo>
                    <a:pt x="1" y="3402"/>
                    <a:pt x="46" y="5677"/>
                    <a:pt x="1729" y="6951"/>
                  </a:cubicBezTo>
                  <a:cubicBezTo>
                    <a:pt x="2324" y="7401"/>
                    <a:pt x="3089" y="7634"/>
                    <a:pt x="3850" y="7634"/>
                  </a:cubicBezTo>
                  <a:cubicBezTo>
                    <a:pt x="5012" y="7634"/>
                    <a:pt x="6166" y="7091"/>
                    <a:pt x="6688" y="5950"/>
                  </a:cubicBezTo>
                  <a:cubicBezTo>
                    <a:pt x="7189" y="4972"/>
                    <a:pt x="7507" y="3880"/>
                    <a:pt x="7598" y="2765"/>
                  </a:cubicBezTo>
                  <a:cubicBezTo>
                    <a:pt x="7737" y="1044"/>
                    <a:pt x="6228" y="0"/>
                    <a:pt x="4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3624350" y="1588700"/>
              <a:ext cx="234575" cy="157375"/>
            </a:xfrm>
            <a:custGeom>
              <a:avLst/>
              <a:gdLst/>
              <a:ahLst/>
              <a:cxnLst/>
              <a:rect l="l" t="t" r="r" b="b"/>
              <a:pathLst>
                <a:path w="9383" h="6295" extrusionOk="0">
                  <a:moveTo>
                    <a:pt x="5571" y="1"/>
                  </a:moveTo>
                  <a:cubicBezTo>
                    <a:pt x="3880" y="1"/>
                    <a:pt x="3007" y="894"/>
                    <a:pt x="1853" y="2004"/>
                  </a:cubicBezTo>
                  <a:cubicBezTo>
                    <a:pt x="1" y="3771"/>
                    <a:pt x="1695" y="6295"/>
                    <a:pt x="3840" y="6295"/>
                  </a:cubicBezTo>
                  <a:cubicBezTo>
                    <a:pt x="3987" y="6295"/>
                    <a:pt x="4136" y="6283"/>
                    <a:pt x="4287" y="6258"/>
                  </a:cubicBezTo>
                  <a:cubicBezTo>
                    <a:pt x="6084" y="5985"/>
                    <a:pt x="7017" y="5689"/>
                    <a:pt x="8108" y="4142"/>
                  </a:cubicBezTo>
                  <a:cubicBezTo>
                    <a:pt x="9382" y="2368"/>
                    <a:pt x="7608" y="71"/>
                    <a:pt x="5697" y="2"/>
                  </a:cubicBezTo>
                  <a:cubicBezTo>
                    <a:pt x="5655" y="1"/>
                    <a:pt x="5612" y="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3196375" y="2966875"/>
              <a:ext cx="193950" cy="304450"/>
            </a:xfrm>
            <a:custGeom>
              <a:avLst/>
              <a:gdLst/>
              <a:ahLst/>
              <a:cxnLst/>
              <a:rect l="l" t="t" r="r" b="b"/>
              <a:pathLst>
                <a:path w="7758" h="12178" extrusionOk="0">
                  <a:moveTo>
                    <a:pt x="3248" y="0"/>
                  </a:moveTo>
                  <a:cubicBezTo>
                    <a:pt x="1824" y="0"/>
                    <a:pt x="296" y="1239"/>
                    <a:pt x="569" y="3109"/>
                  </a:cubicBezTo>
                  <a:cubicBezTo>
                    <a:pt x="683" y="3973"/>
                    <a:pt x="114" y="5247"/>
                    <a:pt x="69" y="6134"/>
                  </a:cubicBezTo>
                  <a:cubicBezTo>
                    <a:pt x="0" y="7272"/>
                    <a:pt x="182" y="8432"/>
                    <a:pt x="615" y="9501"/>
                  </a:cubicBezTo>
                  <a:cubicBezTo>
                    <a:pt x="1193" y="11008"/>
                    <a:pt x="2407" y="12177"/>
                    <a:pt x="4054" y="12177"/>
                  </a:cubicBezTo>
                  <a:cubicBezTo>
                    <a:pt x="4223" y="12177"/>
                    <a:pt x="4396" y="12165"/>
                    <a:pt x="4573" y="12140"/>
                  </a:cubicBezTo>
                  <a:cubicBezTo>
                    <a:pt x="6370" y="11889"/>
                    <a:pt x="7712" y="10388"/>
                    <a:pt x="7735" y="8568"/>
                  </a:cubicBezTo>
                  <a:cubicBezTo>
                    <a:pt x="7757" y="7272"/>
                    <a:pt x="7507" y="5975"/>
                    <a:pt x="6961" y="4792"/>
                  </a:cubicBezTo>
                  <a:cubicBezTo>
                    <a:pt x="6506" y="3769"/>
                    <a:pt x="5642" y="2927"/>
                    <a:pt x="5392" y="1835"/>
                  </a:cubicBezTo>
                  <a:cubicBezTo>
                    <a:pt x="5100" y="552"/>
                    <a:pt x="4197" y="0"/>
                    <a:pt x="3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2532150" y="3339825"/>
              <a:ext cx="221250" cy="225125"/>
            </a:xfrm>
            <a:custGeom>
              <a:avLst/>
              <a:gdLst/>
              <a:ahLst/>
              <a:cxnLst/>
              <a:rect l="l" t="t" r="r" b="b"/>
              <a:pathLst>
                <a:path w="8850" h="9005" extrusionOk="0">
                  <a:moveTo>
                    <a:pt x="4832" y="1"/>
                  </a:moveTo>
                  <a:cubicBezTo>
                    <a:pt x="3906" y="1"/>
                    <a:pt x="2946" y="324"/>
                    <a:pt x="2161" y="952"/>
                  </a:cubicBezTo>
                  <a:cubicBezTo>
                    <a:pt x="0" y="2704"/>
                    <a:pt x="23" y="4888"/>
                    <a:pt x="979" y="7253"/>
                  </a:cubicBezTo>
                  <a:cubicBezTo>
                    <a:pt x="1449" y="8423"/>
                    <a:pt x="2772" y="9004"/>
                    <a:pt x="4032" y="9004"/>
                  </a:cubicBezTo>
                  <a:cubicBezTo>
                    <a:pt x="4660" y="9004"/>
                    <a:pt x="5272" y="8860"/>
                    <a:pt x="5755" y="8573"/>
                  </a:cubicBezTo>
                  <a:cubicBezTo>
                    <a:pt x="8053" y="7208"/>
                    <a:pt x="8849" y="5161"/>
                    <a:pt x="8189" y="2590"/>
                  </a:cubicBezTo>
                  <a:cubicBezTo>
                    <a:pt x="7727" y="837"/>
                    <a:pt x="6321" y="1"/>
                    <a:pt x="48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1958625" y="3174175"/>
              <a:ext cx="242000" cy="191000"/>
            </a:xfrm>
            <a:custGeom>
              <a:avLst/>
              <a:gdLst/>
              <a:ahLst/>
              <a:cxnLst/>
              <a:rect l="l" t="t" r="r" b="b"/>
              <a:pathLst>
                <a:path w="9680" h="7640" extrusionOk="0">
                  <a:moveTo>
                    <a:pt x="4775" y="1"/>
                  </a:moveTo>
                  <a:cubicBezTo>
                    <a:pt x="4719" y="1"/>
                    <a:pt x="4663" y="1"/>
                    <a:pt x="4607" y="3"/>
                  </a:cubicBezTo>
                  <a:cubicBezTo>
                    <a:pt x="4588" y="3"/>
                    <a:pt x="4569" y="3"/>
                    <a:pt x="4550" y="3"/>
                  </a:cubicBezTo>
                  <a:cubicBezTo>
                    <a:pt x="1226" y="3"/>
                    <a:pt x="0" y="3975"/>
                    <a:pt x="1991" y="6282"/>
                  </a:cubicBezTo>
                  <a:cubicBezTo>
                    <a:pt x="2754" y="7148"/>
                    <a:pt x="3834" y="7640"/>
                    <a:pt x="4978" y="7640"/>
                  </a:cubicBezTo>
                  <a:cubicBezTo>
                    <a:pt x="5096" y="7640"/>
                    <a:pt x="5215" y="7634"/>
                    <a:pt x="5335" y="7624"/>
                  </a:cubicBezTo>
                  <a:cubicBezTo>
                    <a:pt x="7678" y="7419"/>
                    <a:pt x="9680" y="5440"/>
                    <a:pt x="8974" y="2915"/>
                  </a:cubicBezTo>
                  <a:cubicBezTo>
                    <a:pt x="8838" y="2369"/>
                    <a:pt x="8565" y="1846"/>
                    <a:pt x="8178" y="1414"/>
                  </a:cubicBezTo>
                  <a:cubicBezTo>
                    <a:pt x="7285" y="498"/>
                    <a:pt x="6057" y="1"/>
                    <a:pt x="4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2539550" y="2853075"/>
              <a:ext cx="256500" cy="211525"/>
            </a:xfrm>
            <a:custGeom>
              <a:avLst/>
              <a:gdLst/>
              <a:ahLst/>
              <a:cxnLst/>
              <a:rect l="l" t="t" r="r" b="b"/>
              <a:pathLst>
                <a:path w="10260" h="8461" extrusionOk="0">
                  <a:moveTo>
                    <a:pt x="4757" y="0"/>
                  </a:moveTo>
                  <a:cubicBezTo>
                    <a:pt x="4293" y="0"/>
                    <a:pt x="3827" y="51"/>
                    <a:pt x="3367" y="154"/>
                  </a:cubicBezTo>
                  <a:cubicBezTo>
                    <a:pt x="1069" y="609"/>
                    <a:pt x="0" y="3498"/>
                    <a:pt x="1137" y="5432"/>
                  </a:cubicBezTo>
                  <a:cubicBezTo>
                    <a:pt x="2002" y="6933"/>
                    <a:pt x="3207" y="7661"/>
                    <a:pt x="4800" y="8275"/>
                  </a:cubicBezTo>
                  <a:cubicBezTo>
                    <a:pt x="5137" y="8403"/>
                    <a:pt x="5486" y="8461"/>
                    <a:pt x="5835" y="8461"/>
                  </a:cubicBezTo>
                  <a:cubicBezTo>
                    <a:pt x="7420" y="8461"/>
                    <a:pt x="9014" y="7262"/>
                    <a:pt x="9554" y="5864"/>
                  </a:cubicBezTo>
                  <a:cubicBezTo>
                    <a:pt x="10259" y="4044"/>
                    <a:pt x="9668" y="1769"/>
                    <a:pt x="7848" y="814"/>
                  </a:cubicBezTo>
                  <a:cubicBezTo>
                    <a:pt x="6895" y="274"/>
                    <a:pt x="5831" y="0"/>
                    <a:pt x="4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3151475" y="2647950"/>
              <a:ext cx="320175" cy="314225"/>
            </a:xfrm>
            <a:custGeom>
              <a:avLst/>
              <a:gdLst/>
              <a:ahLst/>
              <a:cxnLst/>
              <a:rect l="l" t="t" r="r" b="b"/>
              <a:pathLst>
                <a:path w="12807" h="12569" extrusionOk="0">
                  <a:moveTo>
                    <a:pt x="6778" y="1"/>
                  </a:moveTo>
                  <a:cubicBezTo>
                    <a:pt x="5404" y="1"/>
                    <a:pt x="4128" y="608"/>
                    <a:pt x="3412" y="1808"/>
                  </a:cubicBezTo>
                  <a:cubicBezTo>
                    <a:pt x="1683" y="2923"/>
                    <a:pt x="227" y="4788"/>
                    <a:pt x="136" y="6812"/>
                  </a:cubicBezTo>
                  <a:cubicBezTo>
                    <a:pt x="1" y="10193"/>
                    <a:pt x="3214" y="12568"/>
                    <a:pt x="6370" y="12568"/>
                  </a:cubicBezTo>
                  <a:cubicBezTo>
                    <a:pt x="6400" y="12568"/>
                    <a:pt x="6430" y="12568"/>
                    <a:pt x="6460" y="12568"/>
                  </a:cubicBezTo>
                  <a:cubicBezTo>
                    <a:pt x="9758" y="12545"/>
                    <a:pt x="12602" y="9861"/>
                    <a:pt x="12715" y="6539"/>
                  </a:cubicBezTo>
                  <a:cubicBezTo>
                    <a:pt x="12806" y="3560"/>
                    <a:pt x="10531" y="489"/>
                    <a:pt x="7506" y="56"/>
                  </a:cubicBezTo>
                  <a:cubicBezTo>
                    <a:pt x="7262" y="19"/>
                    <a:pt x="7019" y="1"/>
                    <a:pt x="6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3489825" y="1861150"/>
              <a:ext cx="179150" cy="139350"/>
            </a:xfrm>
            <a:custGeom>
              <a:avLst/>
              <a:gdLst/>
              <a:ahLst/>
              <a:cxnLst/>
              <a:rect l="l" t="t" r="r" b="b"/>
              <a:pathLst>
                <a:path w="7166" h="5574" extrusionOk="0">
                  <a:moveTo>
                    <a:pt x="3594" y="0"/>
                  </a:moveTo>
                  <a:cubicBezTo>
                    <a:pt x="0" y="0"/>
                    <a:pt x="0" y="5574"/>
                    <a:pt x="3594" y="5574"/>
                  </a:cubicBezTo>
                  <a:cubicBezTo>
                    <a:pt x="7166" y="5574"/>
                    <a:pt x="7166" y="0"/>
                    <a:pt x="3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3652450" y="2995700"/>
              <a:ext cx="192300" cy="155750"/>
            </a:xfrm>
            <a:custGeom>
              <a:avLst/>
              <a:gdLst/>
              <a:ahLst/>
              <a:cxnLst/>
              <a:rect l="l" t="t" r="r" b="b"/>
              <a:pathLst>
                <a:path w="7692" h="6230" extrusionOk="0">
                  <a:moveTo>
                    <a:pt x="3570" y="0"/>
                  </a:moveTo>
                  <a:cubicBezTo>
                    <a:pt x="3443" y="0"/>
                    <a:pt x="3314" y="8"/>
                    <a:pt x="3186" y="22"/>
                  </a:cubicBezTo>
                  <a:cubicBezTo>
                    <a:pt x="1616" y="113"/>
                    <a:pt x="1" y="1660"/>
                    <a:pt x="615" y="3366"/>
                  </a:cubicBezTo>
                  <a:cubicBezTo>
                    <a:pt x="1161" y="4890"/>
                    <a:pt x="1889" y="5687"/>
                    <a:pt x="3504" y="6119"/>
                  </a:cubicBezTo>
                  <a:cubicBezTo>
                    <a:pt x="3793" y="6194"/>
                    <a:pt x="4067" y="6229"/>
                    <a:pt x="4325" y="6229"/>
                  </a:cubicBezTo>
                  <a:cubicBezTo>
                    <a:pt x="6704" y="6229"/>
                    <a:pt x="7691" y="3230"/>
                    <a:pt x="6234" y="1342"/>
                  </a:cubicBezTo>
                  <a:cubicBezTo>
                    <a:pt x="5605" y="490"/>
                    <a:pt x="4616" y="0"/>
                    <a:pt x="3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2518350" y="3867100"/>
              <a:ext cx="206050" cy="166900"/>
            </a:xfrm>
            <a:custGeom>
              <a:avLst/>
              <a:gdLst/>
              <a:ahLst/>
              <a:cxnLst/>
              <a:rect l="l" t="t" r="r" b="b"/>
              <a:pathLst>
                <a:path w="8242" h="6676" extrusionOk="0">
                  <a:moveTo>
                    <a:pt x="4399" y="1"/>
                  </a:moveTo>
                  <a:cubicBezTo>
                    <a:pt x="3869" y="1"/>
                    <a:pt x="3336" y="133"/>
                    <a:pt x="2850" y="425"/>
                  </a:cubicBezTo>
                  <a:lnTo>
                    <a:pt x="2395" y="721"/>
                  </a:lnTo>
                  <a:cubicBezTo>
                    <a:pt x="0" y="2171"/>
                    <a:pt x="576" y="6675"/>
                    <a:pt x="3630" y="6675"/>
                  </a:cubicBezTo>
                  <a:cubicBezTo>
                    <a:pt x="3738" y="6675"/>
                    <a:pt x="3850" y="6670"/>
                    <a:pt x="3964" y="6658"/>
                  </a:cubicBezTo>
                  <a:lnTo>
                    <a:pt x="4488" y="6590"/>
                  </a:lnTo>
                  <a:cubicBezTo>
                    <a:pt x="6558" y="6362"/>
                    <a:pt x="8241" y="4656"/>
                    <a:pt x="7672" y="2450"/>
                  </a:cubicBezTo>
                  <a:cubicBezTo>
                    <a:pt x="7289" y="999"/>
                    <a:pt x="585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2267150" y="3707100"/>
              <a:ext cx="242850" cy="211025"/>
            </a:xfrm>
            <a:custGeom>
              <a:avLst/>
              <a:gdLst/>
              <a:ahLst/>
              <a:cxnLst/>
              <a:rect l="l" t="t" r="r" b="b"/>
              <a:pathLst>
                <a:path w="9714" h="8441" extrusionOk="0">
                  <a:moveTo>
                    <a:pt x="4845" y="1"/>
                  </a:moveTo>
                  <a:cubicBezTo>
                    <a:pt x="2320" y="1"/>
                    <a:pt x="0" y="2639"/>
                    <a:pt x="842" y="5210"/>
                  </a:cubicBezTo>
                  <a:lnTo>
                    <a:pt x="955" y="5506"/>
                  </a:lnTo>
                  <a:cubicBezTo>
                    <a:pt x="1524" y="7462"/>
                    <a:pt x="3190" y="8440"/>
                    <a:pt x="4857" y="8440"/>
                  </a:cubicBezTo>
                  <a:cubicBezTo>
                    <a:pt x="6523" y="8440"/>
                    <a:pt x="8189" y="7462"/>
                    <a:pt x="8758" y="5506"/>
                  </a:cubicBezTo>
                  <a:lnTo>
                    <a:pt x="8872" y="5210"/>
                  </a:lnTo>
                  <a:cubicBezTo>
                    <a:pt x="9713" y="2639"/>
                    <a:pt x="7393" y="1"/>
                    <a:pt x="4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3253800" y="3352875"/>
              <a:ext cx="176325" cy="238050"/>
            </a:xfrm>
            <a:custGeom>
              <a:avLst/>
              <a:gdLst/>
              <a:ahLst/>
              <a:cxnLst/>
              <a:rect l="l" t="t" r="r" b="b"/>
              <a:pathLst>
                <a:path w="7053" h="9522" extrusionOk="0">
                  <a:moveTo>
                    <a:pt x="3063" y="0"/>
                  </a:moveTo>
                  <a:cubicBezTo>
                    <a:pt x="1572" y="0"/>
                    <a:pt x="60" y="958"/>
                    <a:pt x="274" y="2682"/>
                  </a:cubicBezTo>
                  <a:cubicBezTo>
                    <a:pt x="410" y="3592"/>
                    <a:pt x="1" y="4275"/>
                    <a:pt x="1" y="5185"/>
                  </a:cubicBezTo>
                  <a:cubicBezTo>
                    <a:pt x="1" y="6185"/>
                    <a:pt x="410" y="7141"/>
                    <a:pt x="888" y="7982"/>
                  </a:cubicBezTo>
                  <a:cubicBezTo>
                    <a:pt x="1480" y="9012"/>
                    <a:pt x="2587" y="9521"/>
                    <a:pt x="3683" y="9521"/>
                  </a:cubicBezTo>
                  <a:cubicBezTo>
                    <a:pt x="5032" y="9521"/>
                    <a:pt x="6362" y="8750"/>
                    <a:pt x="6689" y="7232"/>
                  </a:cubicBezTo>
                  <a:cubicBezTo>
                    <a:pt x="7053" y="5457"/>
                    <a:pt x="6757" y="4229"/>
                    <a:pt x="5938" y="2887"/>
                  </a:cubicBezTo>
                  <a:cubicBezTo>
                    <a:pt x="5824" y="2591"/>
                    <a:pt x="5756" y="2296"/>
                    <a:pt x="5711" y="1977"/>
                  </a:cubicBezTo>
                  <a:cubicBezTo>
                    <a:pt x="5456" y="625"/>
                    <a:pt x="4267" y="0"/>
                    <a:pt x="3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3582775" y="2711750"/>
              <a:ext cx="129700" cy="113975"/>
            </a:xfrm>
            <a:custGeom>
              <a:avLst/>
              <a:gdLst/>
              <a:ahLst/>
              <a:cxnLst/>
              <a:rect l="l" t="t" r="r" b="b"/>
              <a:pathLst>
                <a:path w="5188" h="4559" extrusionOk="0">
                  <a:moveTo>
                    <a:pt x="2595" y="1"/>
                  </a:moveTo>
                  <a:cubicBezTo>
                    <a:pt x="1679" y="1"/>
                    <a:pt x="763" y="518"/>
                    <a:pt x="513" y="1553"/>
                  </a:cubicBezTo>
                  <a:lnTo>
                    <a:pt x="422" y="1872"/>
                  </a:lnTo>
                  <a:cubicBezTo>
                    <a:pt x="1" y="3660"/>
                    <a:pt x="1308" y="4559"/>
                    <a:pt x="2606" y="4559"/>
                  </a:cubicBezTo>
                  <a:cubicBezTo>
                    <a:pt x="3901" y="4559"/>
                    <a:pt x="5187" y="3666"/>
                    <a:pt x="4744" y="1872"/>
                  </a:cubicBezTo>
                  <a:lnTo>
                    <a:pt x="4676" y="1553"/>
                  </a:lnTo>
                  <a:cubicBezTo>
                    <a:pt x="4426" y="518"/>
                    <a:pt x="3510" y="1"/>
                    <a:pt x="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3683175" y="3719650"/>
              <a:ext cx="191950" cy="166825"/>
            </a:xfrm>
            <a:custGeom>
              <a:avLst/>
              <a:gdLst/>
              <a:ahLst/>
              <a:cxnLst/>
              <a:rect l="l" t="t" r="r" b="b"/>
              <a:pathLst>
                <a:path w="7678" h="6673" extrusionOk="0">
                  <a:moveTo>
                    <a:pt x="4056" y="1"/>
                  </a:moveTo>
                  <a:cubicBezTo>
                    <a:pt x="3160" y="1"/>
                    <a:pt x="2263" y="307"/>
                    <a:pt x="1638" y="932"/>
                  </a:cubicBezTo>
                  <a:cubicBezTo>
                    <a:pt x="0" y="2592"/>
                    <a:pt x="569" y="6164"/>
                    <a:pt x="3162" y="6551"/>
                  </a:cubicBezTo>
                  <a:lnTo>
                    <a:pt x="3572" y="6619"/>
                  </a:lnTo>
                  <a:cubicBezTo>
                    <a:pt x="3799" y="6655"/>
                    <a:pt x="4021" y="6673"/>
                    <a:pt x="4235" y="6673"/>
                  </a:cubicBezTo>
                  <a:cubicBezTo>
                    <a:pt x="6291" y="6673"/>
                    <a:pt x="7677" y="5049"/>
                    <a:pt x="7348" y="2865"/>
                  </a:cubicBezTo>
                  <a:cubicBezTo>
                    <a:pt x="7325" y="2729"/>
                    <a:pt x="7302" y="2592"/>
                    <a:pt x="7280" y="2456"/>
                  </a:cubicBezTo>
                  <a:cubicBezTo>
                    <a:pt x="7024" y="839"/>
                    <a:pt x="5540" y="1"/>
                    <a:pt x="4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3697825" y="4246275"/>
              <a:ext cx="218100" cy="175300"/>
            </a:xfrm>
            <a:custGeom>
              <a:avLst/>
              <a:gdLst/>
              <a:ahLst/>
              <a:cxnLst/>
              <a:rect l="l" t="t" r="r" b="b"/>
              <a:pathLst>
                <a:path w="8724" h="7012" extrusionOk="0">
                  <a:moveTo>
                    <a:pt x="5929" y="1"/>
                  </a:moveTo>
                  <a:cubicBezTo>
                    <a:pt x="5713" y="1"/>
                    <a:pt x="5489" y="36"/>
                    <a:pt x="5260" y="112"/>
                  </a:cubicBezTo>
                  <a:cubicBezTo>
                    <a:pt x="3918" y="567"/>
                    <a:pt x="2826" y="1022"/>
                    <a:pt x="1803" y="2068"/>
                  </a:cubicBezTo>
                  <a:cubicBezTo>
                    <a:pt x="1" y="3889"/>
                    <a:pt x="1638" y="7012"/>
                    <a:pt x="3812" y="7012"/>
                  </a:cubicBezTo>
                  <a:cubicBezTo>
                    <a:pt x="4272" y="7012"/>
                    <a:pt x="4757" y="6872"/>
                    <a:pt x="5238" y="6550"/>
                  </a:cubicBezTo>
                  <a:cubicBezTo>
                    <a:pt x="6352" y="5799"/>
                    <a:pt x="7285" y="4753"/>
                    <a:pt x="7899" y="3524"/>
                  </a:cubicBezTo>
                  <a:cubicBezTo>
                    <a:pt x="8724" y="2056"/>
                    <a:pt x="7574" y="1"/>
                    <a:pt x="5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2856525" y="4282625"/>
              <a:ext cx="175475" cy="138900"/>
            </a:xfrm>
            <a:custGeom>
              <a:avLst/>
              <a:gdLst/>
              <a:ahLst/>
              <a:cxnLst/>
              <a:rect l="l" t="t" r="r" b="b"/>
              <a:pathLst>
                <a:path w="7019" h="5556" extrusionOk="0">
                  <a:moveTo>
                    <a:pt x="3735" y="1"/>
                  </a:moveTo>
                  <a:cubicBezTo>
                    <a:pt x="3211" y="1"/>
                    <a:pt x="2661" y="190"/>
                    <a:pt x="2152" y="637"/>
                  </a:cubicBezTo>
                  <a:cubicBezTo>
                    <a:pt x="1447" y="1274"/>
                    <a:pt x="1197" y="1888"/>
                    <a:pt x="765" y="2684"/>
                  </a:cubicBezTo>
                  <a:cubicBezTo>
                    <a:pt x="1" y="4082"/>
                    <a:pt x="1129" y="5556"/>
                    <a:pt x="2475" y="5556"/>
                  </a:cubicBezTo>
                  <a:cubicBezTo>
                    <a:pt x="2773" y="5556"/>
                    <a:pt x="3080" y="5484"/>
                    <a:pt x="3381" y="5323"/>
                  </a:cubicBezTo>
                  <a:cubicBezTo>
                    <a:pt x="4200" y="4891"/>
                    <a:pt x="4814" y="4641"/>
                    <a:pt x="5451" y="3936"/>
                  </a:cubicBezTo>
                  <a:cubicBezTo>
                    <a:pt x="7018" y="2227"/>
                    <a:pt x="5531" y="1"/>
                    <a:pt x="3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3037700" y="3743500"/>
              <a:ext cx="209300" cy="162100"/>
            </a:xfrm>
            <a:custGeom>
              <a:avLst/>
              <a:gdLst/>
              <a:ahLst/>
              <a:cxnLst/>
              <a:rect l="l" t="t" r="r" b="b"/>
              <a:pathLst>
                <a:path w="8372" h="6484" extrusionOk="0">
                  <a:moveTo>
                    <a:pt x="4186" y="1"/>
                  </a:moveTo>
                  <a:cubicBezTo>
                    <a:pt x="1" y="1"/>
                    <a:pt x="1" y="6484"/>
                    <a:pt x="4186" y="6484"/>
                  </a:cubicBezTo>
                  <a:cubicBezTo>
                    <a:pt x="8372" y="6484"/>
                    <a:pt x="8372" y="1"/>
                    <a:pt x="4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3500625" y="4075050"/>
              <a:ext cx="174600" cy="134800"/>
            </a:xfrm>
            <a:custGeom>
              <a:avLst/>
              <a:gdLst/>
              <a:ahLst/>
              <a:cxnLst/>
              <a:rect l="l" t="t" r="r" b="b"/>
              <a:pathLst>
                <a:path w="6984" h="5392" extrusionOk="0">
                  <a:moveTo>
                    <a:pt x="3503" y="0"/>
                  </a:moveTo>
                  <a:cubicBezTo>
                    <a:pt x="0" y="0"/>
                    <a:pt x="0" y="5392"/>
                    <a:pt x="3503" y="5392"/>
                  </a:cubicBezTo>
                  <a:cubicBezTo>
                    <a:pt x="6984" y="5392"/>
                    <a:pt x="6984" y="0"/>
                    <a:pt x="3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2911450" y="3001375"/>
              <a:ext cx="178600" cy="138775"/>
            </a:xfrm>
            <a:custGeom>
              <a:avLst/>
              <a:gdLst/>
              <a:ahLst/>
              <a:cxnLst/>
              <a:rect l="l" t="t" r="r" b="b"/>
              <a:pathLst>
                <a:path w="7144" h="5551" extrusionOk="0">
                  <a:moveTo>
                    <a:pt x="3572" y="0"/>
                  </a:moveTo>
                  <a:cubicBezTo>
                    <a:pt x="1" y="0"/>
                    <a:pt x="1" y="5551"/>
                    <a:pt x="3572" y="5551"/>
                  </a:cubicBezTo>
                  <a:cubicBezTo>
                    <a:pt x="7144" y="5551"/>
                    <a:pt x="7144" y="0"/>
                    <a:pt x="3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3544425" y="3350275"/>
              <a:ext cx="166075" cy="121125"/>
            </a:xfrm>
            <a:custGeom>
              <a:avLst/>
              <a:gdLst/>
              <a:ahLst/>
              <a:cxnLst/>
              <a:rect l="l" t="t" r="r" b="b"/>
              <a:pathLst>
                <a:path w="6643" h="4845" extrusionOk="0">
                  <a:moveTo>
                    <a:pt x="3126" y="0"/>
                  </a:moveTo>
                  <a:cubicBezTo>
                    <a:pt x="17" y="0"/>
                    <a:pt x="0" y="4845"/>
                    <a:pt x="3123" y="4845"/>
                  </a:cubicBezTo>
                  <a:cubicBezTo>
                    <a:pt x="3314" y="4845"/>
                    <a:pt x="3516" y="4826"/>
                    <a:pt x="3731" y="4788"/>
                  </a:cubicBezTo>
                  <a:lnTo>
                    <a:pt x="4367" y="4674"/>
                  </a:lnTo>
                  <a:cubicBezTo>
                    <a:pt x="6642" y="4265"/>
                    <a:pt x="6642" y="580"/>
                    <a:pt x="4367" y="170"/>
                  </a:cubicBezTo>
                  <a:lnTo>
                    <a:pt x="3731" y="57"/>
                  </a:lnTo>
                  <a:cubicBezTo>
                    <a:pt x="3517" y="18"/>
                    <a:pt x="3316" y="0"/>
                    <a:pt x="3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4353075" y="3522925"/>
              <a:ext cx="187700" cy="347900"/>
            </a:xfrm>
            <a:custGeom>
              <a:avLst/>
              <a:gdLst/>
              <a:ahLst/>
              <a:cxnLst/>
              <a:rect l="l" t="t" r="r" b="b"/>
              <a:pathLst>
                <a:path w="7508" h="13916" extrusionOk="0">
                  <a:moveTo>
                    <a:pt x="4508" y="0"/>
                  </a:moveTo>
                  <a:cubicBezTo>
                    <a:pt x="3298" y="0"/>
                    <a:pt x="2002" y="742"/>
                    <a:pt x="1570" y="1977"/>
                  </a:cubicBezTo>
                  <a:cubicBezTo>
                    <a:pt x="501" y="5139"/>
                    <a:pt x="1" y="8937"/>
                    <a:pt x="1206" y="12145"/>
                  </a:cubicBezTo>
                  <a:cubicBezTo>
                    <a:pt x="1614" y="13235"/>
                    <a:pt x="2657" y="13915"/>
                    <a:pt x="3686" y="13915"/>
                  </a:cubicBezTo>
                  <a:cubicBezTo>
                    <a:pt x="4439" y="13915"/>
                    <a:pt x="5184" y="13550"/>
                    <a:pt x="5665" y="12713"/>
                  </a:cubicBezTo>
                  <a:cubicBezTo>
                    <a:pt x="7485" y="9483"/>
                    <a:pt x="7508" y="5548"/>
                    <a:pt x="6871" y="1977"/>
                  </a:cubicBezTo>
                  <a:cubicBezTo>
                    <a:pt x="6612" y="599"/>
                    <a:pt x="5595" y="0"/>
                    <a:pt x="4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3884475" y="3526250"/>
              <a:ext cx="200775" cy="135950"/>
            </a:xfrm>
            <a:custGeom>
              <a:avLst/>
              <a:gdLst/>
              <a:ahLst/>
              <a:cxnLst/>
              <a:rect l="l" t="t" r="r" b="b"/>
              <a:pathLst>
                <a:path w="8031" h="5438" extrusionOk="0">
                  <a:moveTo>
                    <a:pt x="3385" y="1"/>
                  </a:moveTo>
                  <a:cubicBezTo>
                    <a:pt x="3083" y="1"/>
                    <a:pt x="2780" y="31"/>
                    <a:pt x="2480" y="92"/>
                  </a:cubicBezTo>
                  <a:cubicBezTo>
                    <a:pt x="1" y="479"/>
                    <a:pt x="319" y="3572"/>
                    <a:pt x="1866" y="4733"/>
                  </a:cubicBezTo>
                  <a:cubicBezTo>
                    <a:pt x="2640" y="5324"/>
                    <a:pt x="3527" y="5438"/>
                    <a:pt x="4482" y="5438"/>
                  </a:cubicBezTo>
                  <a:cubicBezTo>
                    <a:pt x="6984" y="5438"/>
                    <a:pt x="8031" y="1866"/>
                    <a:pt x="5733" y="638"/>
                  </a:cubicBezTo>
                  <a:cubicBezTo>
                    <a:pt x="5018" y="222"/>
                    <a:pt x="4206" y="1"/>
                    <a:pt x="3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4163150" y="4152950"/>
              <a:ext cx="244225" cy="149975"/>
            </a:xfrm>
            <a:custGeom>
              <a:avLst/>
              <a:gdLst/>
              <a:ahLst/>
              <a:cxnLst/>
              <a:rect l="l" t="t" r="r" b="b"/>
              <a:pathLst>
                <a:path w="9769" h="5999" extrusionOk="0">
                  <a:moveTo>
                    <a:pt x="3737" y="0"/>
                  </a:moveTo>
                  <a:cubicBezTo>
                    <a:pt x="3354" y="0"/>
                    <a:pt x="2960" y="54"/>
                    <a:pt x="2548" y="183"/>
                  </a:cubicBezTo>
                  <a:cubicBezTo>
                    <a:pt x="728" y="751"/>
                    <a:pt x="0" y="3026"/>
                    <a:pt x="1388" y="4459"/>
                  </a:cubicBezTo>
                  <a:cubicBezTo>
                    <a:pt x="2502" y="5597"/>
                    <a:pt x="3731" y="5733"/>
                    <a:pt x="5232" y="5961"/>
                  </a:cubicBezTo>
                  <a:cubicBezTo>
                    <a:pt x="5409" y="5986"/>
                    <a:pt x="5580" y="5999"/>
                    <a:pt x="5746" y="5999"/>
                  </a:cubicBezTo>
                  <a:cubicBezTo>
                    <a:pt x="8786" y="5999"/>
                    <a:pt x="9769" y="1828"/>
                    <a:pt x="6597" y="706"/>
                  </a:cubicBezTo>
                  <a:cubicBezTo>
                    <a:pt x="5618" y="347"/>
                    <a:pt x="4710" y="0"/>
                    <a:pt x="3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4896125" y="3932625"/>
              <a:ext cx="246525" cy="186950"/>
            </a:xfrm>
            <a:custGeom>
              <a:avLst/>
              <a:gdLst/>
              <a:ahLst/>
              <a:cxnLst/>
              <a:rect l="l" t="t" r="r" b="b"/>
              <a:pathLst>
                <a:path w="9861" h="7478" extrusionOk="0">
                  <a:moveTo>
                    <a:pt x="6107" y="1"/>
                  </a:moveTo>
                  <a:cubicBezTo>
                    <a:pt x="6029" y="1"/>
                    <a:pt x="5951" y="4"/>
                    <a:pt x="5872" y="11"/>
                  </a:cubicBezTo>
                  <a:cubicBezTo>
                    <a:pt x="4689" y="79"/>
                    <a:pt x="3665" y="215"/>
                    <a:pt x="2778" y="1102"/>
                  </a:cubicBezTo>
                  <a:cubicBezTo>
                    <a:pt x="2164" y="1717"/>
                    <a:pt x="1936" y="2445"/>
                    <a:pt x="1595" y="3195"/>
                  </a:cubicBezTo>
                  <a:cubicBezTo>
                    <a:pt x="1" y="4790"/>
                    <a:pt x="1099" y="7477"/>
                    <a:pt x="3079" y="7477"/>
                  </a:cubicBezTo>
                  <a:cubicBezTo>
                    <a:pt x="3472" y="7477"/>
                    <a:pt x="3899" y="7371"/>
                    <a:pt x="4348" y="7131"/>
                  </a:cubicBezTo>
                  <a:lnTo>
                    <a:pt x="4348" y="7131"/>
                  </a:lnTo>
                  <a:cubicBezTo>
                    <a:pt x="4283" y="7171"/>
                    <a:pt x="4476" y="7185"/>
                    <a:pt x="4761" y="7185"/>
                  </a:cubicBezTo>
                  <a:cubicBezTo>
                    <a:pt x="5280" y="7185"/>
                    <a:pt x="6103" y="7137"/>
                    <a:pt x="6236" y="7108"/>
                  </a:cubicBezTo>
                  <a:cubicBezTo>
                    <a:pt x="7441" y="6789"/>
                    <a:pt x="8124" y="5948"/>
                    <a:pt x="8715" y="4924"/>
                  </a:cubicBezTo>
                  <a:cubicBezTo>
                    <a:pt x="9860" y="2964"/>
                    <a:pt x="8468" y="1"/>
                    <a:pt x="6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4843300" y="3335850"/>
              <a:ext cx="214425" cy="225575"/>
            </a:xfrm>
            <a:custGeom>
              <a:avLst/>
              <a:gdLst/>
              <a:ahLst/>
              <a:cxnLst/>
              <a:rect l="l" t="t" r="r" b="b"/>
              <a:pathLst>
                <a:path w="8577" h="9023" extrusionOk="0">
                  <a:moveTo>
                    <a:pt x="4479" y="0"/>
                  </a:moveTo>
                  <a:cubicBezTo>
                    <a:pt x="4181" y="0"/>
                    <a:pt x="3883" y="43"/>
                    <a:pt x="3594" y="133"/>
                  </a:cubicBezTo>
                  <a:lnTo>
                    <a:pt x="3253" y="247"/>
                  </a:lnTo>
                  <a:cubicBezTo>
                    <a:pt x="1911" y="656"/>
                    <a:pt x="614" y="1703"/>
                    <a:pt x="341" y="3159"/>
                  </a:cubicBezTo>
                  <a:cubicBezTo>
                    <a:pt x="0" y="4592"/>
                    <a:pt x="182" y="6116"/>
                    <a:pt x="819" y="7435"/>
                  </a:cubicBezTo>
                  <a:cubicBezTo>
                    <a:pt x="1339" y="8563"/>
                    <a:pt x="2439" y="9023"/>
                    <a:pt x="3559" y="9023"/>
                  </a:cubicBezTo>
                  <a:cubicBezTo>
                    <a:pt x="4155" y="9023"/>
                    <a:pt x="4756" y="8893"/>
                    <a:pt x="5278" y="8663"/>
                  </a:cubicBezTo>
                  <a:cubicBezTo>
                    <a:pt x="6438" y="8163"/>
                    <a:pt x="7211" y="7276"/>
                    <a:pt x="7871" y="6229"/>
                  </a:cubicBezTo>
                  <a:cubicBezTo>
                    <a:pt x="8576" y="4978"/>
                    <a:pt x="8576" y="3432"/>
                    <a:pt x="7871" y="2180"/>
                  </a:cubicBezTo>
                  <a:lnTo>
                    <a:pt x="7666" y="1862"/>
                  </a:lnTo>
                  <a:cubicBezTo>
                    <a:pt x="7039" y="774"/>
                    <a:pt x="5755" y="0"/>
                    <a:pt x="4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4666925" y="3855150"/>
              <a:ext cx="191050" cy="163825"/>
            </a:xfrm>
            <a:custGeom>
              <a:avLst/>
              <a:gdLst/>
              <a:ahLst/>
              <a:cxnLst/>
              <a:rect l="l" t="t" r="r" b="b"/>
              <a:pathLst>
                <a:path w="7642" h="6553" extrusionOk="0">
                  <a:moveTo>
                    <a:pt x="3839" y="1"/>
                  </a:moveTo>
                  <a:cubicBezTo>
                    <a:pt x="1082" y="1"/>
                    <a:pt x="0" y="3857"/>
                    <a:pt x="1801" y="5657"/>
                  </a:cubicBezTo>
                  <a:cubicBezTo>
                    <a:pt x="2414" y="6271"/>
                    <a:pt x="3255" y="6553"/>
                    <a:pt x="4101" y="6553"/>
                  </a:cubicBezTo>
                  <a:cubicBezTo>
                    <a:pt x="5861" y="6553"/>
                    <a:pt x="7642" y="5334"/>
                    <a:pt x="7442" y="3337"/>
                  </a:cubicBezTo>
                  <a:lnTo>
                    <a:pt x="7419" y="2996"/>
                  </a:lnTo>
                  <a:cubicBezTo>
                    <a:pt x="7237" y="1290"/>
                    <a:pt x="6191" y="243"/>
                    <a:pt x="4485" y="61"/>
                  </a:cubicBezTo>
                  <a:lnTo>
                    <a:pt x="4144" y="16"/>
                  </a:lnTo>
                  <a:cubicBezTo>
                    <a:pt x="4040" y="6"/>
                    <a:pt x="3938" y="1"/>
                    <a:pt x="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5385250" y="3407400"/>
              <a:ext cx="250825" cy="194525"/>
            </a:xfrm>
            <a:custGeom>
              <a:avLst/>
              <a:gdLst/>
              <a:ahLst/>
              <a:cxnLst/>
              <a:rect l="l" t="t" r="r" b="b"/>
              <a:pathLst>
                <a:path w="10033" h="7781" extrusionOk="0">
                  <a:moveTo>
                    <a:pt x="5005" y="1"/>
                  </a:moveTo>
                  <a:cubicBezTo>
                    <a:pt x="1" y="1"/>
                    <a:pt x="1" y="7780"/>
                    <a:pt x="5005" y="7780"/>
                  </a:cubicBezTo>
                  <a:cubicBezTo>
                    <a:pt x="10032" y="7780"/>
                    <a:pt x="10032" y="1"/>
                    <a:pt x="5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5173125" y="3149225"/>
              <a:ext cx="186550" cy="328425"/>
            </a:xfrm>
            <a:custGeom>
              <a:avLst/>
              <a:gdLst/>
              <a:ahLst/>
              <a:cxnLst/>
              <a:rect l="l" t="t" r="r" b="b"/>
              <a:pathLst>
                <a:path w="7462" h="13137" extrusionOk="0">
                  <a:moveTo>
                    <a:pt x="3292" y="0"/>
                  </a:moveTo>
                  <a:cubicBezTo>
                    <a:pt x="2290" y="0"/>
                    <a:pt x="1320" y="655"/>
                    <a:pt x="1343" y="1980"/>
                  </a:cubicBezTo>
                  <a:cubicBezTo>
                    <a:pt x="1388" y="3663"/>
                    <a:pt x="1388" y="4891"/>
                    <a:pt x="751" y="6438"/>
                  </a:cubicBezTo>
                  <a:cubicBezTo>
                    <a:pt x="1" y="8121"/>
                    <a:pt x="137" y="10078"/>
                    <a:pt x="1138" y="11624"/>
                  </a:cubicBezTo>
                  <a:cubicBezTo>
                    <a:pt x="1716" y="12591"/>
                    <a:pt x="2825" y="13136"/>
                    <a:pt x="3906" y="13136"/>
                  </a:cubicBezTo>
                  <a:cubicBezTo>
                    <a:pt x="4910" y="13136"/>
                    <a:pt x="5889" y="12665"/>
                    <a:pt x="6393" y="11624"/>
                  </a:cubicBezTo>
                  <a:cubicBezTo>
                    <a:pt x="7234" y="9918"/>
                    <a:pt x="7462" y="8190"/>
                    <a:pt x="6598" y="6438"/>
                  </a:cubicBezTo>
                  <a:cubicBezTo>
                    <a:pt x="6347" y="5892"/>
                    <a:pt x="5915" y="5414"/>
                    <a:pt x="5733" y="4846"/>
                  </a:cubicBezTo>
                  <a:cubicBezTo>
                    <a:pt x="5437" y="3959"/>
                    <a:pt x="5506" y="2889"/>
                    <a:pt x="5437" y="1980"/>
                  </a:cubicBezTo>
                  <a:cubicBezTo>
                    <a:pt x="5346" y="666"/>
                    <a:pt x="4302" y="0"/>
                    <a:pt x="3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5200825" y="3921075"/>
              <a:ext cx="353350" cy="199425"/>
            </a:xfrm>
            <a:custGeom>
              <a:avLst/>
              <a:gdLst/>
              <a:ahLst/>
              <a:cxnLst/>
              <a:rect l="l" t="t" r="r" b="b"/>
              <a:pathLst>
                <a:path w="14134" h="7977" extrusionOk="0">
                  <a:moveTo>
                    <a:pt x="7050" y="0"/>
                  </a:moveTo>
                  <a:cubicBezTo>
                    <a:pt x="6033" y="0"/>
                    <a:pt x="5004" y="189"/>
                    <a:pt x="3988" y="518"/>
                  </a:cubicBezTo>
                  <a:cubicBezTo>
                    <a:pt x="3880" y="506"/>
                    <a:pt x="3774" y="501"/>
                    <a:pt x="3670" y="501"/>
                  </a:cubicBezTo>
                  <a:cubicBezTo>
                    <a:pt x="953" y="501"/>
                    <a:pt x="0" y="4398"/>
                    <a:pt x="2805" y="5341"/>
                  </a:cubicBezTo>
                  <a:cubicBezTo>
                    <a:pt x="4303" y="6922"/>
                    <a:pt x="6348" y="7976"/>
                    <a:pt x="8523" y="7976"/>
                  </a:cubicBezTo>
                  <a:cubicBezTo>
                    <a:pt x="8694" y="7976"/>
                    <a:pt x="8866" y="7970"/>
                    <a:pt x="9038" y="7956"/>
                  </a:cubicBezTo>
                  <a:cubicBezTo>
                    <a:pt x="12632" y="7683"/>
                    <a:pt x="14134" y="3066"/>
                    <a:pt x="10858" y="1041"/>
                  </a:cubicBezTo>
                  <a:cubicBezTo>
                    <a:pt x="9643" y="312"/>
                    <a:pt x="8356" y="0"/>
                    <a:pt x="7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5754325" y="3980375"/>
              <a:ext cx="271875" cy="188325"/>
            </a:xfrm>
            <a:custGeom>
              <a:avLst/>
              <a:gdLst/>
              <a:ahLst/>
              <a:cxnLst/>
              <a:rect l="l" t="t" r="r" b="b"/>
              <a:pathLst>
                <a:path w="10875" h="7533" extrusionOk="0">
                  <a:moveTo>
                    <a:pt x="5448" y="1"/>
                  </a:moveTo>
                  <a:cubicBezTo>
                    <a:pt x="4353" y="1"/>
                    <a:pt x="3268" y="334"/>
                    <a:pt x="2457" y="1058"/>
                  </a:cubicBezTo>
                  <a:cubicBezTo>
                    <a:pt x="410" y="1649"/>
                    <a:pt x="1" y="4834"/>
                    <a:pt x="1980" y="5744"/>
                  </a:cubicBezTo>
                  <a:cubicBezTo>
                    <a:pt x="2860" y="6900"/>
                    <a:pt x="4341" y="7532"/>
                    <a:pt x="5800" y="7532"/>
                  </a:cubicBezTo>
                  <a:cubicBezTo>
                    <a:pt x="6264" y="7532"/>
                    <a:pt x="6727" y="7468"/>
                    <a:pt x="7166" y="7336"/>
                  </a:cubicBezTo>
                  <a:cubicBezTo>
                    <a:pt x="10146" y="6449"/>
                    <a:pt x="10874" y="2263"/>
                    <a:pt x="8031" y="648"/>
                  </a:cubicBezTo>
                  <a:cubicBezTo>
                    <a:pt x="7260" y="227"/>
                    <a:pt x="6350" y="1"/>
                    <a:pt x="5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5580875" y="4411875"/>
              <a:ext cx="216700" cy="236975"/>
            </a:xfrm>
            <a:custGeom>
              <a:avLst/>
              <a:gdLst/>
              <a:ahLst/>
              <a:cxnLst/>
              <a:rect l="l" t="t" r="r" b="b"/>
              <a:pathLst>
                <a:path w="8668" h="9479" extrusionOk="0">
                  <a:moveTo>
                    <a:pt x="4482" y="0"/>
                  </a:moveTo>
                  <a:cubicBezTo>
                    <a:pt x="2851" y="0"/>
                    <a:pt x="1240" y="1214"/>
                    <a:pt x="615" y="2837"/>
                  </a:cubicBezTo>
                  <a:cubicBezTo>
                    <a:pt x="1" y="4452"/>
                    <a:pt x="456" y="6022"/>
                    <a:pt x="1184" y="7501"/>
                  </a:cubicBezTo>
                  <a:cubicBezTo>
                    <a:pt x="1814" y="8762"/>
                    <a:pt x="3276" y="9478"/>
                    <a:pt x="4670" y="9478"/>
                  </a:cubicBezTo>
                  <a:cubicBezTo>
                    <a:pt x="4986" y="9478"/>
                    <a:pt x="5298" y="9442"/>
                    <a:pt x="5597" y="9366"/>
                  </a:cubicBezTo>
                  <a:cubicBezTo>
                    <a:pt x="7371" y="8888"/>
                    <a:pt x="8372" y="7319"/>
                    <a:pt x="8508" y="5567"/>
                  </a:cubicBezTo>
                  <a:cubicBezTo>
                    <a:pt x="8668" y="3816"/>
                    <a:pt x="8099" y="2428"/>
                    <a:pt x="6939" y="1131"/>
                  </a:cubicBezTo>
                  <a:cubicBezTo>
                    <a:pt x="6208" y="338"/>
                    <a:pt x="5342" y="0"/>
                    <a:pt x="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5731675" y="3595750"/>
              <a:ext cx="242750" cy="181425"/>
            </a:xfrm>
            <a:custGeom>
              <a:avLst/>
              <a:gdLst/>
              <a:ahLst/>
              <a:cxnLst/>
              <a:rect l="l" t="t" r="r" b="b"/>
              <a:pathLst>
                <a:path w="9710" h="7257" extrusionOk="0">
                  <a:moveTo>
                    <a:pt x="5615" y="0"/>
                  </a:moveTo>
                  <a:cubicBezTo>
                    <a:pt x="5329" y="0"/>
                    <a:pt x="5025" y="35"/>
                    <a:pt x="4706" y="110"/>
                  </a:cubicBezTo>
                  <a:cubicBezTo>
                    <a:pt x="3068" y="474"/>
                    <a:pt x="2249" y="1407"/>
                    <a:pt x="1293" y="2726"/>
                  </a:cubicBezTo>
                  <a:cubicBezTo>
                    <a:pt x="0" y="4532"/>
                    <a:pt x="1723" y="7256"/>
                    <a:pt x="3806" y="7256"/>
                  </a:cubicBezTo>
                  <a:cubicBezTo>
                    <a:pt x="3848" y="7256"/>
                    <a:pt x="3890" y="7255"/>
                    <a:pt x="3932" y="7253"/>
                  </a:cubicBezTo>
                  <a:cubicBezTo>
                    <a:pt x="5570" y="7184"/>
                    <a:pt x="6707" y="6889"/>
                    <a:pt x="7913" y="5729"/>
                  </a:cubicBezTo>
                  <a:lnTo>
                    <a:pt x="7845" y="5638"/>
                  </a:lnTo>
                  <a:cubicBezTo>
                    <a:pt x="9710" y="3669"/>
                    <a:pt x="8554" y="0"/>
                    <a:pt x="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5104900" y="3659900"/>
              <a:ext cx="147875" cy="114325"/>
            </a:xfrm>
            <a:custGeom>
              <a:avLst/>
              <a:gdLst/>
              <a:ahLst/>
              <a:cxnLst/>
              <a:rect l="l" t="t" r="r" b="b"/>
              <a:pathLst>
                <a:path w="5915" h="4573" extrusionOk="0">
                  <a:moveTo>
                    <a:pt x="2957" y="1"/>
                  </a:moveTo>
                  <a:cubicBezTo>
                    <a:pt x="0" y="1"/>
                    <a:pt x="0" y="4573"/>
                    <a:pt x="2957" y="4573"/>
                  </a:cubicBezTo>
                  <a:cubicBezTo>
                    <a:pt x="5892" y="4573"/>
                    <a:pt x="5914" y="1"/>
                    <a:pt x="2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5576900" y="3102725"/>
              <a:ext cx="223525" cy="187425"/>
            </a:xfrm>
            <a:custGeom>
              <a:avLst/>
              <a:gdLst/>
              <a:ahLst/>
              <a:cxnLst/>
              <a:rect l="l" t="t" r="r" b="b"/>
              <a:pathLst>
                <a:path w="8941" h="7497" extrusionOk="0">
                  <a:moveTo>
                    <a:pt x="5085" y="1"/>
                  </a:moveTo>
                  <a:cubicBezTo>
                    <a:pt x="4214" y="1"/>
                    <a:pt x="3344" y="325"/>
                    <a:pt x="2662" y="973"/>
                  </a:cubicBezTo>
                  <a:cubicBezTo>
                    <a:pt x="1092" y="2452"/>
                    <a:pt x="1" y="6342"/>
                    <a:pt x="2798" y="7252"/>
                  </a:cubicBezTo>
                  <a:cubicBezTo>
                    <a:pt x="3263" y="7417"/>
                    <a:pt x="3740" y="7496"/>
                    <a:pt x="4211" y="7496"/>
                  </a:cubicBezTo>
                  <a:cubicBezTo>
                    <a:pt x="5493" y="7496"/>
                    <a:pt x="6725" y="6906"/>
                    <a:pt x="7507" y="5841"/>
                  </a:cubicBezTo>
                  <a:cubicBezTo>
                    <a:pt x="8622" y="4363"/>
                    <a:pt x="8940" y="2406"/>
                    <a:pt x="7507" y="973"/>
                  </a:cubicBezTo>
                  <a:cubicBezTo>
                    <a:pt x="6825" y="325"/>
                    <a:pt x="5955" y="1"/>
                    <a:pt x="5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4744225" y="4350900"/>
              <a:ext cx="212850" cy="272900"/>
            </a:xfrm>
            <a:custGeom>
              <a:avLst/>
              <a:gdLst/>
              <a:ahLst/>
              <a:cxnLst/>
              <a:rect l="l" t="t" r="r" b="b"/>
              <a:pathLst>
                <a:path w="8514" h="10916" extrusionOk="0">
                  <a:moveTo>
                    <a:pt x="2737" y="0"/>
                  </a:moveTo>
                  <a:cubicBezTo>
                    <a:pt x="1353" y="0"/>
                    <a:pt x="0" y="1479"/>
                    <a:pt x="779" y="3161"/>
                  </a:cubicBezTo>
                  <a:cubicBezTo>
                    <a:pt x="1325" y="4366"/>
                    <a:pt x="1916" y="5572"/>
                    <a:pt x="2439" y="6800"/>
                  </a:cubicBezTo>
                  <a:cubicBezTo>
                    <a:pt x="2985" y="8097"/>
                    <a:pt x="3304" y="9257"/>
                    <a:pt x="4350" y="10235"/>
                  </a:cubicBezTo>
                  <a:cubicBezTo>
                    <a:pt x="4857" y="10710"/>
                    <a:pt x="5416" y="10915"/>
                    <a:pt x="5950" y="10915"/>
                  </a:cubicBezTo>
                  <a:cubicBezTo>
                    <a:pt x="7312" y="10915"/>
                    <a:pt x="8514" y="9584"/>
                    <a:pt x="8285" y="7983"/>
                  </a:cubicBezTo>
                  <a:cubicBezTo>
                    <a:pt x="8081" y="6618"/>
                    <a:pt x="7216" y="5618"/>
                    <a:pt x="6511" y="4480"/>
                  </a:cubicBezTo>
                  <a:cubicBezTo>
                    <a:pt x="5806" y="3320"/>
                    <a:pt x="5146" y="2205"/>
                    <a:pt x="4464" y="1068"/>
                  </a:cubicBezTo>
                  <a:cubicBezTo>
                    <a:pt x="4019" y="314"/>
                    <a:pt x="3374" y="0"/>
                    <a:pt x="2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3826475" y="4462325"/>
              <a:ext cx="271850" cy="211000"/>
            </a:xfrm>
            <a:custGeom>
              <a:avLst/>
              <a:gdLst/>
              <a:ahLst/>
              <a:cxnLst/>
              <a:rect l="l" t="t" r="r" b="b"/>
              <a:pathLst>
                <a:path w="10874" h="8440" extrusionOk="0">
                  <a:moveTo>
                    <a:pt x="5437" y="0"/>
                  </a:moveTo>
                  <a:cubicBezTo>
                    <a:pt x="1" y="0"/>
                    <a:pt x="1" y="8440"/>
                    <a:pt x="5437" y="8440"/>
                  </a:cubicBezTo>
                  <a:cubicBezTo>
                    <a:pt x="10874" y="8440"/>
                    <a:pt x="10874" y="0"/>
                    <a:pt x="5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2341075" y="4212675"/>
              <a:ext cx="229775" cy="177450"/>
            </a:xfrm>
            <a:custGeom>
              <a:avLst/>
              <a:gdLst/>
              <a:ahLst/>
              <a:cxnLst/>
              <a:rect l="l" t="t" r="r" b="b"/>
              <a:pathLst>
                <a:path w="9191" h="7098" extrusionOk="0">
                  <a:moveTo>
                    <a:pt x="4595" y="0"/>
                  </a:moveTo>
                  <a:cubicBezTo>
                    <a:pt x="0" y="0"/>
                    <a:pt x="0" y="7098"/>
                    <a:pt x="4595" y="7098"/>
                  </a:cubicBezTo>
                  <a:cubicBezTo>
                    <a:pt x="9190" y="7098"/>
                    <a:pt x="9167" y="0"/>
                    <a:pt x="4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3104825" y="4105200"/>
              <a:ext cx="183700" cy="142750"/>
            </a:xfrm>
            <a:custGeom>
              <a:avLst/>
              <a:gdLst/>
              <a:ahLst/>
              <a:cxnLst/>
              <a:rect l="l" t="t" r="r" b="b"/>
              <a:pathLst>
                <a:path w="7348" h="5710" extrusionOk="0">
                  <a:moveTo>
                    <a:pt x="3685" y="0"/>
                  </a:moveTo>
                  <a:cubicBezTo>
                    <a:pt x="0" y="0"/>
                    <a:pt x="0" y="5710"/>
                    <a:pt x="3685" y="5710"/>
                  </a:cubicBezTo>
                  <a:cubicBezTo>
                    <a:pt x="7348" y="5710"/>
                    <a:pt x="7348" y="0"/>
                    <a:pt x="3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28"/>
          <p:cNvSpPr/>
          <p:nvPr/>
        </p:nvSpPr>
        <p:spPr>
          <a:xfrm rot="4968973" flipH="1">
            <a:off x="-1094485" y="4190824"/>
            <a:ext cx="2602188" cy="3015266"/>
          </a:xfrm>
          <a:custGeom>
            <a:avLst/>
            <a:gdLst/>
            <a:ahLst/>
            <a:cxnLst/>
            <a:rect l="l" t="t" r="r" b="b"/>
            <a:pathLst>
              <a:path w="132415" h="153493" extrusionOk="0">
                <a:moveTo>
                  <a:pt x="65330" y="1"/>
                </a:moveTo>
                <a:cubicBezTo>
                  <a:pt x="60091" y="1"/>
                  <a:pt x="54855" y="737"/>
                  <a:pt x="49841" y="2215"/>
                </a:cubicBezTo>
                <a:cubicBezTo>
                  <a:pt x="32507" y="7333"/>
                  <a:pt x="20815" y="24531"/>
                  <a:pt x="2753" y="27237"/>
                </a:cubicBezTo>
                <a:cubicBezTo>
                  <a:pt x="2685" y="27195"/>
                  <a:pt x="2609" y="27174"/>
                  <a:pt x="2536" y="27174"/>
                </a:cubicBezTo>
                <a:cubicBezTo>
                  <a:pt x="2416" y="27174"/>
                  <a:pt x="2301" y="27229"/>
                  <a:pt x="2230" y="27328"/>
                </a:cubicBezTo>
                <a:cubicBezTo>
                  <a:pt x="1661" y="27465"/>
                  <a:pt x="1320" y="27988"/>
                  <a:pt x="1411" y="28534"/>
                </a:cubicBezTo>
                <a:cubicBezTo>
                  <a:pt x="183" y="30923"/>
                  <a:pt x="274" y="34153"/>
                  <a:pt x="137" y="36700"/>
                </a:cubicBezTo>
                <a:cubicBezTo>
                  <a:pt x="1" y="40386"/>
                  <a:pt x="206" y="44093"/>
                  <a:pt x="774" y="47733"/>
                </a:cubicBezTo>
                <a:cubicBezTo>
                  <a:pt x="774" y="47847"/>
                  <a:pt x="820" y="47938"/>
                  <a:pt x="865" y="48051"/>
                </a:cubicBezTo>
                <a:cubicBezTo>
                  <a:pt x="865" y="48727"/>
                  <a:pt x="1499" y="49293"/>
                  <a:pt x="2133" y="49293"/>
                </a:cubicBezTo>
                <a:cubicBezTo>
                  <a:pt x="2460" y="49293"/>
                  <a:pt x="2786" y="49143"/>
                  <a:pt x="3026" y="48779"/>
                </a:cubicBezTo>
                <a:cubicBezTo>
                  <a:pt x="14302" y="31159"/>
                  <a:pt x="34018" y="21045"/>
                  <a:pt x="53956" y="21045"/>
                </a:cubicBezTo>
                <a:cubicBezTo>
                  <a:pt x="64829" y="21045"/>
                  <a:pt x="75768" y="24053"/>
                  <a:pt x="85440" y="30490"/>
                </a:cubicBezTo>
                <a:cubicBezTo>
                  <a:pt x="99134" y="39589"/>
                  <a:pt x="106323" y="53738"/>
                  <a:pt x="105481" y="70162"/>
                </a:cubicBezTo>
                <a:cubicBezTo>
                  <a:pt x="104594" y="87018"/>
                  <a:pt x="97451" y="102941"/>
                  <a:pt x="97519" y="119888"/>
                </a:cubicBezTo>
                <a:cubicBezTo>
                  <a:pt x="97565" y="133013"/>
                  <a:pt x="103115" y="148823"/>
                  <a:pt x="116673" y="153463"/>
                </a:cubicBezTo>
                <a:cubicBezTo>
                  <a:pt x="116745" y="153483"/>
                  <a:pt x="116817" y="153492"/>
                  <a:pt x="116888" y="153492"/>
                </a:cubicBezTo>
                <a:cubicBezTo>
                  <a:pt x="117313" y="153492"/>
                  <a:pt x="117703" y="153161"/>
                  <a:pt x="117742" y="152713"/>
                </a:cubicBezTo>
                <a:lnTo>
                  <a:pt x="125817" y="149346"/>
                </a:lnTo>
                <a:cubicBezTo>
                  <a:pt x="127319" y="148709"/>
                  <a:pt x="129389" y="148231"/>
                  <a:pt x="130844" y="147231"/>
                </a:cubicBezTo>
                <a:cubicBezTo>
                  <a:pt x="131208" y="147208"/>
                  <a:pt x="131504" y="146958"/>
                  <a:pt x="131618" y="146616"/>
                </a:cubicBezTo>
                <a:cubicBezTo>
                  <a:pt x="131868" y="146366"/>
                  <a:pt x="132096" y="146070"/>
                  <a:pt x="132255" y="145775"/>
                </a:cubicBezTo>
                <a:cubicBezTo>
                  <a:pt x="132414" y="145547"/>
                  <a:pt x="132323" y="145229"/>
                  <a:pt x="132050" y="145138"/>
                </a:cubicBezTo>
                <a:cubicBezTo>
                  <a:pt x="131686" y="145016"/>
                  <a:pt x="131302" y="144966"/>
                  <a:pt x="130911" y="144966"/>
                </a:cubicBezTo>
                <a:cubicBezTo>
                  <a:pt x="130716" y="144966"/>
                  <a:pt x="130518" y="144979"/>
                  <a:pt x="130321" y="145001"/>
                </a:cubicBezTo>
                <a:cubicBezTo>
                  <a:pt x="116855" y="133923"/>
                  <a:pt x="108256" y="118864"/>
                  <a:pt x="109758" y="100871"/>
                </a:cubicBezTo>
                <a:cubicBezTo>
                  <a:pt x="111282" y="82309"/>
                  <a:pt x="121086" y="64976"/>
                  <a:pt x="118311" y="46004"/>
                </a:cubicBezTo>
                <a:cubicBezTo>
                  <a:pt x="116150" y="31241"/>
                  <a:pt x="107710" y="17479"/>
                  <a:pt x="95404" y="9039"/>
                </a:cubicBezTo>
                <a:cubicBezTo>
                  <a:pt x="86609" y="3034"/>
                  <a:pt x="75967" y="1"/>
                  <a:pt x="65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rot="-1047400">
            <a:off x="-371916" y="4041066"/>
            <a:ext cx="1157068" cy="1472016"/>
          </a:xfrm>
          <a:custGeom>
            <a:avLst/>
            <a:gdLst/>
            <a:ahLst/>
            <a:cxnLst/>
            <a:rect l="l" t="t" r="r" b="b"/>
            <a:pathLst>
              <a:path w="68462" h="87097" extrusionOk="0">
                <a:moveTo>
                  <a:pt x="38749" y="20088"/>
                </a:moveTo>
                <a:lnTo>
                  <a:pt x="38749" y="20088"/>
                </a:lnTo>
                <a:cubicBezTo>
                  <a:pt x="38711" y="20104"/>
                  <a:pt x="38665" y="20121"/>
                  <a:pt x="38598" y="20138"/>
                </a:cubicBezTo>
                <a:lnTo>
                  <a:pt x="38082" y="20300"/>
                </a:lnTo>
                <a:cubicBezTo>
                  <a:pt x="38137" y="20273"/>
                  <a:pt x="38191" y="20246"/>
                  <a:pt x="38245" y="20219"/>
                </a:cubicBezTo>
                <a:lnTo>
                  <a:pt x="38749" y="20088"/>
                </a:lnTo>
                <a:close/>
                <a:moveTo>
                  <a:pt x="10986" y="19595"/>
                </a:moveTo>
                <a:cubicBezTo>
                  <a:pt x="10199" y="20273"/>
                  <a:pt x="9928" y="20517"/>
                  <a:pt x="8517" y="21792"/>
                </a:cubicBezTo>
                <a:cubicBezTo>
                  <a:pt x="9304" y="21006"/>
                  <a:pt x="10118" y="20273"/>
                  <a:pt x="10986" y="19595"/>
                </a:cubicBezTo>
                <a:close/>
                <a:moveTo>
                  <a:pt x="8409" y="22172"/>
                </a:moveTo>
                <a:lnTo>
                  <a:pt x="8273" y="22308"/>
                </a:lnTo>
                <a:lnTo>
                  <a:pt x="7679" y="22848"/>
                </a:lnTo>
                <a:lnTo>
                  <a:pt x="7679" y="22848"/>
                </a:lnTo>
                <a:cubicBezTo>
                  <a:pt x="7859" y="22670"/>
                  <a:pt x="8039" y="22515"/>
                  <a:pt x="8219" y="22335"/>
                </a:cubicBezTo>
                <a:lnTo>
                  <a:pt x="8409" y="22172"/>
                </a:lnTo>
                <a:close/>
                <a:moveTo>
                  <a:pt x="8626" y="21819"/>
                </a:moveTo>
                <a:cubicBezTo>
                  <a:pt x="8138" y="22253"/>
                  <a:pt x="7649" y="22687"/>
                  <a:pt x="6754" y="23582"/>
                </a:cubicBezTo>
                <a:cubicBezTo>
                  <a:pt x="7487" y="22823"/>
                  <a:pt x="7921" y="22389"/>
                  <a:pt x="8192" y="22145"/>
                </a:cubicBezTo>
                <a:cubicBezTo>
                  <a:pt x="8327" y="22036"/>
                  <a:pt x="8463" y="21928"/>
                  <a:pt x="8626" y="21819"/>
                </a:cubicBezTo>
                <a:close/>
                <a:moveTo>
                  <a:pt x="7677" y="22796"/>
                </a:moveTo>
                <a:lnTo>
                  <a:pt x="7677" y="22796"/>
                </a:lnTo>
                <a:lnTo>
                  <a:pt x="7677" y="22796"/>
                </a:lnTo>
                <a:cubicBezTo>
                  <a:pt x="7323" y="23149"/>
                  <a:pt x="6971" y="23502"/>
                  <a:pt x="6641" y="23855"/>
                </a:cubicBezTo>
                <a:lnTo>
                  <a:pt x="6641" y="23855"/>
                </a:lnTo>
                <a:cubicBezTo>
                  <a:pt x="6960" y="23485"/>
                  <a:pt x="7305" y="23140"/>
                  <a:pt x="7677" y="22796"/>
                </a:cubicBezTo>
                <a:close/>
                <a:moveTo>
                  <a:pt x="6076" y="24288"/>
                </a:moveTo>
                <a:lnTo>
                  <a:pt x="6022" y="24342"/>
                </a:lnTo>
                <a:lnTo>
                  <a:pt x="6022" y="24342"/>
                </a:lnTo>
                <a:lnTo>
                  <a:pt x="6022" y="24342"/>
                </a:lnTo>
                <a:lnTo>
                  <a:pt x="6076" y="24288"/>
                </a:lnTo>
                <a:close/>
                <a:moveTo>
                  <a:pt x="5975" y="24396"/>
                </a:moveTo>
                <a:lnTo>
                  <a:pt x="5859" y="24559"/>
                </a:lnTo>
                <a:lnTo>
                  <a:pt x="5859" y="24532"/>
                </a:lnTo>
                <a:lnTo>
                  <a:pt x="5975" y="24396"/>
                </a:lnTo>
                <a:close/>
                <a:moveTo>
                  <a:pt x="5267" y="25585"/>
                </a:moveTo>
                <a:lnTo>
                  <a:pt x="5235" y="25617"/>
                </a:lnTo>
                <a:lnTo>
                  <a:pt x="5235" y="25617"/>
                </a:lnTo>
                <a:lnTo>
                  <a:pt x="5267" y="25585"/>
                </a:lnTo>
                <a:close/>
                <a:moveTo>
                  <a:pt x="5515" y="25090"/>
                </a:moveTo>
                <a:cubicBezTo>
                  <a:pt x="5526" y="25090"/>
                  <a:pt x="5497" y="25132"/>
                  <a:pt x="5398" y="25264"/>
                </a:cubicBezTo>
                <a:cubicBezTo>
                  <a:pt x="5290" y="25372"/>
                  <a:pt x="5154" y="25535"/>
                  <a:pt x="4964" y="25834"/>
                </a:cubicBezTo>
                <a:cubicBezTo>
                  <a:pt x="4747" y="26105"/>
                  <a:pt x="4476" y="26457"/>
                  <a:pt x="4123" y="26973"/>
                </a:cubicBezTo>
                <a:cubicBezTo>
                  <a:pt x="4747" y="26023"/>
                  <a:pt x="5073" y="25617"/>
                  <a:pt x="5452" y="25128"/>
                </a:cubicBezTo>
                <a:cubicBezTo>
                  <a:pt x="5484" y="25107"/>
                  <a:pt x="5508" y="25090"/>
                  <a:pt x="5515" y="25090"/>
                </a:cubicBezTo>
                <a:close/>
                <a:moveTo>
                  <a:pt x="54791" y="29197"/>
                </a:moveTo>
                <a:lnTo>
                  <a:pt x="54953" y="29251"/>
                </a:lnTo>
                <a:lnTo>
                  <a:pt x="55089" y="29305"/>
                </a:lnTo>
                <a:lnTo>
                  <a:pt x="54791" y="29197"/>
                </a:lnTo>
                <a:close/>
                <a:moveTo>
                  <a:pt x="45650" y="30146"/>
                </a:moveTo>
                <a:cubicBezTo>
                  <a:pt x="45507" y="30187"/>
                  <a:pt x="45364" y="30228"/>
                  <a:pt x="45222" y="30280"/>
                </a:cubicBezTo>
                <a:lnTo>
                  <a:pt x="45222" y="30280"/>
                </a:lnTo>
                <a:cubicBezTo>
                  <a:pt x="45363" y="30234"/>
                  <a:pt x="45506" y="30189"/>
                  <a:pt x="45650" y="30146"/>
                </a:cubicBezTo>
                <a:close/>
                <a:moveTo>
                  <a:pt x="3310" y="28220"/>
                </a:moveTo>
                <a:lnTo>
                  <a:pt x="3310" y="28220"/>
                </a:lnTo>
                <a:cubicBezTo>
                  <a:pt x="3120" y="28573"/>
                  <a:pt x="2930" y="28899"/>
                  <a:pt x="2767" y="29278"/>
                </a:cubicBezTo>
                <a:cubicBezTo>
                  <a:pt x="2577" y="29631"/>
                  <a:pt x="2414" y="29984"/>
                  <a:pt x="2279" y="30336"/>
                </a:cubicBezTo>
                <a:lnTo>
                  <a:pt x="2197" y="30526"/>
                </a:lnTo>
                <a:cubicBezTo>
                  <a:pt x="2306" y="30173"/>
                  <a:pt x="2442" y="29875"/>
                  <a:pt x="2631" y="29495"/>
                </a:cubicBezTo>
                <a:cubicBezTo>
                  <a:pt x="2713" y="29305"/>
                  <a:pt x="2821" y="29116"/>
                  <a:pt x="2930" y="28899"/>
                </a:cubicBezTo>
                <a:cubicBezTo>
                  <a:pt x="3038" y="28709"/>
                  <a:pt x="3174" y="28465"/>
                  <a:pt x="3310" y="28220"/>
                </a:cubicBezTo>
                <a:close/>
                <a:moveTo>
                  <a:pt x="50625" y="28637"/>
                </a:moveTo>
                <a:cubicBezTo>
                  <a:pt x="51222" y="28637"/>
                  <a:pt x="51819" y="28670"/>
                  <a:pt x="52414" y="28735"/>
                </a:cubicBezTo>
                <a:lnTo>
                  <a:pt x="52414" y="28735"/>
                </a:lnTo>
                <a:cubicBezTo>
                  <a:pt x="51885" y="28680"/>
                  <a:pt x="51352" y="28656"/>
                  <a:pt x="50821" y="28656"/>
                </a:cubicBezTo>
                <a:cubicBezTo>
                  <a:pt x="50497" y="28656"/>
                  <a:pt x="50174" y="28665"/>
                  <a:pt x="49854" y="28682"/>
                </a:cubicBezTo>
                <a:cubicBezTo>
                  <a:pt x="49529" y="28709"/>
                  <a:pt x="49230" y="28736"/>
                  <a:pt x="48905" y="28790"/>
                </a:cubicBezTo>
                <a:lnTo>
                  <a:pt x="48335" y="28817"/>
                </a:lnTo>
                <a:cubicBezTo>
                  <a:pt x="46328" y="29116"/>
                  <a:pt x="44375" y="29712"/>
                  <a:pt x="42531" y="30580"/>
                </a:cubicBezTo>
                <a:lnTo>
                  <a:pt x="42531" y="30580"/>
                </a:lnTo>
                <a:lnTo>
                  <a:pt x="42585" y="30553"/>
                </a:lnTo>
                <a:cubicBezTo>
                  <a:pt x="42992" y="30336"/>
                  <a:pt x="43372" y="30173"/>
                  <a:pt x="43860" y="29984"/>
                </a:cubicBezTo>
                <a:cubicBezTo>
                  <a:pt x="44538" y="29712"/>
                  <a:pt x="45216" y="29495"/>
                  <a:pt x="45894" y="29305"/>
                </a:cubicBezTo>
                <a:cubicBezTo>
                  <a:pt x="46599" y="29116"/>
                  <a:pt x="47332" y="28953"/>
                  <a:pt x="48064" y="28844"/>
                </a:cubicBezTo>
                <a:cubicBezTo>
                  <a:pt x="48913" y="28705"/>
                  <a:pt x="49769" y="28637"/>
                  <a:pt x="50625" y="28637"/>
                </a:cubicBezTo>
                <a:close/>
                <a:moveTo>
                  <a:pt x="43387" y="30988"/>
                </a:moveTo>
                <a:lnTo>
                  <a:pt x="43387" y="30988"/>
                </a:lnTo>
                <a:cubicBezTo>
                  <a:pt x="43224" y="31063"/>
                  <a:pt x="43051" y="31133"/>
                  <a:pt x="42878" y="31205"/>
                </a:cubicBezTo>
                <a:lnTo>
                  <a:pt x="42878" y="31205"/>
                </a:lnTo>
                <a:cubicBezTo>
                  <a:pt x="43048" y="31128"/>
                  <a:pt x="43217" y="31055"/>
                  <a:pt x="43387" y="30988"/>
                </a:cubicBezTo>
                <a:close/>
                <a:moveTo>
                  <a:pt x="41093" y="32072"/>
                </a:moveTo>
                <a:lnTo>
                  <a:pt x="40985" y="32153"/>
                </a:lnTo>
                <a:lnTo>
                  <a:pt x="40713" y="32289"/>
                </a:lnTo>
                <a:lnTo>
                  <a:pt x="40849" y="32208"/>
                </a:lnTo>
                <a:lnTo>
                  <a:pt x="41093" y="32072"/>
                </a:lnTo>
                <a:close/>
                <a:moveTo>
                  <a:pt x="1411" y="32696"/>
                </a:moveTo>
                <a:lnTo>
                  <a:pt x="1357" y="32940"/>
                </a:lnTo>
                <a:cubicBezTo>
                  <a:pt x="1357" y="32962"/>
                  <a:pt x="1339" y="33002"/>
                  <a:pt x="1332" y="33002"/>
                </a:cubicBezTo>
                <a:cubicBezTo>
                  <a:pt x="1331" y="33002"/>
                  <a:pt x="1330" y="32999"/>
                  <a:pt x="1330" y="32994"/>
                </a:cubicBezTo>
                <a:lnTo>
                  <a:pt x="1384" y="32777"/>
                </a:lnTo>
                <a:lnTo>
                  <a:pt x="1411" y="32696"/>
                </a:lnTo>
                <a:close/>
                <a:moveTo>
                  <a:pt x="39303" y="33076"/>
                </a:moveTo>
                <a:lnTo>
                  <a:pt x="38950" y="33320"/>
                </a:lnTo>
                <a:lnTo>
                  <a:pt x="39167" y="33157"/>
                </a:lnTo>
                <a:lnTo>
                  <a:pt x="39303" y="33076"/>
                </a:lnTo>
                <a:close/>
                <a:moveTo>
                  <a:pt x="60769" y="33587"/>
                </a:moveTo>
                <a:lnTo>
                  <a:pt x="60769" y="33587"/>
                </a:lnTo>
                <a:cubicBezTo>
                  <a:pt x="60838" y="33697"/>
                  <a:pt x="60906" y="33807"/>
                  <a:pt x="60975" y="33916"/>
                </a:cubicBezTo>
                <a:cubicBezTo>
                  <a:pt x="60901" y="33813"/>
                  <a:pt x="60835" y="33702"/>
                  <a:pt x="60769" y="33587"/>
                </a:cubicBezTo>
                <a:close/>
                <a:moveTo>
                  <a:pt x="60975" y="33916"/>
                </a:moveTo>
                <a:cubicBezTo>
                  <a:pt x="61068" y="34040"/>
                  <a:pt x="61134" y="34173"/>
                  <a:pt x="61194" y="34304"/>
                </a:cubicBezTo>
                <a:lnTo>
                  <a:pt x="61194" y="34304"/>
                </a:lnTo>
                <a:cubicBezTo>
                  <a:pt x="61127" y="34175"/>
                  <a:pt x="61056" y="34046"/>
                  <a:pt x="60975" y="33916"/>
                </a:cubicBezTo>
                <a:close/>
                <a:moveTo>
                  <a:pt x="651" y="36303"/>
                </a:moveTo>
                <a:lnTo>
                  <a:pt x="651" y="36358"/>
                </a:lnTo>
                <a:lnTo>
                  <a:pt x="543" y="37090"/>
                </a:lnTo>
                <a:lnTo>
                  <a:pt x="543" y="37063"/>
                </a:lnTo>
                <a:lnTo>
                  <a:pt x="651" y="36303"/>
                </a:lnTo>
                <a:close/>
                <a:moveTo>
                  <a:pt x="597" y="37470"/>
                </a:moveTo>
                <a:lnTo>
                  <a:pt x="570" y="37741"/>
                </a:lnTo>
                <a:cubicBezTo>
                  <a:pt x="570" y="37814"/>
                  <a:pt x="548" y="37822"/>
                  <a:pt x="544" y="37842"/>
                </a:cubicBezTo>
                <a:lnTo>
                  <a:pt x="544" y="37842"/>
                </a:lnTo>
                <a:lnTo>
                  <a:pt x="570" y="37578"/>
                </a:lnTo>
                <a:cubicBezTo>
                  <a:pt x="570" y="37524"/>
                  <a:pt x="570" y="37497"/>
                  <a:pt x="597" y="37470"/>
                </a:cubicBezTo>
                <a:close/>
                <a:moveTo>
                  <a:pt x="33146" y="36276"/>
                </a:moveTo>
                <a:lnTo>
                  <a:pt x="30298" y="38283"/>
                </a:lnTo>
                <a:cubicBezTo>
                  <a:pt x="30786" y="37877"/>
                  <a:pt x="30786" y="37877"/>
                  <a:pt x="33146" y="36276"/>
                </a:cubicBezTo>
                <a:close/>
                <a:moveTo>
                  <a:pt x="28481" y="40399"/>
                </a:moveTo>
                <a:lnTo>
                  <a:pt x="28426" y="40426"/>
                </a:lnTo>
                <a:cubicBezTo>
                  <a:pt x="28400" y="40449"/>
                  <a:pt x="28367" y="40476"/>
                  <a:pt x="28328" y="40507"/>
                </a:cubicBezTo>
                <a:lnTo>
                  <a:pt x="28328" y="40507"/>
                </a:lnTo>
                <a:lnTo>
                  <a:pt x="28481" y="40399"/>
                </a:lnTo>
                <a:close/>
                <a:moveTo>
                  <a:pt x="245" y="41536"/>
                </a:moveTo>
                <a:cubicBezTo>
                  <a:pt x="245" y="41537"/>
                  <a:pt x="245" y="41538"/>
                  <a:pt x="245" y="41538"/>
                </a:cubicBezTo>
                <a:lnTo>
                  <a:pt x="245" y="41593"/>
                </a:lnTo>
                <a:cubicBezTo>
                  <a:pt x="245" y="41574"/>
                  <a:pt x="245" y="41555"/>
                  <a:pt x="245" y="41536"/>
                </a:cubicBezTo>
                <a:close/>
                <a:moveTo>
                  <a:pt x="43652" y="46854"/>
                </a:moveTo>
                <a:cubicBezTo>
                  <a:pt x="43910" y="46881"/>
                  <a:pt x="44169" y="46908"/>
                  <a:pt x="44429" y="46936"/>
                </a:cubicBezTo>
                <a:lnTo>
                  <a:pt x="45894" y="47072"/>
                </a:lnTo>
                <a:lnTo>
                  <a:pt x="45840" y="47072"/>
                </a:lnTo>
                <a:lnTo>
                  <a:pt x="46708" y="47126"/>
                </a:lnTo>
                <a:cubicBezTo>
                  <a:pt x="47440" y="47234"/>
                  <a:pt x="48064" y="47289"/>
                  <a:pt x="48606" y="47343"/>
                </a:cubicBezTo>
                <a:cubicBezTo>
                  <a:pt x="47494" y="47316"/>
                  <a:pt x="46220" y="47153"/>
                  <a:pt x="45107" y="47017"/>
                </a:cubicBezTo>
                <a:lnTo>
                  <a:pt x="44619" y="46990"/>
                </a:lnTo>
                <a:lnTo>
                  <a:pt x="44402" y="46936"/>
                </a:lnTo>
                <a:lnTo>
                  <a:pt x="43652" y="46854"/>
                </a:lnTo>
                <a:close/>
                <a:moveTo>
                  <a:pt x="62277" y="39016"/>
                </a:moveTo>
                <a:lnTo>
                  <a:pt x="62304" y="39070"/>
                </a:lnTo>
                <a:cubicBezTo>
                  <a:pt x="62304" y="39206"/>
                  <a:pt x="62304" y="39341"/>
                  <a:pt x="62277" y="39450"/>
                </a:cubicBezTo>
                <a:lnTo>
                  <a:pt x="62223" y="39829"/>
                </a:lnTo>
                <a:lnTo>
                  <a:pt x="62168" y="40209"/>
                </a:lnTo>
                <a:lnTo>
                  <a:pt x="62060" y="40589"/>
                </a:lnTo>
                <a:cubicBezTo>
                  <a:pt x="61762" y="41728"/>
                  <a:pt x="61219" y="42759"/>
                  <a:pt x="60460" y="43627"/>
                </a:cubicBezTo>
                <a:cubicBezTo>
                  <a:pt x="59700" y="44495"/>
                  <a:pt x="58805" y="45200"/>
                  <a:pt x="57774" y="45742"/>
                </a:cubicBezTo>
                <a:cubicBezTo>
                  <a:pt x="57340" y="45987"/>
                  <a:pt x="56879" y="46176"/>
                  <a:pt x="56418" y="46366"/>
                </a:cubicBezTo>
                <a:cubicBezTo>
                  <a:pt x="55550" y="46665"/>
                  <a:pt x="54682" y="46909"/>
                  <a:pt x="53787" y="47072"/>
                </a:cubicBezTo>
                <a:cubicBezTo>
                  <a:pt x="52865" y="47234"/>
                  <a:pt x="51970" y="47316"/>
                  <a:pt x="51075" y="47343"/>
                </a:cubicBezTo>
                <a:lnTo>
                  <a:pt x="50342" y="47343"/>
                </a:lnTo>
                <a:cubicBezTo>
                  <a:pt x="51319" y="47343"/>
                  <a:pt x="52322" y="47261"/>
                  <a:pt x="53272" y="47099"/>
                </a:cubicBezTo>
                <a:cubicBezTo>
                  <a:pt x="54248" y="46963"/>
                  <a:pt x="55225" y="46719"/>
                  <a:pt x="56147" y="46366"/>
                </a:cubicBezTo>
                <a:cubicBezTo>
                  <a:pt x="57096" y="46041"/>
                  <a:pt x="57991" y="45580"/>
                  <a:pt x="58805" y="45010"/>
                </a:cubicBezTo>
                <a:cubicBezTo>
                  <a:pt x="59646" y="44441"/>
                  <a:pt x="60351" y="43735"/>
                  <a:pt x="60948" y="42894"/>
                </a:cubicBezTo>
                <a:cubicBezTo>
                  <a:pt x="61192" y="42542"/>
                  <a:pt x="61409" y="42189"/>
                  <a:pt x="61599" y="41810"/>
                </a:cubicBezTo>
                <a:cubicBezTo>
                  <a:pt x="61680" y="41620"/>
                  <a:pt x="61734" y="41430"/>
                  <a:pt x="61816" y="41240"/>
                </a:cubicBezTo>
                <a:cubicBezTo>
                  <a:pt x="61897" y="41023"/>
                  <a:pt x="61979" y="40833"/>
                  <a:pt x="62033" y="40643"/>
                </a:cubicBezTo>
                <a:lnTo>
                  <a:pt x="62114" y="40236"/>
                </a:lnTo>
                <a:cubicBezTo>
                  <a:pt x="62141" y="40101"/>
                  <a:pt x="62168" y="39965"/>
                  <a:pt x="62195" y="39829"/>
                </a:cubicBezTo>
                <a:lnTo>
                  <a:pt x="62250" y="39423"/>
                </a:lnTo>
                <a:lnTo>
                  <a:pt x="62277" y="39016"/>
                </a:lnTo>
                <a:close/>
                <a:moveTo>
                  <a:pt x="46681" y="54639"/>
                </a:moveTo>
                <a:cubicBezTo>
                  <a:pt x="47277" y="54639"/>
                  <a:pt x="47901" y="54639"/>
                  <a:pt x="48498" y="54693"/>
                </a:cubicBezTo>
                <a:lnTo>
                  <a:pt x="48498" y="54720"/>
                </a:lnTo>
                <a:cubicBezTo>
                  <a:pt x="47847" y="54693"/>
                  <a:pt x="47196" y="54693"/>
                  <a:pt x="46545" y="54666"/>
                </a:cubicBezTo>
                <a:lnTo>
                  <a:pt x="46572" y="54666"/>
                </a:lnTo>
                <a:cubicBezTo>
                  <a:pt x="46599" y="54639"/>
                  <a:pt x="46654" y="54639"/>
                  <a:pt x="46681" y="54639"/>
                </a:cubicBezTo>
                <a:close/>
                <a:moveTo>
                  <a:pt x="43760" y="54729"/>
                </a:moveTo>
                <a:lnTo>
                  <a:pt x="43760" y="54729"/>
                </a:lnTo>
                <a:cubicBezTo>
                  <a:pt x="43401" y="54753"/>
                  <a:pt x="43058" y="54778"/>
                  <a:pt x="42693" y="54802"/>
                </a:cubicBezTo>
                <a:lnTo>
                  <a:pt x="42395" y="54802"/>
                </a:lnTo>
                <a:cubicBezTo>
                  <a:pt x="42857" y="54778"/>
                  <a:pt x="43318" y="54753"/>
                  <a:pt x="43760" y="54729"/>
                </a:cubicBezTo>
                <a:close/>
                <a:moveTo>
                  <a:pt x="39503" y="46546"/>
                </a:moveTo>
                <a:cubicBezTo>
                  <a:pt x="39524" y="46546"/>
                  <a:pt x="39545" y="46546"/>
                  <a:pt x="39566" y="46546"/>
                </a:cubicBezTo>
                <a:lnTo>
                  <a:pt x="39566" y="46546"/>
                </a:lnTo>
                <a:cubicBezTo>
                  <a:pt x="38788" y="46552"/>
                  <a:pt x="38015" y="46601"/>
                  <a:pt x="37242" y="46692"/>
                </a:cubicBezTo>
                <a:cubicBezTo>
                  <a:pt x="36536" y="46773"/>
                  <a:pt x="35831" y="46909"/>
                  <a:pt x="35126" y="47072"/>
                </a:cubicBezTo>
                <a:cubicBezTo>
                  <a:pt x="34394" y="47289"/>
                  <a:pt x="33688" y="47560"/>
                  <a:pt x="33037" y="47939"/>
                </a:cubicBezTo>
                <a:cubicBezTo>
                  <a:pt x="31383" y="48835"/>
                  <a:pt x="29999" y="50191"/>
                  <a:pt x="29104" y="51845"/>
                </a:cubicBezTo>
                <a:cubicBezTo>
                  <a:pt x="28670" y="52605"/>
                  <a:pt x="28426" y="53446"/>
                  <a:pt x="28318" y="54286"/>
                </a:cubicBezTo>
                <a:cubicBezTo>
                  <a:pt x="28291" y="54720"/>
                  <a:pt x="28291" y="55154"/>
                  <a:pt x="28345" y="55561"/>
                </a:cubicBezTo>
                <a:cubicBezTo>
                  <a:pt x="28372" y="55778"/>
                  <a:pt x="28426" y="55968"/>
                  <a:pt x="28481" y="56185"/>
                </a:cubicBezTo>
                <a:cubicBezTo>
                  <a:pt x="28508" y="56294"/>
                  <a:pt x="28535" y="56402"/>
                  <a:pt x="28562" y="56483"/>
                </a:cubicBezTo>
                <a:cubicBezTo>
                  <a:pt x="28589" y="56565"/>
                  <a:pt x="28616" y="56619"/>
                  <a:pt x="28643" y="56673"/>
                </a:cubicBezTo>
                <a:lnTo>
                  <a:pt x="28725" y="56863"/>
                </a:lnTo>
                <a:cubicBezTo>
                  <a:pt x="28725" y="56872"/>
                  <a:pt x="28728" y="56875"/>
                  <a:pt x="28732" y="56875"/>
                </a:cubicBezTo>
                <a:cubicBezTo>
                  <a:pt x="28740" y="56875"/>
                  <a:pt x="28752" y="56863"/>
                  <a:pt x="28752" y="56863"/>
                </a:cubicBezTo>
                <a:lnTo>
                  <a:pt x="28806" y="56863"/>
                </a:lnTo>
                <a:lnTo>
                  <a:pt x="28915" y="56836"/>
                </a:lnTo>
                <a:lnTo>
                  <a:pt x="29430" y="56673"/>
                </a:lnTo>
                <a:cubicBezTo>
                  <a:pt x="29864" y="56565"/>
                  <a:pt x="30298" y="56429"/>
                  <a:pt x="30732" y="56321"/>
                </a:cubicBezTo>
                <a:lnTo>
                  <a:pt x="32007" y="55968"/>
                </a:lnTo>
                <a:lnTo>
                  <a:pt x="33309" y="55670"/>
                </a:lnTo>
                <a:cubicBezTo>
                  <a:pt x="36374" y="54965"/>
                  <a:pt x="39493" y="54531"/>
                  <a:pt x="42612" y="54341"/>
                </a:cubicBezTo>
                <a:cubicBezTo>
                  <a:pt x="43792" y="54280"/>
                  <a:pt x="44957" y="54249"/>
                  <a:pt x="46129" y="54249"/>
                </a:cubicBezTo>
                <a:cubicBezTo>
                  <a:pt x="46520" y="54249"/>
                  <a:pt x="46911" y="54253"/>
                  <a:pt x="47304" y="54259"/>
                </a:cubicBezTo>
                <a:cubicBezTo>
                  <a:pt x="48878" y="54259"/>
                  <a:pt x="50451" y="54449"/>
                  <a:pt x="51970" y="54829"/>
                </a:cubicBezTo>
                <a:cubicBezTo>
                  <a:pt x="53326" y="55127"/>
                  <a:pt x="54601" y="55697"/>
                  <a:pt x="55767" y="56429"/>
                </a:cubicBezTo>
                <a:cubicBezTo>
                  <a:pt x="56364" y="56836"/>
                  <a:pt x="56879" y="57297"/>
                  <a:pt x="57340" y="57840"/>
                </a:cubicBezTo>
                <a:cubicBezTo>
                  <a:pt x="57557" y="58111"/>
                  <a:pt x="57747" y="58409"/>
                  <a:pt x="57910" y="58708"/>
                </a:cubicBezTo>
                <a:cubicBezTo>
                  <a:pt x="57991" y="58870"/>
                  <a:pt x="58073" y="59033"/>
                  <a:pt x="58154" y="59196"/>
                </a:cubicBezTo>
                <a:lnTo>
                  <a:pt x="58317" y="59711"/>
                </a:lnTo>
                <a:cubicBezTo>
                  <a:pt x="58805" y="61257"/>
                  <a:pt x="58561" y="63047"/>
                  <a:pt x="57367" y="64702"/>
                </a:cubicBezTo>
                <a:cubicBezTo>
                  <a:pt x="57937" y="63834"/>
                  <a:pt x="58344" y="62858"/>
                  <a:pt x="58480" y="61854"/>
                </a:cubicBezTo>
                <a:cubicBezTo>
                  <a:pt x="58588" y="60796"/>
                  <a:pt x="58371" y="59765"/>
                  <a:pt x="57883" y="58843"/>
                </a:cubicBezTo>
                <a:cubicBezTo>
                  <a:pt x="57422" y="57975"/>
                  <a:pt x="56744" y="57216"/>
                  <a:pt x="55930" y="56646"/>
                </a:cubicBezTo>
                <a:cubicBezTo>
                  <a:pt x="55198" y="56131"/>
                  <a:pt x="54384" y="55670"/>
                  <a:pt x="53516" y="55344"/>
                </a:cubicBezTo>
                <a:cubicBezTo>
                  <a:pt x="53299" y="55290"/>
                  <a:pt x="53055" y="55209"/>
                  <a:pt x="52838" y="55182"/>
                </a:cubicBezTo>
                <a:cubicBezTo>
                  <a:pt x="51482" y="54775"/>
                  <a:pt x="50071" y="54503"/>
                  <a:pt x="48661" y="54422"/>
                </a:cubicBezTo>
                <a:cubicBezTo>
                  <a:pt x="48335" y="54395"/>
                  <a:pt x="47928" y="54368"/>
                  <a:pt x="47494" y="54368"/>
                </a:cubicBezTo>
                <a:cubicBezTo>
                  <a:pt x="47205" y="54368"/>
                  <a:pt x="46904" y="54356"/>
                  <a:pt x="46606" y="54356"/>
                </a:cubicBezTo>
                <a:cubicBezTo>
                  <a:pt x="46458" y="54356"/>
                  <a:pt x="46310" y="54359"/>
                  <a:pt x="46165" y="54368"/>
                </a:cubicBezTo>
                <a:lnTo>
                  <a:pt x="45867" y="54368"/>
                </a:lnTo>
                <a:cubicBezTo>
                  <a:pt x="42558" y="54422"/>
                  <a:pt x="39276" y="54693"/>
                  <a:pt x="36021" y="55236"/>
                </a:cubicBezTo>
                <a:cubicBezTo>
                  <a:pt x="35506" y="55344"/>
                  <a:pt x="35126" y="55426"/>
                  <a:pt x="34746" y="55507"/>
                </a:cubicBezTo>
                <a:cubicBezTo>
                  <a:pt x="33905" y="55670"/>
                  <a:pt x="33064" y="55833"/>
                  <a:pt x="32196" y="56050"/>
                </a:cubicBezTo>
                <a:cubicBezTo>
                  <a:pt x="31410" y="56239"/>
                  <a:pt x="30542" y="56483"/>
                  <a:pt x="29782" y="56700"/>
                </a:cubicBezTo>
                <a:lnTo>
                  <a:pt x="29077" y="56917"/>
                </a:lnTo>
                <a:lnTo>
                  <a:pt x="28779" y="56999"/>
                </a:lnTo>
                <a:lnTo>
                  <a:pt x="28725" y="57026"/>
                </a:lnTo>
                <a:cubicBezTo>
                  <a:pt x="28707" y="57026"/>
                  <a:pt x="28688" y="57038"/>
                  <a:pt x="28670" y="57038"/>
                </a:cubicBezTo>
                <a:cubicBezTo>
                  <a:pt x="28661" y="57038"/>
                  <a:pt x="28652" y="57035"/>
                  <a:pt x="28643" y="57026"/>
                </a:cubicBezTo>
                <a:lnTo>
                  <a:pt x="28589" y="56890"/>
                </a:lnTo>
                <a:cubicBezTo>
                  <a:pt x="28562" y="56782"/>
                  <a:pt x="28508" y="56700"/>
                  <a:pt x="28481" y="56619"/>
                </a:cubicBezTo>
                <a:cubicBezTo>
                  <a:pt x="28453" y="56511"/>
                  <a:pt x="28399" y="56375"/>
                  <a:pt x="28372" y="56267"/>
                </a:cubicBezTo>
                <a:cubicBezTo>
                  <a:pt x="28318" y="56022"/>
                  <a:pt x="28264" y="55778"/>
                  <a:pt x="28236" y="55534"/>
                </a:cubicBezTo>
                <a:cubicBezTo>
                  <a:pt x="28128" y="54503"/>
                  <a:pt x="28264" y="53473"/>
                  <a:pt x="28698" y="52523"/>
                </a:cubicBezTo>
                <a:cubicBezTo>
                  <a:pt x="29837" y="49974"/>
                  <a:pt x="32007" y="48021"/>
                  <a:pt x="34692" y="47153"/>
                </a:cubicBezTo>
                <a:cubicBezTo>
                  <a:pt x="34990" y="47044"/>
                  <a:pt x="35343" y="46963"/>
                  <a:pt x="35668" y="46909"/>
                </a:cubicBezTo>
                <a:cubicBezTo>
                  <a:pt x="36021" y="46827"/>
                  <a:pt x="36346" y="46773"/>
                  <a:pt x="36699" y="46719"/>
                </a:cubicBezTo>
                <a:cubicBezTo>
                  <a:pt x="37617" y="46607"/>
                  <a:pt x="38560" y="46546"/>
                  <a:pt x="39503" y="46546"/>
                </a:cubicBezTo>
                <a:close/>
                <a:moveTo>
                  <a:pt x="52772" y="1"/>
                </a:moveTo>
                <a:cubicBezTo>
                  <a:pt x="52016" y="1"/>
                  <a:pt x="51261" y="55"/>
                  <a:pt x="50505" y="147"/>
                </a:cubicBezTo>
                <a:cubicBezTo>
                  <a:pt x="50261" y="174"/>
                  <a:pt x="49637" y="202"/>
                  <a:pt x="49203" y="283"/>
                </a:cubicBezTo>
                <a:lnTo>
                  <a:pt x="48959" y="283"/>
                </a:lnTo>
                <a:cubicBezTo>
                  <a:pt x="48145" y="419"/>
                  <a:pt x="47684" y="500"/>
                  <a:pt x="47223" y="608"/>
                </a:cubicBezTo>
                <a:cubicBezTo>
                  <a:pt x="46572" y="717"/>
                  <a:pt x="46247" y="798"/>
                  <a:pt x="45894" y="880"/>
                </a:cubicBezTo>
                <a:cubicBezTo>
                  <a:pt x="45541" y="934"/>
                  <a:pt x="45162" y="1042"/>
                  <a:pt x="44456" y="1205"/>
                </a:cubicBezTo>
                <a:cubicBezTo>
                  <a:pt x="42639" y="1666"/>
                  <a:pt x="40768" y="2263"/>
                  <a:pt x="38977" y="2887"/>
                </a:cubicBezTo>
                <a:cubicBezTo>
                  <a:pt x="38543" y="3050"/>
                  <a:pt x="37893" y="3267"/>
                  <a:pt x="37214" y="3538"/>
                </a:cubicBezTo>
                <a:cubicBezTo>
                  <a:pt x="36536" y="3782"/>
                  <a:pt x="35804" y="4107"/>
                  <a:pt x="35153" y="4352"/>
                </a:cubicBezTo>
                <a:cubicBezTo>
                  <a:pt x="35158" y="4351"/>
                  <a:pt x="35161" y="4350"/>
                  <a:pt x="35164" y="4350"/>
                </a:cubicBezTo>
                <a:cubicBezTo>
                  <a:pt x="35256" y="4350"/>
                  <a:pt x="34236" y="4795"/>
                  <a:pt x="33471" y="5111"/>
                </a:cubicBezTo>
                <a:cubicBezTo>
                  <a:pt x="32495" y="5572"/>
                  <a:pt x="31491" y="6006"/>
                  <a:pt x="30569" y="6467"/>
                </a:cubicBezTo>
                <a:cubicBezTo>
                  <a:pt x="29159" y="7145"/>
                  <a:pt x="28236" y="7661"/>
                  <a:pt x="27396" y="8149"/>
                </a:cubicBezTo>
                <a:lnTo>
                  <a:pt x="27423" y="8122"/>
                </a:lnTo>
                <a:lnTo>
                  <a:pt x="26690" y="8529"/>
                </a:lnTo>
                <a:lnTo>
                  <a:pt x="26745" y="8501"/>
                </a:lnTo>
                <a:lnTo>
                  <a:pt x="26745" y="8501"/>
                </a:lnTo>
                <a:lnTo>
                  <a:pt x="24114" y="9993"/>
                </a:lnTo>
                <a:cubicBezTo>
                  <a:pt x="22459" y="10916"/>
                  <a:pt x="20750" y="12000"/>
                  <a:pt x="19041" y="13167"/>
                </a:cubicBezTo>
                <a:lnTo>
                  <a:pt x="17387" y="14333"/>
                </a:lnTo>
                <a:cubicBezTo>
                  <a:pt x="15461" y="15662"/>
                  <a:pt x="14457" y="16449"/>
                  <a:pt x="13590" y="17154"/>
                </a:cubicBezTo>
                <a:lnTo>
                  <a:pt x="13617" y="17127"/>
                </a:lnTo>
                <a:lnTo>
                  <a:pt x="13617" y="17127"/>
                </a:lnTo>
                <a:cubicBezTo>
                  <a:pt x="13454" y="17235"/>
                  <a:pt x="13698" y="16991"/>
                  <a:pt x="12423" y="17941"/>
                </a:cubicBezTo>
                <a:cubicBezTo>
                  <a:pt x="11745" y="18483"/>
                  <a:pt x="10958" y="19107"/>
                  <a:pt x="10145" y="19812"/>
                </a:cubicBezTo>
                <a:lnTo>
                  <a:pt x="10823" y="19297"/>
                </a:lnTo>
                <a:lnTo>
                  <a:pt x="10823" y="19297"/>
                </a:lnTo>
                <a:cubicBezTo>
                  <a:pt x="9792" y="20165"/>
                  <a:pt x="8517" y="21250"/>
                  <a:pt x="7270" y="22470"/>
                </a:cubicBezTo>
                <a:lnTo>
                  <a:pt x="7297" y="22443"/>
                </a:lnTo>
                <a:lnTo>
                  <a:pt x="6700" y="23040"/>
                </a:lnTo>
                <a:lnTo>
                  <a:pt x="6754" y="23013"/>
                </a:lnTo>
                <a:lnTo>
                  <a:pt x="6754" y="23013"/>
                </a:lnTo>
                <a:cubicBezTo>
                  <a:pt x="5127" y="24613"/>
                  <a:pt x="3744" y="26430"/>
                  <a:pt x="2659" y="28410"/>
                </a:cubicBezTo>
                <a:lnTo>
                  <a:pt x="2740" y="28248"/>
                </a:lnTo>
                <a:lnTo>
                  <a:pt x="2659" y="28356"/>
                </a:lnTo>
                <a:cubicBezTo>
                  <a:pt x="2279" y="29143"/>
                  <a:pt x="1926" y="29929"/>
                  <a:pt x="1628" y="30743"/>
                </a:cubicBezTo>
                <a:cubicBezTo>
                  <a:pt x="1465" y="31177"/>
                  <a:pt x="1330" y="31530"/>
                  <a:pt x="1248" y="31801"/>
                </a:cubicBezTo>
                <a:cubicBezTo>
                  <a:pt x="1140" y="32072"/>
                  <a:pt x="1113" y="32289"/>
                  <a:pt x="1058" y="32452"/>
                </a:cubicBezTo>
                <a:cubicBezTo>
                  <a:pt x="950" y="32777"/>
                  <a:pt x="923" y="32994"/>
                  <a:pt x="841" y="33347"/>
                </a:cubicBezTo>
                <a:lnTo>
                  <a:pt x="868" y="33347"/>
                </a:lnTo>
                <a:lnTo>
                  <a:pt x="868" y="33401"/>
                </a:lnTo>
                <a:lnTo>
                  <a:pt x="1085" y="32642"/>
                </a:lnTo>
                <a:lnTo>
                  <a:pt x="1085" y="32669"/>
                </a:lnTo>
                <a:lnTo>
                  <a:pt x="1113" y="32669"/>
                </a:lnTo>
                <a:cubicBezTo>
                  <a:pt x="1113" y="32662"/>
                  <a:pt x="1114" y="32662"/>
                  <a:pt x="1118" y="32662"/>
                </a:cubicBezTo>
                <a:lnTo>
                  <a:pt x="1118" y="32662"/>
                </a:lnTo>
                <a:cubicBezTo>
                  <a:pt x="1129" y="32662"/>
                  <a:pt x="1160" y="32662"/>
                  <a:pt x="1221" y="32479"/>
                </a:cubicBezTo>
                <a:cubicBezTo>
                  <a:pt x="1330" y="32262"/>
                  <a:pt x="1465" y="31692"/>
                  <a:pt x="2008" y="30390"/>
                </a:cubicBezTo>
                <a:cubicBezTo>
                  <a:pt x="2116" y="30146"/>
                  <a:pt x="2252" y="29902"/>
                  <a:pt x="2360" y="29685"/>
                </a:cubicBezTo>
                <a:cubicBezTo>
                  <a:pt x="2523" y="29305"/>
                  <a:pt x="2686" y="29007"/>
                  <a:pt x="2821" y="28736"/>
                </a:cubicBezTo>
                <a:cubicBezTo>
                  <a:pt x="2984" y="28437"/>
                  <a:pt x="3120" y="28166"/>
                  <a:pt x="3282" y="27895"/>
                </a:cubicBezTo>
                <a:cubicBezTo>
                  <a:pt x="3499" y="27515"/>
                  <a:pt x="3798" y="27081"/>
                  <a:pt x="4069" y="26674"/>
                </a:cubicBezTo>
                <a:lnTo>
                  <a:pt x="4096" y="26647"/>
                </a:lnTo>
                <a:lnTo>
                  <a:pt x="4096" y="26647"/>
                </a:lnTo>
                <a:cubicBezTo>
                  <a:pt x="3337" y="27759"/>
                  <a:pt x="2713" y="28926"/>
                  <a:pt x="2170" y="30173"/>
                </a:cubicBezTo>
                <a:cubicBezTo>
                  <a:pt x="1655" y="31448"/>
                  <a:pt x="1248" y="32750"/>
                  <a:pt x="950" y="34079"/>
                </a:cubicBezTo>
                <a:lnTo>
                  <a:pt x="1085" y="33727"/>
                </a:lnTo>
                <a:lnTo>
                  <a:pt x="1085" y="33727"/>
                </a:lnTo>
                <a:cubicBezTo>
                  <a:pt x="760" y="35083"/>
                  <a:pt x="543" y="36439"/>
                  <a:pt x="407" y="37822"/>
                </a:cubicBezTo>
                <a:lnTo>
                  <a:pt x="407" y="37795"/>
                </a:lnTo>
                <a:cubicBezTo>
                  <a:pt x="353" y="38365"/>
                  <a:pt x="299" y="38989"/>
                  <a:pt x="190" y="40101"/>
                </a:cubicBezTo>
                <a:lnTo>
                  <a:pt x="190" y="40046"/>
                </a:lnTo>
                <a:cubicBezTo>
                  <a:pt x="109" y="41321"/>
                  <a:pt x="55" y="42569"/>
                  <a:pt x="0" y="43952"/>
                </a:cubicBezTo>
                <a:cubicBezTo>
                  <a:pt x="82" y="42677"/>
                  <a:pt x="163" y="41647"/>
                  <a:pt x="272" y="40426"/>
                </a:cubicBezTo>
                <a:lnTo>
                  <a:pt x="272" y="40426"/>
                </a:lnTo>
                <a:cubicBezTo>
                  <a:pt x="272" y="40609"/>
                  <a:pt x="247" y="41067"/>
                  <a:pt x="245" y="41536"/>
                </a:cubicBezTo>
                <a:lnTo>
                  <a:pt x="245" y="41536"/>
                </a:lnTo>
                <a:cubicBezTo>
                  <a:pt x="299" y="40560"/>
                  <a:pt x="380" y="39612"/>
                  <a:pt x="489" y="38555"/>
                </a:cubicBezTo>
                <a:cubicBezTo>
                  <a:pt x="597" y="37524"/>
                  <a:pt x="706" y="36792"/>
                  <a:pt x="814" y="36141"/>
                </a:cubicBezTo>
                <a:cubicBezTo>
                  <a:pt x="896" y="35517"/>
                  <a:pt x="1004" y="34947"/>
                  <a:pt x="1140" y="34242"/>
                </a:cubicBezTo>
                <a:lnTo>
                  <a:pt x="1140" y="34188"/>
                </a:lnTo>
                <a:cubicBezTo>
                  <a:pt x="1031" y="34676"/>
                  <a:pt x="923" y="35164"/>
                  <a:pt x="841" y="35652"/>
                </a:cubicBezTo>
                <a:lnTo>
                  <a:pt x="841" y="35625"/>
                </a:lnTo>
                <a:lnTo>
                  <a:pt x="819" y="35625"/>
                </a:lnTo>
                <a:cubicBezTo>
                  <a:pt x="952" y="34830"/>
                  <a:pt x="1032" y="34428"/>
                  <a:pt x="1113" y="34079"/>
                </a:cubicBezTo>
                <a:cubicBezTo>
                  <a:pt x="1194" y="33700"/>
                  <a:pt x="1302" y="33401"/>
                  <a:pt x="1492" y="32750"/>
                </a:cubicBezTo>
                <a:lnTo>
                  <a:pt x="1492" y="32804"/>
                </a:lnTo>
                <a:cubicBezTo>
                  <a:pt x="1872" y="31475"/>
                  <a:pt x="2360" y="30201"/>
                  <a:pt x="3011" y="28980"/>
                </a:cubicBezTo>
                <a:cubicBezTo>
                  <a:pt x="3635" y="27814"/>
                  <a:pt x="4367" y="26702"/>
                  <a:pt x="5208" y="25644"/>
                </a:cubicBezTo>
                <a:lnTo>
                  <a:pt x="5235" y="25617"/>
                </a:lnTo>
                <a:lnTo>
                  <a:pt x="5235" y="25617"/>
                </a:lnTo>
                <a:cubicBezTo>
                  <a:pt x="4422" y="26647"/>
                  <a:pt x="3716" y="27732"/>
                  <a:pt x="3147" y="28899"/>
                </a:cubicBezTo>
                <a:cubicBezTo>
                  <a:pt x="3608" y="28058"/>
                  <a:pt x="4150" y="27244"/>
                  <a:pt x="4747" y="26485"/>
                </a:cubicBezTo>
                <a:cubicBezTo>
                  <a:pt x="5127" y="25942"/>
                  <a:pt x="5425" y="25535"/>
                  <a:pt x="5751" y="25156"/>
                </a:cubicBezTo>
                <a:lnTo>
                  <a:pt x="5751" y="25156"/>
                </a:lnTo>
                <a:lnTo>
                  <a:pt x="5724" y="25183"/>
                </a:lnTo>
                <a:cubicBezTo>
                  <a:pt x="5886" y="24966"/>
                  <a:pt x="6076" y="24776"/>
                  <a:pt x="6239" y="24586"/>
                </a:cubicBezTo>
                <a:cubicBezTo>
                  <a:pt x="6402" y="24396"/>
                  <a:pt x="6564" y="24206"/>
                  <a:pt x="6754" y="24017"/>
                </a:cubicBezTo>
                <a:lnTo>
                  <a:pt x="6754" y="24017"/>
                </a:lnTo>
                <a:lnTo>
                  <a:pt x="6727" y="24043"/>
                </a:lnTo>
                <a:lnTo>
                  <a:pt x="7243" y="23474"/>
                </a:lnTo>
                <a:lnTo>
                  <a:pt x="7188" y="23501"/>
                </a:lnTo>
                <a:cubicBezTo>
                  <a:pt x="7915" y="22794"/>
                  <a:pt x="8210" y="22544"/>
                  <a:pt x="8245" y="22544"/>
                </a:cubicBezTo>
                <a:cubicBezTo>
                  <a:pt x="8260" y="22544"/>
                  <a:pt x="8229" y="22588"/>
                  <a:pt x="8165" y="22660"/>
                </a:cubicBezTo>
                <a:cubicBezTo>
                  <a:pt x="7921" y="22904"/>
                  <a:pt x="7785" y="23094"/>
                  <a:pt x="7649" y="23257"/>
                </a:cubicBezTo>
                <a:cubicBezTo>
                  <a:pt x="8327" y="22606"/>
                  <a:pt x="8951" y="22091"/>
                  <a:pt x="9494" y="21629"/>
                </a:cubicBezTo>
                <a:cubicBezTo>
                  <a:pt x="10389" y="20897"/>
                  <a:pt x="11637" y="19866"/>
                  <a:pt x="13183" y="18673"/>
                </a:cubicBezTo>
                <a:cubicBezTo>
                  <a:pt x="14376" y="17778"/>
                  <a:pt x="15597" y="16856"/>
                  <a:pt x="16763" y="16015"/>
                </a:cubicBezTo>
                <a:cubicBezTo>
                  <a:pt x="22106" y="12109"/>
                  <a:pt x="27857" y="8746"/>
                  <a:pt x="33878" y="6006"/>
                </a:cubicBezTo>
                <a:lnTo>
                  <a:pt x="33878" y="6006"/>
                </a:lnTo>
                <a:lnTo>
                  <a:pt x="33851" y="6033"/>
                </a:lnTo>
                <a:cubicBezTo>
                  <a:pt x="37459" y="4379"/>
                  <a:pt x="41229" y="3050"/>
                  <a:pt x="45080" y="2046"/>
                </a:cubicBezTo>
                <a:cubicBezTo>
                  <a:pt x="45758" y="1883"/>
                  <a:pt x="46464" y="1748"/>
                  <a:pt x="47196" y="1585"/>
                </a:cubicBezTo>
                <a:cubicBezTo>
                  <a:pt x="48823" y="1287"/>
                  <a:pt x="50505" y="1097"/>
                  <a:pt x="52187" y="1042"/>
                </a:cubicBezTo>
                <a:cubicBezTo>
                  <a:pt x="52463" y="1033"/>
                  <a:pt x="52739" y="1029"/>
                  <a:pt x="53016" y="1029"/>
                </a:cubicBezTo>
                <a:cubicBezTo>
                  <a:pt x="54401" y="1029"/>
                  <a:pt x="55799" y="1142"/>
                  <a:pt x="57178" y="1368"/>
                </a:cubicBezTo>
                <a:cubicBezTo>
                  <a:pt x="57584" y="1422"/>
                  <a:pt x="57937" y="1531"/>
                  <a:pt x="58344" y="1612"/>
                </a:cubicBezTo>
                <a:cubicBezTo>
                  <a:pt x="58724" y="1693"/>
                  <a:pt x="59103" y="1802"/>
                  <a:pt x="59483" y="1910"/>
                </a:cubicBezTo>
                <a:cubicBezTo>
                  <a:pt x="60215" y="2100"/>
                  <a:pt x="60948" y="2372"/>
                  <a:pt x="61680" y="2697"/>
                </a:cubicBezTo>
                <a:cubicBezTo>
                  <a:pt x="63091" y="3294"/>
                  <a:pt x="64365" y="4162"/>
                  <a:pt x="65423" y="5274"/>
                </a:cubicBezTo>
                <a:cubicBezTo>
                  <a:pt x="66291" y="6142"/>
                  <a:pt x="66888" y="7227"/>
                  <a:pt x="67241" y="8420"/>
                </a:cubicBezTo>
                <a:cubicBezTo>
                  <a:pt x="67566" y="9559"/>
                  <a:pt x="67566" y="10780"/>
                  <a:pt x="67213" y="11919"/>
                </a:cubicBezTo>
                <a:cubicBezTo>
                  <a:pt x="67078" y="12353"/>
                  <a:pt x="66861" y="12787"/>
                  <a:pt x="66590" y="13167"/>
                </a:cubicBezTo>
                <a:cubicBezTo>
                  <a:pt x="66318" y="13601"/>
                  <a:pt x="65966" y="14008"/>
                  <a:pt x="65559" y="14333"/>
                </a:cubicBezTo>
                <a:cubicBezTo>
                  <a:pt x="65152" y="14686"/>
                  <a:pt x="64691" y="14984"/>
                  <a:pt x="64230" y="15228"/>
                </a:cubicBezTo>
                <a:cubicBezTo>
                  <a:pt x="63742" y="15472"/>
                  <a:pt x="63226" y="15689"/>
                  <a:pt x="62684" y="15879"/>
                </a:cubicBezTo>
                <a:cubicBezTo>
                  <a:pt x="62114" y="16069"/>
                  <a:pt x="61572" y="16232"/>
                  <a:pt x="60975" y="16340"/>
                </a:cubicBezTo>
                <a:lnTo>
                  <a:pt x="61002" y="16340"/>
                </a:lnTo>
                <a:cubicBezTo>
                  <a:pt x="60243" y="16530"/>
                  <a:pt x="59456" y="16666"/>
                  <a:pt x="58642" y="16774"/>
                </a:cubicBezTo>
                <a:cubicBezTo>
                  <a:pt x="54953" y="17344"/>
                  <a:pt x="51237" y="17751"/>
                  <a:pt x="47521" y="18320"/>
                </a:cubicBezTo>
                <a:cubicBezTo>
                  <a:pt x="45813" y="18592"/>
                  <a:pt x="43887" y="18917"/>
                  <a:pt x="42476" y="19243"/>
                </a:cubicBezTo>
                <a:cubicBezTo>
                  <a:pt x="41581" y="19378"/>
                  <a:pt x="39954" y="19785"/>
                  <a:pt x="38815" y="20056"/>
                </a:cubicBezTo>
                <a:cubicBezTo>
                  <a:pt x="38796" y="20066"/>
                  <a:pt x="38777" y="20075"/>
                  <a:pt x="38756" y="20084"/>
                </a:cubicBezTo>
                <a:lnTo>
                  <a:pt x="38756" y="20084"/>
                </a:lnTo>
                <a:lnTo>
                  <a:pt x="37567" y="20382"/>
                </a:lnTo>
                <a:cubicBezTo>
                  <a:pt x="37133" y="20517"/>
                  <a:pt x="36672" y="20653"/>
                  <a:pt x="36211" y="20816"/>
                </a:cubicBezTo>
                <a:cubicBezTo>
                  <a:pt x="35234" y="21168"/>
                  <a:pt x="34177" y="21521"/>
                  <a:pt x="33173" y="21955"/>
                </a:cubicBezTo>
                <a:cubicBezTo>
                  <a:pt x="32956" y="21982"/>
                  <a:pt x="32956" y="21982"/>
                  <a:pt x="31871" y="22416"/>
                </a:cubicBezTo>
                <a:cubicBezTo>
                  <a:pt x="31871" y="22470"/>
                  <a:pt x="31681" y="22552"/>
                  <a:pt x="31139" y="22823"/>
                </a:cubicBezTo>
                <a:lnTo>
                  <a:pt x="30027" y="23392"/>
                </a:lnTo>
                <a:lnTo>
                  <a:pt x="29213" y="23826"/>
                </a:lnTo>
                <a:cubicBezTo>
                  <a:pt x="28915" y="23989"/>
                  <a:pt x="28589" y="24179"/>
                  <a:pt x="28236" y="24396"/>
                </a:cubicBezTo>
                <a:lnTo>
                  <a:pt x="27450" y="24857"/>
                </a:lnTo>
                <a:cubicBezTo>
                  <a:pt x="27179" y="25020"/>
                  <a:pt x="26934" y="25210"/>
                  <a:pt x="26663" y="25372"/>
                </a:cubicBezTo>
                <a:cubicBezTo>
                  <a:pt x="26419" y="25535"/>
                  <a:pt x="26148" y="25725"/>
                  <a:pt x="25904" y="25888"/>
                </a:cubicBezTo>
                <a:lnTo>
                  <a:pt x="25171" y="26430"/>
                </a:lnTo>
                <a:lnTo>
                  <a:pt x="25199" y="26430"/>
                </a:lnTo>
                <a:cubicBezTo>
                  <a:pt x="24683" y="26810"/>
                  <a:pt x="24249" y="27190"/>
                  <a:pt x="23734" y="27651"/>
                </a:cubicBezTo>
                <a:cubicBezTo>
                  <a:pt x="22323" y="28871"/>
                  <a:pt x="21049" y="30228"/>
                  <a:pt x="19909" y="31692"/>
                </a:cubicBezTo>
                <a:lnTo>
                  <a:pt x="19421" y="32370"/>
                </a:lnTo>
                <a:cubicBezTo>
                  <a:pt x="19258" y="32642"/>
                  <a:pt x="19096" y="32940"/>
                  <a:pt x="18879" y="33266"/>
                </a:cubicBezTo>
                <a:lnTo>
                  <a:pt x="18553" y="33808"/>
                </a:lnTo>
                <a:cubicBezTo>
                  <a:pt x="18445" y="33971"/>
                  <a:pt x="18336" y="34188"/>
                  <a:pt x="18228" y="34378"/>
                </a:cubicBezTo>
                <a:cubicBezTo>
                  <a:pt x="17984" y="34812"/>
                  <a:pt x="17767" y="35246"/>
                  <a:pt x="17577" y="35707"/>
                </a:cubicBezTo>
                <a:lnTo>
                  <a:pt x="17197" y="36602"/>
                </a:lnTo>
                <a:cubicBezTo>
                  <a:pt x="17088" y="36900"/>
                  <a:pt x="16980" y="37198"/>
                  <a:pt x="16872" y="37497"/>
                </a:cubicBezTo>
                <a:cubicBezTo>
                  <a:pt x="16627" y="38121"/>
                  <a:pt x="16465" y="38772"/>
                  <a:pt x="16356" y="39450"/>
                </a:cubicBezTo>
                <a:cubicBezTo>
                  <a:pt x="16166" y="40806"/>
                  <a:pt x="16329" y="42189"/>
                  <a:pt x="16899" y="43437"/>
                </a:cubicBezTo>
                <a:cubicBezTo>
                  <a:pt x="17197" y="44115"/>
                  <a:pt x="17739" y="44685"/>
                  <a:pt x="18390" y="45064"/>
                </a:cubicBezTo>
                <a:cubicBezTo>
                  <a:pt x="18847" y="45302"/>
                  <a:pt x="19352" y="45416"/>
                  <a:pt x="19865" y="45416"/>
                </a:cubicBezTo>
                <a:cubicBezTo>
                  <a:pt x="20114" y="45416"/>
                  <a:pt x="20366" y="45389"/>
                  <a:pt x="20615" y="45336"/>
                </a:cubicBezTo>
                <a:cubicBezTo>
                  <a:pt x="21266" y="45173"/>
                  <a:pt x="21917" y="44875"/>
                  <a:pt x="22486" y="44495"/>
                </a:cubicBezTo>
                <a:cubicBezTo>
                  <a:pt x="23056" y="44142"/>
                  <a:pt x="23544" y="43762"/>
                  <a:pt x="24086" y="43410"/>
                </a:cubicBezTo>
                <a:cubicBezTo>
                  <a:pt x="25226" y="42623"/>
                  <a:pt x="26148" y="41972"/>
                  <a:pt x="27124" y="41348"/>
                </a:cubicBezTo>
                <a:cubicBezTo>
                  <a:pt x="27638" y="41022"/>
                  <a:pt x="28091" y="40695"/>
                  <a:pt x="28328" y="40507"/>
                </a:cubicBezTo>
                <a:lnTo>
                  <a:pt x="28328" y="40507"/>
                </a:lnTo>
                <a:lnTo>
                  <a:pt x="28019" y="40725"/>
                </a:lnTo>
                <a:lnTo>
                  <a:pt x="28481" y="40372"/>
                </a:lnTo>
                <a:lnTo>
                  <a:pt x="28399" y="40426"/>
                </a:lnTo>
                <a:lnTo>
                  <a:pt x="29104" y="39938"/>
                </a:lnTo>
                <a:lnTo>
                  <a:pt x="29104" y="39938"/>
                </a:lnTo>
                <a:lnTo>
                  <a:pt x="29077" y="39965"/>
                </a:lnTo>
                <a:lnTo>
                  <a:pt x="30461" y="39043"/>
                </a:lnTo>
                <a:lnTo>
                  <a:pt x="31112" y="38555"/>
                </a:lnTo>
                <a:cubicBezTo>
                  <a:pt x="33037" y="37198"/>
                  <a:pt x="35099" y="35761"/>
                  <a:pt x="37160" y="34432"/>
                </a:cubicBezTo>
                <a:cubicBezTo>
                  <a:pt x="38571" y="33564"/>
                  <a:pt x="40849" y="32126"/>
                  <a:pt x="42856" y="31258"/>
                </a:cubicBezTo>
                <a:cubicBezTo>
                  <a:pt x="43477" y="30980"/>
                  <a:pt x="43692" y="30888"/>
                  <a:pt x="43649" y="30888"/>
                </a:cubicBezTo>
                <a:cubicBezTo>
                  <a:pt x="43645" y="30888"/>
                  <a:pt x="43640" y="30888"/>
                  <a:pt x="43634" y="30889"/>
                </a:cubicBezTo>
                <a:lnTo>
                  <a:pt x="43634" y="30889"/>
                </a:lnTo>
                <a:cubicBezTo>
                  <a:pt x="44122" y="30677"/>
                  <a:pt x="44625" y="30480"/>
                  <a:pt x="45142" y="30307"/>
                </a:cubicBezTo>
                <a:lnTo>
                  <a:pt x="45142" y="30307"/>
                </a:lnTo>
                <a:cubicBezTo>
                  <a:pt x="45121" y="30316"/>
                  <a:pt x="45101" y="30326"/>
                  <a:pt x="45080" y="30336"/>
                </a:cubicBezTo>
                <a:cubicBezTo>
                  <a:pt x="45127" y="30316"/>
                  <a:pt x="45175" y="30297"/>
                  <a:pt x="45222" y="30280"/>
                </a:cubicBezTo>
                <a:lnTo>
                  <a:pt x="45222" y="30280"/>
                </a:lnTo>
                <a:cubicBezTo>
                  <a:pt x="45195" y="30289"/>
                  <a:pt x="45168" y="30298"/>
                  <a:pt x="45142" y="30307"/>
                </a:cubicBezTo>
                <a:lnTo>
                  <a:pt x="45142" y="30307"/>
                </a:lnTo>
                <a:cubicBezTo>
                  <a:pt x="45284" y="30241"/>
                  <a:pt x="45430" y="30194"/>
                  <a:pt x="45596" y="30146"/>
                </a:cubicBezTo>
                <a:cubicBezTo>
                  <a:pt x="47265" y="29628"/>
                  <a:pt x="48990" y="29353"/>
                  <a:pt x="50740" y="29353"/>
                </a:cubicBezTo>
                <a:cubicBezTo>
                  <a:pt x="51095" y="29353"/>
                  <a:pt x="51450" y="29364"/>
                  <a:pt x="51807" y="29387"/>
                </a:cubicBezTo>
                <a:cubicBezTo>
                  <a:pt x="53028" y="29441"/>
                  <a:pt x="54248" y="29712"/>
                  <a:pt x="55415" y="30146"/>
                </a:cubicBezTo>
                <a:cubicBezTo>
                  <a:pt x="56581" y="30580"/>
                  <a:pt x="57639" y="31231"/>
                  <a:pt x="58561" y="32072"/>
                </a:cubicBezTo>
                <a:cubicBezTo>
                  <a:pt x="58968" y="32425"/>
                  <a:pt x="59347" y="32859"/>
                  <a:pt x="59673" y="33293"/>
                </a:cubicBezTo>
                <a:cubicBezTo>
                  <a:pt x="60161" y="33944"/>
                  <a:pt x="60568" y="34649"/>
                  <a:pt x="60894" y="35408"/>
                </a:cubicBezTo>
                <a:cubicBezTo>
                  <a:pt x="61219" y="36168"/>
                  <a:pt x="61463" y="36981"/>
                  <a:pt x="61545" y="37795"/>
                </a:cubicBezTo>
                <a:cubicBezTo>
                  <a:pt x="61707" y="39124"/>
                  <a:pt x="61490" y="40453"/>
                  <a:pt x="60894" y="41647"/>
                </a:cubicBezTo>
                <a:cubicBezTo>
                  <a:pt x="60812" y="41810"/>
                  <a:pt x="60731" y="41999"/>
                  <a:pt x="60622" y="42162"/>
                </a:cubicBezTo>
                <a:cubicBezTo>
                  <a:pt x="60541" y="42325"/>
                  <a:pt x="60432" y="42460"/>
                  <a:pt x="60324" y="42596"/>
                </a:cubicBezTo>
                <a:lnTo>
                  <a:pt x="60161" y="42840"/>
                </a:lnTo>
                <a:lnTo>
                  <a:pt x="59971" y="43030"/>
                </a:lnTo>
                <a:cubicBezTo>
                  <a:pt x="59844" y="43158"/>
                  <a:pt x="59740" y="43310"/>
                  <a:pt x="59615" y="43440"/>
                </a:cubicBezTo>
                <a:lnTo>
                  <a:pt x="59615" y="43440"/>
                </a:lnTo>
                <a:lnTo>
                  <a:pt x="59239" y="43762"/>
                </a:lnTo>
                <a:cubicBezTo>
                  <a:pt x="59158" y="43844"/>
                  <a:pt x="59076" y="43925"/>
                  <a:pt x="58968" y="44007"/>
                </a:cubicBezTo>
                <a:lnTo>
                  <a:pt x="58615" y="44278"/>
                </a:lnTo>
                <a:cubicBezTo>
                  <a:pt x="58100" y="44685"/>
                  <a:pt x="57530" y="45010"/>
                  <a:pt x="56961" y="45308"/>
                </a:cubicBezTo>
                <a:cubicBezTo>
                  <a:pt x="55198" y="46068"/>
                  <a:pt x="53299" y="46529"/>
                  <a:pt x="51400" y="46610"/>
                </a:cubicBezTo>
                <a:cubicBezTo>
                  <a:pt x="50997" y="46628"/>
                  <a:pt x="50593" y="46637"/>
                  <a:pt x="50189" y="46637"/>
                </a:cubicBezTo>
                <a:cubicBezTo>
                  <a:pt x="49318" y="46637"/>
                  <a:pt x="48447" y="46595"/>
                  <a:pt x="47576" y="46502"/>
                </a:cubicBezTo>
                <a:cubicBezTo>
                  <a:pt x="46301" y="46393"/>
                  <a:pt x="45026" y="46231"/>
                  <a:pt x="43724" y="46095"/>
                </a:cubicBezTo>
                <a:cubicBezTo>
                  <a:pt x="42328" y="45948"/>
                  <a:pt x="40908" y="45825"/>
                  <a:pt x="39486" y="45825"/>
                </a:cubicBezTo>
                <a:cubicBezTo>
                  <a:pt x="38283" y="45825"/>
                  <a:pt x="37079" y="45913"/>
                  <a:pt x="35885" y="46149"/>
                </a:cubicBezTo>
                <a:cubicBezTo>
                  <a:pt x="35560" y="46204"/>
                  <a:pt x="35261" y="46258"/>
                  <a:pt x="34963" y="46339"/>
                </a:cubicBezTo>
                <a:cubicBezTo>
                  <a:pt x="34665" y="46421"/>
                  <a:pt x="34339" y="46529"/>
                  <a:pt x="34041" y="46638"/>
                </a:cubicBezTo>
                <a:cubicBezTo>
                  <a:pt x="33444" y="46855"/>
                  <a:pt x="32875" y="47126"/>
                  <a:pt x="32332" y="47478"/>
                </a:cubicBezTo>
                <a:cubicBezTo>
                  <a:pt x="31220" y="48129"/>
                  <a:pt x="30244" y="48970"/>
                  <a:pt x="29430" y="49974"/>
                </a:cubicBezTo>
                <a:cubicBezTo>
                  <a:pt x="28589" y="50977"/>
                  <a:pt x="28019" y="52144"/>
                  <a:pt x="27694" y="53419"/>
                </a:cubicBezTo>
                <a:cubicBezTo>
                  <a:pt x="27558" y="54042"/>
                  <a:pt x="27504" y="54693"/>
                  <a:pt x="27585" y="55371"/>
                </a:cubicBezTo>
                <a:cubicBezTo>
                  <a:pt x="27613" y="55697"/>
                  <a:pt x="27667" y="56022"/>
                  <a:pt x="27748" y="56321"/>
                </a:cubicBezTo>
                <a:lnTo>
                  <a:pt x="27802" y="56565"/>
                </a:lnTo>
                <a:lnTo>
                  <a:pt x="27911" y="56836"/>
                </a:lnTo>
                <a:cubicBezTo>
                  <a:pt x="27992" y="57080"/>
                  <a:pt x="28101" y="57270"/>
                  <a:pt x="28209" y="57514"/>
                </a:cubicBezTo>
                <a:cubicBezTo>
                  <a:pt x="28236" y="57596"/>
                  <a:pt x="28264" y="57677"/>
                  <a:pt x="28318" y="57758"/>
                </a:cubicBezTo>
                <a:cubicBezTo>
                  <a:pt x="28399" y="57758"/>
                  <a:pt x="28508" y="57704"/>
                  <a:pt x="28589" y="57704"/>
                </a:cubicBezTo>
                <a:lnTo>
                  <a:pt x="29159" y="57514"/>
                </a:lnTo>
                <a:lnTo>
                  <a:pt x="29728" y="57351"/>
                </a:lnTo>
                <a:cubicBezTo>
                  <a:pt x="29918" y="57297"/>
                  <a:pt x="30081" y="57243"/>
                  <a:pt x="30244" y="57189"/>
                </a:cubicBezTo>
                <a:cubicBezTo>
                  <a:pt x="30596" y="57107"/>
                  <a:pt x="30922" y="56999"/>
                  <a:pt x="31274" y="56917"/>
                </a:cubicBezTo>
                <a:cubicBezTo>
                  <a:pt x="31952" y="56728"/>
                  <a:pt x="32630" y="56565"/>
                  <a:pt x="33336" y="56402"/>
                </a:cubicBezTo>
                <a:cubicBezTo>
                  <a:pt x="34692" y="56077"/>
                  <a:pt x="36102" y="55805"/>
                  <a:pt x="37486" y="55616"/>
                </a:cubicBezTo>
                <a:cubicBezTo>
                  <a:pt x="39764" y="55263"/>
                  <a:pt x="42070" y="55046"/>
                  <a:pt x="44375" y="54992"/>
                </a:cubicBezTo>
                <a:lnTo>
                  <a:pt x="45569" y="54965"/>
                </a:lnTo>
                <a:lnTo>
                  <a:pt x="46871" y="54965"/>
                </a:lnTo>
                <a:lnTo>
                  <a:pt x="47521" y="54992"/>
                </a:lnTo>
                <a:cubicBezTo>
                  <a:pt x="49393" y="55019"/>
                  <a:pt x="51237" y="55317"/>
                  <a:pt x="53001" y="55914"/>
                </a:cubicBezTo>
                <a:cubicBezTo>
                  <a:pt x="53868" y="56212"/>
                  <a:pt x="54682" y="56619"/>
                  <a:pt x="55442" y="57134"/>
                </a:cubicBezTo>
                <a:cubicBezTo>
                  <a:pt x="56174" y="57623"/>
                  <a:pt x="56798" y="58274"/>
                  <a:pt x="57232" y="59033"/>
                </a:cubicBezTo>
                <a:cubicBezTo>
                  <a:pt x="57530" y="59576"/>
                  <a:pt x="57720" y="60172"/>
                  <a:pt x="57801" y="60796"/>
                </a:cubicBezTo>
                <a:cubicBezTo>
                  <a:pt x="57856" y="61393"/>
                  <a:pt x="57774" y="62017"/>
                  <a:pt x="57612" y="62613"/>
                </a:cubicBezTo>
                <a:cubicBezTo>
                  <a:pt x="57422" y="63210"/>
                  <a:pt x="57123" y="63780"/>
                  <a:pt x="56744" y="64268"/>
                </a:cubicBezTo>
                <a:cubicBezTo>
                  <a:pt x="56364" y="64783"/>
                  <a:pt x="55930" y="65244"/>
                  <a:pt x="55442" y="65624"/>
                </a:cubicBezTo>
                <a:cubicBezTo>
                  <a:pt x="54628" y="66275"/>
                  <a:pt x="53706" y="66791"/>
                  <a:pt x="52729" y="67116"/>
                </a:cubicBezTo>
                <a:cubicBezTo>
                  <a:pt x="51726" y="67414"/>
                  <a:pt x="50695" y="67631"/>
                  <a:pt x="49664" y="67713"/>
                </a:cubicBezTo>
                <a:cubicBezTo>
                  <a:pt x="48968" y="67767"/>
                  <a:pt x="48266" y="67785"/>
                  <a:pt x="47559" y="67785"/>
                </a:cubicBezTo>
                <a:cubicBezTo>
                  <a:pt x="46144" y="67785"/>
                  <a:pt x="44710" y="67713"/>
                  <a:pt x="43263" y="67713"/>
                </a:cubicBezTo>
                <a:cubicBezTo>
                  <a:pt x="43139" y="67710"/>
                  <a:pt x="43015" y="67709"/>
                  <a:pt x="42891" y="67709"/>
                </a:cubicBezTo>
                <a:cubicBezTo>
                  <a:pt x="41527" y="67709"/>
                  <a:pt x="40187" y="67846"/>
                  <a:pt x="38869" y="68120"/>
                </a:cubicBezTo>
                <a:cubicBezTo>
                  <a:pt x="37431" y="68418"/>
                  <a:pt x="36048" y="68988"/>
                  <a:pt x="34882" y="69856"/>
                </a:cubicBezTo>
                <a:cubicBezTo>
                  <a:pt x="33661" y="70723"/>
                  <a:pt x="32766" y="71944"/>
                  <a:pt x="32278" y="73354"/>
                </a:cubicBezTo>
                <a:cubicBezTo>
                  <a:pt x="31763" y="74765"/>
                  <a:pt x="31627" y="76311"/>
                  <a:pt x="31871" y="77803"/>
                </a:cubicBezTo>
                <a:cubicBezTo>
                  <a:pt x="31871" y="77911"/>
                  <a:pt x="31925" y="78020"/>
                  <a:pt x="31925" y="78128"/>
                </a:cubicBezTo>
                <a:cubicBezTo>
                  <a:pt x="31979" y="78345"/>
                  <a:pt x="32034" y="78562"/>
                  <a:pt x="32088" y="78752"/>
                </a:cubicBezTo>
                <a:cubicBezTo>
                  <a:pt x="32115" y="78969"/>
                  <a:pt x="32169" y="79186"/>
                  <a:pt x="32251" y="79376"/>
                </a:cubicBezTo>
                <a:lnTo>
                  <a:pt x="32468" y="80000"/>
                </a:lnTo>
                <a:lnTo>
                  <a:pt x="32712" y="80569"/>
                </a:lnTo>
                <a:cubicBezTo>
                  <a:pt x="32793" y="80786"/>
                  <a:pt x="32902" y="80976"/>
                  <a:pt x="33010" y="81166"/>
                </a:cubicBezTo>
                <a:cubicBezTo>
                  <a:pt x="33092" y="81356"/>
                  <a:pt x="33200" y="81546"/>
                  <a:pt x="33309" y="81736"/>
                </a:cubicBezTo>
                <a:cubicBezTo>
                  <a:pt x="34204" y="83173"/>
                  <a:pt x="35451" y="84367"/>
                  <a:pt x="36943" y="85208"/>
                </a:cubicBezTo>
                <a:cubicBezTo>
                  <a:pt x="37920" y="85777"/>
                  <a:pt x="38950" y="86211"/>
                  <a:pt x="40035" y="86510"/>
                </a:cubicBezTo>
                <a:cubicBezTo>
                  <a:pt x="41450" y="86894"/>
                  <a:pt x="42911" y="87097"/>
                  <a:pt x="44383" y="87097"/>
                </a:cubicBezTo>
                <a:cubicBezTo>
                  <a:pt x="44886" y="87097"/>
                  <a:pt x="45390" y="87073"/>
                  <a:pt x="45894" y="87025"/>
                </a:cubicBezTo>
                <a:cubicBezTo>
                  <a:pt x="46165" y="87025"/>
                  <a:pt x="46382" y="86998"/>
                  <a:pt x="46545" y="86971"/>
                </a:cubicBezTo>
                <a:cubicBezTo>
                  <a:pt x="46823" y="86931"/>
                  <a:pt x="46912" y="86906"/>
                  <a:pt x="46855" y="86906"/>
                </a:cubicBezTo>
                <a:cubicBezTo>
                  <a:pt x="46834" y="86906"/>
                  <a:pt x="46793" y="86909"/>
                  <a:pt x="46735" y="86916"/>
                </a:cubicBezTo>
                <a:cubicBezTo>
                  <a:pt x="46491" y="86916"/>
                  <a:pt x="45948" y="86971"/>
                  <a:pt x="45189" y="86971"/>
                </a:cubicBezTo>
                <a:cubicBezTo>
                  <a:pt x="44983" y="86978"/>
                  <a:pt x="44779" y="86982"/>
                  <a:pt x="44574" y="86982"/>
                </a:cubicBezTo>
                <a:cubicBezTo>
                  <a:pt x="43349" y="86982"/>
                  <a:pt x="42143" y="86843"/>
                  <a:pt x="40958" y="86564"/>
                </a:cubicBezTo>
                <a:cubicBezTo>
                  <a:pt x="40252" y="86401"/>
                  <a:pt x="39574" y="86184"/>
                  <a:pt x="38923" y="85940"/>
                </a:cubicBezTo>
                <a:cubicBezTo>
                  <a:pt x="38293" y="85688"/>
                  <a:pt x="37687" y="85389"/>
                  <a:pt x="37125" y="85043"/>
                </a:cubicBezTo>
                <a:lnTo>
                  <a:pt x="37125" y="85043"/>
                </a:lnTo>
                <a:cubicBezTo>
                  <a:pt x="38018" y="85508"/>
                  <a:pt x="38960" y="85898"/>
                  <a:pt x="39927" y="86211"/>
                </a:cubicBezTo>
                <a:cubicBezTo>
                  <a:pt x="40849" y="86482"/>
                  <a:pt x="41798" y="86672"/>
                  <a:pt x="42775" y="86754"/>
                </a:cubicBezTo>
                <a:cubicBezTo>
                  <a:pt x="43408" y="86816"/>
                  <a:pt x="44042" y="86849"/>
                  <a:pt x="44676" y="86849"/>
                </a:cubicBezTo>
                <a:cubicBezTo>
                  <a:pt x="45425" y="86849"/>
                  <a:pt x="46175" y="86802"/>
                  <a:pt x="46925" y="86699"/>
                </a:cubicBezTo>
                <a:cubicBezTo>
                  <a:pt x="47494" y="86645"/>
                  <a:pt x="48037" y="86564"/>
                  <a:pt x="48579" y="86401"/>
                </a:cubicBezTo>
                <a:cubicBezTo>
                  <a:pt x="48634" y="86374"/>
                  <a:pt x="48579" y="86374"/>
                  <a:pt x="48579" y="86347"/>
                </a:cubicBezTo>
                <a:cubicBezTo>
                  <a:pt x="47576" y="86537"/>
                  <a:pt x="46545" y="86645"/>
                  <a:pt x="45514" y="86672"/>
                </a:cubicBezTo>
                <a:cubicBezTo>
                  <a:pt x="44646" y="86672"/>
                  <a:pt x="43778" y="86645"/>
                  <a:pt x="42910" y="86537"/>
                </a:cubicBezTo>
                <a:cubicBezTo>
                  <a:pt x="42015" y="86428"/>
                  <a:pt x="41120" y="86238"/>
                  <a:pt x="40252" y="85994"/>
                </a:cubicBezTo>
                <a:cubicBezTo>
                  <a:pt x="38408" y="85479"/>
                  <a:pt x="36699" y="84529"/>
                  <a:pt x="35316" y="83255"/>
                </a:cubicBezTo>
                <a:cubicBezTo>
                  <a:pt x="34692" y="82658"/>
                  <a:pt x="34149" y="81953"/>
                  <a:pt x="33715" y="81220"/>
                </a:cubicBezTo>
                <a:cubicBezTo>
                  <a:pt x="33281" y="80461"/>
                  <a:pt x="32956" y="79674"/>
                  <a:pt x="32739" y="78834"/>
                </a:cubicBezTo>
                <a:cubicBezTo>
                  <a:pt x="32386" y="77532"/>
                  <a:pt x="32332" y="76175"/>
                  <a:pt x="32549" y="74873"/>
                </a:cubicBezTo>
                <a:cubicBezTo>
                  <a:pt x="32739" y="73571"/>
                  <a:pt x="33309" y="72351"/>
                  <a:pt x="34177" y="71374"/>
                </a:cubicBezTo>
                <a:cubicBezTo>
                  <a:pt x="34421" y="71049"/>
                  <a:pt x="34719" y="70778"/>
                  <a:pt x="35044" y="70534"/>
                </a:cubicBezTo>
                <a:cubicBezTo>
                  <a:pt x="35560" y="70127"/>
                  <a:pt x="36102" y="69801"/>
                  <a:pt x="36699" y="69530"/>
                </a:cubicBezTo>
                <a:lnTo>
                  <a:pt x="36699" y="69530"/>
                </a:lnTo>
                <a:cubicBezTo>
                  <a:pt x="35885" y="69910"/>
                  <a:pt x="35126" y="70425"/>
                  <a:pt x="34475" y="71049"/>
                </a:cubicBezTo>
                <a:cubicBezTo>
                  <a:pt x="33797" y="71781"/>
                  <a:pt x="33281" y="72622"/>
                  <a:pt x="32929" y="73544"/>
                </a:cubicBezTo>
                <a:cubicBezTo>
                  <a:pt x="32576" y="74602"/>
                  <a:pt x="32413" y="75687"/>
                  <a:pt x="32468" y="76799"/>
                </a:cubicBezTo>
                <a:cubicBezTo>
                  <a:pt x="32495" y="77233"/>
                  <a:pt x="32549" y="77640"/>
                  <a:pt x="32630" y="78074"/>
                </a:cubicBezTo>
                <a:cubicBezTo>
                  <a:pt x="32712" y="78508"/>
                  <a:pt x="32820" y="78915"/>
                  <a:pt x="32956" y="79349"/>
                </a:cubicBezTo>
                <a:cubicBezTo>
                  <a:pt x="33092" y="79756"/>
                  <a:pt x="33254" y="80135"/>
                  <a:pt x="33444" y="80542"/>
                </a:cubicBezTo>
                <a:cubicBezTo>
                  <a:pt x="33634" y="80922"/>
                  <a:pt x="33851" y="81275"/>
                  <a:pt x="34068" y="81654"/>
                </a:cubicBezTo>
                <a:cubicBezTo>
                  <a:pt x="34502" y="82278"/>
                  <a:pt x="34990" y="82875"/>
                  <a:pt x="35560" y="83390"/>
                </a:cubicBezTo>
                <a:cubicBezTo>
                  <a:pt x="35831" y="83634"/>
                  <a:pt x="36129" y="83851"/>
                  <a:pt x="36455" y="84096"/>
                </a:cubicBezTo>
                <a:cubicBezTo>
                  <a:pt x="36591" y="84177"/>
                  <a:pt x="36753" y="84313"/>
                  <a:pt x="36916" y="84394"/>
                </a:cubicBezTo>
                <a:lnTo>
                  <a:pt x="37377" y="84692"/>
                </a:lnTo>
                <a:cubicBezTo>
                  <a:pt x="38679" y="85425"/>
                  <a:pt x="40117" y="85940"/>
                  <a:pt x="41581" y="86184"/>
                </a:cubicBezTo>
                <a:cubicBezTo>
                  <a:pt x="42247" y="86313"/>
                  <a:pt x="43065" y="86391"/>
                  <a:pt x="43216" y="86391"/>
                </a:cubicBezTo>
                <a:cubicBezTo>
                  <a:pt x="43256" y="86391"/>
                  <a:pt x="43250" y="86385"/>
                  <a:pt x="43182" y="86374"/>
                </a:cubicBezTo>
                <a:cubicBezTo>
                  <a:pt x="42856" y="86320"/>
                  <a:pt x="41690" y="86184"/>
                  <a:pt x="40822" y="85940"/>
                </a:cubicBezTo>
                <a:lnTo>
                  <a:pt x="40008" y="85723"/>
                </a:lnTo>
                <a:cubicBezTo>
                  <a:pt x="39737" y="85642"/>
                  <a:pt x="39493" y="85533"/>
                  <a:pt x="39222" y="85452"/>
                </a:cubicBezTo>
                <a:cubicBezTo>
                  <a:pt x="38326" y="85099"/>
                  <a:pt x="37486" y="84665"/>
                  <a:pt x="36699" y="84123"/>
                </a:cubicBezTo>
                <a:cubicBezTo>
                  <a:pt x="36509" y="83987"/>
                  <a:pt x="36319" y="83851"/>
                  <a:pt x="36129" y="83716"/>
                </a:cubicBezTo>
                <a:lnTo>
                  <a:pt x="35587" y="83255"/>
                </a:lnTo>
                <a:cubicBezTo>
                  <a:pt x="35234" y="82929"/>
                  <a:pt x="34936" y="82577"/>
                  <a:pt x="34638" y="82224"/>
                </a:cubicBezTo>
                <a:cubicBezTo>
                  <a:pt x="34041" y="81465"/>
                  <a:pt x="33580" y="80651"/>
                  <a:pt x="33227" y="79756"/>
                </a:cubicBezTo>
                <a:cubicBezTo>
                  <a:pt x="32902" y="78861"/>
                  <a:pt x="32685" y="77938"/>
                  <a:pt x="32630" y="76989"/>
                </a:cubicBezTo>
                <a:cubicBezTo>
                  <a:pt x="32549" y="76094"/>
                  <a:pt x="32630" y="75226"/>
                  <a:pt x="32847" y="74358"/>
                </a:cubicBezTo>
                <a:cubicBezTo>
                  <a:pt x="33037" y="73490"/>
                  <a:pt x="33390" y="72704"/>
                  <a:pt x="33905" y="71971"/>
                </a:cubicBezTo>
                <a:cubicBezTo>
                  <a:pt x="34936" y="70561"/>
                  <a:pt x="36509" y="69639"/>
                  <a:pt x="38218" y="69150"/>
                </a:cubicBezTo>
                <a:cubicBezTo>
                  <a:pt x="39439" y="68798"/>
                  <a:pt x="40686" y="68608"/>
                  <a:pt x="41934" y="68581"/>
                </a:cubicBezTo>
                <a:cubicBezTo>
                  <a:pt x="42329" y="68564"/>
                  <a:pt x="42727" y="68557"/>
                  <a:pt x="43126" y="68557"/>
                </a:cubicBezTo>
                <a:cubicBezTo>
                  <a:pt x="44014" y="68557"/>
                  <a:pt x="44906" y="68589"/>
                  <a:pt x="45786" y="68608"/>
                </a:cubicBezTo>
                <a:cubicBezTo>
                  <a:pt x="46314" y="68623"/>
                  <a:pt x="46846" y="68634"/>
                  <a:pt x="47380" y="68634"/>
                </a:cubicBezTo>
                <a:cubicBezTo>
                  <a:pt x="48793" y="68634"/>
                  <a:pt x="50220" y="68558"/>
                  <a:pt x="51617" y="68282"/>
                </a:cubicBezTo>
                <a:cubicBezTo>
                  <a:pt x="53624" y="67930"/>
                  <a:pt x="55442" y="66953"/>
                  <a:pt x="56852" y="65516"/>
                </a:cubicBezTo>
                <a:cubicBezTo>
                  <a:pt x="57232" y="65109"/>
                  <a:pt x="57584" y="64648"/>
                  <a:pt x="57856" y="64160"/>
                </a:cubicBezTo>
                <a:cubicBezTo>
                  <a:pt x="58154" y="63671"/>
                  <a:pt x="58371" y="63129"/>
                  <a:pt x="58534" y="62559"/>
                </a:cubicBezTo>
                <a:cubicBezTo>
                  <a:pt x="58561" y="62424"/>
                  <a:pt x="58588" y="62288"/>
                  <a:pt x="58615" y="62125"/>
                </a:cubicBezTo>
                <a:cubicBezTo>
                  <a:pt x="58642" y="61990"/>
                  <a:pt x="58669" y="61854"/>
                  <a:pt x="58669" y="61718"/>
                </a:cubicBezTo>
                <a:lnTo>
                  <a:pt x="58697" y="61284"/>
                </a:lnTo>
                <a:lnTo>
                  <a:pt x="58697" y="60878"/>
                </a:lnTo>
                <a:cubicBezTo>
                  <a:pt x="58669" y="60606"/>
                  <a:pt x="58642" y="60335"/>
                  <a:pt x="58561" y="60091"/>
                </a:cubicBezTo>
                <a:cubicBezTo>
                  <a:pt x="58534" y="59847"/>
                  <a:pt x="58452" y="59603"/>
                  <a:pt x="58344" y="59359"/>
                </a:cubicBezTo>
                <a:cubicBezTo>
                  <a:pt x="57910" y="58192"/>
                  <a:pt x="57123" y="57189"/>
                  <a:pt x="56093" y="56511"/>
                </a:cubicBezTo>
                <a:cubicBezTo>
                  <a:pt x="55089" y="55805"/>
                  <a:pt x="54004" y="55290"/>
                  <a:pt x="52865" y="54937"/>
                </a:cubicBezTo>
                <a:cubicBezTo>
                  <a:pt x="51726" y="54612"/>
                  <a:pt x="50559" y="54368"/>
                  <a:pt x="49366" y="54232"/>
                </a:cubicBezTo>
                <a:cubicBezTo>
                  <a:pt x="49068" y="54205"/>
                  <a:pt x="48796" y="54178"/>
                  <a:pt x="48498" y="54178"/>
                </a:cubicBezTo>
                <a:cubicBezTo>
                  <a:pt x="48200" y="54151"/>
                  <a:pt x="47901" y="54151"/>
                  <a:pt x="47603" y="54124"/>
                </a:cubicBezTo>
                <a:cubicBezTo>
                  <a:pt x="47223" y="54124"/>
                  <a:pt x="46831" y="54112"/>
                  <a:pt x="46444" y="54112"/>
                </a:cubicBezTo>
                <a:cubicBezTo>
                  <a:pt x="46250" y="54112"/>
                  <a:pt x="46057" y="54115"/>
                  <a:pt x="45867" y="54124"/>
                </a:cubicBezTo>
                <a:cubicBezTo>
                  <a:pt x="42015" y="54124"/>
                  <a:pt x="38191" y="54531"/>
                  <a:pt x="34421" y="55290"/>
                </a:cubicBezTo>
                <a:cubicBezTo>
                  <a:pt x="33498" y="55480"/>
                  <a:pt x="32576" y="55697"/>
                  <a:pt x="31708" y="55914"/>
                </a:cubicBezTo>
                <a:cubicBezTo>
                  <a:pt x="31247" y="56050"/>
                  <a:pt x="30786" y="56158"/>
                  <a:pt x="30352" y="56294"/>
                </a:cubicBezTo>
                <a:lnTo>
                  <a:pt x="29674" y="56483"/>
                </a:lnTo>
                <a:lnTo>
                  <a:pt x="29050" y="56673"/>
                </a:lnTo>
                <a:lnTo>
                  <a:pt x="28806" y="56755"/>
                </a:lnTo>
                <a:cubicBezTo>
                  <a:pt x="28752" y="56673"/>
                  <a:pt x="28725" y="56592"/>
                  <a:pt x="28698" y="56511"/>
                </a:cubicBezTo>
                <a:lnTo>
                  <a:pt x="28643" y="56375"/>
                </a:lnTo>
                <a:cubicBezTo>
                  <a:pt x="28616" y="56294"/>
                  <a:pt x="28589" y="56212"/>
                  <a:pt x="28589" y="56131"/>
                </a:cubicBezTo>
                <a:cubicBezTo>
                  <a:pt x="28535" y="55995"/>
                  <a:pt x="28508" y="55833"/>
                  <a:pt x="28481" y="55670"/>
                </a:cubicBezTo>
                <a:cubicBezTo>
                  <a:pt x="28291" y="54503"/>
                  <a:pt x="28508" y="53310"/>
                  <a:pt x="29023" y="52225"/>
                </a:cubicBezTo>
                <a:lnTo>
                  <a:pt x="29023" y="52279"/>
                </a:lnTo>
                <a:cubicBezTo>
                  <a:pt x="29294" y="51601"/>
                  <a:pt x="29674" y="51004"/>
                  <a:pt x="30135" y="50462"/>
                </a:cubicBezTo>
                <a:cubicBezTo>
                  <a:pt x="30976" y="49458"/>
                  <a:pt x="31952" y="48645"/>
                  <a:pt x="33092" y="48021"/>
                </a:cubicBezTo>
                <a:cubicBezTo>
                  <a:pt x="33688" y="47695"/>
                  <a:pt x="34285" y="47424"/>
                  <a:pt x="34936" y="47234"/>
                </a:cubicBezTo>
                <a:cubicBezTo>
                  <a:pt x="35587" y="47072"/>
                  <a:pt x="36238" y="46909"/>
                  <a:pt x="36916" y="46827"/>
                </a:cubicBezTo>
                <a:cubicBezTo>
                  <a:pt x="37786" y="46723"/>
                  <a:pt x="38655" y="46674"/>
                  <a:pt x="39532" y="46674"/>
                </a:cubicBezTo>
                <a:cubicBezTo>
                  <a:pt x="40022" y="46674"/>
                  <a:pt x="40515" y="46690"/>
                  <a:pt x="41012" y="46719"/>
                </a:cubicBezTo>
                <a:cubicBezTo>
                  <a:pt x="43751" y="46882"/>
                  <a:pt x="46518" y="47343"/>
                  <a:pt x="49339" y="47478"/>
                </a:cubicBezTo>
                <a:cubicBezTo>
                  <a:pt x="49650" y="47499"/>
                  <a:pt x="49960" y="47508"/>
                  <a:pt x="50271" y="47508"/>
                </a:cubicBezTo>
                <a:cubicBezTo>
                  <a:pt x="50774" y="47508"/>
                  <a:pt x="51277" y="47485"/>
                  <a:pt x="51780" y="47451"/>
                </a:cubicBezTo>
                <a:cubicBezTo>
                  <a:pt x="52187" y="47424"/>
                  <a:pt x="52567" y="47370"/>
                  <a:pt x="52919" y="47343"/>
                </a:cubicBezTo>
                <a:lnTo>
                  <a:pt x="53868" y="47180"/>
                </a:lnTo>
                <a:cubicBezTo>
                  <a:pt x="55496" y="46882"/>
                  <a:pt x="57069" y="46285"/>
                  <a:pt x="58480" y="45471"/>
                </a:cubicBezTo>
                <a:cubicBezTo>
                  <a:pt x="60351" y="44413"/>
                  <a:pt x="61707" y="42650"/>
                  <a:pt x="62250" y="40589"/>
                </a:cubicBezTo>
                <a:cubicBezTo>
                  <a:pt x="62494" y="39640"/>
                  <a:pt x="62548" y="38636"/>
                  <a:pt x="62440" y="37660"/>
                </a:cubicBezTo>
                <a:cubicBezTo>
                  <a:pt x="62304" y="36710"/>
                  <a:pt x="62060" y="35761"/>
                  <a:pt x="61653" y="34866"/>
                </a:cubicBezTo>
                <a:cubicBezTo>
                  <a:pt x="61300" y="34052"/>
                  <a:pt x="60812" y="33266"/>
                  <a:pt x="60270" y="32560"/>
                </a:cubicBezTo>
                <a:cubicBezTo>
                  <a:pt x="59727" y="31909"/>
                  <a:pt x="59103" y="31313"/>
                  <a:pt x="58425" y="30797"/>
                </a:cubicBezTo>
                <a:cubicBezTo>
                  <a:pt x="56933" y="29712"/>
                  <a:pt x="55198" y="29007"/>
                  <a:pt x="53380" y="28682"/>
                </a:cubicBezTo>
                <a:cubicBezTo>
                  <a:pt x="52485" y="28532"/>
                  <a:pt x="51576" y="28458"/>
                  <a:pt x="50664" y="28458"/>
                </a:cubicBezTo>
                <a:cubicBezTo>
                  <a:pt x="49752" y="28458"/>
                  <a:pt x="48837" y="28532"/>
                  <a:pt x="47928" y="28682"/>
                </a:cubicBezTo>
                <a:cubicBezTo>
                  <a:pt x="46545" y="28926"/>
                  <a:pt x="45189" y="29278"/>
                  <a:pt x="43887" y="29767"/>
                </a:cubicBezTo>
                <a:cubicBezTo>
                  <a:pt x="43209" y="30038"/>
                  <a:pt x="42504" y="30363"/>
                  <a:pt x="41798" y="30716"/>
                </a:cubicBezTo>
                <a:lnTo>
                  <a:pt x="41853" y="30689"/>
                </a:lnTo>
                <a:lnTo>
                  <a:pt x="41853" y="30689"/>
                </a:lnTo>
                <a:cubicBezTo>
                  <a:pt x="40307" y="31448"/>
                  <a:pt x="38815" y="32289"/>
                  <a:pt x="37377" y="33211"/>
                </a:cubicBezTo>
                <a:cubicBezTo>
                  <a:pt x="35858" y="34188"/>
                  <a:pt x="34529" y="35083"/>
                  <a:pt x="32929" y="36222"/>
                </a:cubicBezTo>
                <a:cubicBezTo>
                  <a:pt x="31844" y="36981"/>
                  <a:pt x="30244" y="38066"/>
                  <a:pt x="28942" y="38934"/>
                </a:cubicBezTo>
                <a:lnTo>
                  <a:pt x="26392" y="40697"/>
                </a:lnTo>
                <a:lnTo>
                  <a:pt x="22432" y="43437"/>
                </a:lnTo>
                <a:cubicBezTo>
                  <a:pt x="21808" y="43898"/>
                  <a:pt x="21103" y="44224"/>
                  <a:pt x="20370" y="44441"/>
                </a:cubicBezTo>
                <a:cubicBezTo>
                  <a:pt x="20200" y="44478"/>
                  <a:pt x="20028" y="44497"/>
                  <a:pt x="19858" y="44497"/>
                </a:cubicBezTo>
                <a:cubicBezTo>
                  <a:pt x="19296" y="44497"/>
                  <a:pt x="18752" y="44293"/>
                  <a:pt x="18336" y="43898"/>
                </a:cubicBezTo>
                <a:cubicBezTo>
                  <a:pt x="18038" y="43627"/>
                  <a:pt x="17794" y="43301"/>
                  <a:pt x="17658" y="42922"/>
                </a:cubicBezTo>
                <a:cubicBezTo>
                  <a:pt x="17550" y="42732"/>
                  <a:pt x="17495" y="42542"/>
                  <a:pt x="17441" y="42352"/>
                </a:cubicBezTo>
                <a:cubicBezTo>
                  <a:pt x="17387" y="42135"/>
                  <a:pt x="17333" y="41945"/>
                  <a:pt x="17305" y="41728"/>
                </a:cubicBezTo>
                <a:cubicBezTo>
                  <a:pt x="17143" y="40887"/>
                  <a:pt x="17170" y="40046"/>
                  <a:pt x="17305" y="39206"/>
                </a:cubicBezTo>
                <a:cubicBezTo>
                  <a:pt x="17387" y="38772"/>
                  <a:pt x="17495" y="38365"/>
                  <a:pt x="17658" y="37958"/>
                </a:cubicBezTo>
                <a:lnTo>
                  <a:pt x="17875" y="37334"/>
                </a:lnTo>
                <a:lnTo>
                  <a:pt x="17984" y="37009"/>
                </a:lnTo>
                <a:cubicBezTo>
                  <a:pt x="18011" y="36900"/>
                  <a:pt x="18065" y="36792"/>
                  <a:pt x="18119" y="36710"/>
                </a:cubicBezTo>
                <a:cubicBezTo>
                  <a:pt x="18309" y="36303"/>
                  <a:pt x="18445" y="35869"/>
                  <a:pt x="18662" y="35490"/>
                </a:cubicBezTo>
                <a:lnTo>
                  <a:pt x="19313" y="34296"/>
                </a:lnTo>
                <a:cubicBezTo>
                  <a:pt x="19448" y="34052"/>
                  <a:pt x="19638" y="33754"/>
                  <a:pt x="19828" y="33455"/>
                </a:cubicBezTo>
                <a:cubicBezTo>
                  <a:pt x="19936" y="33293"/>
                  <a:pt x="20018" y="33130"/>
                  <a:pt x="20126" y="32994"/>
                </a:cubicBezTo>
                <a:lnTo>
                  <a:pt x="20452" y="32533"/>
                </a:lnTo>
                <a:lnTo>
                  <a:pt x="20994" y="31774"/>
                </a:lnTo>
                <a:lnTo>
                  <a:pt x="21591" y="31068"/>
                </a:lnTo>
                <a:cubicBezTo>
                  <a:pt x="21990" y="30563"/>
                  <a:pt x="22441" y="30084"/>
                  <a:pt x="22893" y="29631"/>
                </a:cubicBezTo>
                <a:lnTo>
                  <a:pt x="22893" y="29631"/>
                </a:lnTo>
                <a:lnTo>
                  <a:pt x="22947" y="29604"/>
                </a:lnTo>
                <a:cubicBezTo>
                  <a:pt x="24168" y="28410"/>
                  <a:pt x="25497" y="27325"/>
                  <a:pt x="26907" y="26349"/>
                </a:cubicBezTo>
                <a:lnTo>
                  <a:pt x="26907" y="26349"/>
                </a:lnTo>
                <a:lnTo>
                  <a:pt x="26880" y="26376"/>
                </a:lnTo>
                <a:lnTo>
                  <a:pt x="27558" y="25915"/>
                </a:lnTo>
                <a:lnTo>
                  <a:pt x="27504" y="25942"/>
                </a:lnTo>
                <a:cubicBezTo>
                  <a:pt x="27721" y="25806"/>
                  <a:pt x="27965" y="25644"/>
                  <a:pt x="28182" y="25508"/>
                </a:cubicBezTo>
                <a:lnTo>
                  <a:pt x="28182" y="25508"/>
                </a:lnTo>
                <a:lnTo>
                  <a:pt x="28128" y="25535"/>
                </a:lnTo>
                <a:lnTo>
                  <a:pt x="28779" y="25128"/>
                </a:lnTo>
                <a:lnTo>
                  <a:pt x="28752" y="25156"/>
                </a:lnTo>
                <a:cubicBezTo>
                  <a:pt x="29131" y="24911"/>
                  <a:pt x="29538" y="24694"/>
                  <a:pt x="29945" y="24450"/>
                </a:cubicBezTo>
                <a:cubicBezTo>
                  <a:pt x="30840" y="23989"/>
                  <a:pt x="32332" y="23284"/>
                  <a:pt x="33444" y="22823"/>
                </a:cubicBezTo>
                <a:lnTo>
                  <a:pt x="33444" y="22823"/>
                </a:lnTo>
                <a:lnTo>
                  <a:pt x="33390" y="22850"/>
                </a:lnTo>
                <a:cubicBezTo>
                  <a:pt x="34041" y="22579"/>
                  <a:pt x="34665" y="22335"/>
                  <a:pt x="35316" y="22118"/>
                </a:cubicBezTo>
                <a:cubicBezTo>
                  <a:pt x="35777" y="21982"/>
                  <a:pt x="36129" y="21874"/>
                  <a:pt x="36753" y="21684"/>
                </a:cubicBezTo>
                <a:cubicBezTo>
                  <a:pt x="38462" y="21087"/>
                  <a:pt x="40225" y="20626"/>
                  <a:pt x="41988" y="20273"/>
                </a:cubicBezTo>
                <a:lnTo>
                  <a:pt x="41961" y="20273"/>
                </a:lnTo>
                <a:cubicBezTo>
                  <a:pt x="43372" y="20002"/>
                  <a:pt x="44673" y="19758"/>
                  <a:pt x="46138" y="19487"/>
                </a:cubicBezTo>
                <a:cubicBezTo>
                  <a:pt x="47304" y="19297"/>
                  <a:pt x="48742" y="19080"/>
                  <a:pt x="50044" y="18890"/>
                </a:cubicBezTo>
                <a:lnTo>
                  <a:pt x="50121" y="18877"/>
                </a:lnTo>
                <a:lnTo>
                  <a:pt x="50121" y="18877"/>
                </a:lnTo>
                <a:lnTo>
                  <a:pt x="51102" y="18781"/>
                </a:lnTo>
                <a:cubicBezTo>
                  <a:pt x="52133" y="18646"/>
                  <a:pt x="53462" y="18456"/>
                  <a:pt x="53814" y="18402"/>
                </a:cubicBezTo>
                <a:cubicBezTo>
                  <a:pt x="55849" y="18185"/>
                  <a:pt x="57774" y="17859"/>
                  <a:pt x="59727" y="17561"/>
                </a:cubicBezTo>
                <a:lnTo>
                  <a:pt x="59998" y="17561"/>
                </a:lnTo>
                <a:cubicBezTo>
                  <a:pt x="60859" y="17434"/>
                  <a:pt x="61720" y="17213"/>
                  <a:pt x="62537" y="16919"/>
                </a:cubicBezTo>
                <a:lnTo>
                  <a:pt x="62537" y="16919"/>
                </a:lnTo>
                <a:lnTo>
                  <a:pt x="62684" y="16883"/>
                </a:lnTo>
                <a:lnTo>
                  <a:pt x="63308" y="16693"/>
                </a:lnTo>
                <a:lnTo>
                  <a:pt x="63714" y="16530"/>
                </a:lnTo>
                <a:cubicBezTo>
                  <a:pt x="63959" y="16449"/>
                  <a:pt x="63742" y="16557"/>
                  <a:pt x="64148" y="16395"/>
                </a:cubicBezTo>
                <a:cubicBezTo>
                  <a:pt x="64664" y="16178"/>
                  <a:pt x="65179" y="15906"/>
                  <a:pt x="65640" y="15635"/>
                </a:cubicBezTo>
                <a:cubicBezTo>
                  <a:pt x="65855" y="15485"/>
                  <a:pt x="65951" y="15436"/>
                  <a:pt x="65995" y="15436"/>
                </a:cubicBezTo>
                <a:cubicBezTo>
                  <a:pt x="66006" y="15436"/>
                  <a:pt x="66014" y="15440"/>
                  <a:pt x="66020" y="15445"/>
                </a:cubicBezTo>
                <a:cubicBezTo>
                  <a:pt x="66590" y="14984"/>
                  <a:pt x="67078" y="14442"/>
                  <a:pt x="67512" y="13845"/>
                </a:cubicBezTo>
                <a:lnTo>
                  <a:pt x="67729" y="13465"/>
                </a:lnTo>
                <a:cubicBezTo>
                  <a:pt x="67810" y="13357"/>
                  <a:pt x="67837" y="13248"/>
                  <a:pt x="67892" y="13140"/>
                </a:cubicBezTo>
                <a:cubicBezTo>
                  <a:pt x="67946" y="13004"/>
                  <a:pt x="68000" y="12868"/>
                  <a:pt x="68027" y="12760"/>
                </a:cubicBezTo>
                <a:lnTo>
                  <a:pt x="68027" y="12706"/>
                </a:lnTo>
                <a:cubicBezTo>
                  <a:pt x="67892" y="13031"/>
                  <a:pt x="67702" y="13357"/>
                  <a:pt x="67512" y="13628"/>
                </a:cubicBezTo>
                <a:lnTo>
                  <a:pt x="67322" y="13899"/>
                </a:lnTo>
                <a:lnTo>
                  <a:pt x="67186" y="14062"/>
                </a:lnTo>
                <a:cubicBezTo>
                  <a:pt x="67129" y="14119"/>
                  <a:pt x="67101" y="14142"/>
                  <a:pt x="67093" y="14142"/>
                </a:cubicBezTo>
                <a:cubicBezTo>
                  <a:pt x="67083" y="14142"/>
                  <a:pt x="67112" y="14098"/>
                  <a:pt x="67159" y="14035"/>
                </a:cubicBezTo>
                <a:cubicBezTo>
                  <a:pt x="67512" y="13574"/>
                  <a:pt x="67783" y="13058"/>
                  <a:pt x="68000" y="12543"/>
                </a:cubicBezTo>
                <a:cubicBezTo>
                  <a:pt x="68163" y="12136"/>
                  <a:pt x="68271" y="11702"/>
                  <a:pt x="68325" y="11268"/>
                </a:cubicBezTo>
                <a:cubicBezTo>
                  <a:pt x="68431" y="10743"/>
                  <a:pt x="68459" y="10192"/>
                  <a:pt x="68461" y="9640"/>
                </a:cubicBezTo>
                <a:lnTo>
                  <a:pt x="68461" y="9640"/>
                </a:lnTo>
                <a:cubicBezTo>
                  <a:pt x="68461" y="9640"/>
                  <a:pt x="68461" y="9640"/>
                  <a:pt x="68461" y="9641"/>
                </a:cubicBezTo>
                <a:lnTo>
                  <a:pt x="68461" y="9586"/>
                </a:lnTo>
                <a:cubicBezTo>
                  <a:pt x="68461" y="9604"/>
                  <a:pt x="68461" y="9622"/>
                  <a:pt x="68461" y="9640"/>
                </a:cubicBezTo>
                <a:lnTo>
                  <a:pt x="68461" y="9640"/>
                </a:lnTo>
                <a:cubicBezTo>
                  <a:pt x="68407" y="9206"/>
                  <a:pt x="68325" y="8800"/>
                  <a:pt x="68190" y="8366"/>
                </a:cubicBezTo>
                <a:cubicBezTo>
                  <a:pt x="67973" y="7525"/>
                  <a:pt x="67647" y="6738"/>
                  <a:pt x="67186" y="6006"/>
                </a:cubicBezTo>
                <a:cubicBezTo>
                  <a:pt x="66698" y="5220"/>
                  <a:pt x="66074" y="4541"/>
                  <a:pt x="65396" y="3918"/>
                </a:cubicBezTo>
                <a:cubicBezTo>
                  <a:pt x="65071" y="3619"/>
                  <a:pt x="64718" y="3294"/>
                  <a:pt x="64365" y="3022"/>
                </a:cubicBezTo>
                <a:cubicBezTo>
                  <a:pt x="63702" y="2606"/>
                  <a:pt x="63499" y="2483"/>
                  <a:pt x="63486" y="2483"/>
                </a:cubicBezTo>
                <a:lnTo>
                  <a:pt x="63486" y="2483"/>
                </a:lnTo>
                <a:cubicBezTo>
                  <a:pt x="63469" y="2483"/>
                  <a:pt x="63835" y="2730"/>
                  <a:pt x="63815" y="2730"/>
                </a:cubicBezTo>
                <a:cubicBezTo>
                  <a:pt x="63809" y="2730"/>
                  <a:pt x="63765" y="2706"/>
                  <a:pt x="63660" y="2643"/>
                </a:cubicBezTo>
                <a:cubicBezTo>
                  <a:pt x="62856" y="2160"/>
                  <a:pt x="62024" y="1757"/>
                  <a:pt x="61140" y="1433"/>
                </a:cubicBezTo>
                <a:lnTo>
                  <a:pt x="61140" y="1433"/>
                </a:lnTo>
                <a:lnTo>
                  <a:pt x="61002" y="1341"/>
                </a:lnTo>
                <a:cubicBezTo>
                  <a:pt x="60487" y="1151"/>
                  <a:pt x="59944" y="1015"/>
                  <a:pt x="59429" y="907"/>
                </a:cubicBezTo>
                <a:cubicBezTo>
                  <a:pt x="59212" y="853"/>
                  <a:pt x="58941" y="771"/>
                  <a:pt x="58534" y="690"/>
                </a:cubicBezTo>
                <a:cubicBezTo>
                  <a:pt x="58154" y="608"/>
                  <a:pt x="57639" y="473"/>
                  <a:pt x="56879" y="364"/>
                </a:cubicBezTo>
                <a:lnTo>
                  <a:pt x="56879" y="364"/>
                </a:lnTo>
                <a:lnTo>
                  <a:pt x="57639" y="473"/>
                </a:lnTo>
                <a:lnTo>
                  <a:pt x="58154" y="581"/>
                </a:lnTo>
                <a:cubicBezTo>
                  <a:pt x="58452" y="636"/>
                  <a:pt x="58642" y="690"/>
                  <a:pt x="58751" y="690"/>
                </a:cubicBezTo>
                <a:cubicBezTo>
                  <a:pt x="58791" y="703"/>
                  <a:pt x="58832" y="710"/>
                  <a:pt x="58873" y="710"/>
                </a:cubicBezTo>
                <a:cubicBezTo>
                  <a:pt x="58914" y="710"/>
                  <a:pt x="58954" y="703"/>
                  <a:pt x="58995" y="690"/>
                </a:cubicBezTo>
                <a:lnTo>
                  <a:pt x="59049" y="690"/>
                </a:lnTo>
                <a:cubicBezTo>
                  <a:pt x="58751" y="608"/>
                  <a:pt x="58344" y="554"/>
                  <a:pt x="58154" y="527"/>
                </a:cubicBezTo>
                <a:cubicBezTo>
                  <a:pt x="57883" y="473"/>
                  <a:pt x="57720" y="446"/>
                  <a:pt x="57503" y="419"/>
                </a:cubicBezTo>
                <a:lnTo>
                  <a:pt x="57557" y="419"/>
                </a:lnTo>
                <a:cubicBezTo>
                  <a:pt x="56933" y="337"/>
                  <a:pt x="56337" y="229"/>
                  <a:pt x="55713" y="174"/>
                </a:cubicBezTo>
                <a:cubicBezTo>
                  <a:pt x="55415" y="147"/>
                  <a:pt x="55116" y="120"/>
                  <a:pt x="54791" y="93"/>
                </a:cubicBezTo>
                <a:lnTo>
                  <a:pt x="53841" y="39"/>
                </a:lnTo>
                <a:cubicBezTo>
                  <a:pt x="53485" y="13"/>
                  <a:pt x="53128" y="1"/>
                  <a:pt x="52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64403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375"/>
        <p:cNvGrpSpPr/>
        <p:nvPr/>
      </p:nvGrpSpPr>
      <p:grpSpPr>
        <a:xfrm>
          <a:off x="0" y="0"/>
          <a:ext cx="0" cy="0"/>
          <a:chOff x="0" y="0"/>
          <a:chExt cx="0" cy="0"/>
        </a:xfrm>
      </p:grpSpPr>
      <p:sp>
        <p:nvSpPr>
          <p:cNvPr id="1376" name="Google Shape;1376;p29"/>
          <p:cNvSpPr txBox="1">
            <a:spLocks noGrp="1"/>
          </p:cNvSpPr>
          <p:nvPr>
            <p:ph type="title"/>
          </p:nvPr>
        </p:nvSpPr>
        <p:spPr>
          <a:xfrm>
            <a:off x="720000" y="540000"/>
            <a:ext cx="3775800" cy="11271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Merriweather"/>
              <a:buNone/>
              <a:defRPr sz="3000">
                <a:latin typeface="Merriweather"/>
                <a:ea typeface="Merriweather"/>
                <a:cs typeface="Merriweather"/>
                <a:sym typeface="Merriweathe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77" name="Google Shape;1377;p29"/>
          <p:cNvSpPr/>
          <p:nvPr/>
        </p:nvSpPr>
        <p:spPr>
          <a:xfrm rot="6576580">
            <a:off x="-886522" y="3724954"/>
            <a:ext cx="1804102" cy="1891995"/>
          </a:xfrm>
          <a:custGeom>
            <a:avLst/>
            <a:gdLst/>
            <a:ahLst/>
            <a:cxnLst/>
            <a:rect l="l" t="t" r="r" b="b"/>
            <a:pathLst>
              <a:path w="104663" h="109762" extrusionOk="0">
                <a:moveTo>
                  <a:pt x="61492" y="0"/>
                </a:moveTo>
                <a:cubicBezTo>
                  <a:pt x="50465" y="0"/>
                  <a:pt x="40621" y="9146"/>
                  <a:pt x="32052" y="15324"/>
                </a:cubicBezTo>
                <a:cubicBezTo>
                  <a:pt x="19882" y="24104"/>
                  <a:pt x="10169" y="35842"/>
                  <a:pt x="3800" y="49422"/>
                </a:cubicBezTo>
                <a:cubicBezTo>
                  <a:pt x="1639" y="54040"/>
                  <a:pt x="1" y="59795"/>
                  <a:pt x="2913" y="63981"/>
                </a:cubicBezTo>
                <a:cubicBezTo>
                  <a:pt x="5239" y="67321"/>
                  <a:pt x="9616" y="68315"/>
                  <a:pt x="13780" y="68315"/>
                </a:cubicBezTo>
                <a:cubicBezTo>
                  <a:pt x="14380" y="68315"/>
                  <a:pt x="14976" y="68295"/>
                  <a:pt x="15560" y="68257"/>
                </a:cubicBezTo>
                <a:cubicBezTo>
                  <a:pt x="18177" y="68104"/>
                  <a:pt x="20852" y="67736"/>
                  <a:pt x="23463" y="67736"/>
                </a:cubicBezTo>
                <a:cubicBezTo>
                  <a:pt x="25504" y="67736"/>
                  <a:pt x="27507" y="67961"/>
                  <a:pt x="29413" y="68690"/>
                </a:cubicBezTo>
                <a:cubicBezTo>
                  <a:pt x="35510" y="71055"/>
                  <a:pt x="38626" y="77789"/>
                  <a:pt x="40287" y="84112"/>
                </a:cubicBezTo>
                <a:cubicBezTo>
                  <a:pt x="41925" y="90413"/>
                  <a:pt x="42857" y="97260"/>
                  <a:pt x="46883" y="102401"/>
                </a:cubicBezTo>
                <a:cubicBezTo>
                  <a:pt x="50905" y="107554"/>
                  <a:pt x="57119" y="109761"/>
                  <a:pt x="63668" y="109761"/>
                </a:cubicBezTo>
                <a:cubicBezTo>
                  <a:pt x="69898" y="109761"/>
                  <a:pt x="76430" y="107763"/>
                  <a:pt x="81664" y="104403"/>
                </a:cubicBezTo>
                <a:cubicBezTo>
                  <a:pt x="95882" y="95236"/>
                  <a:pt x="104139" y="78198"/>
                  <a:pt x="104412" y="61274"/>
                </a:cubicBezTo>
                <a:cubicBezTo>
                  <a:pt x="104662" y="44327"/>
                  <a:pt x="97588" y="27767"/>
                  <a:pt x="86623" y="14846"/>
                </a:cubicBezTo>
                <a:cubicBezTo>
                  <a:pt x="81164" y="8431"/>
                  <a:pt x="74431" y="2608"/>
                  <a:pt x="66242" y="584"/>
                </a:cubicBezTo>
                <a:cubicBezTo>
                  <a:pt x="64635" y="183"/>
                  <a:pt x="63051" y="0"/>
                  <a:pt x="614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9"/>
          <p:cNvSpPr/>
          <p:nvPr/>
        </p:nvSpPr>
        <p:spPr>
          <a:xfrm rot="8813487">
            <a:off x="6984624" y="-1077676"/>
            <a:ext cx="2469629" cy="2862217"/>
          </a:xfrm>
          <a:custGeom>
            <a:avLst/>
            <a:gdLst/>
            <a:ahLst/>
            <a:cxnLst/>
            <a:rect l="l" t="t" r="r" b="b"/>
            <a:pathLst>
              <a:path w="132415" h="153493" extrusionOk="0">
                <a:moveTo>
                  <a:pt x="65330" y="1"/>
                </a:moveTo>
                <a:cubicBezTo>
                  <a:pt x="60091" y="1"/>
                  <a:pt x="54855" y="737"/>
                  <a:pt x="49841" y="2215"/>
                </a:cubicBezTo>
                <a:cubicBezTo>
                  <a:pt x="32507" y="7333"/>
                  <a:pt x="20815" y="24531"/>
                  <a:pt x="2753" y="27237"/>
                </a:cubicBezTo>
                <a:cubicBezTo>
                  <a:pt x="2685" y="27195"/>
                  <a:pt x="2609" y="27174"/>
                  <a:pt x="2536" y="27174"/>
                </a:cubicBezTo>
                <a:cubicBezTo>
                  <a:pt x="2416" y="27174"/>
                  <a:pt x="2301" y="27229"/>
                  <a:pt x="2230" y="27328"/>
                </a:cubicBezTo>
                <a:cubicBezTo>
                  <a:pt x="1661" y="27465"/>
                  <a:pt x="1320" y="27988"/>
                  <a:pt x="1411" y="28534"/>
                </a:cubicBezTo>
                <a:cubicBezTo>
                  <a:pt x="183" y="30923"/>
                  <a:pt x="274" y="34153"/>
                  <a:pt x="137" y="36700"/>
                </a:cubicBezTo>
                <a:cubicBezTo>
                  <a:pt x="1" y="40386"/>
                  <a:pt x="206" y="44093"/>
                  <a:pt x="774" y="47733"/>
                </a:cubicBezTo>
                <a:cubicBezTo>
                  <a:pt x="774" y="47847"/>
                  <a:pt x="820" y="47938"/>
                  <a:pt x="865" y="48051"/>
                </a:cubicBezTo>
                <a:cubicBezTo>
                  <a:pt x="865" y="48727"/>
                  <a:pt x="1499" y="49293"/>
                  <a:pt x="2133" y="49293"/>
                </a:cubicBezTo>
                <a:cubicBezTo>
                  <a:pt x="2460" y="49293"/>
                  <a:pt x="2786" y="49143"/>
                  <a:pt x="3026" y="48779"/>
                </a:cubicBezTo>
                <a:cubicBezTo>
                  <a:pt x="14302" y="31159"/>
                  <a:pt x="34018" y="21045"/>
                  <a:pt x="53956" y="21045"/>
                </a:cubicBezTo>
                <a:cubicBezTo>
                  <a:pt x="64829" y="21045"/>
                  <a:pt x="75768" y="24053"/>
                  <a:pt x="85440" y="30490"/>
                </a:cubicBezTo>
                <a:cubicBezTo>
                  <a:pt x="99134" y="39589"/>
                  <a:pt x="106323" y="53738"/>
                  <a:pt x="105481" y="70162"/>
                </a:cubicBezTo>
                <a:cubicBezTo>
                  <a:pt x="104594" y="87018"/>
                  <a:pt x="97451" y="102941"/>
                  <a:pt x="97519" y="119888"/>
                </a:cubicBezTo>
                <a:cubicBezTo>
                  <a:pt x="97565" y="133013"/>
                  <a:pt x="103115" y="148823"/>
                  <a:pt x="116673" y="153463"/>
                </a:cubicBezTo>
                <a:cubicBezTo>
                  <a:pt x="116745" y="153483"/>
                  <a:pt x="116817" y="153492"/>
                  <a:pt x="116888" y="153492"/>
                </a:cubicBezTo>
                <a:cubicBezTo>
                  <a:pt x="117313" y="153492"/>
                  <a:pt x="117703" y="153161"/>
                  <a:pt x="117742" y="152713"/>
                </a:cubicBezTo>
                <a:lnTo>
                  <a:pt x="125817" y="149346"/>
                </a:lnTo>
                <a:cubicBezTo>
                  <a:pt x="127319" y="148709"/>
                  <a:pt x="129389" y="148231"/>
                  <a:pt x="130844" y="147231"/>
                </a:cubicBezTo>
                <a:cubicBezTo>
                  <a:pt x="131208" y="147208"/>
                  <a:pt x="131504" y="146958"/>
                  <a:pt x="131618" y="146616"/>
                </a:cubicBezTo>
                <a:cubicBezTo>
                  <a:pt x="131868" y="146366"/>
                  <a:pt x="132096" y="146070"/>
                  <a:pt x="132255" y="145775"/>
                </a:cubicBezTo>
                <a:cubicBezTo>
                  <a:pt x="132414" y="145547"/>
                  <a:pt x="132323" y="145229"/>
                  <a:pt x="132050" y="145138"/>
                </a:cubicBezTo>
                <a:cubicBezTo>
                  <a:pt x="131686" y="145016"/>
                  <a:pt x="131302" y="144966"/>
                  <a:pt x="130911" y="144966"/>
                </a:cubicBezTo>
                <a:cubicBezTo>
                  <a:pt x="130716" y="144966"/>
                  <a:pt x="130518" y="144979"/>
                  <a:pt x="130321" y="145001"/>
                </a:cubicBezTo>
                <a:cubicBezTo>
                  <a:pt x="116855" y="133923"/>
                  <a:pt x="108256" y="118864"/>
                  <a:pt x="109758" y="100871"/>
                </a:cubicBezTo>
                <a:cubicBezTo>
                  <a:pt x="111282" y="82309"/>
                  <a:pt x="121086" y="64976"/>
                  <a:pt x="118311" y="46004"/>
                </a:cubicBezTo>
                <a:cubicBezTo>
                  <a:pt x="116150" y="31241"/>
                  <a:pt x="107710" y="17479"/>
                  <a:pt x="95404" y="9039"/>
                </a:cubicBezTo>
                <a:cubicBezTo>
                  <a:pt x="86609" y="3034"/>
                  <a:pt x="75967" y="1"/>
                  <a:pt x="65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9" name="Google Shape;1379;p29"/>
          <p:cNvGrpSpPr/>
          <p:nvPr/>
        </p:nvGrpSpPr>
        <p:grpSpPr>
          <a:xfrm rot="-1943842">
            <a:off x="7601272" y="-754798"/>
            <a:ext cx="1934764" cy="1711734"/>
            <a:chOff x="1749700" y="889800"/>
            <a:chExt cx="4276500" cy="3783525"/>
          </a:xfrm>
        </p:grpSpPr>
        <p:sp>
          <p:nvSpPr>
            <p:cNvPr id="1380" name="Google Shape;1380;p29"/>
            <p:cNvSpPr/>
            <p:nvPr/>
          </p:nvSpPr>
          <p:spPr>
            <a:xfrm>
              <a:off x="2226200" y="889800"/>
              <a:ext cx="183125" cy="226500"/>
            </a:xfrm>
            <a:custGeom>
              <a:avLst/>
              <a:gdLst/>
              <a:ahLst/>
              <a:cxnLst/>
              <a:rect l="l" t="t" r="r" b="b"/>
              <a:pathLst>
                <a:path w="7325" h="9060" extrusionOk="0">
                  <a:moveTo>
                    <a:pt x="3299" y="1"/>
                  </a:moveTo>
                  <a:cubicBezTo>
                    <a:pt x="2841" y="1"/>
                    <a:pt x="2390" y="173"/>
                    <a:pt x="2047" y="502"/>
                  </a:cubicBezTo>
                  <a:cubicBezTo>
                    <a:pt x="1753" y="835"/>
                    <a:pt x="1510" y="1203"/>
                    <a:pt x="1317" y="1604"/>
                  </a:cubicBezTo>
                  <a:lnTo>
                    <a:pt x="1317" y="1604"/>
                  </a:lnTo>
                  <a:cubicBezTo>
                    <a:pt x="1359" y="1507"/>
                    <a:pt x="1373" y="1467"/>
                    <a:pt x="1366" y="1467"/>
                  </a:cubicBezTo>
                  <a:cubicBezTo>
                    <a:pt x="1336" y="1467"/>
                    <a:pt x="865" y="2344"/>
                    <a:pt x="796" y="2481"/>
                  </a:cubicBezTo>
                  <a:cubicBezTo>
                    <a:pt x="0" y="3937"/>
                    <a:pt x="137" y="5234"/>
                    <a:pt x="728" y="6689"/>
                  </a:cubicBezTo>
                  <a:cubicBezTo>
                    <a:pt x="1345" y="8277"/>
                    <a:pt x="2705" y="9059"/>
                    <a:pt x="4024" y="9059"/>
                  </a:cubicBezTo>
                  <a:cubicBezTo>
                    <a:pt x="5577" y="9059"/>
                    <a:pt x="7074" y="7976"/>
                    <a:pt x="7234" y="5848"/>
                  </a:cubicBezTo>
                  <a:cubicBezTo>
                    <a:pt x="7325" y="4255"/>
                    <a:pt x="7097" y="2982"/>
                    <a:pt x="5960" y="1776"/>
                  </a:cubicBezTo>
                  <a:cubicBezTo>
                    <a:pt x="5664" y="1503"/>
                    <a:pt x="5346" y="1230"/>
                    <a:pt x="5027" y="980"/>
                  </a:cubicBezTo>
                  <a:cubicBezTo>
                    <a:pt x="4777" y="684"/>
                    <a:pt x="4504" y="434"/>
                    <a:pt x="4186" y="229"/>
                  </a:cubicBezTo>
                  <a:cubicBezTo>
                    <a:pt x="3906" y="76"/>
                    <a:pt x="3601" y="1"/>
                    <a:pt x="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9"/>
            <p:cNvSpPr/>
            <p:nvPr/>
          </p:nvSpPr>
          <p:spPr>
            <a:xfrm>
              <a:off x="2327350" y="1533200"/>
              <a:ext cx="283725" cy="185850"/>
            </a:xfrm>
            <a:custGeom>
              <a:avLst/>
              <a:gdLst/>
              <a:ahLst/>
              <a:cxnLst/>
              <a:rect l="l" t="t" r="r" b="b"/>
              <a:pathLst>
                <a:path w="11349" h="7434" extrusionOk="0">
                  <a:moveTo>
                    <a:pt x="6546" y="1"/>
                  </a:moveTo>
                  <a:cubicBezTo>
                    <a:pt x="6377" y="1"/>
                    <a:pt x="6205" y="13"/>
                    <a:pt x="6031" y="39"/>
                  </a:cubicBezTo>
                  <a:cubicBezTo>
                    <a:pt x="4030" y="334"/>
                    <a:pt x="2392" y="2040"/>
                    <a:pt x="1163" y="3542"/>
                  </a:cubicBezTo>
                  <a:cubicBezTo>
                    <a:pt x="1" y="4928"/>
                    <a:pt x="618" y="7434"/>
                    <a:pt x="2647" y="7434"/>
                  </a:cubicBezTo>
                  <a:cubicBezTo>
                    <a:pt x="2683" y="7434"/>
                    <a:pt x="2719" y="7433"/>
                    <a:pt x="2756" y="7432"/>
                  </a:cubicBezTo>
                  <a:cubicBezTo>
                    <a:pt x="5008" y="7318"/>
                    <a:pt x="7419" y="7022"/>
                    <a:pt x="9080" y="5361"/>
                  </a:cubicBezTo>
                  <a:cubicBezTo>
                    <a:pt x="11348" y="3114"/>
                    <a:pt x="9247" y="1"/>
                    <a:pt x="6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9"/>
            <p:cNvSpPr/>
            <p:nvPr/>
          </p:nvSpPr>
          <p:spPr>
            <a:xfrm>
              <a:off x="2677400" y="1195275"/>
              <a:ext cx="265350" cy="220825"/>
            </a:xfrm>
            <a:custGeom>
              <a:avLst/>
              <a:gdLst/>
              <a:ahLst/>
              <a:cxnLst/>
              <a:rect l="l" t="t" r="r" b="b"/>
              <a:pathLst>
                <a:path w="10614" h="8833" extrusionOk="0">
                  <a:moveTo>
                    <a:pt x="5747" y="0"/>
                  </a:moveTo>
                  <a:cubicBezTo>
                    <a:pt x="5142" y="0"/>
                    <a:pt x="4503" y="134"/>
                    <a:pt x="3858" y="430"/>
                  </a:cubicBezTo>
                  <a:cubicBezTo>
                    <a:pt x="2493" y="1067"/>
                    <a:pt x="1765" y="2045"/>
                    <a:pt x="1219" y="3387"/>
                  </a:cubicBezTo>
                  <a:cubicBezTo>
                    <a:pt x="0" y="6257"/>
                    <a:pt x="1858" y="8832"/>
                    <a:pt x="4511" y="8832"/>
                  </a:cubicBezTo>
                  <a:cubicBezTo>
                    <a:pt x="5076" y="8832"/>
                    <a:pt x="5677" y="8716"/>
                    <a:pt x="6292" y="8460"/>
                  </a:cubicBezTo>
                  <a:cubicBezTo>
                    <a:pt x="7634" y="7891"/>
                    <a:pt x="8612" y="7164"/>
                    <a:pt x="9249" y="5821"/>
                  </a:cubicBezTo>
                  <a:cubicBezTo>
                    <a:pt x="10614" y="2849"/>
                    <a:pt x="8538" y="0"/>
                    <a:pt x="5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9"/>
            <p:cNvSpPr/>
            <p:nvPr/>
          </p:nvSpPr>
          <p:spPr>
            <a:xfrm>
              <a:off x="1795700" y="1310500"/>
              <a:ext cx="278100" cy="217600"/>
            </a:xfrm>
            <a:custGeom>
              <a:avLst/>
              <a:gdLst/>
              <a:ahLst/>
              <a:cxnLst/>
              <a:rect l="l" t="t" r="r" b="b"/>
              <a:pathLst>
                <a:path w="11124" h="8704" extrusionOk="0">
                  <a:moveTo>
                    <a:pt x="5323" y="1"/>
                  </a:moveTo>
                  <a:cubicBezTo>
                    <a:pt x="4021" y="1"/>
                    <a:pt x="2717" y="518"/>
                    <a:pt x="1524" y="1554"/>
                  </a:cubicBezTo>
                  <a:cubicBezTo>
                    <a:pt x="410" y="2509"/>
                    <a:pt x="0" y="4807"/>
                    <a:pt x="910" y="6058"/>
                  </a:cubicBezTo>
                  <a:cubicBezTo>
                    <a:pt x="2137" y="7723"/>
                    <a:pt x="3746" y="8703"/>
                    <a:pt x="5530" y="8703"/>
                  </a:cubicBezTo>
                  <a:cubicBezTo>
                    <a:pt x="6426" y="8703"/>
                    <a:pt x="7367" y="8456"/>
                    <a:pt x="8326" y="7923"/>
                  </a:cubicBezTo>
                  <a:cubicBezTo>
                    <a:pt x="10510" y="6717"/>
                    <a:pt x="11124" y="3351"/>
                    <a:pt x="9190" y="1622"/>
                  </a:cubicBezTo>
                  <a:cubicBezTo>
                    <a:pt x="7983" y="541"/>
                    <a:pt x="6654" y="1"/>
                    <a:pt x="5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9"/>
            <p:cNvSpPr/>
            <p:nvPr/>
          </p:nvSpPr>
          <p:spPr>
            <a:xfrm>
              <a:off x="2706175" y="2238800"/>
              <a:ext cx="236600" cy="344700"/>
            </a:xfrm>
            <a:custGeom>
              <a:avLst/>
              <a:gdLst/>
              <a:ahLst/>
              <a:cxnLst/>
              <a:rect l="l" t="t" r="r" b="b"/>
              <a:pathLst>
                <a:path w="9464" h="13788" extrusionOk="0">
                  <a:moveTo>
                    <a:pt x="4399" y="1"/>
                  </a:moveTo>
                  <a:cubicBezTo>
                    <a:pt x="3113" y="1"/>
                    <a:pt x="1775" y="902"/>
                    <a:pt x="1524" y="2433"/>
                  </a:cubicBezTo>
                  <a:cubicBezTo>
                    <a:pt x="0" y="5253"/>
                    <a:pt x="0" y="9371"/>
                    <a:pt x="1661" y="11964"/>
                  </a:cubicBezTo>
                  <a:cubicBezTo>
                    <a:pt x="2447" y="13225"/>
                    <a:pt x="3581" y="13787"/>
                    <a:pt x="4714" y="13787"/>
                  </a:cubicBezTo>
                  <a:cubicBezTo>
                    <a:pt x="6238" y="13787"/>
                    <a:pt x="7761" y="12772"/>
                    <a:pt x="8439" y="11077"/>
                  </a:cubicBezTo>
                  <a:cubicBezTo>
                    <a:pt x="9463" y="8529"/>
                    <a:pt x="8758" y="4207"/>
                    <a:pt x="6824" y="1932"/>
                  </a:cubicBezTo>
                  <a:cubicBezTo>
                    <a:pt x="6457" y="596"/>
                    <a:pt x="544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a:off x="2003275" y="2384950"/>
              <a:ext cx="313925" cy="216875"/>
            </a:xfrm>
            <a:custGeom>
              <a:avLst/>
              <a:gdLst/>
              <a:ahLst/>
              <a:cxnLst/>
              <a:rect l="l" t="t" r="r" b="b"/>
              <a:pathLst>
                <a:path w="12557" h="8675" extrusionOk="0">
                  <a:moveTo>
                    <a:pt x="8629" y="0"/>
                  </a:moveTo>
                  <a:cubicBezTo>
                    <a:pt x="8514" y="0"/>
                    <a:pt x="8398" y="7"/>
                    <a:pt x="8280" y="22"/>
                  </a:cubicBezTo>
                  <a:cubicBezTo>
                    <a:pt x="5937" y="295"/>
                    <a:pt x="3776" y="749"/>
                    <a:pt x="2002" y="2456"/>
                  </a:cubicBezTo>
                  <a:cubicBezTo>
                    <a:pt x="0" y="4389"/>
                    <a:pt x="1115" y="7574"/>
                    <a:pt x="3594" y="8370"/>
                  </a:cubicBezTo>
                  <a:cubicBezTo>
                    <a:pt x="4282" y="8583"/>
                    <a:pt x="4978" y="8675"/>
                    <a:pt x="5672" y="8675"/>
                  </a:cubicBezTo>
                  <a:cubicBezTo>
                    <a:pt x="6908" y="8675"/>
                    <a:pt x="8139" y="8383"/>
                    <a:pt x="9304" y="7960"/>
                  </a:cubicBezTo>
                  <a:cubicBezTo>
                    <a:pt x="11215" y="7301"/>
                    <a:pt x="12557" y="5640"/>
                    <a:pt x="12261" y="3547"/>
                  </a:cubicBezTo>
                  <a:cubicBezTo>
                    <a:pt x="12025" y="1855"/>
                    <a:pt x="10498" y="0"/>
                    <a:pt x="8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9"/>
            <p:cNvSpPr/>
            <p:nvPr/>
          </p:nvSpPr>
          <p:spPr>
            <a:xfrm>
              <a:off x="1749700" y="1859925"/>
              <a:ext cx="205825" cy="179750"/>
            </a:xfrm>
            <a:custGeom>
              <a:avLst/>
              <a:gdLst/>
              <a:ahLst/>
              <a:cxnLst/>
              <a:rect l="l" t="t" r="r" b="b"/>
              <a:pathLst>
                <a:path w="8233" h="7190" extrusionOk="0">
                  <a:moveTo>
                    <a:pt x="4008" y="0"/>
                  </a:moveTo>
                  <a:cubicBezTo>
                    <a:pt x="1924" y="0"/>
                    <a:pt x="0" y="1624"/>
                    <a:pt x="339" y="4030"/>
                  </a:cubicBezTo>
                  <a:cubicBezTo>
                    <a:pt x="611" y="5922"/>
                    <a:pt x="2314" y="7190"/>
                    <a:pt x="4046" y="7190"/>
                  </a:cubicBezTo>
                  <a:cubicBezTo>
                    <a:pt x="4917" y="7190"/>
                    <a:pt x="5796" y="6869"/>
                    <a:pt x="6504" y="6146"/>
                  </a:cubicBezTo>
                  <a:lnTo>
                    <a:pt x="6799" y="5827"/>
                  </a:lnTo>
                  <a:cubicBezTo>
                    <a:pt x="8232" y="4371"/>
                    <a:pt x="8096" y="1528"/>
                    <a:pt x="6094" y="573"/>
                  </a:cubicBezTo>
                  <a:lnTo>
                    <a:pt x="5730" y="391"/>
                  </a:lnTo>
                  <a:cubicBezTo>
                    <a:pt x="5173" y="125"/>
                    <a:pt x="4585" y="0"/>
                    <a:pt x="4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9"/>
            <p:cNvSpPr/>
            <p:nvPr/>
          </p:nvSpPr>
          <p:spPr>
            <a:xfrm>
              <a:off x="2389975" y="2023950"/>
              <a:ext cx="197925" cy="153525"/>
            </a:xfrm>
            <a:custGeom>
              <a:avLst/>
              <a:gdLst/>
              <a:ahLst/>
              <a:cxnLst/>
              <a:rect l="l" t="t" r="r" b="b"/>
              <a:pathLst>
                <a:path w="7917" h="6141" extrusionOk="0">
                  <a:moveTo>
                    <a:pt x="3454" y="1"/>
                  </a:moveTo>
                  <a:cubicBezTo>
                    <a:pt x="3076" y="1"/>
                    <a:pt x="2699" y="30"/>
                    <a:pt x="2321" y="85"/>
                  </a:cubicBezTo>
                  <a:cubicBezTo>
                    <a:pt x="728" y="313"/>
                    <a:pt x="0" y="2474"/>
                    <a:pt x="774" y="3725"/>
                  </a:cubicBezTo>
                  <a:cubicBezTo>
                    <a:pt x="1138" y="4339"/>
                    <a:pt x="1616" y="4862"/>
                    <a:pt x="2184" y="5294"/>
                  </a:cubicBezTo>
                  <a:cubicBezTo>
                    <a:pt x="2853" y="5842"/>
                    <a:pt x="3672" y="6141"/>
                    <a:pt x="4466" y="6141"/>
                  </a:cubicBezTo>
                  <a:cubicBezTo>
                    <a:pt x="5454" y="6141"/>
                    <a:pt x="6404" y="5679"/>
                    <a:pt x="6984" y="4657"/>
                  </a:cubicBezTo>
                  <a:cubicBezTo>
                    <a:pt x="7917" y="3020"/>
                    <a:pt x="7052" y="586"/>
                    <a:pt x="5119" y="199"/>
                  </a:cubicBezTo>
                  <a:cubicBezTo>
                    <a:pt x="4564" y="64"/>
                    <a:pt x="4009"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9"/>
            <p:cNvSpPr/>
            <p:nvPr/>
          </p:nvSpPr>
          <p:spPr>
            <a:xfrm>
              <a:off x="3245425" y="1472775"/>
              <a:ext cx="196275" cy="197875"/>
            </a:xfrm>
            <a:custGeom>
              <a:avLst/>
              <a:gdLst/>
              <a:ahLst/>
              <a:cxnLst/>
              <a:rect l="l" t="t" r="r" b="b"/>
              <a:pathLst>
                <a:path w="7851" h="7915" extrusionOk="0">
                  <a:moveTo>
                    <a:pt x="4513" y="0"/>
                  </a:moveTo>
                  <a:cubicBezTo>
                    <a:pt x="3580" y="0"/>
                    <a:pt x="2631" y="393"/>
                    <a:pt x="2042" y="1273"/>
                  </a:cubicBezTo>
                  <a:cubicBezTo>
                    <a:pt x="1382" y="2205"/>
                    <a:pt x="1314" y="3115"/>
                    <a:pt x="905" y="4116"/>
                  </a:cubicBezTo>
                  <a:cubicBezTo>
                    <a:pt x="0" y="6112"/>
                    <a:pt x="1639" y="7915"/>
                    <a:pt x="3287" y="7915"/>
                  </a:cubicBezTo>
                  <a:cubicBezTo>
                    <a:pt x="4044" y="7915"/>
                    <a:pt x="4802" y="7535"/>
                    <a:pt x="5318" y="6618"/>
                  </a:cubicBezTo>
                  <a:cubicBezTo>
                    <a:pt x="5977" y="5458"/>
                    <a:pt x="6705" y="4662"/>
                    <a:pt x="7160" y="3343"/>
                  </a:cubicBezTo>
                  <a:cubicBezTo>
                    <a:pt x="7850" y="1302"/>
                    <a:pt x="6209" y="0"/>
                    <a:pt x="4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9"/>
            <p:cNvSpPr/>
            <p:nvPr/>
          </p:nvSpPr>
          <p:spPr>
            <a:xfrm>
              <a:off x="3247675" y="933050"/>
              <a:ext cx="233625" cy="177075"/>
            </a:xfrm>
            <a:custGeom>
              <a:avLst/>
              <a:gdLst/>
              <a:ahLst/>
              <a:cxnLst/>
              <a:rect l="l" t="t" r="r" b="b"/>
              <a:pathLst>
                <a:path w="9345" h="7083" extrusionOk="0">
                  <a:moveTo>
                    <a:pt x="4773" y="0"/>
                  </a:moveTo>
                  <a:cubicBezTo>
                    <a:pt x="1" y="0"/>
                    <a:pt x="650" y="7082"/>
                    <a:pt x="4517" y="7082"/>
                  </a:cubicBezTo>
                  <a:cubicBezTo>
                    <a:pt x="4872" y="7082"/>
                    <a:pt x="5253" y="7023"/>
                    <a:pt x="5660" y="6893"/>
                  </a:cubicBezTo>
                  <a:cubicBezTo>
                    <a:pt x="9345" y="5710"/>
                    <a:pt x="8890"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9"/>
            <p:cNvSpPr/>
            <p:nvPr/>
          </p:nvSpPr>
          <p:spPr>
            <a:xfrm>
              <a:off x="2950925" y="1955475"/>
              <a:ext cx="288750" cy="274600"/>
            </a:xfrm>
            <a:custGeom>
              <a:avLst/>
              <a:gdLst/>
              <a:ahLst/>
              <a:cxnLst/>
              <a:rect l="l" t="t" r="r" b="b"/>
              <a:pathLst>
                <a:path w="11550" h="10984" extrusionOk="0">
                  <a:moveTo>
                    <a:pt x="2898" y="0"/>
                  </a:moveTo>
                  <a:cubicBezTo>
                    <a:pt x="1277" y="0"/>
                    <a:pt x="0" y="2136"/>
                    <a:pt x="788" y="3711"/>
                  </a:cubicBezTo>
                  <a:cubicBezTo>
                    <a:pt x="1402" y="4917"/>
                    <a:pt x="1834" y="6168"/>
                    <a:pt x="2403" y="7374"/>
                  </a:cubicBezTo>
                  <a:cubicBezTo>
                    <a:pt x="3131" y="8852"/>
                    <a:pt x="4245" y="9785"/>
                    <a:pt x="5633" y="10604"/>
                  </a:cubicBezTo>
                  <a:cubicBezTo>
                    <a:pt x="6092" y="10865"/>
                    <a:pt x="6611" y="10984"/>
                    <a:pt x="7138" y="10984"/>
                  </a:cubicBezTo>
                  <a:cubicBezTo>
                    <a:pt x="9272" y="10984"/>
                    <a:pt x="11549" y="9040"/>
                    <a:pt x="10637" y="6759"/>
                  </a:cubicBezTo>
                  <a:cubicBezTo>
                    <a:pt x="9932" y="5008"/>
                    <a:pt x="9250" y="3689"/>
                    <a:pt x="7612" y="2619"/>
                  </a:cubicBezTo>
                  <a:cubicBezTo>
                    <a:pt x="6452" y="1846"/>
                    <a:pt x="5246" y="1209"/>
                    <a:pt x="4109" y="413"/>
                  </a:cubicBezTo>
                  <a:cubicBezTo>
                    <a:pt x="3701" y="125"/>
                    <a:pt x="3289" y="0"/>
                    <a:pt x="2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9"/>
            <p:cNvSpPr/>
            <p:nvPr/>
          </p:nvSpPr>
          <p:spPr>
            <a:xfrm>
              <a:off x="3434650" y="2244700"/>
              <a:ext cx="193450" cy="190850"/>
            </a:xfrm>
            <a:custGeom>
              <a:avLst/>
              <a:gdLst/>
              <a:ahLst/>
              <a:cxnLst/>
              <a:rect l="l" t="t" r="r" b="b"/>
              <a:pathLst>
                <a:path w="7738" h="7634" extrusionOk="0">
                  <a:moveTo>
                    <a:pt x="4717" y="0"/>
                  </a:moveTo>
                  <a:cubicBezTo>
                    <a:pt x="4251" y="0"/>
                    <a:pt x="3785" y="100"/>
                    <a:pt x="3367" y="309"/>
                  </a:cubicBezTo>
                  <a:cubicBezTo>
                    <a:pt x="2617" y="695"/>
                    <a:pt x="1934" y="1241"/>
                    <a:pt x="1366" y="1901"/>
                  </a:cubicBezTo>
                  <a:cubicBezTo>
                    <a:pt x="1" y="3402"/>
                    <a:pt x="46" y="5677"/>
                    <a:pt x="1729" y="6951"/>
                  </a:cubicBezTo>
                  <a:cubicBezTo>
                    <a:pt x="2324" y="7401"/>
                    <a:pt x="3089" y="7634"/>
                    <a:pt x="3850" y="7634"/>
                  </a:cubicBezTo>
                  <a:cubicBezTo>
                    <a:pt x="5012" y="7634"/>
                    <a:pt x="6166" y="7091"/>
                    <a:pt x="6688" y="5950"/>
                  </a:cubicBezTo>
                  <a:cubicBezTo>
                    <a:pt x="7189" y="4972"/>
                    <a:pt x="7507" y="3880"/>
                    <a:pt x="7598" y="2765"/>
                  </a:cubicBezTo>
                  <a:cubicBezTo>
                    <a:pt x="7737" y="1044"/>
                    <a:pt x="6228" y="0"/>
                    <a:pt x="4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9"/>
            <p:cNvSpPr/>
            <p:nvPr/>
          </p:nvSpPr>
          <p:spPr>
            <a:xfrm>
              <a:off x="3624350" y="1588700"/>
              <a:ext cx="234575" cy="157375"/>
            </a:xfrm>
            <a:custGeom>
              <a:avLst/>
              <a:gdLst/>
              <a:ahLst/>
              <a:cxnLst/>
              <a:rect l="l" t="t" r="r" b="b"/>
              <a:pathLst>
                <a:path w="9383" h="6295" extrusionOk="0">
                  <a:moveTo>
                    <a:pt x="5571" y="1"/>
                  </a:moveTo>
                  <a:cubicBezTo>
                    <a:pt x="3880" y="1"/>
                    <a:pt x="3007" y="894"/>
                    <a:pt x="1853" y="2004"/>
                  </a:cubicBezTo>
                  <a:cubicBezTo>
                    <a:pt x="1" y="3771"/>
                    <a:pt x="1695" y="6295"/>
                    <a:pt x="3840" y="6295"/>
                  </a:cubicBezTo>
                  <a:cubicBezTo>
                    <a:pt x="3987" y="6295"/>
                    <a:pt x="4136" y="6283"/>
                    <a:pt x="4287" y="6258"/>
                  </a:cubicBezTo>
                  <a:cubicBezTo>
                    <a:pt x="6084" y="5985"/>
                    <a:pt x="7017" y="5689"/>
                    <a:pt x="8108" y="4142"/>
                  </a:cubicBezTo>
                  <a:cubicBezTo>
                    <a:pt x="9382" y="2368"/>
                    <a:pt x="7608" y="71"/>
                    <a:pt x="5697" y="2"/>
                  </a:cubicBezTo>
                  <a:cubicBezTo>
                    <a:pt x="5655" y="1"/>
                    <a:pt x="5612" y="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9"/>
            <p:cNvSpPr/>
            <p:nvPr/>
          </p:nvSpPr>
          <p:spPr>
            <a:xfrm>
              <a:off x="3196375" y="2966875"/>
              <a:ext cx="193950" cy="304450"/>
            </a:xfrm>
            <a:custGeom>
              <a:avLst/>
              <a:gdLst/>
              <a:ahLst/>
              <a:cxnLst/>
              <a:rect l="l" t="t" r="r" b="b"/>
              <a:pathLst>
                <a:path w="7758" h="12178" extrusionOk="0">
                  <a:moveTo>
                    <a:pt x="3248" y="0"/>
                  </a:moveTo>
                  <a:cubicBezTo>
                    <a:pt x="1824" y="0"/>
                    <a:pt x="296" y="1239"/>
                    <a:pt x="569" y="3109"/>
                  </a:cubicBezTo>
                  <a:cubicBezTo>
                    <a:pt x="683" y="3973"/>
                    <a:pt x="114" y="5247"/>
                    <a:pt x="69" y="6134"/>
                  </a:cubicBezTo>
                  <a:cubicBezTo>
                    <a:pt x="0" y="7272"/>
                    <a:pt x="182" y="8432"/>
                    <a:pt x="615" y="9501"/>
                  </a:cubicBezTo>
                  <a:cubicBezTo>
                    <a:pt x="1193" y="11008"/>
                    <a:pt x="2407" y="12177"/>
                    <a:pt x="4054" y="12177"/>
                  </a:cubicBezTo>
                  <a:cubicBezTo>
                    <a:pt x="4223" y="12177"/>
                    <a:pt x="4396" y="12165"/>
                    <a:pt x="4573" y="12140"/>
                  </a:cubicBezTo>
                  <a:cubicBezTo>
                    <a:pt x="6370" y="11889"/>
                    <a:pt x="7712" y="10388"/>
                    <a:pt x="7735" y="8568"/>
                  </a:cubicBezTo>
                  <a:cubicBezTo>
                    <a:pt x="7757" y="7272"/>
                    <a:pt x="7507" y="5975"/>
                    <a:pt x="6961" y="4792"/>
                  </a:cubicBezTo>
                  <a:cubicBezTo>
                    <a:pt x="6506" y="3769"/>
                    <a:pt x="5642" y="2927"/>
                    <a:pt x="5392" y="1835"/>
                  </a:cubicBezTo>
                  <a:cubicBezTo>
                    <a:pt x="5100" y="552"/>
                    <a:pt x="4197" y="0"/>
                    <a:pt x="3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9"/>
            <p:cNvSpPr/>
            <p:nvPr/>
          </p:nvSpPr>
          <p:spPr>
            <a:xfrm>
              <a:off x="2532150" y="3339825"/>
              <a:ext cx="221250" cy="225125"/>
            </a:xfrm>
            <a:custGeom>
              <a:avLst/>
              <a:gdLst/>
              <a:ahLst/>
              <a:cxnLst/>
              <a:rect l="l" t="t" r="r" b="b"/>
              <a:pathLst>
                <a:path w="8850" h="9005" extrusionOk="0">
                  <a:moveTo>
                    <a:pt x="4832" y="1"/>
                  </a:moveTo>
                  <a:cubicBezTo>
                    <a:pt x="3906" y="1"/>
                    <a:pt x="2946" y="324"/>
                    <a:pt x="2161" y="952"/>
                  </a:cubicBezTo>
                  <a:cubicBezTo>
                    <a:pt x="0" y="2704"/>
                    <a:pt x="23" y="4888"/>
                    <a:pt x="979" y="7253"/>
                  </a:cubicBezTo>
                  <a:cubicBezTo>
                    <a:pt x="1449" y="8423"/>
                    <a:pt x="2772" y="9004"/>
                    <a:pt x="4032" y="9004"/>
                  </a:cubicBezTo>
                  <a:cubicBezTo>
                    <a:pt x="4660" y="9004"/>
                    <a:pt x="5272" y="8860"/>
                    <a:pt x="5755" y="8573"/>
                  </a:cubicBezTo>
                  <a:cubicBezTo>
                    <a:pt x="8053" y="7208"/>
                    <a:pt x="8849" y="5161"/>
                    <a:pt x="8189" y="2590"/>
                  </a:cubicBezTo>
                  <a:cubicBezTo>
                    <a:pt x="7727" y="837"/>
                    <a:pt x="6321" y="1"/>
                    <a:pt x="48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9"/>
            <p:cNvSpPr/>
            <p:nvPr/>
          </p:nvSpPr>
          <p:spPr>
            <a:xfrm>
              <a:off x="1958625" y="3174175"/>
              <a:ext cx="242000" cy="191000"/>
            </a:xfrm>
            <a:custGeom>
              <a:avLst/>
              <a:gdLst/>
              <a:ahLst/>
              <a:cxnLst/>
              <a:rect l="l" t="t" r="r" b="b"/>
              <a:pathLst>
                <a:path w="9680" h="7640" extrusionOk="0">
                  <a:moveTo>
                    <a:pt x="4775" y="1"/>
                  </a:moveTo>
                  <a:cubicBezTo>
                    <a:pt x="4719" y="1"/>
                    <a:pt x="4663" y="1"/>
                    <a:pt x="4607" y="3"/>
                  </a:cubicBezTo>
                  <a:cubicBezTo>
                    <a:pt x="4588" y="3"/>
                    <a:pt x="4569" y="3"/>
                    <a:pt x="4550" y="3"/>
                  </a:cubicBezTo>
                  <a:cubicBezTo>
                    <a:pt x="1226" y="3"/>
                    <a:pt x="0" y="3975"/>
                    <a:pt x="1991" y="6282"/>
                  </a:cubicBezTo>
                  <a:cubicBezTo>
                    <a:pt x="2754" y="7148"/>
                    <a:pt x="3834" y="7640"/>
                    <a:pt x="4978" y="7640"/>
                  </a:cubicBezTo>
                  <a:cubicBezTo>
                    <a:pt x="5096" y="7640"/>
                    <a:pt x="5215" y="7634"/>
                    <a:pt x="5335" y="7624"/>
                  </a:cubicBezTo>
                  <a:cubicBezTo>
                    <a:pt x="7678" y="7419"/>
                    <a:pt x="9680" y="5440"/>
                    <a:pt x="8974" y="2915"/>
                  </a:cubicBezTo>
                  <a:cubicBezTo>
                    <a:pt x="8838" y="2369"/>
                    <a:pt x="8565" y="1846"/>
                    <a:pt x="8178" y="1414"/>
                  </a:cubicBezTo>
                  <a:cubicBezTo>
                    <a:pt x="7285" y="498"/>
                    <a:pt x="6057" y="1"/>
                    <a:pt x="4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a:off x="2539550" y="2853075"/>
              <a:ext cx="256500" cy="211525"/>
            </a:xfrm>
            <a:custGeom>
              <a:avLst/>
              <a:gdLst/>
              <a:ahLst/>
              <a:cxnLst/>
              <a:rect l="l" t="t" r="r" b="b"/>
              <a:pathLst>
                <a:path w="10260" h="8461" extrusionOk="0">
                  <a:moveTo>
                    <a:pt x="4757" y="0"/>
                  </a:moveTo>
                  <a:cubicBezTo>
                    <a:pt x="4293" y="0"/>
                    <a:pt x="3827" y="51"/>
                    <a:pt x="3367" y="154"/>
                  </a:cubicBezTo>
                  <a:cubicBezTo>
                    <a:pt x="1069" y="609"/>
                    <a:pt x="0" y="3498"/>
                    <a:pt x="1137" y="5432"/>
                  </a:cubicBezTo>
                  <a:cubicBezTo>
                    <a:pt x="2002" y="6933"/>
                    <a:pt x="3207" y="7661"/>
                    <a:pt x="4800" y="8275"/>
                  </a:cubicBezTo>
                  <a:cubicBezTo>
                    <a:pt x="5137" y="8403"/>
                    <a:pt x="5486" y="8461"/>
                    <a:pt x="5835" y="8461"/>
                  </a:cubicBezTo>
                  <a:cubicBezTo>
                    <a:pt x="7420" y="8461"/>
                    <a:pt x="9014" y="7262"/>
                    <a:pt x="9554" y="5864"/>
                  </a:cubicBezTo>
                  <a:cubicBezTo>
                    <a:pt x="10259" y="4044"/>
                    <a:pt x="9668" y="1769"/>
                    <a:pt x="7848" y="814"/>
                  </a:cubicBezTo>
                  <a:cubicBezTo>
                    <a:pt x="6895" y="274"/>
                    <a:pt x="5831" y="0"/>
                    <a:pt x="4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a:off x="3151475" y="2647950"/>
              <a:ext cx="320175" cy="314225"/>
            </a:xfrm>
            <a:custGeom>
              <a:avLst/>
              <a:gdLst/>
              <a:ahLst/>
              <a:cxnLst/>
              <a:rect l="l" t="t" r="r" b="b"/>
              <a:pathLst>
                <a:path w="12807" h="12569" extrusionOk="0">
                  <a:moveTo>
                    <a:pt x="6778" y="1"/>
                  </a:moveTo>
                  <a:cubicBezTo>
                    <a:pt x="5404" y="1"/>
                    <a:pt x="4128" y="608"/>
                    <a:pt x="3412" y="1808"/>
                  </a:cubicBezTo>
                  <a:cubicBezTo>
                    <a:pt x="1683" y="2923"/>
                    <a:pt x="227" y="4788"/>
                    <a:pt x="136" y="6812"/>
                  </a:cubicBezTo>
                  <a:cubicBezTo>
                    <a:pt x="1" y="10193"/>
                    <a:pt x="3214" y="12568"/>
                    <a:pt x="6370" y="12568"/>
                  </a:cubicBezTo>
                  <a:cubicBezTo>
                    <a:pt x="6400" y="12568"/>
                    <a:pt x="6430" y="12568"/>
                    <a:pt x="6460" y="12568"/>
                  </a:cubicBezTo>
                  <a:cubicBezTo>
                    <a:pt x="9758" y="12545"/>
                    <a:pt x="12602" y="9861"/>
                    <a:pt x="12715" y="6539"/>
                  </a:cubicBezTo>
                  <a:cubicBezTo>
                    <a:pt x="12806" y="3560"/>
                    <a:pt x="10531" y="489"/>
                    <a:pt x="7506" y="56"/>
                  </a:cubicBezTo>
                  <a:cubicBezTo>
                    <a:pt x="7262" y="19"/>
                    <a:pt x="7019" y="1"/>
                    <a:pt x="6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9"/>
            <p:cNvSpPr/>
            <p:nvPr/>
          </p:nvSpPr>
          <p:spPr>
            <a:xfrm>
              <a:off x="3489825" y="1861150"/>
              <a:ext cx="179150" cy="139350"/>
            </a:xfrm>
            <a:custGeom>
              <a:avLst/>
              <a:gdLst/>
              <a:ahLst/>
              <a:cxnLst/>
              <a:rect l="l" t="t" r="r" b="b"/>
              <a:pathLst>
                <a:path w="7166" h="5574" extrusionOk="0">
                  <a:moveTo>
                    <a:pt x="3594" y="0"/>
                  </a:moveTo>
                  <a:cubicBezTo>
                    <a:pt x="0" y="0"/>
                    <a:pt x="0" y="5574"/>
                    <a:pt x="3594" y="5574"/>
                  </a:cubicBezTo>
                  <a:cubicBezTo>
                    <a:pt x="7166" y="5574"/>
                    <a:pt x="7166" y="0"/>
                    <a:pt x="3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9"/>
            <p:cNvSpPr/>
            <p:nvPr/>
          </p:nvSpPr>
          <p:spPr>
            <a:xfrm>
              <a:off x="3652450" y="2995700"/>
              <a:ext cx="192300" cy="155750"/>
            </a:xfrm>
            <a:custGeom>
              <a:avLst/>
              <a:gdLst/>
              <a:ahLst/>
              <a:cxnLst/>
              <a:rect l="l" t="t" r="r" b="b"/>
              <a:pathLst>
                <a:path w="7692" h="6230" extrusionOk="0">
                  <a:moveTo>
                    <a:pt x="3570" y="0"/>
                  </a:moveTo>
                  <a:cubicBezTo>
                    <a:pt x="3443" y="0"/>
                    <a:pt x="3314" y="8"/>
                    <a:pt x="3186" y="22"/>
                  </a:cubicBezTo>
                  <a:cubicBezTo>
                    <a:pt x="1616" y="113"/>
                    <a:pt x="1" y="1660"/>
                    <a:pt x="615" y="3366"/>
                  </a:cubicBezTo>
                  <a:cubicBezTo>
                    <a:pt x="1161" y="4890"/>
                    <a:pt x="1889" y="5687"/>
                    <a:pt x="3504" y="6119"/>
                  </a:cubicBezTo>
                  <a:cubicBezTo>
                    <a:pt x="3793" y="6194"/>
                    <a:pt x="4067" y="6229"/>
                    <a:pt x="4325" y="6229"/>
                  </a:cubicBezTo>
                  <a:cubicBezTo>
                    <a:pt x="6704" y="6229"/>
                    <a:pt x="7691" y="3230"/>
                    <a:pt x="6234" y="1342"/>
                  </a:cubicBezTo>
                  <a:cubicBezTo>
                    <a:pt x="5605" y="490"/>
                    <a:pt x="4616" y="0"/>
                    <a:pt x="3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9"/>
            <p:cNvSpPr/>
            <p:nvPr/>
          </p:nvSpPr>
          <p:spPr>
            <a:xfrm>
              <a:off x="2518350" y="3867100"/>
              <a:ext cx="206050" cy="166900"/>
            </a:xfrm>
            <a:custGeom>
              <a:avLst/>
              <a:gdLst/>
              <a:ahLst/>
              <a:cxnLst/>
              <a:rect l="l" t="t" r="r" b="b"/>
              <a:pathLst>
                <a:path w="8242" h="6676" extrusionOk="0">
                  <a:moveTo>
                    <a:pt x="4399" y="1"/>
                  </a:moveTo>
                  <a:cubicBezTo>
                    <a:pt x="3869" y="1"/>
                    <a:pt x="3336" y="133"/>
                    <a:pt x="2850" y="425"/>
                  </a:cubicBezTo>
                  <a:lnTo>
                    <a:pt x="2395" y="721"/>
                  </a:lnTo>
                  <a:cubicBezTo>
                    <a:pt x="0" y="2171"/>
                    <a:pt x="576" y="6675"/>
                    <a:pt x="3630" y="6675"/>
                  </a:cubicBezTo>
                  <a:cubicBezTo>
                    <a:pt x="3738" y="6675"/>
                    <a:pt x="3850" y="6670"/>
                    <a:pt x="3964" y="6658"/>
                  </a:cubicBezTo>
                  <a:lnTo>
                    <a:pt x="4488" y="6590"/>
                  </a:lnTo>
                  <a:cubicBezTo>
                    <a:pt x="6558" y="6362"/>
                    <a:pt x="8241" y="4656"/>
                    <a:pt x="7672" y="2450"/>
                  </a:cubicBezTo>
                  <a:cubicBezTo>
                    <a:pt x="7289" y="999"/>
                    <a:pt x="585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9"/>
            <p:cNvSpPr/>
            <p:nvPr/>
          </p:nvSpPr>
          <p:spPr>
            <a:xfrm>
              <a:off x="2267150" y="3707100"/>
              <a:ext cx="242850" cy="211025"/>
            </a:xfrm>
            <a:custGeom>
              <a:avLst/>
              <a:gdLst/>
              <a:ahLst/>
              <a:cxnLst/>
              <a:rect l="l" t="t" r="r" b="b"/>
              <a:pathLst>
                <a:path w="9714" h="8441" extrusionOk="0">
                  <a:moveTo>
                    <a:pt x="4845" y="1"/>
                  </a:moveTo>
                  <a:cubicBezTo>
                    <a:pt x="2320" y="1"/>
                    <a:pt x="0" y="2639"/>
                    <a:pt x="842" y="5210"/>
                  </a:cubicBezTo>
                  <a:lnTo>
                    <a:pt x="955" y="5506"/>
                  </a:lnTo>
                  <a:cubicBezTo>
                    <a:pt x="1524" y="7462"/>
                    <a:pt x="3190" y="8440"/>
                    <a:pt x="4857" y="8440"/>
                  </a:cubicBezTo>
                  <a:cubicBezTo>
                    <a:pt x="6523" y="8440"/>
                    <a:pt x="8189" y="7462"/>
                    <a:pt x="8758" y="5506"/>
                  </a:cubicBezTo>
                  <a:lnTo>
                    <a:pt x="8872" y="5210"/>
                  </a:lnTo>
                  <a:cubicBezTo>
                    <a:pt x="9713" y="2639"/>
                    <a:pt x="7393" y="1"/>
                    <a:pt x="4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a:off x="3253800" y="3352875"/>
              <a:ext cx="176325" cy="238050"/>
            </a:xfrm>
            <a:custGeom>
              <a:avLst/>
              <a:gdLst/>
              <a:ahLst/>
              <a:cxnLst/>
              <a:rect l="l" t="t" r="r" b="b"/>
              <a:pathLst>
                <a:path w="7053" h="9522" extrusionOk="0">
                  <a:moveTo>
                    <a:pt x="3063" y="0"/>
                  </a:moveTo>
                  <a:cubicBezTo>
                    <a:pt x="1572" y="0"/>
                    <a:pt x="60" y="958"/>
                    <a:pt x="274" y="2682"/>
                  </a:cubicBezTo>
                  <a:cubicBezTo>
                    <a:pt x="410" y="3592"/>
                    <a:pt x="1" y="4275"/>
                    <a:pt x="1" y="5185"/>
                  </a:cubicBezTo>
                  <a:cubicBezTo>
                    <a:pt x="1" y="6185"/>
                    <a:pt x="410" y="7141"/>
                    <a:pt x="888" y="7982"/>
                  </a:cubicBezTo>
                  <a:cubicBezTo>
                    <a:pt x="1480" y="9012"/>
                    <a:pt x="2587" y="9521"/>
                    <a:pt x="3683" y="9521"/>
                  </a:cubicBezTo>
                  <a:cubicBezTo>
                    <a:pt x="5032" y="9521"/>
                    <a:pt x="6362" y="8750"/>
                    <a:pt x="6689" y="7232"/>
                  </a:cubicBezTo>
                  <a:cubicBezTo>
                    <a:pt x="7053" y="5457"/>
                    <a:pt x="6757" y="4229"/>
                    <a:pt x="5938" y="2887"/>
                  </a:cubicBezTo>
                  <a:cubicBezTo>
                    <a:pt x="5824" y="2591"/>
                    <a:pt x="5756" y="2296"/>
                    <a:pt x="5711" y="1977"/>
                  </a:cubicBezTo>
                  <a:cubicBezTo>
                    <a:pt x="5456" y="625"/>
                    <a:pt x="4267" y="0"/>
                    <a:pt x="3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a:off x="3582775" y="2711750"/>
              <a:ext cx="129700" cy="113975"/>
            </a:xfrm>
            <a:custGeom>
              <a:avLst/>
              <a:gdLst/>
              <a:ahLst/>
              <a:cxnLst/>
              <a:rect l="l" t="t" r="r" b="b"/>
              <a:pathLst>
                <a:path w="5188" h="4559" extrusionOk="0">
                  <a:moveTo>
                    <a:pt x="2595" y="1"/>
                  </a:moveTo>
                  <a:cubicBezTo>
                    <a:pt x="1679" y="1"/>
                    <a:pt x="763" y="518"/>
                    <a:pt x="513" y="1553"/>
                  </a:cubicBezTo>
                  <a:lnTo>
                    <a:pt x="422" y="1872"/>
                  </a:lnTo>
                  <a:cubicBezTo>
                    <a:pt x="1" y="3660"/>
                    <a:pt x="1308" y="4559"/>
                    <a:pt x="2606" y="4559"/>
                  </a:cubicBezTo>
                  <a:cubicBezTo>
                    <a:pt x="3901" y="4559"/>
                    <a:pt x="5187" y="3666"/>
                    <a:pt x="4744" y="1872"/>
                  </a:cubicBezTo>
                  <a:lnTo>
                    <a:pt x="4676" y="1553"/>
                  </a:lnTo>
                  <a:cubicBezTo>
                    <a:pt x="4426" y="518"/>
                    <a:pt x="3510" y="1"/>
                    <a:pt x="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9"/>
            <p:cNvSpPr/>
            <p:nvPr/>
          </p:nvSpPr>
          <p:spPr>
            <a:xfrm>
              <a:off x="3683175" y="3719650"/>
              <a:ext cx="191950" cy="166825"/>
            </a:xfrm>
            <a:custGeom>
              <a:avLst/>
              <a:gdLst/>
              <a:ahLst/>
              <a:cxnLst/>
              <a:rect l="l" t="t" r="r" b="b"/>
              <a:pathLst>
                <a:path w="7678" h="6673" extrusionOk="0">
                  <a:moveTo>
                    <a:pt x="4056" y="1"/>
                  </a:moveTo>
                  <a:cubicBezTo>
                    <a:pt x="3160" y="1"/>
                    <a:pt x="2263" y="307"/>
                    <a:pt x="1638" y="932"/>
                  </a:cubicBezTo>
                  <a:cubicBezTo>
                    <a:pt x="0" y="2592"/>
                    <a:pt x="569" y="6164"/>
                    <a:pt x="3162" y="6551"/>
                  </a:cubicBezTo>
                  <a:lnTo>
                    <a:pt x="3572" y="6619"/>
                  </a:lnTo>
                  <a:cubicBezTo>
                    <a:pt x="3799" y="6655"/>
                    <a:pt x="4021" y="6673"/>
                    <a:pt x="4235" y="6673"/>
                  </a:cubicBezTo>
                  <a:cubicBezTo>
                    <a:pt x="6291" y="6673"/>
                    <a:pt x="7677" y="5049"/>
                    <a:pt x="7348" y="2865"/>
                  </a:cubicBezTo>
                  <a:cubicBezTo>
                    <a:pt x="7325" y="2729"/>
                    <a:pt x="7302" y="2592"/>
                    <a:pt x="7280" y="2456"/>
                  </a:cubicBezTo>
                  <a:cubicBezTo>
                    <a:pt x="7024" y="839"/>
                    <a:pt x="5540" y="1"/>
                    <a:pt x="4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9"/>
            <p:cNvSpPr/>
            <p:nvPr/>
          </p:nvSpPr>
          <p:spPr>
            <a:xfrm>
              <a:off x="3697825" y="4246275"/>
              <a:ext cx="218100" cy="175300"/>
            </a:xfrm>
            <a:custGeom>
              <a:avLst/>
              <a:gdLst/>
              <a:ahLst/>
              <a:cxnLst/>
              <a:rect l="l" t="t" r="r" b="b"/>
              <a:pathLst>
                <a:path w="8724" h="7012" extrusionOk="0">
                  <a:moveTo>
                    <a:pt x="5929" y="1"/>
                  </a:moveTo>
                  <a:cubicBezTo>
                    <a:pt x="5713" y="1"/>
                    <a:pt x="5489" y="36"/>
                    <a:pt x="5260" y="112"/>
                  </a:cubicBezTo>
                  <a:cubicBezTo>
                    <a:pt x="3918" y="567"/>
                    <a:pt x="2826" y="1022"/>
                    <a:pt x="1803" y="2068"/>
                  </a:cubicBezTo>
                  <a:cubicBezTo>
                    <a:pt x="1" y="3889"/>
                    <a:pt x="1638" y="7012"/>
                    <a:pt x="3812" y="7012"/>
                  </a:cubicBezTo>
                  <a:cubicBezTo>
                    <a:pt x="4272" y="7012"/>
                    <a:pt x="4757" y="6872"/>
                    <a:pt x="5238" y="6550"/>
                  </a:cubicBezTo>
                  <a:cubicBezTo>
                    <a:pt x="6352" y="5799"/>
                    <a:pt x="7285" y="4753"/>
                    <a:pt x="7899" y="3524"/>
                  </a:cubicBezTo>
                  <a:cubicBezTo>
                    <a:pt x="8724" y="2056"/>
                    <a:pt x="7574" y="1"/>
                    <a:pt x="5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9"/>
            <p:cNvSpPr/>
            <p:nvPr/>
          </p:nvSpPr>
          <p:spPr>
            <a:xfrm>
              <a:off x="2856525" y="4282625"/>
              <a:ext cx="175475" cy="138900"/>
            </a:xfrm>
            <a:custGeom>
              <a:avLst/>
              <a:gdLst/>
              <a:ahLst/>
              <a:cxnLst/>
              <a:rect l="l" t="t" r="r" b="b"/>
              <a:pathLst>
                <a:path w="7019" h="5556" extrusionOk="0">
                  <a:moveTo>
                    <a:pt x="3735" y="1"/>
                  </a:moveTo>
                  <a:cubicBezTo>
                    <a:pt x="3211" y="1"/>
                    <a:pt x="2661" y="190"/>
                    <a:pt x="2152" y="637"/>
                  </a:cubicBezTo>
                  <a:cubicBezTo>
                    <a:pt x="1447" y="1274"/>
                    <a:pt x="1197" y="1888"/>
                    <a:pt x="765" y="2684"/>
                  </a:cubicBezTo>
                  <a:cubicBezTo>
                    <a:pt x="1" y="4082"/>
                    <a:pt x="1129" y="5556"/>
                    <a:pt x="2475" y="5556"/>
                  </a:cubicBezTo>
                  <a:cubicBezTo>
                    <a:pt x="2773" y="5556"/>
                    <a:pt x="3080" y="5484"/>
                    <a:pt x="3381" y="5323"/>
                  </a:cubicBezTo>
                  <a:cubicBezTo>
                    <a:pt x="4200" y="4891"/>
                    <a:pt x="4814" y="4641"/>
                    <a:pt x="5451" y="3936"/>
                  </a:cubicBezTo>
                  <a:cubicBezTo>
                    <a:pt x="7018" y="2227"/>
                    <a:pt x="5531" y="1"/>
                    <a:pt x="3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9"/>
            <p:cNvSpPr/>
            <p:nvPr/>
          </p:nvSpPr>
          <p:spPr>
            <a:xfrm>
              <a:off x="3037700" y="3743500"/>
              <a:ext cx="209300" cy="162100"/>
            </a:xfrm>
            <a:custGeom>
              <a:avLst/>
              <a:gdLst/>
              <a:ahLst/>
              <a:cxnLst/>
              <a:rect l="l" t="t" r="r" b="b"/>
              <a:pathLst>
                <a:path w="8372" h="6484" extrusionOk="0">
                  <a:moveTo>
                    <a:pt x="4186" y="1"/>
                  </a:moveTo>
                  <a:cubicBezTo>
                    <a:pt x="1" y="1"/>
                    <a:pt x="1" y="6484"/>
                    <a:pt x="4186" y="6484"/>
                  </a:cubicBezTo>
                  <a:cubicBezTo>
                    <a:pt x="8372" y="6484"/>
                    <a:pt x="8372" y="1"/>
                    <a:pt x="4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9"/>
            <p:cNvSpPr/>
            <p:nvPr/>
          </p:nvSpPr>
          <p:spPr>
            <a:xfrm>
              <a:off x="3500625" y="4075050"/>
              <a:ext cx="174600" cy="134800"/>
            </a:xfrm>
            <a:custGeom>
              <a:avLst/>
              <a:gdLst/>
              <a:ahLst/>
              <a:cxnLst/>
              <a:rect l="l" t="t" r="r" b="b"/>
              <a:pathLst>
                <a:path w="6984" h="5392" extrusionOk="0">
                  <a:moveTo>
                    <a:pt x="3503" y="0"/>
                  </a:moveTo>
                  <a:cubicBezTo>
                    <a:pt x="0" y="0"/>
                    <a:pt x="0" y="5392"/>
                    <a:pt x="3503" y="5392"/>
                  </a:cubicBezTo>
                  <a:cubicBezTo>
                    <a:pt x="6984" y="5392"/>
                    <a:pt x="6984" y="0"/>
                    <a:pt x="3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9"/>
            <p:cNvSpPr/>
            <p:nvPr/>
          </p:nvSpPr>
          <p:spPr>
            <a:xfrm>
              <a:off x="2911450" y="3001375"/>
              <a:ext cx="178600" cy="138775"/>
            </a:xfrm>
            <a:custGeom>
              <a:avLst/>
              <a:gdLst/>
              <a:ahLst/>
              <a:cxnLst/>
              <a:rect l="l" t="t" r="r" b="b"/>
              <a:pathLst>
                <a:path w="7144" h="5551" extrusionOk="0">
                  <a:moveTo>
                    <a:pt x="3572" y="0"/>
                  </a:moveTo>
                  <a:cubicBezTo>
                    <a:pt x="1" y="0"/>
                    <a:pt x="1" y="5551"/>
                    <a:pt x="3572" y="5551"/>
                  </a:cubicBezTo>
                  <a:cubicBezTo>
                    <a:pt x="7144" y="5551"/>
                    <a:pt x="7144" y="0"/>
                    <a:pt x="3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9"/>
            <p:cNvSpPr/>
            <p:nvPr/>
          </p:nvSpPr>
          <p:spPr>
            <a:xfrm>
              <a:off x="3544425" y="3350275"/>
              <a:ext cx="166075" cy="121125"/>
            </a:xfrm>
            <a:custGeom>
              <a:avLst/>
              <a:gdLst/>
              <a:ahLst/>
              <a:cxnLst/>
              <a:rect l="l" t="t" r="r" b="b"/>
              <a:pathLst>
                <a:path w="6643" h="4845" extrusionOk="0">
                  <a:moveTo>
                    <a:pt x="3126" y="0"/>
                  </a:moveTo>
                  <a:cubicBezTo>
                    <a:pt x="17" y="0"/>
                    <a:pt x="0" y="4845"/>
                    <a:pt x="3123" y="4845"/>
                  </a:cubicBezTo>
                  <a:cubicBezTo>
                    <a:pt x="3314" y="4845"/>
                    <a:pt x="3516" y="4826"/>
                    <a:pt x="3731" y="4788"/>
                  </a:cubicBezTo>
                  <a:lnTo>
                    <a:pt x="4367" y="4674"/>
                  </a:lnTo>
                  <a:cubicBezTo>
                    <a:pt x="6642" y="4265"/>
                    <a:pt x="6642" y="580"/>
                    <a:pt x="4367" y="170"/>
                  </a:cubicBezTo>
                  <a:lnTo>
                    <a:pt x="3731" y="57"/>
                  </a:lnTo>
                  <a:cubicBezTo>
                    <a:pt x="3517" y="18"/>
                    <a:pt x="3316" y="0"/>
                    <a:pt x="3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9"/>
            <p:cNvSpPr/>
            <p:nvPr/>
          </p:nvSpPr>
          <p:spPr>
            <a:xfrm>
              <a:off x="4353075" y="3522925"/>
              <a:ext cx="187700" cy="347900"/>
            </a:xfrm>
            <a:custGeom>
              <a:avLst/>
              <a:gdLst/>
              <a:ahLst/>
              <a:cxnLst/>
              <a:rect l="l" t="t" r="r" b="b"/>
              <a:pathLst>
                <a:path w="7508" h="13916" extrusionOk="0">
                  <a:moveTo>
                    <a:pt x="4508" y="0"/>
                  </a:moveTo>
                  <a:cubicBezTo>
                    <a:pt x="3298" y="0"/>
                    <a:pt x="2002" y="742"/>
                    <a:pt x="1570" y="1977"/>
                  </a:cubicBezTo>
                  <a:cubicBezTo>
                    <a:pt x="501" y="5139"/>
                    <a:pt x="1" y="8937"/>
                    <a:pt x="1206" y="12145"/>
                  </a:cubicBezTo>
                  <a:cubicBezTo>
                    <a:pt x="1614" y="13235"/>
                    <a:pt x="2657" y="13915"/>
                    <a:pt x="3686" y="13915"/>
                  </a:cubicBezTo>
                  <a:cubicBezTo>
                    <a:pt x="4439" y="13915"/>
                    <a:pt x="5184" y="13550"/>
                    <a:pt x="5665" y="12713"/>
                  </a:cubicBezTo>
                  <a:cubicBezTo>
                    <a:pt x="7485" y="9483"/>
                    <a:pt x="7508" y="5548"/>
                    <a:pt x="6871" y="1977"/>
                  </a:cubicBezTo>
                  <a:cubicBezTo>
                    <a:pt x="6612" y="599"/>
                    <a:pt x="5595" y="0"/>
                    <a:pt x="4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9"/>
            <p:cNvSpPr/>
            <p:nvPr/>
          </p:nvSpPr>
          <p:spPr>
            <a:xfrm>
              <a:off x="3884475" y="3526250"/>
              <a:ext cx="200775" cy="135950"/>
            </a:xfrm>
            <a:custGeom>
              <a:avLst/>
              <a:gdLst/>
              <a:ahLst/>
              <a:cxnLst/>
              <a:rect l="l" t="t" r="r" b="b"/>
              <a:pathLst>
                <a:path w="8031" h="5438" extrusionOk="0">
                  <a:moveTo>
                    <a:pt x="3385" y="1"/>
                  </a:moveTo>
                  <a:cubicBezTo>
                    <a:pt x="3083" y="1"/>
                    <a:pt x="2780" y="31"/>
                    <a:pt x="2480" y="92"/>
                  </a:cubicBezTo>
                  <a:cubicBezTo>
                    <a:pt x="1" y="479"/>
                    <a:pt x="319" y="3572"/>
                    <a:pt x="1866" y="4733"/>
                  </a:cubicBezTo>
                  <a:cubicBezTo>
                    <a:pt x="2640" y="5324"/>
                    <a:pt x="3527" y="5438"/>
                    <a:pt x="4482" y="5438"/>
                  </a:cubicBezTo>
                  <a:cubicBezTo>
                    <a:pt x="6984" y="5438"/>
                    <a:pt x="8031" y="1866"/>
                    <a:pt x="5733" y="638"/>
                  </a:cubicBezTo>
                  <a:cubicBezTo>
                    <a:pt x="5018" y="222"/>
                    <a:pt x="4206" y="1"/>
                    <a:pt x="3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9"/>
            <p:cNvSpPr/>
            <p:nvPr/>
          </p:nvSpPr>
          <p:spPr>
            <a:xfrm>
              <a:off x="4163150" y="4152950"/>
              <a:ext cx="244225" cy="149975"/>
            </a:xfrm>
            <a:custGeom>
              <a:avLst/>
              <a:gdLst/>
              <a:ahLst/>
              <a:cxnLst/>
              <a:rect l="l" t="t" r="r" b="b"/>
              <a:pathLst>
                <a:path w="9769" h="5999" extrusionOk="0">
                  <a:moveTo>
                    <a:pt x="3737" y="0"/>
                  </a:moveTo>
                  <a:cubicBezTo>
                    <a:pt x="3354" y="0"/>
                    <a:pt x="2960" y="54"/>
                    <a:pt x="2548" y="183"/>
                  </a:cubicBezTo>
                  <a:cubicBezTo>
                    <a:pt x="728" y="751"/>
                    <a:pt x="0" y="3026"/>
                    <a:pt x="1388" y="4459"/>
                  </a:cubicBezTo>
                  <a:cubicBezTo>
                    <a:pt x="2502" y="5597"/>
                    <a:pt x="3731" y="5733"/>
                    <a:pt x="5232" y="5961"/>
                  </a:cubicBezTo>
                  <a:cubicBezTo>
                    <a:pt x="5409" y="5986"/>
                    <a:pt x="5580" y="5999"/>
                    <a:pt x="5746" y="5999"/>
                  </a:cubicBezTo>
                  <a:cubicBezTo>
                    <a:pt x="8786" y="5999"/>
                    <a:pt x="9769" y="1828"/>
                    <a:pt x="6597" y="706"/>
                  </a:cubicBezTo>
                  <a:cubicBezTo>
                    <a:pt x="5618" y="347"/>
                    <a:pt x="4710" y="0"/>
                    <a:pt x="3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9"/>
            <p:cNvSpPr/>
            <p:nvPr/>
          </p:nvSpPr>
          <p:spPr>
            <a:xfrm>
              <a:off x="4896125" y="3932625"/>
              <a:ext cx="246525" cy="186950"/>
            </a:xfrm>
            <a:custGeom>
              <a:avLst/>
              <a:gdLst/>
              <a:ahLst/>
              <a:cxnLst/>
              <a:rect l="l" t="t" r="r" b="b"/>
              <a:pathLst>
                <a:path w="9861" h="7478" extrusionOk="0">
                  <a:moveTo>
                    <a:pt x="6107" y="1"/>
                  </a:moveTo>
                  <a:cubicBezTo>
                    <a:pt x="6029" y="1"/>
                    <a:pt x="5951" y="4"/>
                    <a:pt x="5872" y="11"/>
                  </a:cubicBezTo>
                  <a:cubicBezTo>
                    <a:pt x="4689" y="79"/>
                    <a:pt x="3665" y="215"/>
                    <a:pt x="2778" y="1102"/>
                  </a:cubicBezTo>
                  <a:cubicBezTo>
                    <a:pt x="2164" y="1717"/>
                    <a:pt x="1936" y="2445"/>
                    <a:pt x="1595" y="3195"/>
                  </a:cubicBezTo>
                  <a:cubicBezTo>
                    <a:pt x="1" y="4790"/>
                    <a:pt x="1099" y="7477"/>
                    <a:pt x="3079" y="7477"/>
                  </a:cubicBezTo>
                  <a:cubicBezTo>
                    <a:pt x="3472" y="7477"/>
                    <a:pt x="3899" y="7371"/>
                    <a:pt x="4348" y="7131"/>
                  </a:cubicBezTo>
                  <a:lnTo>
                    <a:pt x="4348" y="7131"/>
                  </a:lnTo>
                  <a:cubicBezTo>
                    <a:pt x="4283" y="7171"/>
                    <a:pt x="4476" y="7185"/>
                    <a:pt x="4761" y="7185"/>
                  </a:cubicBezTo>
                  <a:cubicBezTo>
                    <a:pt x="5280" y="7185"/>
                    <a:pt x="6103" y="7137"/>
                    <a:pt x="6236" y="7108"/>
                  </a:cubicBezTo>
                  <a:cubicBezTo>
                    <a:pt x="7441" y="6789"/>
                    <a:pt x="8124" y="5948"/>
                    <a:pt x="8715" y="4924"/>
                  </a:cubicBezTo>
                  <a:cubicBezTo>
                    <a:pt x="9860" y="2964"/>
                    <a:pt x="8468" y="1"/>
                    <a:pt x="6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9"/>
            <p:cNvSpPr/>
            <p:nvPr/>
          </p:nvSpPr>
          <p:spPr>
            <a:xfrm>
              <a:off x="4843300" y="3335850"/>
              <a:ext cx="214425" cy="225575"/>
            </a:xfrm>
            <a:custGeom>
              <a:avLst/>
              <a:gdLst/>
              <a:ahLst/>
              <a:cxnLst/>
              <a:rect l="l" t="t" r="r" b="b"/>
              <a:pathLst>
                <a:path w="8577" h="9023" extrusionOk="0">
                  <a:moveTo>
                    <a:pt x="4479" y="0"/>
                  </a:moveTo>
                  <a:cubicBezTo>
                    <a:pt x="4181" y="0"/>
                    <a:pt x="3883" y="43"/>
                    <a:pt x="3594" y="133"/>
                  </a:cubicBezTo>
                  <a:lnTo>
                    <a:pt x="3253" y="247"/>
                  </a:lnTo>
                  <a:cubicBezTo>
                    <a:pt x="1911" y="656"/>
                    <a:pt x="614" y="1703"/>
                    <a:pt x="341" y="3159"/>
                  </a:cubicBezTo>
                  <a:cubicBezTo>
                    <a:pt x="0" y="4592"/>
                    <a:pt x="182" y="6116"/>
                    <a:pt x="819" y="7435"/>
                  </a:cubicBezTo>
                  <a:cubicBezTo>
                    <a:pt x="1339" y="8563"/>
                    <a:pt x="2439" y="9023"/>
                    <a:pt x="3559" y="9023"/>
                  </a:cubicBezTo>
                  <a:cubicBezTo>
                    <a:pt x="4155" y="9023"/>
                    <a:pt x="4756" y="8893"/>
                    <a:pt x="5278" y="8663"/>
                  </a:cubicBezTo>
                  <a:cubicBezTo>
                    <a:pt x="6438" y="8163"/>
                    <a:pt x="7211" y="7276"/>
                    <a:pt x="7871" y="6229"/>
                  </a:cubicBezTo>
                  <a:cubicBezTo>
                    <a:pt x="8576" y="4978"/>
                    <a:pt x="8576" y="3432"/>
                    <a:pt x="7871" y="2180"/>
                  </a:cubicBezTo>
                  <a:lnTo>
                    <a:pt x="7666" y="1862"/>
                  </a:lnTo>
                  <a:cubicBezTo>
                    <a:pt x="7039" y="774"/>
                    <a:pt x="5755" y="0"/>
                    <a:pt x="4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9"/>
            <p:cNvSpPr/>
            <p:nvPr/>
          </p:nvSpPr>
          <p:spPr>
            <a:xfrm>
              <a:off x="4666925" y="3855150"/>
              <a:ext cx="191050" cy="163825"/>
            </a:xfrm>
            <a:custGeom>
              <a:avLst/>
              <a:gdLst/>
              <a:ahLst/>
              <a:cxnLst/>
              <a:rect l="l" t="t" r="r" b="b"/>
              <a:pathLst>
                <a:path w="7642" h="6553" extrusionOk="0">
                  <a:moveTo>
                    <a:pt x="3839" y="1"/>
                  </a:moveTo>
                  <a:cubicBezTo>
                    <a:pt x="1082" y="1"/>
                    <a:pt x="0" y="3857"/>
                    <a:pt x="1801" y="5657"/>
                  </a:cubicBezTo>
                  <a:cubicBezTo>
                    <a:pt x="2414" y="6271"/>
                    <a:pt x="3255" y="6553"/>
                    <a:pt x="4101" y="6553"/>
                  </a:cubicBezTo>
                  <a:cubicBezTo>
                    <a:pt x="5861" y="6553"/>
                    <a:pt x="7642" y="5334"/>
                    <a:pt x="7442" y="3337"/>
                  </a:cubicBezTo>
                  <a:lnTo>
                    <a:pt x="7419" y="2996"/>
                  </a:lnTo>
                  <a:cubicBezTo>
                    <a:pt x="7237" y="1290"/>
                    <a:pt x="6191" y="243"/>
                    <a:pt x="4485" y="61"/>
                  </a:cubicBezTo>
                  <a:lnTo>
                    <a:pt x="4144" y="16"/>
                  </a:lnTo>
                  <a:cubicBezTo>
                    <a:pt x="4040" y="6"/>
                    <a:pt x="3938" y="1"/>
                    <a:pt x="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9"/>
            <p:cNvSpPr/>
            <p:nvPr/>
          </p:nvSpPr>
          <p:spPr>
            <a:xfrm>
              <a:off x="5385250" y="3407400"/>
              <a:ext cx="250825" cy="194525"/>
            </a:xfrm>
            <a:custGeom>
              <a:avLst/>
              <a:gdLst/>
              <a:ahLst/>
              <a:cxnLst/>
              <a:rect l="l" t="t" r="r" b="b"/>
              <a:pathLst>
                <a:path w="10033" h="7781" extrusionOk="0">
                  <a:moveTo>
                    <a:pt x="5005" y="1"/>
                  </a:moveTo>
                  <a:cubicBezTo>
                    <a:pt x="1" y="1"/>
                    <a:pt x="1" y="7780"/>
                    <a:pt x="5005" y="7780"/>
                  </a:cubicBezTo>
                  <a:cubicBezTo>
                    <a:pt x="10032" y="7780"/>
                    <a:pt x="10032" y="1"/>
                    <a:pt x="5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9"/>
            <p:cNvSpPr/>
            <p:nvPr/>
          </p:nvSpPr>
          <p:spPr>
            <a:xfrm>
              <a:off x="5173125" y="3149225"/>
              <a:ext cx="186550" cy="328425"/>
            </a:xfrm>
            <a:custGeom>
              <a:avLst/>
              <a:gdLst/>
              <a:ahLst/>
              <a:cxnLst/>
              <a:rect l="l" t="t" r="r" b="b"/>
              <a:pathLst>
                <a:path w="7462" h="13137" extrusionOk="0">
                  <a:moveTo>
                    <a:pt x="3292" y="0"/>
                  </a:moveTo>
                  <a:cubicBezTo>
                    <a:pt x="2290" y="0"/>
                    <a:pt x="1320" y="655"/>
                    <a:pt x="1343" y="1980"/>
                  </a:cubicBezTo>
                  <a:cubicBezTo>
                    <a:pt x="1388" y="3663"/>
                    <a:pt x="1388" y="4891"/>
                    <a:pt x="751" y="6438"/>
                  </a:cubicBezTo>
                  <a:cubicBezTo>
                    <a:pt x="1" y="8121"/>
                    <a:pt x="137" y="10078"/>
                    <a:pt x="1138" y="11624"/>
                  </a:cubicBezTo>
                  <a:cubicBezTo>
                    <a:pt x="1716" y="12591"/>
                    <a:pt x="2825" y="13136"/>
                    <a:pt x="3906" y="13136"/>
                  </a:cubicBezTo>
                  <a:cubicBezTo>
                    <a:pt x="4910" y="13136"/>
                    <a:pt x="5889" y="12665"/>
                    <a:pt x="6393" y="11624"/>
                  </a:cubicBezTo>
                  <a:cubicBezTo>
                    <a:pt x="7234" y="9918"/>
                    <a:pt x="7462" y="8190"/>
                    <a:pt x="6598" y="6438"/>
                  </a:cubicBezTo>
                  <a:cubicBezTo>
                    <a:pt x="6347" y="5892"/>
                    <a:pt x="5915" y="5414"/>
                    <a:pt x="5733" y="4846"/>
                  </a:cubicBezTo>
                  <a:cubicBezTo>
                    <a:pt x="5437" y="3959"/>
                    <a:pt x="5506" y="2889"/>
                    <a:pt x="5437" y="1980"/>
                  </a:cubicBezTo>
                  <a:cubicBezTo>
                    <a:pt x="5346" y="666"/>
                    <a:pt x="4302" y="0"/>
                    <a:pt x="3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9"/>
            <p:cNvSpPr/>
            <p:nvPr/>
          </p:nvSpPr>
          <p:spPr>
            <a:xfrm>
              <a:off x="5200825" y="3921075"/>
              <a:ext cx="353350" cy="199425"/>
            </a:xfrm>
            <a:custGeom>
              <a:avLst/>
              <a:gdLst/>
              <a:ahLst/>
              <a:cxnLst/>
              <a:rect l="l" t="t" r="r" b="b"/>
              <a:pathLst>
                <a:path w="14134" h="7977" extrusionOk="0">
                  <a:moveTo>
                    <a:pt x="7050" y="0"/>
                  </a:moveTo>
                  <a:cubicBezTo>
                    <a:pt x="6033" y="0"/>
                    <a:pt x="5004" y="189"/>
                    <a:pt x="3988" y="518"/>
                  </a:cubicBezTo>
                  <a:cubicBezTo>
                    <a:pt x="3880" y="506"/>
                    <a:pt x="3774" y="501"/>
                    <a:pt x="3670" y="501"/>
                  </a:cubicBezTo>
                  <a:cubicBezTo>
                    <a:pt x="953" y="501"/>
                    <a:pt x="0" y="4398"/>
                    <a:pt x="2805" y="5341"/>
                  </a:cubicBezTo>
                  <a:cubicBezTo>
                    <a:pt x="4303" y="6922"/>
                    <a:pt x="6348" y="7976"/>
                    <a:pt x="8523" y="7976"/>
                  </a:cubicBezTo>
                  <a:cubicBezTo>
                    <a:pt x="8694" y="7976"/>
                    <a:pt x="8866" y="7970"/>
                    <a:pt x="9038" y="7956"/>
                  </a:cubicBezTo>
                  <a:cubicBezTo>
                    <a:pt x="12632" y="7683"/>
                    <a:pt x="14134" y="3066"/>
                    <a:pt x="10858" y="1041"/>
                  </a:cubicBezTo>
                  <a:cubicBezTo>
                    <a:pt x="9643" y="312"/>
                    <a:pt x="8356" y="0"/>
                    <a:pt x="7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a:off x="5754325" y="3980375"/>
              <a:ext cx="271875" cy="188325"/>
            </a:xfrm>
            <a:custGeom>
              <a:avLst/>
              <a:gdLst/>
              <a:ahLst/>
              <a:cxnLst/>
              <a:rect l="l" t="t" r="r" b="b"/>
              <a:pathLst>
                <a:path w="10875" h="7533" extrusionOk="0">
                  <a:moveTo>
                    <a:pt x="5448" y="1"/>
                  </a:moveTo>
                  <a:cubicBezTo>
                    <a:pt x="4353" y="1"/>
                    <a:pt x="3268" y="334"/>
                    <a:pt x="2457" y="1058"/>
                  </a:cubicBezTo>
                  <a:cubicBezTo>
                    <a:pt x="410" y="1649"/>
                    <a:pt x="1" y="4834"/>
                    <a:pt x="1980" y="5744"/>
                  </a:cubicBezTo>
                  <a:cubicBezTo>
                    <a:pt x="2860" y="6900"/>
                    <a:pt x="4341" y="7532"/>
                    <a:pt x="5800" y="7532"/>
                  </a:cubicBezTo>
                  <a:cubicBezTo>
                    <a:pt x="6264" y="7532"/>
                    <a:pt x="6727" y="7468"/>
                    <a:pt x="7166" y="7336"/>
                  </a:cubicBezTo>
                  <a:cubicBezTo>
                    <a:pt x="10146" y="6449"/>
                    <a:pt x="10874" y="2263"/>
                    <a:pt x="8031" y="648"/>
                  </a:cubicBezTo>
                  <a:cubicBezTo>
                    <a:pt x="7260" y="227"/>
                    <a:pt x="6350" y="1"/>
                    <a:pt x="5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a:off x="5580875" y="4411875"/>
              <a:ext cx="216700" cy="236975"/>
            </a:xfrm>
            <a:custGeom>
              <a:avLst/>
              <a:gdLst/>
              <a:ahLst/>
              <a:cxnLst/>
              <a:rect l="l" t="t" r="r" b="b"/>
              <a:pathLst>
                <a:path w="8668" h="9479" extrusionOk="0">
                  <a:moveTo>
                    <a:pt x="4482" y="0"/>
                  </a:moveTo>
                  <a:cubicBezTo>
                    <a:pt x="2851" y="0"/>
                    <a:pt x="1240" y="1214"/>
                    <a:pt x="615" y="2837"/>
                  </a:cubicBezTo>
                  <a:cubicBezTo>
                    <a:pt x="1" y="4452"/>
                    <a:pt x="456" y="6022"/>
                    <a:pt x="1184" y="7501"/>
                  </a:cubicBezTo>
                  <a:cubicBezTo>
                    <a:pt x="1814" y="8762"/>
                    <a:pt x="3276" y="9478"/>
                    <a:pt x="4670" y="9478"/>
                  </a:cubicBezTo>
                  <a:cubicBezTo>
                    <a:pt x="4986" y="9478"/>
                    <a:pt x="5298" y="9442"/>
                    <a:pt x="5597" y="9366"/>
                  </a:cubicBezTo>
                  <a:cubicBezTo>
                    <a:pt x="7371" y="8888"/>
                    <a:pt x="8372" y="7319"/>
                    <a:pt x="8508" y="5567"/>
                  </a:cubicBezTo>
                  <a:cubicBezTo>
                    <a:pt x="8668" y="3816"/>
                    <a:pt x="8099" y="2428"/>
                    <a:pt x="6939" y="1131"/>
                  </a:cubicBezTo>
                  <a:cubicBezTo>
                    <a:pt x="6208" y="338"/>
                    <a:pt x="5342" y="0"/>
                    <a:pt x="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a:off x="5731675" y="3595750"/>
              <a:ext cx="242750" cy="181425"/>
            </a:xfrm>
            <a:custGeom>
              <a:avLst/>
              <a:gdLst/>
              <a:ahLst/>
              <a:cxnLst/>
              <a:rect l="l" t="t" r="r" b="b"/>
              <a:pathLst>
                <a:path w="9710" h="7257" extrusionOk="0">
                  <a:moveTo>
                    <a:pt x="5615" y="0"/>
                  </a:moveTo>
                  <a:cubicBezTo>
                    <a:pt x="5329" y="0"/>
                    <a:pt x="5025" y="35"/>
                    <a:pt x="4706" y="110"/>
                  </a:cubicBezTo>
                  <a:cubicBezTo>
                    <a:pt x="3068" y="474"/>
                    <a:pt x="2249" y="1407"/>
                    <a:pt x="1293" y="2726"/>
                  </a:cubicBezTo>
                  <a:cubicBezTo>
                    <a:pt x="0" y="4532"/>
                    <a:pt x="1723" y="7256"/>
                    <a:pt x="3806" y="7256"/>
                  </a:cubicBezTo>
                  <a:cubicBezTo>
                    <a:pt x="3848" y="7256"/>
                    <a:pt x="3890" y="7255"/>
                    <a:pt x="3932" y="7253"/>
                  </a:cubicBezTo>
                  <a:cubicBezTo>
                    <a:pt x="5570" y="7184"/>
                    <a:pt x="6707" y="6889"/>
                    <a:pt x="7913" y="5729"/>
                  </a:cubicBezTo>
                  <a:lnTo>
                    <a:pt x="7845" y="5638"/>
                  </a:lnTo>
                  <a:cubicBezTo>
                    <a:pt x="9710" y="3669"/>
                    <a:pt x="8554" y="0"/>
                    <a:pt x="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5104900" y="3659900"/>
              <a:ext cx="147875" cy="114325"/>
            </a:xfrm>
            <a:custGeom>
              <a:avLst/>
              <a:gdLst/>
              <a:ahLst/>
              <a:cxnLst/>
              <a:rect l="l" t="t" r="r" b="b"/>
              <a:pathLst>
                <a:path w="5915" h="4573" extrusionOk="0">
                  <a:moveTo>
                    <a:pt x="2957" y="1"/>
                  </a:moveTo>
                  <a:cubicBezTo>
                    <a:pt x="0" y="1"/>
                    <a:pt x="0" y="4573"/>
                    <a:pt x="2957" y="4573"/>
                  </a:cubicBezTo>
                  <a:cubicBezTo>
                    <a:pt x="5892" y="4573"/>
                    <a:pt x="5914" y="1"/>
                    <a:pt x="2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5576900" y="3102725"/>
              <a:ext cx="223525" cy="187425"/>
            </a:xfrm>
            <a:custGeom>
              <a:avLst/>
              <a:gdLst/>
              <a:ahLst/>
              <a:cxnLst/>
              <a:rect l="l" t="t" r="r" b="b"/>
              <a:pathLst>
                <a:path w="8941" h="7497" extrusionOk="0">
                  <a:moveTo>
                    <a:pt x="5085" y="1"/>
                  </a:moveTo>
                  <a:cubicBezTo>
                    <a:pt x="4214" y="1"/>
                    <a:pt x="3344" y="325"/>
                    <a:pt x="2662" y="973"/>
                  </a:cubicBezTo>
                  <a:cubicBezTo>
                    <a:pt x="1092" y="2452"/>
                    <a:pt x="1" y="6342"/>
                    <a:pt x="2798" y="7252"/>
                  </a:cubicBezTo>
                  <a:cubicBezTo>
                    <a:pt x="3263" y="7417"/>
                    <a:pt x="3740" y="7496"/>
                    <a:pt x="4211" y="7496"/>
                  </a:cubicBezTo>
                  <a:cubicBezTo>
                    <a:pt x="5493" y="7496"/>
                    <a:pt x="6725" y="6906"/>
                    <a:pt x="7507" y="5841"/>
                  </a:cubicBezTo>
                  <a:cubicBezTo>
                    <a:pt x="8622" y="4363"/>
                    <a:pt x="8940" y="2406"/>
                    <a:pt x="7507" y="973"/>
                  </a:cubicBezTo>
                  <a:cubicBezTo>
                    <a:pt x="6825" y="325"/>
                    <a:pt x="5955" y="1"/>
                    <a:pt x="5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4744225" y="4350900"/>
              <a:ext cx="212850" cy="272900"/>
            </a:xfrm>
            <a:custGeom>
              <a:avLst/>
              <a:gdLst/>
              <a:ahLst/>
              <a:cxnLst/>
              <a:rect l="l" t="t" r="r" b="b"/>
              <a:pathLst>
                <a:path w="8514" h="10916" extrusionOk="0">
                  <a:moveTo>
                    <a:pt x="2737" y="0"/>
                  </a:moveTo>
                  <a:cubicBezTo>
                    <a:pt x="1353" y="0"/>
                    <a:pt x="0" y="1479"/>
                    <a:pt x="779" y="3161"/>
                  </a:cubicBezTo>
                  <a:cubicBezTo>
                    <a:pt x="1325" y="4366"/>
                    <a:pt x="1916" y="5572"/>
                    <a:pt x="2439" y="6800"/>
                  </a:cubicBezTo>
                  <a:cubicBezTo>
                    <a:pt x="2985" y="8097"/>
                    <a:pt x="3304" y="9257"/>
                    <a:pt x="4350" y="10235"/>
                  </a:cubicBezTo>
                  <a:cubicBezTo>
                    <a:pt x="4857" y="10710"/>
                    <a:pt x="5416" y="10915"/>
                    <a:pt x="5950" y="10915"/>
                  </a:cubicBezTo>
                  <a:cubicBezTo>
                    <a:pt x="7312" y="10915"/>
                    <a:pt x="8514" y="9584"/>
                    <a:pt x="8285" y="7983"/>
                  </a:cubicBezTo>
                  <a:cubicBezTo>
                    <a:pt x="8081" y="6618"/>
                    <a:pt x="7216" y="5618"/>
                    <a:pt x="6511" y="4480"/>
                  </a:cubicBezTo>
                  <a:cubicBezTo>
                    <a:pt x="5806" y="3320"/>
                    <a:pt x="5146" y="2205"/>
                    <a:pt x="4464" y="1068"/>
                  </a:cubicBezTo>
                  <a:cubicBezTo>
                    <a:pt x="4019" y="314"/>
                    <a:pt x="3374" y="0"/>
                    <a:pt x="2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3826475" y="4462325"/>
              <a:ext cx="271850" cy="211000"/>
            </a:xfrm>
            <a:custGeom>
              <a:avLst/>
              <a:gdLst/>
              <a:ahLst/>
              <a:cxnLst/>
              <a:rect l="l" t="t" r="r" b="b"/>
              <a:pathLst>
                <a:path w="10874" h="8440" extrusionOk="0">
                  <a:moveTo>
                    <a:pt x="5437" y="0"/>
                  </a:moveTo>
                  <a:cubicBezTo>
                    <a:pt x="1" y="0"/>
                    <a:pt x="1" y="8440"/>
                    <a:pt x="5437" y="8440"/>
                  </a:cubicBezTo>
                  <a:cubicBezTo>
                    <a:pt x="10874" y="8440"/>
                    <a:pt x="10874" y="0"/>
                    <a:pt x="5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2341075" y="4212675"/>
              <a:ext cx="229775" cy="177450"/>
            </a:xfrm>
            <a:custGeom>
              <a:avLst/>
              <a:gdLst/>
              <a:ahLst/>
              <a:cxnLst/>
              <a:rect l="l" t="t" r="r" b="b"/>
              <a:pathLst>
                <a:path w="9191" h="7098" extrusionOk="0">
                  <a:moveTo>
                    <a:pt x="4595" y="0"/>
                  </a:moveTo>
                  <a:cubicBezTo>
                    <a:pt x="0" y="0"/>
                    <a:pt x="0" y="7098"/>
                    <a:pt x="4595" y="7098"/>
                  </a:cubicBezTo>
                  <a:cubicBezTo>
                    <a:pt x="9190" y="7098"/>
                    <a:pt x="9167" y="0"/>
                    <a:pt x="4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a:off x="3104825" y="4105200"/>
              <a:ext cx="183700" cy="142750"/>
            </a:xfrm>
            <a:custGeom>
              <a:avLst/>
              <a:gdLst/>
              <a:ahLst/>
              <a:cxnLst/>
              <a:rect l="l" t="t" r="r" b="b"/>
              <a:pathLst>
                <a:path w="7348" h="5710" extrusionOk="0">
                  <a:moveTo>
                    <a:pt x="3685" y="0"/>
                  </a:moveTo>
                  <a:cubicBezTo>
                    <a:pt x="0" y="0"/>
                    <a:pt x="0" y="5710"/>
                    <a:pt x="3685" y="5710"/>
                  </a:cubicBezTo>
                  <a:cubicBezTo>
                    <a:pt x="7348" y="5710"/>
                    <a:pt x="7348" y="0"/>
                    <a:pt x="3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9" name="Google Shape;1429;p29"/>
          <p:cNvGrpSpPr/>
          <p:nvPr/>
        </p:nvGrpSpPr>
        <p:grpSpPr>
          <a:xfrm rot="-5699799">
            <a:off x="244838" y="4227057"/>
            <a:ext cx="707921" cy="1126737"/>
            <a:chOff x="2665800" y="994925"/>
            <a:chExt cx="2326725" cy="3703250"/>
          </a:xfrm>
        </p:grpSpPr>
        <p:sp>
          <p:nvSpPr>
            <p:cNvPr id="1430" name="Google Shape;1430;p29"/>
            <p:cNvSpPr/>
            <p:nvPr/>
          </p:nvSpPr>
          <p:spPr>
            <a:xfrm>
              <a:off x="2922825" y="994925"/>
              <a:ext cx="2069700" cy="2082450"/>
            </a:xfrm>
            <a:custGeom>
              <a:avLst/>
              <a:gdLst/>
              <a:ahLst/>
              <a:cxnLst/>
              <a:rect l="l" t="t" r="r" b="b"/>
              <a:pathLst>
                <a:path w="82788" h="83298" extrusionOk="0">
                  <a:moveTo>
                    <a:pt x="31490" y="0"/>
                  </a:moveTo>
                  <a:cubicBezTo>
                    <a:pt x="31252" y="0"/>
                    <a:pt x="31015" y="2"/>
                    <a:pt x="30778" y="5"/>
                  </a:cubicBezTo>
                  <a:cubicBezTo>
                    <a:pt x="22771" y="73"/>
                    <a:pt x="14286" y="1665"/>
                    <a:pt x="8326" y="6988"/>
                  </a:cubicBezTo>
                  <a:cubicBezTo>
                    <a:pt x="2344" y="12334"/>
                    <a:pt x="1" y="22297"/>
                    <a:pt x="5028" y="28553"/>
                  </a:cubicBezTo>
                  <a:cubicBezTo>
                    <a:pt x="6734" y="30669"/>
                    <a:pt x="9077" y="32147"/>
                    <a:pt x="11329" y="33694"/>
                  </a:cubicBezTo>
                  <a:cubicBezTo>
                    <a:pt x="20155" y="39745"/>
                    <a:pt x="28094" y="46979"/>
                    <a:pt x="34918" y="55236"/>
                  </a:cubicBezTo>
                  <a:cubicBezTo>
                    <a:pt x="40901" y="62470"/>
                    <a:pt x="46087" y="70545"/>
                    <a:pt x="53389" y="76459"/>
                  </a:cubicBezTo>
                  <a:cubicBezTo>
                    <a:pt x="59159" y="81130"/>
                    <a:pt x="64764" y="83298"/>
                    <a:pt x="69314" y="83298"/>
                  </a:cubicBezTo>
                  <a:cubicBezTo>
                    <a:pt x="77949" y="83298"/>
                    <a:pt x="82787" y="75492"/>
                    <a:pt x="77752" y="62174"/>
                  </a:cubicBezTo>
                  <a:cubicBezTo>
                    <a:pt x="70859" y="43999"/>
                    <a:pt x="60987" y="26574"/>
                    <a:pt x="49977" y="10583"/>
                  </a:cubicBezTo>
                  <a:cubicBezTo>
                    <a:pt x="47680" y="7239"/>
                    <a:pt x="45177" y="3827"/>
                    <a:pt x="41561" y="1938"/>
                  </a:cubicBezTo>
                  <a:cubicBezTo>
                    <a:pt x="38495" y="342"/>
                    <a:pt x="34952" y="0"/>
                    <a:pt x="3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2665800" y="3446975"/>
              <a:ext cx="1078250" cy="1251200"/>
            </a:xfrm>
            <a:custGeom>
              <a:avLst/>
              <a:gdLst/>
              <a:ahLst/>
              <a:cxnLst/>
              <a:rect l="l" t="t" r="r" b="b"/>
              <a:pathLst>
                <a:path w="43130" h="50048" extrusionOk="0">
                  <a:moveTo>
                    <a:pt x="24048" y="0"/>
                  </a:moveTo>
                  <a:cubicBezTo>
                    <a:pt x="16617" y="0"/>
                    <a:pt x="8393" y="4303"/>
                    <a:pt x="5027" y="9837"/>
                  </a:cubicBezTo>
                  <a:cubicBezTo>
                    <a:pt x="3139" y="12953"/>
                    <a:pt x="2161" y="16525"/>
                    <a:pt x="1479" y="20096"/>
                  </a:cubicBezTo>
                  <a:cubicBezTo>
                    <a:pt x="114" y="27307"/>
                    <a:pt x="0" y="35178"/>
                    <a:pt x="3617" y="41570"/>
                  </a:cubicBezTo>
                  <a:cubicBezTo>
                    <a:pt x="6418" y="46489"/>
                    <a:pt x="11980" y="50047"/>
                    <a:pt x="17443" y="50047"/>
                  </a:cubicBezTo>
                  <a:cubicBezTo>
                    <a:pt x="19079" y="50047"/>
                    <a:pt x="20706" y="49728"/>
                    <a:pt x="22247" y="49031"/>
                  </a:cubicBezTo>
                  <a:cubicBezTo>
                    <a:pt x="27593" y="46597"/>
                    <a:pt x="30300" y="40728"/>
                    <a:pt x="32597" y="35337"/>
                  </a:cubicBezTo>
                  <a:cubicBezTo>
                    <a:pt x="36578" y="25897"/>
                    <a:pt x="43129" y="9655"/>
                    <a:pt x="32324" y="2330"/>
                  </a:cubicBezTo>
                  <a:cubicBezTo>
                    <a:pt x="29947" y="709"/>
                    <a:pt x="27063" y="0"/>
                    <a:pt x="24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22588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1432"/>
        <p:cNvGrpSpPr/>
        <p:nvPr/>
      </p:nvGrpSpPr>
      <p:grpSpPr>
        <a:xfrm>
          <a:off x="0" y="0"/>
          <a:ext cx="0" cy="0"/>
          <a:chOff x="0" y="0"/>
          <a:chExt cx="0" cy="0"/>
        </a:xfrm>
      </p:grpSpPr>
      <p:sp>
        <p:nvSpPr>
          <p:cNvPr id="1433" name="Google Shape;1433;p30"/>
          <p:cNvSpPr txBox="1">
            <a:spLocks noGrp="1"/>
          </p:cNvSpPr>
          <p:nvPr>
            <p:ph type="title"/>
          </p:nvPr>
        </p:nvSpPr>
        <p:spPr>
          <a:xfrm>
            <a:off x="720000" y="540000"/>
            <a:ext cx="3775800" cy="11271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2"/>
              </a:buClr>
              <a:buSzPts val="3000"/>
              <a:buFont typeface="Merriweather"/>
              <a:buNone/>
              <a:defRPr sz="3000">
                <a:solidFill>
                  <a:schemeClr val="lt2"/>
                </a:solidFill>
                <a:latin typeface="Merriweather"/>
                <a:ea typeface="Merriweather"/>
                <a:cs typeface="Merriweather"/>
                <a:sym typeface="Merriweathe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34" name="Google Shape;1434;p30"/>
          <p:cNvSpPr/>
          <p:nvPr/>
        </p:nvSpPr>
        <p:spPr>
          <a:xfrm rot="-8881978">
            <a:off x="4376513" y="-464660"/>
            <a:ext cx="6009760" cy="6302545"/>
          </a:xfrm>
          <a:custGeom>
            <a:avLst/>
            <a:gdLst/>
            <a:ahLst/>
            <a:cxnLst/>
            <a:rect l="l" t="t" r="r" b="b"/>
            <a:pathLst>
              <a:path w="104663" h="109762" extrusionOk="0">
                <a:moveTo>
                  <a:pt x="61492" y="0"/>
                </a:moveTo>
                <a:cubicBezTo>
                  <a:pt x="50465" y="0"/>
                  <a:pt x="40621" y="9146"/>
                  <a:pt x="32052" y="15324"/>
                </a:cubicBezTo>
                <a:cubicBezTo>
                  <a:pt x="19882" y="24104"/>
                  <a:pt x="10169" y="35842"/>
                  <a:pt x="3800" y="49422"/>
                </a:cubicBezTo>
                <a:cubicBezTo>
                  <a:pt x="1639" y="54040"/>
                  <a:pt x="1" y="59795"/>
                  <a:pt x="2913" y="63981"/>
                </a:cubicBezTo>
                <a:cubicBezTo>
                  <a:pt x="5239" y="67321"/>
                  <a:pt x="9616" y="68315"/>
                  <a:pt x="13780" y="68315"/>
                </a:cubicBezTo>
                <a:cubicBezTo>
                  <a:pt x="14380" y="68315"/>
                  <a:pt x="14976" y="68295"/>
                  <a:pt x="15560" y="68257"/>
                </a:cubicBezTo>
                <a:cubicBezTo>
                  <a:pt x="18177" y="68104"/>
                  <a:pt x="20852" y="67736"/>
                  <a:pt x="23463" y="67736"/>
                </a:cubicBezTo>
                <a:cubicBezTo>
                  <a:pt x="25504" y="67736"/>
                  <a:pt x="27507" y="67961"/>
                  <a:pt x="29413" y="68690"/>
                </a:cubicBezTo>
                <a:cubicBezTo>
                  <a:pt x="35510" y="71055"/>
                  <a:pt x="38626" y="77789"/>
                  <a:pt x="40287" y="84112"/>
                </a:cubicBezTo>
                <a:cubicBezTo>
                  <a:pt x="41925" y="90413"/>
                  <a:pt x="42857" y="97260"/>
                  <a:pt x="46883" y="102401"/>
                </a:cubicBezTo>
                <a:cubicBezTo>
                  <a:pt x="50905" y="107554"/>
                  <a:pt x="57119" y="109761"/>
                  <a:pt x="63668" y="109761"/>
                </a:cubicBezTo>
                <a:cubicBezTo>
                  <a:pt x="69898" y="109761"/>
                  <a:pt x="76430" y="107763"/>
                  <a:pt x="81664" y="104403"/>
                </a:cubicBezTo>
                <a:cubicBezTo>
                  <a:pt x="95882" y="95236"/>
                  <a:pt x="104139" y="78198"/>
                  <a:pt x="104412" y="61274"/>
                </a:cubicBezTo>
                <a:cubicBezTo>
                  <a:pt x="104662" y="44327"/>
                  <a:pt x="97588" y="27767"/>
                  <a:pt x="86623" y="14846"/>
                </a:cubicBezTo>
                <a:cubicBezTo>
                  <a:pt x="81164" y="8431"/>
                  <a:pt x="74431" y="2608"/>
                  <a:pt x="66242" y="584"/>
                </a:cubicBezTo>
                <a:cubicBezTo>
                  <a:pt x="64635" y="183"/>
                  <a:pt x="63051" y="0"/>
                  <a:pt x="614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0"/>
          <p:cNvSpPr txBox="1">
            <a:spLocks noGrp="1"/>
          </p:cNvSpPr>
          <p:nvPr>
            <p:ph type="subTitle" idx="1"/>
          </p:nvPr>
        </p:nvSpPr>
        <p:spPr>
          <a:xfrm>
            <a:off x="5435950" y="1236500"/>
            <a:ext cx="2664300" cy="557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2"/>
              </a:buClr>
              <a:buSzPts val="1400"/>
              <a:buNone/>
              <a:defRPr sz="1400">
                <a:solidFill>
                  <a:schemeClr val="dk2"/>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36" name="Google Shape;1436;p30"/>
          <p:cNvSpPr txBox="1">
            <a:spLocks noGrp="1"/>
          </p:cNvSpPr>
          <p:nvPr>
            <p:ph type="subTitle" idx="2"/>
          </p:nvPr>
        </p:nvSpPr>
        <p:spPr>
          <a:xfrm>
            <a:off x="5435950" y="2582111"/>
            <a:ext cx="2664300" cy="557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2"/>
              </a:buClr>
              <a:buSzPts val="1400"/>
              <a:buNone/>
              <a:defRPr sz="1400">
                <a:solidFill>
                  <a:schemeClr val="dk2"/>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37" name="Google Shape;1437;p30"/>
          <p:cNvSpPr txBox="1">
            <a:spLocks noGrp="1"/>
          </p:cNvSpPr>
          <p:nvPr>
            <p:ph type="subTitle" idx="3"/>
          </p:nvPr>
        </p:nvSpPr>
        <p:spPr>
          <a:xfrm>
            <a:off x="5435950" y="3927722"/>
            <a:ext cx="2664300" cy="557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2"/>
              </a:buClr>
              <a:buSzPts val="1400"/>
              <a:buNone/>
              <a:defRPr sz="1400">
                <a:solidFill>
                  <a:srgbClr val="043025"/>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38" name="Google Shape;1438;p30"/>
          <p:cNvSpPr txBox="1">
            <a:spLocks noGrp="1"/>
          </p:cNvSpPr>
          <p:nvPr>
            <p:ph type="title" idx="4" hasCustomPrompt="1"/>
          </p:nvPr>
        </p:nvSpPr>
        <p:spPr>
          <a:xfrm>
            <a:off x="5435950" y="731250"/>
            <a:ext cx="1176900" cy="5451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Font typeface="Merriweather"/>
              <a:buNone/>
              <a:defRPr sz="3000">
                <a:latin typeface="Merriweather"/>
                <a:ea typeface="Merriweather"/>
                <a:cs typeface="Merriweather"/>
                <a:sym typeface="Merriweather"/>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439" name="Google Shape;1439;p30"/>
          <p:cNvSpPr txBox="1">
            <a:spLocks noGrp="1"/>
          </p:cNvSpPr>
          <p:nvPr>
            <p:ph type="title" idx="5" hasCustomPrompt="1"/>
          </p:nvPr>
        </p:nvSpPr>
        <p:spPr>
          <a:xfrm>
            <a:off x="5435950" y="2046570"/>
            <a:ext cx="1176900" cy="5451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Font typeface="Merriweather"/>
              <a:buNone/>
              <a:defRPr sz="3000">
                <a:latin typeface="Merriweather"/>
                <a:ea typeface="Merriweather"/>
                <a:cs typeface="Merriweather"/>
                <a:sym typeface="Merriweather"/>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440" name="Google Shape;1440;p30"/>
          <p:cNvSpPr txBox="1">
            <a:spLocks noGrp="1"/>
          </p:cNvSpPr>
          <p:nvPr>
            <p:ph type="title" idx="6" hasCustomPrompt="1"/>
          </p:nvPr>
        </p:nvSpPr>
        <p:spPr>
          <a:xfrm>
            <a:off x="5435950" y="3361890"/>
            <a:ext cx="1176900" cy="5451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Font typeface="Merriweather"/>
              <a:buNone/>
              <a:defRPr sz="3000">
                <a:latin typeface="Merriweather"/>
                <a:ea typeface="Merriweather"/>
                <a:cs typeface="Merriweather"/>
                <a:sym typeface="Merriweather"/>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441" name="Google Shape;1441;p30"/>
          <p:cNvSpPr/>
          <p:nvPr/>
        </p:nvSpPr>
        <p:spPr>
          <a:xfrm rot="-9166514">
            <a:off x="-685878" y="3508085"/>
            <a:ext cx="2096014" cy="2197615"/>
          </a:xfrm>
          <a:custGeom>
            <a:avLst/>
            <a:gdLst/>
            <a:ahLst/>
            <a:cxnLst/>
            <a:rect l="l" t="t" r="r" b="b"/>
            <a:pathLst>
              <a:path w="118601" h="124350" extrusionOk="0">
                <a:moveTo>
                  <a:pt x="69677" y="1"/>
                </a:moveTo>
                <a:cubicBezTo>
                  <a:pt x="57181" y="1"/>
                  <a:pt x="46020" y="10360"/>
                  <a:pt x="36320" y="17351"/>
                </a:cubicBezTo>
                <a:cubicBezTo>
                  <a:pt x="22532" y="27309"/>
                  <a:pt x="11517" y="40596"/>
                  <a:pt x="4306" y="55995"/>
                </a:cubicBezTo>
                <a:cubicBezTo>
                  <a:pt x="1876" y="61252"/>
                  <a:pt x="1" y="67750"/>
                  <a:pt x="3302" y="72504"/>
                </a:cubicBezTo>
                <a:cubicBezTo>
                  <a:pt x="5955" y="76264"/>
                  <a:pt x="10905" y="77405"/>
                  <a:pt x="15618" y="77405"/>
                </a:cubicBezTo>
                <a:cubicBezTo>
                  <a:pt x="16301" y="77405"/>
                  <a:pt x="16980" y="77381"/>
                  <a:pt x="17645" y="77338"/>
                </a:cubicBezTo>
                <a:cubicBezTo>
                  <a:pt x="20601" y="77161"/>
                  <a:pt x="23615" y="76743"/>
                  <a:pt x="26561" y="76743"/>
                </a:cubicBezTo>
                <a:cubicBezTo>
                  <a:pt x="28881" y="76743"/>
                  <a:pt x="31160" y="77002"/>
                  <a:pt x="33335" y="77840"/>
                </a:cubicBezTo>
                <a:cubicBezTo>
                  <a:pt x="40230" y="80508"/>
                  <a:pt x="43769" y="88141"/>
                  <a:pt x="45644" y="95300"/>
                </a:cubicBezTo>
                <a:cubicBezTo>
                  <a:pt x="47520" y="102458"/>
                  <a:pt x="48550" y="110197"/>
                  <a:pt x="53120" y="116008"/>
                </a:cubicBezTo>
                <a:cubicBezTo>
                  <a:pt x="57684" y="121846"/>
                  <a:pt x="64728" y="124350"/>
                  <a:pt x="72147" y="124350"/>
                </a:cubicBezTo>
                <a:cubicBezTo>
                  <a:pt x="79196" y="124350"/>
                  <a:pt x="86583" y="122089"/>
                  <a:pt x="92503" y="118280"/>
                </a:cubicBezTo>
                <a:cubicBezTo>
                  <a:pt x="108643" y="107899"/>
                  <a:pt x="117967" y="88590"/>
                  <a:pt x="118284" y="69414"/>
                </a:cubicBezTo>
                <a:cubicBezTo>
                  <a:pt x="118601" y="50210"/>
                  <a:pt x="110571" y="31456"/>
                  <a:pt x="98156" y="16823"/>
                </a:cubicBezTo>
                <a:cubicBezTo>
                  <a:pt x="91975" y="9533"/>
                  <a:pt x="84315" y="2955"/>
                  <a:pt x="75044" y="657"/>
                </a:cubicBezTo>
                <a:cubicBezTo>
                  <a:pt x="73229" y="207"/>
                  <a:pt x="71440" y="1"/>
                  <a:pt x="6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0"/>
          <p:cNvSpPr/>
          <p:nvPr/>
        </p:nvSpPr>
        <p:spPr>
          <a:xfrm rot="-10395493">
            <a:off x="-393898" y="4006637"/>
            <a:ext cx="2254524" cy="1217963"/>
          </a:xfrm>
          <a:custGeom>
            <a:avLst/>
            <a:gdLst/>
            <a:ahLst/>
            <a:cxnLst/>
            <a:rect l="l" t="t" r="r" b="b"/>
            <a:pathLst>
              <a:path w="111793" h="60394" extrusionOk="0">
                <a:moveTo>
                  <a:pt x="8698" y="0"/>
                </a:moveTo>
                <a:cubicBezTo>
                  <a:pt x="4448" y="0"/>
                  <a:pt x="1" y="4800"/>
                  <a:pt x="575" y="10353"/>
                </a:cubicBezTo>
                <a:cubicBezTo>
                  <a:pt x="971" y="13972"/>
                  <a:pt x="3137" y="17722"/>
                  <a:pt x="6254" y="19413"/>
                </a:cubicBezTo>
                <a:cubicBezTo>
                  <a:pt x="7568" y="20126"/>
                  <a:pt x="9180" y="20254"/>
                  <a:pt x="10807" y="20254"/>
                </a:cubicBezTo>
                <a:cubicBezTo>
                  <a:pt x="11718" y="20254"/>
                  <a:pt x="12633" y="20214"/>
                  <a:pt x="13504" y="20214"/>
                </a:cubicBezTo>
                <a:cubicBezTo>
                  <a:pt x="15113" y="20214"/>
                  <a:pt x="16569" y="20350"/>
                  <a:pt x="17560" y="21130"/>
                </a:cubicBezTo>
                <a:cubicBezTo>
                  <a:pt x="20888" y="23798"/>
                  <a:pt x="14020" y="32884"/>
                  <a:pt x="21522" y="37137"/>
                </a:cubicBezTo>
                <a:cubicBezTo>
                  <a:pt x="22579" y="37730"/>
                  <a:pt x="23568" y="37941"/>
                  <a:pt x="24512" y="37941"/>
                </a:cubicBezTo>
                <a:cubicBezTo>
                  <a:pt x="26858" y="37941"/>
                  <a:pt x="28923" y="36634"/>
                  <a:pt x="31063" y="36634"/>
                </a:cubicBezTo>
                <a:cubicBezTo>
                  <a:pt x="31437" y="36634"/>
                  <a:pt x="31813" y="36673"/>
                  <a:pt x="32193" y="36767"/>
                </a:cubicBezTo>
                <a:cubicBezTo>
                  <a:pt x="39695" y="38590"/>
                  <a:pt x="34993" y="43106"/>
                  <a:pt x="36868" y="48284"/>
                </a:cubicBezTo>
                <a:cubicBezTo>
                  <a:pt x="38347" y="52451"/>
                  <a:pt x="41622" y="54331"/>
                  <a:pt x="45210" y="54331"/>
                </a:cubicBezTo>
                <a:cubicBezTo>
                  <a:pt x="47262" y="54331"/>
                  <a:pt x="49417" y="53716"/>
                  <a:pt x="51396" y="52563"/>
                </a:cubicBezTo>
                <a:cubicBezTo>
                  <a:pt x="55381" y="50242"/>
                  <a:pt x="57622" y="46755"/>
                  <a:pt x="59930" y="46755"/>
                </a:cubicBezTo>
                <a:cubicBezTo>
                  <a:pt x="61248" y="46755"/>
                  <a:pt x="62587" y="47892"/>
                  <a:pt x="64286" y="51031"/>
                </a:cubicBezTo>
                <a:cubicBezTo>
                  <a:pt x="66056" y="54280"/>
                  <a:pt x="67694" y="57925"/>
                  <a:pt x="71947" y="59642"/>
                </a:cubicBezTo>
                <a:cubicBezTo>
                  <a:pt x="73154" y="60141"/>
                  <a:pt x="74434" y="60393"/>
                  <a:pt x="75714" y="60393"/>
                </a:cubicBezTo>
                <a:cubicBezTo>
                  <a:pt x="76871" y="60393"/>
                  <a:pt x="78028" y="60188"/>
                  <a:pt x="79131" y="59774"/>
                </a:cubicBezTo>
                <a:cubicBezTo>
                  <a:pt x="83410" y="58110"/>
                  <a:pt x="83226" y="53091"/>
                  <a:pt x="86263" y="51295"/>
                </a:cubicBezTo>
                <a:cubicBezTo>
                  <a:pt x="87089" y="50807"/>
                  <a:pt x="87903" y="50603"/>
                  <a:pt x="88716" y="50603"/>
                </a:cubicBezTo>
                <a:cubicBezTo>
                  <a:pt x="92980" y="50603"/>
                  <a:pt x="97213" y="56233"/>
                  <a:pt x="102836" y="56233"/>
                </a:cubicBezTo>
                <a:cubicBezTo>
                  <a:pt x="104275" y="56233"/>
                  <a:pt x="105804" y="55865"/>
                  <a:pt x="107447" y="54940"/>
                </a:cubicBezTo>
                <a:cubicBezTo>
                  <a:pt x="111792" y="52508"/>
                  <a:pt x="110353" y="47395"/>
                  <a:pt x="105262" y="47395"/>
                </a:cubicBezTo>
                <a:cubicBezTo>
                  <a:pt x="104658" y="47395"/>
                  <a:pt x="104003" y="47466"/>
                  <a:pt x="103300" y="47623"/>
                </a:cubicBezTo>
                <a:cubicBezTo>
                  <a:pt x="103062" y="47676"/>
                  <a:pt x="102823" y="47701"/>
                  <a:pt x="102581" y="47701"/>
                </a:cubicBezTo>
                <a:cubicBezTo>
                  <a:pt x="97946" y="47701"/>
                  <a:pt x="92740" y="38516"/>
                  <a:pt x="87692" y="38516"/>
                </a:cubicBezTo>
                <a:cubicBezTo>
                  <a:pt x="87436" y="38516"/>
                  <a:pt x="87179" y="38540"/>
                  <a:pt x="86924" y="38590"/>
                </a:cubicBezTo>
                <a:cubicBezTo>
                  <a:pt x="81086" y="39752"/>
                  <a:pt x="81667" y="46699"/>
                  <a:pt x="78075" y="48231"/>
                </a:cubicBezTo>
                <a:cubicBezTo>
                  <a:pt x="77543" y="48459"/>
                  <a:pt x="77028" y="48564"/>
                  <a:pt x="76527" y="48564"/>
                </a:cubicBezTo>
                <a:cubicBezTo>
                  <a:pt x="71231" y="48564"/>
                  <a:pt x="67466" y="36883"/>
                  <a:pt x="61143" y="36160"/>
                </a:cubicBezTo>
                <a:cubicBezTo>
                  <a:pt x="60981" y="36141"/>
                  <a:pt x="60814" y="36131"/>
                  <a:pt x="60644" y="36131"/>
                </a:cubicBezTo>
                <a:cubicBezTo>
                  <a:pt x="56178" y="36131"/>
                  <a:pt x="49201" y="42428"/>
                  <a:pt x="47310" y="42428"/>
                </a:cubicBezTo>
                <a:cubicBezTo>
                  <a:pt x="47270" y="42428"/>
                  <a:pt x="47232" y="42426"/>
                  <a:pt x="47196" y="42420"/>
                </a:cubicBezTo>
                <a:cubicBezTo>
                  <a:pt x="43525" y="41759"/>
                  <a:pt x="47910" y="32145"/>
                  <a:pt x="43049" y="28209"/>
                </a:cubicBezTo>
                <a:cubicBezTo>
                  <a:pt x="41560" y="27001"/>
                  <a:pt x="39828" y="26643"/>
                  <a:pt x="38073" y="26643"/>
                </a:cubicBezTo>
                <a:cubicBezTo>
                  <a:pt x="35513" y="26643"/>
                  <a:pt x="32902" y="27405"/>
                  <a:pt x="30918" y="27405"/>
                </a:cubicBezTo>
                <a:cubicBezTo>
                  <a:pt x="29295" y="27405"/>
                  <a:pt x="28091" y="26895"/>
                  <a:pt x="27676" y="25039"/>
                </a:cubicBezTo>
                <a:cubicBezTo>
                  <a:pt x="26725" y="20786"/>
                  <a:pt x="32246" y="16455"/>
                  <a:pt x="27888" y="11806"/>
                </a:cubicBezTo>
                <a:cubicBezTo>
                  <a:pt x="26918" y="10783"/>
                  <a:pt x="24323" y="9360"/>
                  <a:pt x="21315" y="9360"/>
                </a:cubicBezTo>
                <a:cubicBezTo>
                  <a:pt x="19816" y="9360"/>
                  <a:pt x="18216" y="9713"/>
                  <a:pt x="16661" y="10643"/>
                </a:cubicBezTo>
                <a:cubicBezTo>
                  <a:pt x="15545" y="11179"/>
                  <a:pt x="14670" y="11412"/>
                  <a:pt x="13987" y="11412"/>
                </a:cubicBezTo>
                <a:cubicBezTo>
                  <a:pt x="9614" y="11412"/>
                  <a:pt x="13131" y="1856"/>
                  <a:pt x="11669" y="897"/>
                </a:cubicBezTo>
                <a:cubicBezTo>
                  <a:pt x="10739" y="280"/>
                  <a:pt x="9725" y="0"/>
                  <a:pt x="8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96999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443"/>
        <p:cNvGrpSpPr/>
        <p:nvPr/>
      </p:nvGrpSpPr>
      <p:grpSpPr>
        <a:xfrm>
          <a:off x="0" y="0"/>
          <a:ext cx="0" cy="0"/>
          <a:chOff x="0" y="0"/>
          <a:chExt cx="0" cy="0"/>
        </a:xfrm>
      </p:grpSpPr>
      <p:sp>
        <p:nvSpPr>
          <p:cNvPr id="1444" name="Google Shape;1444;p31"/>
          <p:cNvSpPr/>
          <p:nvPr/>
        </p:nvSpPr>
        <p:spPr>
          <a:xfrm rot="-1316922">
            <a:off x="-894923" y="4252886"/>
            <a:ext cx="1753009" cy="1701184"/>
          </a:xfrm>
          <a:custGeom>
            <a:avLst/>
            <a:gdLst/>
            <a:ahLst/>
            <a:cxnLst/>
            <a:rect l="l" t="t" r="r" b="b"/>
            <a:pathLst>
              <a:path w="126067" h="122340" extrusionOk="0">
                <a:moveTo>
                  <a:pt x="53372" y="0"/>
                </a:moveTo>
                <a:cubicBezTo>
                  <a:pt x="50944" y="0"/>
                  <a:pt x="48529" y="321"/>
                  <a:pt x="46155" y="1029"/>
                </a:cubicBezTo>
                <a:cubicBezTo>
                  <a:pt x="45541" y="1189"/>
                  <a:pt x="45040" y="1575"/>
                  <a:pt x="44722" y="2121"/>
                </a:cubicBezTo>
                <a:cubicBezTo>
                  <a:pt x="44123" y="2102"/>
                  <a:pt x="43525" y="2092"/>
                  <a:pt x="42927" y="2092"/>
                </a:cubicBezTo>
                <a:cubicBezTo>
                  <a:pt x="33632" y="2092"/>
                  <a:pt x="24385" y="4433"/>
                  <a:pt x="16242" y="9605"/>
                </a:cubicBezTo>
                <a:cubicBezTo>
                  <a:pt x="6984" y="15520"/>
                  <a:pt x="0" y="27075"/>
                  <a:pt x="5414" y="37903"/>
                </a:cubicBezTo>
                <a:cubicBezTo>
                  <a:pt x="12124" y="51347"/>
                  <a:pt x="28912" y="51893"/>
                  <a:pt x="41651" y="54759"/>
                </a:cubicBezTo>
                <a:cubicBezTo>
                  <a:pt x="58143" y="58490"/>
                  <a:pt x="72155" y="69272"/>
                  <a:pt x="79980" y="84285"/>
                </a:cubicBezTo>
                <a:cubicBezTo>
                  <a:pt x="83688" y="91291"/>
                  <a:pt x="84894" y="98320"/>
                  <a:pt x="86190" y="106009"/>
                </a:cubicBezTo>
                <a:cubicBezTo>
                  <a:pt x="87191" y="111901"/>
                  <a:pt x="89079" y="117906"/>
                  <a:pt x="94812" y="120727"/>
                </a:cubicBezTo>
                <a:cubicBezTo>
                  <a:pt x="97076" y="121841"/>
                  <a:pt x="99369" y="122340"/>
                  <a:pt x="101613" y="122340"/>
                </a:cubicBezTo>
                <a:cubicBezTo>
                  <a:pt x="109626" y="122340"/>
                  <a:pt x="117002" y="115982"/>
                  <a:pt x="120130" y="108625"/>
                </a:cubicBezTo>
                <a:cubicBezTo>
                  <a:pt x="126067" y="94749"/>
                  <a:pt x="123291" y="76346"/>
                  <a:pt x="119038" y="62379"/>
                </a:cubicBezTo>
                <a:cubicBezTo>
                  <a:pt x="113920" y="45455"/>
                  <a:pt x="104138" y="30305"/>
                  <a:pt x="90854" y="18659"/>
                </a:cubicBezTo>
                <a:cubicBezTo>
                  <a:pt x="81210" y="10233"/>
                  <a:pt x="67084" y="0"/>
                  <a:pt x="533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1"/>
          <p:cNvSpPr txBox="1">
            <a:spLocks noGrp="1"/>
          </p:cNvSpPr>
          <p:nvPr>
            <p:ph type="title"/>
          </p:nvPr>
        </p:nvSpPr>
        <p:spPr>
          <a:xfrm>
            <a:off x="711050" y="3606200"/>
            <a:ext cx="255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2"/>
              </a:buClr>
              <a:buSzPts val="1800"/>
              <a:buNone/>
              <a:defRPr sz="1800">
                <a:solidFill>
                  <a:schemeClr val="lt2"/>
                </a:solidFill>
              </a:defRPr>
            </a:lvl1pPr>
            <a:lvl2pPr lvl="1"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2pPr>
            <a:lvl3pPr lvl="2"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3pPr>
            <a:lvl4pPr lvl="3"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4pPr>
            <a:lvl5pPr lvl="4"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5pPr>
            <a:lvl6pPr lvl="5"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6pPr>
            <a:lvl7pPr lvl="6"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7pPr>
            <a:lvl8pPr lvl="7"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8pPr>
            <a:lvl9pPr lvl="8"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9pPr>
          </a:lstStyle>
          <a:p>
            <a:endParaRPr/>
          </a:p>
        </p:txBody>
      </p:sp>
      <p:sp>
        <p:nvSpPr>
          <p:cNvPr id="1446" name="Google Shape;1446;p31"/>
          <p:cNvSpPr txBox="1">
            <a:spLocks noGrp="1"/>
          </p:cNvSpPr>
          <p:nvPr>
            <p:ph type="subTitle" idx="1"/>
          </p:nvPr>
        </p:nvSpPr>
        <p:spPr>
          <a:xfrm>
            <a:off x="711100" y="3966100"/>
            <a:ext cx="2557200" cy="6399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solidFill>
                  <a:schemeClr val="dk2"/>
                </a:solidFill>
                <a:latin typeface="Montserrat"/>
                <a:ea typeface="Montserrat"/>
                <a:cs typeface="Montserrat"/>
                <a:sym typeface="Montserrat"/>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47" name="Google Shape;1447;p31"/>
          <p:cNvSpPr txBox="1">
            <a:spLocks noGrp="1"/>
          </p:cNvSpPr>
          <p:nvPr>
            <p:ph type="title" idx="2"/>
          </p:nvPr>
        </p:nvSpPr>
        <p:spPr>
          <a:xfrm>
            <a:off x="3293363" y="3606200"/>
            <a:ext cx="255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2"/>
              </a:buClr>
              <a:buSzPts val="1800"/>
              <a:buNone/>
              <a:defRPr sz="1800">
                <a:solidFill>
                  <a:schemeClr val="lt2"/>
                </a:solidFill>
              </a:defRPr>
            </a:lvl1pPr>
            <a:lvl2pPr lvl="1"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2pPr>
            <a:lvl3pPr lvl="2"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3pPr>
            <a:lvl4pPr lvl="3"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4pPr>
            <a:lvl5pPr lvl="4"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5pPr>
            <a:lvl6pPr lvl="5"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6pPr>
            <a:lvl7pPr lvl="6"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7pPr>
            <a:lvl8pPr lvl="7"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8pPr>
            <a:lvl9pPr lvl="8"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9pPr>
          </a:lstStyle>
          <a:p>
            <a:endParaRPr/>
          </a:p>
        </p:txBody>
      </p:sp>
      <p:sp>
        <p:nvSpPr>
          <p:cNvPr id="1448" name="Google Shape;1448;p31"/>
          <p:cNvSpPr txBox="1">
            <a:spLocks noGrp="1"/>
          </p:cNvSpPr>
          <p:nvPr>
            <p:ph type="subTitle" idx="3"/>
          </p:nvPr>
        </p:nvSpPr>
        <p:spPr>
          <a:xfrm>
            <a:off x="3293390" y="3966100"/>
            <a:ext cx="2557200" cy="6399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solidFill>
                  <a:schemeClr val="dk2"/>
                </a:solidFill>
                <a:latin typeface="Montserrat"/>
                <a:ea typeface="Montserrat"/>
                <a:cs typeface="Montserrat"/>
                <a:sym typeface="Montserrat"/>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49" name="Google Shape;1449;p31"/>
          <p:cNvSpPr txBox="1">
            <a:spLocks noGrp="1"/>
          </p:cNvSpPr>
          <p:nvPr>
            <p:ph type="title" idx="4"/>
          </p:nvPr>
        </p:nvSpPr>
        <p:spPr>
          <a:xfrm>
            <a:off x="5875675" y="3606200"/>
            <a:ext cx="255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2"/>
              </a:buClr>
              <a:buSzPts val="1800"/>
              <a:buNone/>
              <a:defRPr sz="1800">
                <a:solidFill>
                  <a:schemeClr val="lt2"/>
                </a:solidFill>
              </a:defRPr>
            </a:lvl1pPr>
            <a:lvl2pPr lvl="1"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2pPr>
            <a:lvl3pPr lvl="2"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3pPr>
            <a:lvl4pPr lvl="3"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4pPr>
            <a:lvl5pPr lvl="4"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5pPr>
            <a:lvl6pPr lvl="5"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6pPr>
            <a:lvl7pPr lvl="6"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7pPr>
            <a:lvl8pPr lvl="7"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8pPr>
            <a:lvl9pPr lvl="8"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9pPr>
          </a:lstStyle>
          <a:p>
            <a:endParaRPr/>
          </a:p>
        </p:txBody>
      </p:sp>
      <p:sp>
        <p:nvSpPr>
          <p:cNvPr id="1450" name="Google Shape;1450;p31"/>
          <p:cNvSpPr txBox="1">
            <a:spLocks noGrp="1"/>
          </p:cNvSpPr>
          <p:nvPr>
            <p:ph type="subTitle" idx="5"/>
          </p:nvPr>
        </p:nvSpPr>
        <p:spPr>
          <a:xfrm>
            <a:off x="5875705" y="3966100"/>
            <a:ext cx="2557200" cy="6399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solidFill>
                  <a:schemeClr val="dk2"/>
                </a:solidFill>
                <a:latin typeface="Montserrat"/>
                <a:ea typeface="Montserrat"/>
                <a:cs typeface="Montserrat"/>
                <a:sym typeface="Montserrat"/>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51" name="Google Shape;1451;p31"/>
          <p:cNvSpPr txBox="1">
            <a:spLocks noGrp="1"/>
          </p:cNvSpPr>
          <p:nvPr>
            <p:ph type="title" idx="6"/>
          </p:nvPr>
        </p:nvSpPr>
        <p:spPr>
          <a:xfrm>
            <a:off x="711065" y="2041888"/>
            <a:ext cx="255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2"/>
              </a:buClr>
              <a:buSzPts val="1800"/>
              <a:buNone/>
              <a:defRPr sz="1800">
                <a:solidFill>
                  <a:schemeClr val="lt2"/>
                </a:solidFill>
              </a:defRPr>
            </a:lvl1pPr>
            <a:lvl2pPr lvl="1"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2pPr>
            <a:lvl3pPr lvl="2"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3pPr>
            <a:lvl4pPr lvl="3"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4pPr>
            <a:lvl5pPr lvl="4"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5pPr>
            <a:lvl6pPr lvl="5"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6pPr>
            <a:lvl7pPr lvl="6"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7pPr>
            <a:lvl8pPr lvl="7"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8pPr>
            <a:lvl9pPr lvl="8"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9pPr>
          </a:lstStyle>
          <a:p>
            <a:endParaRPr/>
          </a:p>
        </p:txBody>
      </p:sp>
      <p:sp>
        <p:nvSpPr>
          <p:cNvPr id="1452" name="Google Shape;1452;p31"/>
          <p:cNvSpPr txBox="1">
            <a:spLocks noGrp="1"/>
          </p:cNvSpPr>
          <p:nvPr>
            <p:ph type="subTitle" idx="7"/>
          </p:nvPr>
        </p:nvSpPr>
        <p:spPr>
          <a:xfrm>
            <a:off x="711075" y="2374575"/>
            <a:ext cx="2557200" cy="6399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solidFill>
                  <a:schemeClr val="dk2"/>
                </a:solidFill>
                <a:latin typeface="Montserrat"/>
                <a:ea typeface="Montserrat"/>
                <a:cs typeface="Montserrat"/>
                <a:sym typeface="Montserrat"/>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53" name="Google Shape;1453;p31"/>
          <p:cNvSpPr txBox="1">
            <a:spLocks noGrp="1"/>
          </p:cNvSpPr>
          <p:nvPr>
            <p:ph type="title" idx="8"/>
          </p:nvPr>
        </p:nvSpPr>
        <p:spPr>
          <a:xfrm>
            <a:off x="3293363" y="2041888"/>
            <a:ext cx="255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2"/>
              </a:buClr>
              <a:buSzPts val="1800"/>
              <a:buNone/>
              <a:defRPr sz="1800">
                <a:solidFill>
                  <a:schemeClr val="lt2"/>
                </a:solidFill>
              </a:defRPr>
            </a:lvl1pPr>
            <a:lvl2pPr lvl="1"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2pPr>
            <a:lvl3pPr lvl="2"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3pPr>
            <a:lvl4pPr lvl="3"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4pPr>
            <a:lvl5pPr lvl="4"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5pPr>
            <a:lvl6pPr lvl="5"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6pPr>
            <a:lvl7pPr lvl="6"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7pPr>
            <a:lvl8pPr lvl="7"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8pPr>
            <a:lvl9pPr lvl="8"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9pPr>
          </a:lstStyle>
          <a:p>
            <a:endParaRPr/>
          </a:p>
        </p:txBody>
      </p:sp>
      <p:sp>
        <p:nvSpPr>
          <p:cNvPr id="1454" name="Google Shape;1454;p31"/>
          <p:cNvSpPr txBox="1">
            <a:spLocks noGrp="1"/>
          </p:cNvSpPr>
          <p:nvPr>
            <p:ph type="subTitle" idx="9"/>
          </p:nvPr>
        </p:nvSpPr>
        <p:spPr>
          <a:xfrm>
            <a:off x="3293383" y="2374575"/>
            <a:ext cx="2557200" cy="6399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solidFill>
                  <a:schemeClr val="dk2"/>
                </a:solidFill>
                <a:latin typeface="Montserrat"/>
                <a:ea typeface="Montserrat"/>
                <a:cs typeface="Montserrat"/>
                <a:sym typeface="Montserrat"/>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55" name="Google Shape;1455;p31"/>
          <p:cNvSpPr txBox="1">
            <a:spLocks noGrp="1"/>
          </p:cNvSpPr>
          <p:nvPr>
            <p:ph type="title" idx="13"/>
          </p:nvPr>
        </p:nvSpPr>
        <p:spPr>
          <a:xfrm>
            <a:off x="5875675" y="2041888"/>
            <a:ext cx="255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2"/>
              </a:buClr>
              <a:buSzPts val="1800"/>
              <a:buNone/>
              <a:defRPr sz="1800">
                <a:solidFill>
                  <a:schemeClr val="lt2"/>
                </a:solidFill>
              </a:defRPr>
            </a:lvl1pPr>
            <a:lvl2pPr lvl="1"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2pPr>
            <a:lvl3pPr lvl="2"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3pPr>
            <a:lvl4pPr lvl="3"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4pPr>
            <a:lvl5pPr lvl="4"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5pPr>
            <a:lvl6pPr lvl="5"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6pPr>
            <a:lvl7pPr lvl="6"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7pPr>
            <a:lvl8pPr lvl="7"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8pPr>
            <a:lvl9pPr lvl="8" algn="ctr" rtl="0">
              <a:spcBef>
                <a:spcPts val="0"/>
              </a:spcBef>
              <a:spcAft>
                <a:spcPts val="0"/>
              </a:spcAft>
              <a:buClr>
                <a:schemeClr val="lt2"/>
              </a:buClr>
              <a:buSzPts val="1800"/>
              <a:buNone/>
              <a:defRPr sz="1800">
                <a:solidFill>
                  <a:schemeClr val="lt2"/>
                </a:solidFill>
                <a:latin typeface="Montserrat Medium"/>
                <a:ea typeface="Montserrat Medium"/>
                <a:cs typeface="Montserrat Medium"/>
                <a:sym typeface="Montserrat Medium"/>
              </a:defRPr>
            </a:lvl9pPr>
          </a:lstStyle>
          <a:p>
            <a:endParaRPr/>
          </a:p>
        </p:txBody>
      </p:sp>
      <p:sp>
        <p:nvSpPr>
          <p:cNvPr id="1456" name="Google Shape;1456;p31"/>
          <p:cNvSpPr txBox="1">
            <a:spLocks noGrp="1"/>
          </p:cNvSpPr>
          <p:nvPr>
            <p:ph type="subTitle" idx="14"/>
          </p:nvPr>
        </p:nvSpPr>
        <p:spPr>
          <a:xfrm>
            <a:off x="5875702" y="2374575"/>
            <a:ext cx="2557200" cy="6399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solidFill>
                  <a:schemeClr val="dk2"/>
                </a:solidFill>
                <a:latin typeface="Montserrat"/>
                <a:ea typeface="Montserrat"/>
                <a:cs typeface="Montserrat"/>
                <a:sym typeface="Montserrat"/>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57" name="Google Shape;1457;p31"/>
          <p:cNvSpPr/>
          <p:nvPr/>
        </p:nvSpPr>
        <p:spPr>
          <a:xfrm rot="2513191">
            <a:off x="7691629" y="-224916"/>
            <a:ext cx="2325384" cy="1823625"/>
          </a:xfrm>
          <a:custGeom>
            <a:avLst/>
            <a:gdLst/>
            <a:ahLst/>
            <a:cxnLst/>
            <a:rect l="l" t="t" r="r" b="b"/>
            <a:pathLst>
              <a:path w="116362" h="91254" extrusionOk="0">
                <a:moveTo>
                  <a:pt x="76003" y="1"/>
                </a:moveTo>
                <a:cubicBezTo>
                  <a:pt x="75144" y="1"/>
                  <a:pt x="74284" y="39"/>
                  <a:pt x="73425" y="120"/>
                </a:cubicBezTo>
                <a:cubicBezTo>
                  <a:pt x="66074" y="798"/>
                  <a:pt x="59402" y="4514"/>
                  <a:pt x="52377" y="6874"/>
                </a:cubicBezTo>
                <a:cubicBezTo>
                  <a:pt x="45053" y="9342"/>
                  <a:pt x="37296" y="10346"/>
                  <a:pt x="29647" y="11404"/>
                </a:cubicBezTo>
                <a:cubicBezTo>
                  <a:pt x="26365" y="11865"/>
                  <a:pt x="22757" y="12489"/>
                  <a:pt x="20587" y="15011"/>
                </a:cubicBezTo>
                <a:cubicBezTo>
                  <a:pt x="19746" y="16096"/>
                  <a:pt x="19123" y="17317"/>
                  <a:pt x="18716" y="18619"/>
                </a:cubicBezTo>
                <a:cubicBezTo>
                  <a:pt x="16275" y="25671"/>
                  <a:pt x="543" y="40589"/>
                  <a:pt x="353" y="48048"/>
                </a:cubicBezTo>
                <a:cubicBezTo>
                  <a:pt x="0" y="60959"/>
                  <a:pt x="13155" y="66329"/>
                  <a:pt x="12043" y="79213"/>
                </a:cubicBezTo>
                <a:lnTo>
                  <a:pt x="12043" y="79240"/>
                </a:lnTo>
                <a:cubicBezTo>
                  <a:pt x="11859" y="81578"/>
                  <a:pt x="13710" y="83559"/>
                  <a:pt x="16044" y="83559"/>
                </a:cubicBezTo>
                <a:cubicBezTo>
                  <a:pt x="16121" y="83559"/>
                  <a:pt x="16197" y="83557"/>
                  <a:pt x="16275" y="83553"/>
                </a:cubicBezTo>
                <a:lnTo>
                  <a:pt x="38408" y="89222"/>
                </a:lnTo>
                <a:cubicBezTo>
                  <a:pt x="43731" y="90584"/>
                  <a:pt x="49152" y="91253"/>
                  <a:pt x="54545" y="91253"/>
                </a:cubicBezTo>
                <a:cubicBezTo>
                  <a:pt x="67952" y="91253"/>
                  <a:pt x="81189" y="87116"/>
                  <a:pt x="92330" y="79186"/>
                </a:cubicBezTo>
                <a:lnTo>
                  <a:pt x="92547" y="79023"/>
                </a:lnTo>
                <a:cubicBezTo>
                  <a:pt x="98351" y="73571"/>
                  <a:pt x="103451" y="67414"/>
                  <a:pt x="108523" y="61284"/>
                </a:cubicBezTo>
                <a:lnTo>
                  <a:pt x="108604" y="61176"/>
                </a:lnTo>
                <a:cubicBezTo>
                  <a:pt x="113758" y="54965"/>
                  <a:pt x="116362" y="47017"/>
                  <a:pt x="115928" y="38961"/>
                </a:cubicBezTo>
                <a:lnTo>
                  <a:pt x="115819" y="36981"/>
                </a:lnTo>
                <a:cubicBezTo>
                  <a:pt x="115060" y="22253"/>
                  <a:pt x="105838" y="9261"/>
                  <a:pt x="92194" y="3701"/>
                </a:cubicBezTo>
                <a:lnTo>
                  <a:pt x="91923" y="3592"/>
                </a:lnTo>
                <a:cubicBezTo>
                  <a:pt x="86861" y="1553"/>
                  <a:pt x="81456" y="1"/>
                  <a:pt x="760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1"/>
          <p:cNvSpPr txBox="1">
            <a:spLocks noGrp="1"/>
          </p:cNvSpPr>
          <p:nvPr>
            <p:ph type="title" idx="15" hasCustomPrompt="1"/>
          </p:nvPr>
        </p:nvSpPr>
        <p:spPr>
          <a:xfrm>
            <a:off x="1727315" y="1594250"/>
            <a:ext cx="524700" cy="415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000"/>
              <a:buFont typeface="Merriweather"/>
              <a:buNone/>
              <a:defRPr sz="2000">
                <a:latin typeface="Merriweather"/>
                <a:ea typeface="Merriweather"/>
                <a:cs typeface="Merriweather"/>
                <a:sym typeface="Merriweather"/>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459" name="Google Shape;1459;p31"/>
          <p:cNvSpPr txBox="1">
            <a:spLocks noGrp="1"/>
          </p:cNvSpPr>
          <p:nvPr>
            <p:ph type="title" idx="16" hasCustomPrompt="1"/>
          </p:nvPr>
        </p:nvSpPr>
        <p:spPr>
          <a:xfrm>
            <a:off x="4337515" y="1594250"/>
            <a:ext cx="524700" cy="415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000"/>
              <a:buFont typeface="Merriweather"/>
              <a:buNone/>
              <a:defRPr sz="2000">
                <a:latin typeface="Merriweather"/>
                <a:ea typeface="Merriweather"/>
                <a:cs typeface="Merriweather"/>
                <a:sym typeface="Merriweather"/>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460" name="Google Shape;1460;p31"/>
          <p:cNvSpPr txBox="1">
            <a:spLocks noGrp="1"/>
          </p:cNvSpPr>
          <p:nvPr>
            <p:ph type="title" idx="17" hasCustomPrompt="1"/>
          </p:nvPr>
        </p:nvSpPr>
        <p:spPr>
          <a:xfrm>
            <a:off x="6866865" y="1594250"/>
            <a:ext cx="524700" cy="415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000"/>
              <a:buFont typeface="Merriweather"/>
              <a:buNone/>
              <a:defRPr sz="2000">
                <a:latin typeface="Merriweather"/>
                <a:ea typeface="Merriweather"/>
                <a:cs typeface="Merriweather"/>
                <a:sym typeface="Merriweather"/>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461" name="Google Shape;1461;p31"/>
          <p:cNvSpPr txBox="1">
            <a:spLocks noGrp="1"/>
          </p:cNvSpPr>
          <p:nvPr>
            <p:ph type="title" idx="18" hasCustomPrompt="1"/>
          </p:nvPr>
        </p:nvSpPr>
        <p:spPr>
          <a:xfrm>
            <a:off x="1791515" y="3205395"/>
            <a:ext cx="524700" cy="415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000"/>
              <a:buFont typeface="Merriweather"/>
              <a:buNone/>
              <a:defRPr sz="2000">
                <a:latin typeface="Merriweather"/>
                <a:ea typeface="Merriweather"/>
                <a:cs typeface="Merriweather"/>
                <a:sym typeface="Merriweather"/>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462" name="Google Shape;1462;p31"/>
          <p:cNvSpPr txBox="1">
            <a:spLocks noGrp="1"/>
          </p:cNvSpPr>
          <p:nvPr>
            <p:ph type="title" idx="19" hasCustomPrompt="1"/>
          </p:nvPr>
        </p:nvSpPr>
        <p:spPr>
          <a:xfrm>
            <a:off x="4343002" y="3205395"/>
            <a:ext cx="524700" cy="415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000"/>
              <a:buFont typeface="Merriweather"/>
              <a:buNone/>
              <a:defRPr sz="2000">
                <a:latin typeface="Merriweather"/>
                <a:ea typeface="Merriweather"/>
                <a:cs typeface="Merriweather"/>
                <a:sym typeface="Merriweather"/>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463" name="Google Shape;1463;p31"/>
          <p:cNvSpPr txBox="1">
            <a:spLocks noGrp="1"/>
          </p:cNvSpPr>
          <p:nvPr>
            <p:ph type="title" idx="20" hasCustomPrompt="1"/>
          </p:nvPr>
        </p:nvSpPr>
        <p:spPr>
          <a:xfrm>
            <a:off x="6892115" y="3205395"/>
            <a:ext cx="524700" cy="415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000"/>
              <a:buFont typeface="Merriweather"/>
              <a:buNone/>
              <a:defRPr sz="2000">
                <a:latin typeface="Merriweather"/>
                <a:ea typeface="Merriweather"/>
                <a:cs typeface="Merriweather"/>
                <a:sym typeface="Merriweather"/>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464" name="Google Shape;1464;p31"/>
          <p:cNvSpPr txBox="1">
            <a:spLocks noGrp="1"/>
          </p:cNvSpPr>
          <p:nvPr>
            <p:ph type="title" idx="21"/>
          </p:nvPr>
        </p:nvSpPr>
        <p:spPr>
          <a:xfrm>
            <a:off x="720000" y="540000"/>
            <a:ext cx="59277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Merriweather"/>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65" name="Google Shape;1465;p31"/>
          <p:cNvSpPr/>
          <p:nvPr/>
        </p:nvSpPr>
        <p:spPr>
          <a:xfrm rot="-3144727">
            <a:off x="-185590" y="4278590"/>
            <a:ext cx="991613" cy="1261525"/>
          </a:xfrm>
          <a:custGeom>
            <a:avLst/>
            <a:gdLst/>
            <a:ahLst/>
            <a:cxnLst/>
            <a:rect l="l" t="t" r="r" b="b"/>
            <a:pathLst>
              <a:path w="68462" h="87097" extrusionOk="0">
                <a:moveTo>
                  <a:pt x="38749" y="20088"/>
                </a:moveTo>
                <a:lnTo>
                  <a:pt x="38749" y="20088"/>
                </a:lnTo>
                <a:cubicBezTo>
                  <a:pt x="38711" y="20104"/>
                  <a:pt x="38665" y="20121"/>
                  <a:pt x="38598" y="20138"/>
                </a:cubicBezTo>
                <a:lnTo>
                  <a:pt x="38082" y="20300"/>
                </a:lnTo>
                <a:cubicBezTo>
                  <a:pt x="38137" y="20273"/>
                  <a:pt x="38191" y="20246"/>
                  <a:pt x="38245" y="20219"/>
                </a:cubicBezTo>
                <a:lnTo>
                  <a:pt x="38749" y="20088"/>
                </a:lnTo>
                <a:close/>
                <a:moveTo>
                  <a:pt x="10986" y="19595"/>
                </a:moveTo>
                <a:cubicBezTo>
                  <a:pt x="10199" y="20273"/>
                  <a:pt x="9928" y="20517"/>
                  <a:pt x="8517" y="21792"/>
                </a:cubicBezTo>
                <a:cubicBezTo>
                  <a:pt x="9304" y="21006"/>
                  <a:pt x="10118" y="20273"/>
                  <a:pt x="10986" y="19595"/>
                </a:cubicBezTo>
                <a:close/>
                <a:moveTo>
                  <a:pt x="8409" y="22172"/>
                </a:moveTo>
                <a:lnTo>
                  <a:pt x="8273" y="22308"/>
                </a:lnTo>
                <a:lnTo>
                  <a:pt x="7679" y="22848"/>
                </a:lnTo>
                <a:lnTo>
                  <a:pt x="7679" y="22848"/>
                </a:lnTo>
                <a:cubicBezTo>
                  <a:pt x="7859" y="22670"/>
                  <a:pt x="8039" y="22515"/>
                  <a:pt x="8219" y="22335"/>
                </a:cubicBezTo>
                <a:lnTo>
                  <a:pt x="8409" y="22172"/>
                </a:lnTo>
                <a:close/>
                <a:moveTo>
                  <a:pt x="8626" y="21819"/>
                </a:moveTo>
                <a:cubicBezTo>
                  <a:pt x="8138" y="22253"/>
                  <a:pt x="7649" y="22687"/>
                  <a:pt x="6754" y="23582"/>
                </a:cubicBezTo>
                <a:cubicBezTo>
                  <a:pt x="7487" y="22823"/>
                  <a:pt x="7921" y="22389"/>
                  <a:pt x="8192" y="22145"/>
                </a:cubicBezTo>
                <a:cubicBezTo>
                  <a:pt x="8327" y="22036"/>
                  <a:pt x="8463" y="21928"/>
                  <a:pt x="8626" y="21819"/>
                </a:cubicBezTo>
                <a:close/>
                <a:moveTo>
                  <a:pt x="7677" y="22796"/>
                </a:moveTo>
                <a:lnTo>
                  <a:pt x="7677" y="22796"/>
                </a:lnTo>
                <a:lnTo>
                  <a:pt x="7677" y="22796"/>
                </a:lnTo>
                <a:cubicBezTo>
                  <a:pt x="7323" y="23149"/>
                  <a:pt x="6971" y="23502"/>
                  <a:pt x="6641" y="23855"/>
                </a:cubicBezTo>
                <a:lnTo>
                  <a:pt x="6641" y="23855"/>
                </a:lnTo>
                <a:cubicBezTo>
                  <a:pt x="6960" y="23485"/>
                  <a:pt x="7305" y="23140"/>
                  <a:pt x="7677" y="22796"/>
                </a:cubicBezTo>
                <a:close/>
                <a:moveTo>
                  <a:pt x="6076" y="24288"/>
                </a:moveTo>
                <a:lnTo>
                  <a:pt x="6022" y="24342"/>
                </a:lnTo>
                <a:lnTo>
                  <a:pt x="6022" y="24342"/>
                </a:lnTo>
                <a:lnTo>
                  <a:pt x="6022" y="24342"/>
                </a:lnTo>
                <a:lnTo>
                  <a:pt x="6076" y="24288"/>
                </a:lnTo>
                <a:close/>
                <a:moveTo>
                  <a:pt x="5975" y="24396"/>
                </a:moveTo>
                <a:lnTo>
                  <a:pt x="5859" y="24559"/>
                </a:lnTo>
                <a:lnTo>
                  <a:pt x="5859" y="24532"/>
                </a:lnTo>
                <a:lnTo>
                  <a:pt x="5975" y="24396"/>
                </a:lnTo>
                <a:close/>
                <a:moveTo>
                  <a:pt x="5267" y="25585"/>
                </a:moveTo>
                <a:lnTo>
                  <a:pt x="5235" y="25617"/>
                </a:lnTo>
                <a:lnTo>
                  <a:pt x="5235" y="25617"/>
                </a:lnTo>
                <a:lnTo>
                  <a:pt x="5267" y="25585"/>
                </a:lnTo>
                <a:close/>
                <a:moveTo>
                  <a:pt x="5515" y="25090"/>
                </a:moveTo>
                <a:cubicBezTo>
                  <a:pt x="5526" y="25090"/>
                  <a:pt x="5497" y="25132"/>
                  <a:pt x="5398" y="25264"/>
                </a:cubicBezTo>
                <a:cubicBezTo>
                  <a:pt x="5290" y="25372"/>
                  <a:pt x="5154" y="25535"/>
                  <a:pt x="4964" y="25834"/>
                </a:cubicBezTo>
                <a:cubicBezTo>
                  <a:pt x="4747" y="26105"/>
                  <a:pt x="4476" y="26457"/>
                  <a:pt x="4123" y="26973"/>
                </a:cubicBezTo>
                <a:cubicBezTo>
                  <a:pt x="4747" y="26023"/>
                  <a:pt x="5073" y="25617"/>
                  <a:pt x="5452" y="25128"/>
                </a:cubicBezTo>
                <a:cubicBezTo>
                  <a:pt x="5484" y="25107"/>
                  <a:pt x="5508" y="25090"/>
                  <a:pt x="5515" y="25090"/>
                </a:cubicBezTo>
                <a:close/>
                <a:moveTo>
                  <a:pt x="54791" y="29197"/>
                </a:moveTo>
                <a:lnTo>
                  <a:pt x="54953" y="29251"/>
                </a:lnTo>
                <a:lnTo>
                  <a:pt x="55089" y="29305"/>
                </a:lnTo>
                <a:lnTo>
                  <a:pt x="54791" y="29197"/>
                </a:lnTo>
                <a:close/>
                <a:moveTo>
                  <a:pt x="45650" y="30146"/>
                </a:moveTo>
                <a:cubicBezTo>
                  <a:pt x="45507" y="30187"/>
                  <a:pt x="45364" y="30228"/>
                  <a:pt x="45222" y="30280"/>
                </a:cubicBezTo>
                <a:lnTo>
                  <a:pt x="45222" y="30280"/>
                </a:lnTo>
                <a:cubicBezTo>
                  <a:pt x="45363" y="30234"/>
                  <a:pt x="45506" y="30189"/>
                  <a:pt x="45650" y="30146"/>
                </a:cubicBezTo>
                <a:close/>
                <a:moveTo>
                  <a:pt x="3310" y="28220"/>
                </a:moveTo>
                <a:lnTo>
                  <a:pt x="3310" y="28220"/>
                </a:lnTo>
                <a:cubicBezTo>
                  <a:pt x="3120" y="28573"/>
                  <a:pt x="2930" y="28899"/>
                  <a:pt x="2767" y="29278"/>
                </a:cubicBezTo>
                <a:cubicBezTo>
                  <a:pt x="2577" y="29631"/>
                  <a:pt x="2414" y="29984"/>
                  <a:pt x="2279" y="30336"/>
                </a:cubicBezTo>
                <a:lnTo>
                  <a:pt x="2197" y="30526"/>
                </a:lnTo>
                <a:cubicBezTo>
                  <a:pt x="2306" y="30173"/>
                  <a:pt x="2442" y="29875"/>
                  <a:pt x="2631" y="29495"/>
                </a:cubicBezTo>
                <a:cubicBezTo>
                  <a:pt x="2713" y="29305"/>
                  <a:pt x="2821" y="29116"/>
                  <a:pt x="2930" y="28899"/>
                </a:cubicBezTo>
                <a:cubicBezTo>
                  <a:pt x="3038" y="28709"/>
                  <a:pt x="3174" y="28465"/>
                  <a:pt x="3310" y="28220"/>
                </a:cubicBezTo>
                <a:close/>
                <a:moveTo>
                  <a:pt x="50625" y="28637"/>
                </a:moveTo>
                <a:cubicBezTo>
                  <a:pt x="51222" y="28637"/>
                  <a:pt x="51819" y="28670"/>
                  <a:pt x="52414" y="28735"/>
                </a:cubicBezTo>
                <a:lnTo>
                  <a:pt x="52414" y="28735"/>
                </a:lnTo>
                <a:cubicBezTo>
                  <a:pt x="51885" y="28680"/>
                  <a:pt x="51352" y="28656"/>
                  <a:pt x="50821" y="28656"/>
                </a:cubicBezTo>
                <a:cubicBezTo>
                  <a:pt x="50497" y="28656"/>
                  <a:pt x="50174" y="28665"/>
                  <a:pt x="49854" y="28682"/>
                </a:cubicBezTo>
                <a:cubicBezTo>
                  <a:pt x="49529" y="28709"/>
                  <a:pt x="49230" y="28736"/>
                  <a:pt x="48905" y="28790"/>
                </a:cubicBezTo>
                <a:lnTo>
                  <a:pt x="48335" y="28817"/>
                </a:lnTo>
                <a:cubicBezTo>
                  <a:pt x="46328" y="29116"/>
                  <a:pt x="44375" y="29712"/>
                  <a:pt x="42531" y="30580"/>
                </a:cubicBezTo>
                <a:lnTo>
                  <a:pt x="42531" y="30580"/>
                </a:lnTo>
                <a:lnTo>
                  <a:pt x="42585" y="30553"/>
                </a:lnTo>
                <a:cubicBezTo>
                  <a:pt x="42992" y="30336"/>
                  <a:pt x="43372" y="30173"/>
                  <a:pt x="43860" y="29984"/>
                </a:cubicBezTo>
                <a:cubicBezTo>
                  <a:pt x="44538" y="29712"/>
                  <a:pt x="45216" y="29495"/>
                  <a:pt x="45894" y="29305"/>
                </a:cubicBezTo>
                <a:cubicBezTo>
                  <a:pt x="46599" y="29116"/>
                  <a:pt x="47332" y="28953"/>
                  <a:pt x="48064" y="28844"/>
                </a:cubicBezTo>
                <a:cubicBezTo>
                  <a:pt x="48913" y="28705"/>
                  <a:pt x="49769" y="28637"/>
                  <a:pt x="50625" y="28637"/>
                </a:cubicBezTo>
                <a:close/>
                <a:moveTo>
                  <a:pt x="43387" y="30988"/>
                </a:moveTo>
                <a:lnTo>
                  <a:pt x="43387" y="30988"/>
                </a:lnTo>
                <a:cubicBezTo>
                  <a:pt x="43224" y="31063"/>
                  <a:pt x="43051" y="31133"/>
                  <a:pt x="42878" y="31205"/>
                </a:cubicBezTo>
                <a:lnTo>
                  <a:pt x="42878" y="31205"/>
                </a:lnTo>
                <a:cubicBezTo>
                  <a:pt x="43048" y="31128"/>
                  <a:pt x="43217" y="31055"/>
                  <a:pt x="43387" y="30988"/>
                </a:cubicBezTo>
                <a:close/>
                <a:moveTo>
                  <a:pt x="41093" y="32072"/>
                </a:moveTo>
                <a:lnTo>
                  <a:pt x="40985" y="32153"/>
                </a:lnTo>
                <a:lnTo>
                  <a:pt x="40713" y="32289"/>
                </a:lnTo>
                <a:lnTo>
                  <a:pt x="40849" y="32208"/>
                </a:lnTo>
                <a:lnTo>
                  <a:pt x="41093" y="32072"/>
                </a:lnTo>
                <a:close/>
                <a:moveTo>
                  <a:pt x="1411" y="32696"/>
                </a:moveTo>
                <a:lnTo>
                  <a:pt x="1357" y="32940"/>
                </a:lnTo>
                <a:cubicBezTo>
                  <a:pt x="1357" y="32962"/>
                  <a:pt x="1339" y="33002"/>
                  <a:pt x="1332" y="33002"/>
                </a:cubicBezTo>
                <a:cubicBezTo>
                  <a:pt x="1331" y="33002"/>
                  <a:pt x="1330" y="32999"/>
                  <a:pt x="1330" y="32994"/>
                </a:cubicBezTo>
                <a:lnTo>
                  <a:pt x="1384" y="32777"/>
                </a:lnTo>
                <a:lnTo>
                  <a:pt x="1411" y="32696"/>
                </a:lnTo>
                <a:close/>
                <a:moveTo>
                  <a:pt x="39303" y="33076"/>
                </a:moveTo>
                <a:lnTo>
                  <a:pt x="38950" y="33320"/>
                </a:lnTo>
                <a:lnTo>
                  <a:pt x="39167" y="33157"/>
                </a:lnTo>
                <a:lnTo>
                  <a:pt x="39303" y="33076"/>
                </a:lnTo>
                <a:close/>
                <a:moveTo>
                  <a:pt x="60769" y="33587"/>
                </a:moveTo>
                <a:lnTo>
                  <a:pt x="60769" y="33587"/>
                </a:lnTo>
                <a:cubicBezTo>
                  <a:pt x="60838" y="33697"/>
                  <a:pt x="60906" y="33807"/>
                  <a:pt x="60975" y="33916"/>
                </a:cubicBezTo>
                <a:cubicBezTo>
                  <a:pt x="60901" y="33813"/>
                  <a:pt x="60835" y="33702"/>
                  <a:pt x="60769" y="33587"/>
                </a:cubicBezTo>
                <a:close/>
                <a:moveTo>
                  <a:pt x="60975" y="33916"/>
                </a:moveTo>
                <a:cubicBezTo>
                  <a:pt x="61068" y="34040"/>
                  <a:pt x="61134" y="34173"/>
                  <a:pt x="61194" y="34304"/>
                </a:cubicBezTo>
                <a:lnTo>
                  <a:pt x="61194" y="34304"/>
                </a:lnTo>
                <a:cubicBezTo>
                  <a:pt x="61127" y="34175"/>
                  <a:pt x="61056" y="34046"/>
                  <a:pt x="60975" y="33916"/>
                </a:cubicBezTo>
                <a:close/>
                <a:moveTo>
                  <a:pt x="651" y="36303"/>
                </a:moveTo>
                <a:lnTo>
                  <a:pt x="651" y="36358"/>
                </a:lnTo>
                <a:lnTo>
                  <a:pt x="543" y="37090"/>
                </a:lnTo>
                <a:lnTo>
                  <a:pt x="543" y="37063"/>
                </a:lnTo>
                <a:lnTo>
                  <a:pt x="651" y="36303"/>
                </a:lnTo>
                <a:close/>
                <a:moveTo>
                  <a:pt x="597" y="37470"/>
                </a:moveTo>
                <a:lnTo>
                  <a:pt x="570" y="37741"/>
                </a:lnTo>
                <a:cubicBezTo>
                  <a:pt x="570" y="37814"/>
                  <a:pt x="548" y="37822"/>
                  <a:pt x="544" y="37842"/>
                </a:cubicBezTo>
                <a:lnTo>
                  <a:pt x="544" y="37842"/>
                </a:lnTo>
                <a:lnTo>
                  <a:pt x="570" y="37578"/>
                </a:lnTo>
                <a:cubicBezTo>
                  <a:pt x="570" y="37524"/>
                  <a:pt x="570" y="37497"/>
                  <a:pt x="597" y="37470"/>
                </a:cubicBezTo>
                <a:close/>
                <a:moveTo>
                  <a:pt x="33146" y="36276"/>
                </a:moveTo>
                <a:lnTo>
                  <a:pt x="30298" y="38283"/>
                </a:lnTo>
                <a:cubicBezTo>
                  <a:pt x="30786" y="37877"/>
                  <a:pt x="30786" y="37877"/>
                  <a:pt x="33146" y="36276"/>
                </a:cubicBezTo>
                <a:close/>
                <a:moveTo>
                  <a:pt x="28481" y="40399"/>
                </a:moveTo>
                <a:lnTo>
                  <a:pt x="28426" y="40426"/>
                </a:lnTo>
                <a:cubicBezTo>
                  <a:pt x="28400" y="40449"/>
                  <a:pt x="28367" y="40476"/>
                  <a:pt x="28328" y="40507"/>
                </a:cubicBezTo>
                <a:lnTo>
                  <a:pt x="28328" y="40507"/>
                </a:lnTo>
                <a:lnTo>
                  <a:pt x="28481" y="40399"/>
                </a:lnTo>
                <a:close/>
                <a:moveTo>
                  <a:pt x="245" y="41536"/>
                </a:moveTo>
                <a:cubicBezTo>
                  <a:pt x="245" y="41537"/>
                  <a:pt x="245" y="41538"/>
                  <a:pt x="245" y="41538"/>
                </a:cubicBezTo>
                <a:lnTo>
                  <a:pt x="245" y="41593"/>
                </a:lnTo>
                <a:cubicBezTo>
                  <a:pt x="245" y="41574"/>
                  <a:pt x="245" y="41555"/>
                  <a:pt x="245" y="41536"/>
                </a:cubicBezTo>
                <a:close/>
                <a:moveTo>
                  <a:pt x="43652" y="46854"/>
                </a:moveTo>
                <a:cubicBezTo>
                  <a:pt x="43910" y="46881"/>
                  <a:pt x="44169" y="46908"/>
                  <a:pt x="44429" y="46936"/>
                </a:cubicBezTo>
                <a:lnTo>
                  <a:pt x="45894" y="47072"/>
                </a:lnTo>
                <a:lnTo>
                  <a:pt x="45840" y="47072"/>
                </a:lnTo>
                <a:lnTo>
                  <a:pt x="46708" y="47126"/>
                </a:lnTo>
                <a:cubicBezTo>
                  <a:pt x="47440" y="47234"/>
                  <a:pt x="48064" y="47289"/>
                  <a:pt x="48606" y="47343"/>
                </a:cubicBezTo>
                <a:cubicBezTo>
                  <a:pt x="47494" y="47316"/>
                  <a:pt x="46220" y="47153"/>
                  <a:pt x="45107" y="47017"/>
                </a:cubicBezTo>
                <a:lnTo>
                  <a:pt x="44619" y="46990"/>
                </a:lnTo>
                <a:lnTo>
                  <a:pt x="44402" y="46936"/>
                </a:lnTo>
                <a:lnTo>
                  <a:pt x="43652" y="46854"/>
                </a:lnTo>
                <a:close/>
                <a:moveTo>
                  <a:pt x="62277" y="39016"/>
                </a:moveTo>
                <a:lnTo>
                  <a:pt x="62304" y="39070"/>
                </a:lnTo>
                <a:cubicBezTo>
                  <a:pt x="62304" y="39206"/>
                  <a:pt x="62304" y="39341"/>
                  <a:pt x="62277" y="39450"/>
                </a:cubicBezTo>
                <a:lnTo>
                  <a:pt x="62223" y="39829"/>
                </a:lnTo>
                <a:lnTo>
                  <a:pt x="62168" y="40209"/>
                </a:lnTo>
                <a:lnTo>
                  <a:pt x="62060" y="40589"/>
                </a:lnTo>
                <a:cubicBezTo>
                  <a:pt x="61762" y="41728"/>
                  <a:pt x="61219" y="42759"/>
                  <a:pt x="60460" y="43627"/>
                </a:cubicBezTo>
                <a:cubicBezTo>
                  <a:pt x="59700" y="44495"/>
                  <a:pt x="58805" y="45200"/>
                  <a:pt x="57774" y="45742"/>
                </a:cubicBezTo>
                <a:cubicBezTo>
                  <a:pt x="57340" y="45987"/>
                  <a:pt x="56879" y="46176"/>
                  <a:pt x="56418" y="46366"/>
                </a:cubicBezTo>
                <a:cubicBezTo>
                  <a:pt x="55550" y="46665"/>
                  <a:pt x="54682" y="46909"/>
                  <a:pt x="53787" y="47072"/>
                </a:cubicBezTo>
                <a:cubicBezTo>
                  <a:pt x="52865" y="47234"/>
                  <a:pt x="51970" y="47316"/>
                  <a:pt x="51075" y="47343"/>
                </a:cubicBezTo>
                <a:lnTo>
                  <a:pt x="50342" y="47343"/>
                </a:lnTo>
                <a:cubicBezTo>
                  <a:pt x="51319" y="47343"/>
                  <a:pt x="52322" y="47261"/>
                  <a:pt x="53272" y="47099"/>
                </a:cubicBezTo>
                <a:cubicBezTo>
                  <a:pt x="54248" y="46963"/>
                  <a:pt x="55225" y="46719"/>
                  <a:pt x="56147" y="46366"/>
                </a:cubicBezTo>
                <a:cubicBezTo>
                  <a:pt x="57096" y="46041"/>
                  <a:pt x="57991" y="45580"/>
                  <a:pt x="58805" y="45010"/>
                </a:cubicBezTo>
                <a:cubicBezTo>
                  <a:pt x="59646" y="44441"/>
                  <a:pt x="60351" y="43735"/>
                  <a:pt x="60948" y="42894"/>
                </a:cubicBezTo>
                <a:cubicBezTo>
                  <a:pt x="61192" y="42542"/>
                  <a:pt x="61409" y="42189"/>
                  <a:pt x="61599" y="41810"/>
                </a:cubicBezTo>
                <a:cubicBezTo>
                  <a:pt x="61680" y="41620"/>
                  <a:pt x="61734" y="41430"/>
                  <a:pt x="61816" y="41240"/>
                </a:cubicBezTo>
                <a:cubicBezTo>
                  <a:pt x="61897" y="41023"/>
                  <a:pt x="61979" y="40833"/>
                  <a:pt x="62033" y="40643"/>
                </a:cubicBezTo>
                <a:lnTo>
                  <a:pt x="62114" y="40236"/>
                </a:lnTo>
                <a:cubicBezTo>
                  <a:pt x="62141" y="40101"/>
                  <a:pt x="62168" y="39965"/>
                  <a:pt x="62195" y="39829"/>
                </a:cubicBezTo>
                <a:lnTo>
                  <a:pt x="62250" y="39423"/>
                </a:lnTo>
                <a:lnTo>
                  <a:pt x="62277" y="39016"/>
                </a:lnTo>
                <a:close/>
                <a:moveTo>
                  <a:pt x="46681" y="54639"/>
                </a:moveTo>
                <a:cubicBezTo>
                  <a:pt x="47277" y="54639"/>
                  <a:pt x="47901" y="54639"/>
                  <a:pt x="48498" y="54693"/>
                </a:cubicBezTo>
                <a:lnTo>
                  <a:pt x="48498" y="54720"/>
                </a:lnTo>
                <a:cubicBezTo>
                  <a:pt x="47847" y="54693"/>
                  <a:pt x="47196" y="54693"/>
                  <a:pt x="46545" y="54666"/>
                </a:cubicBezTo>
                <a:lnTo>
                  <a:pt x="46572" y="54666"/>
                </a:lnTo>
                <a:cubicBezTo>
                  <a:pt x="46599" y="54639"/>
                  <a:pt x="46654" y="54639"/>
                  <a:pt x="46681" y="54639"/>
                </a:cubicBezTo>
                <a:close/>
                <a:moveTo>
                  <a:pt x="43760" y="54729"/>
                </a:moveTo>
                <a:lnTo>
                  <a:pt x="43760" y="54729"/>
                </a:lnTo>
                <a:cubicBezTo>
                  <a:pt x="43401" y="54753"/>
                  <a:pt x="43058" y="54778"/>
                  <a:pt x="42693" y="54802"/>
                </a:cubicBezTo>
                <a:lnTo>
                  <a:pt x="42395" y="54802"/>
                </a:lnTo>
                <a:cubicBezTo>
                  <a:pt x="42857" y="54778"/>
                  <a:pt x="43318" y="54753"/>
                  <a:pt x="43760" y="54729"/>
                </a:cubicBezTo>
                <a:close/>
                <a:moveTo>
                  <a:pt x="39503" y="46546"/>
                </a:moveTo>
                <a:cubicBezTo>
                  <a:pt x="39524" y="46546"/>
                  <a:pt x="39545" y="46546"/>
                  <a:pt x="39566" y="46546"/>
                </a:cubicBezTo>
                <a:lnTo>
                  <a:pt x="39566" y="46546"/>
                </a:lnTo>
                <a:cubicBezTo>
                  <a:pt x="38788" y="46552"/>
                  <a:pt x="38015" y="46601"/>
                  <a:pt x="37242" y="46692"/>
                </a:cubicBezTo>
                <a:cubicBezTo>
                  <a:pt x="36536" y="46773"/>
                  <a:pt x="35831" y="46909"/>
                  <a:pt x="35126" y="47072"/>
                </a:cubicBezTo>
                <a:cubicBezTo>
                  <a:pt x="34394" y="47289"/>
                  <a:pt x="33688" y="47560"/>
                  <a:pt x="33037" y="47939"/>
                </a:cubicBezTo>
                <a:cubicBezTo>
                  <a:pt x="31383" y="48835"/>
                  <a:pt x="29999" y="50191"/>
                  <a:pt x="29104" y="51845"/>
                </a:cubicBezTo>
                <a:cubicBezTo>
                  <a:pt x="28670" y="52605"/>
                  <a:pt x="28426" y="53446"/>
                  <a:pt x="28318" y="54286"/>
                </a:cubicBezTo>
                <a:cubicBezTo>
                  <a:pt x="28291" y="54720"/>
                  <a:pt x="28291" y="55154"/>
                  <a:pt x="28345" y="55561"/>
                </a:cubicBezTo>
                <a:cubicBezTo>
                  <a:pt x="28372" y="55778"/>
                  <a:pt x="28426" y="55968"/>
                  <a:pt x="28481" y="56185"/>
                </a:cubicBezTo>
                <a:cubicBezTo>
                  <a:pt x="28508" y="56294"/>
                  <a:pt x="28535" y="56402"/>
                  <a:pt x="28562" y="56483"/>
                </a:cubicBezTo>
                <a:cubicBezTo>
                  <a:pt x="28589" y="56565"/>
                  <a:pt x="28616" y="56619"/>
                  <a:pt x="28643" y="56673"/>
                </a:cubicBezTo>
                <a:lnTo>
                  <a:pt x="28725" y="56863"/>
                </a:lnTo>
                <a:cubicBezTo>
                  <a:pt x="28725" y="56872"/>
                  <a:pt x="28728" y="56875"/>
                  <a:pt x="28732" y="56875"/>
                </a:cubicBezTo>
                <a:cubicBezTo>
                  <a:pt x="28740" y="56875"/>
                  <a:pt x="28752" y="56863"/>
                  <a:pt x="28752" y="56863"/>
                </a:cubicBezTo>
                <a:lnTo>
                  <a:pt x="28806" y="56863"/>
                </a:lnTo>
                <a:lnTo>
                  <a:pt x="28915" y="56836"/>
                </a:lnTo>
                <a:lnTo>
                  <a:pt x="29430" y="56673"/>
                </a:lnTo>
                <a:cubicBezTo>
                  <a:pt x="29864" y="56565"/>
                  <a:pt x="30298" y="56429"/>
                  <a:pt x="30732" y="56321"/>
                </a:cubicBezTo>
                <a:lnTo>
                  <a:pt x="32007" y="55968"/>
                </a:lnTo>
                <a:lnTo>
                  <a:pt x="33309" y="55670"/>
                </a:lnTo>
                <a:cubicBezTo>
                  <a:pt x="36374" y="54965"/>
                  <a:pt x="39493" y="54531"/>
                  <a:pt x="42612" y="54341"/>
                </a:cubicBezTo>
                <a:cubicBezTo>
                  <a:pt x="43792" y="54280"/>
                  <a:pt x="44957" y="54249"/>
                  <a:pt x="46129" y="54249"/>
                </a:cubicBezTo>
                <a:cubicBezTo>
                  <a:pt x="46520" y="54249"/>
                  <a:pt x="46911" y="54253"/>
                  <a:pt x="47304" y="54259"/>
                </a:cubicBezTo>
                <a:cubicBezTo>
                  <a:pt x="48878" y="54259"/>
                  <a:pt x="50451" y="54449"/>
                  <a:pt x="51970" y="54829"/>
                </a:cubicBezTo>
                <a:cubicBezTo>
                  <a:pt x="53326" y="55127"/>
                  <a:pt x="54601" y="55697"/>
                  <a:pt x="55767" y="56429"/>
                </a:cubicBezTo>
                <a:cubicBezTo>
                  <a:pt x="56364" y="56836"/>
                  <a:pt x="56879" y="57297"/>
                  <a:pt x="57340" y="57840"/>
                </a:cubicBezTo>
                <a:cubicBezTo>
                  <a:pt x="57557" y="58111"/>
                  <a:pt x="57747" y="58409"/>
                  <a:pt x="57910" y="58708"/>
                </a:cubicBezTo>
                <a:cubicBezTo>
                  <a:pt x="57991" y="58870"/>
                  <a:pt x="58073" y="59033"/>
                  <a:pt x="58154" y="59196"/>
                </a:cubicBezTo>
                <a:lnTo>
                  <a:pt x="58317" y="59711"/>
                </a:lnTo>
                <a:cubicBezTo>
                  <a:pt x="58805" y="61257"/>
                  <a:pt x="58561" y="63047"/>
                  <a:pt x="57367" y="64702"/>
                </a:cubicBezTo>
                <a:cubicBezTo>
                  <a:pt x="57937" y="63834"/>
                  <a:pt x="58344" y="62858"/>
                  <a:pt x="58480" y="61854"/>
                </a:cubicBezTo>
                <a:cubicBezTo>
                  <a:pt x="58588" y="60796"/>
                  <a:pt x="58371" y="59765"/>
                  <a:pt x="57883" y="58843"/>
                </a:cubicBezTo>
                <a:cubicBezTo>
                  <a:pt x="57422" y="57975"/>
                  <a:pt x="56744" y="57216"/>
                  <a:pt x="55930" y="56646"/>
                </a:cubicBezTo>
                <a:cubicBezTo>
                  <a:pt x="55198" y="56131"/>
                  <a:pt x="54384" y="55670"/>
                  <a:pt x="53516" y="55344"/>
                </a:cubicBezTo>
                <a:cubicBezTo>
                  <a:pt x="53299" y="55290"/>
                  <a:pt x="53055" y="55209"/>
                  <a:pt x="52838" y="55182"/>
                </a:cubicBezTo>
                <a:cubicBezTo>
                  <a:pt x="51482" y="54775"/>
                  <a:pt x="50071" y="54503"/>
                  <a:pt x="48661" y="54422"/>
                </a:cubicBezTo>
                <a:cubicBezTo>
                  <a:pt x="48335" y="54395"/>
                  <a:pt x="47928" y="54368"/>
                  <a:pt x="47494" y="54368"/>
                </a:cubicBezTo>
                <a:cubicBezTo>
                  <a:pt x="47205" y="54368"/>
                  <a:pt x="46904" y="54356"/>
                  <a:pt x="46606" y="54356"/>
                </a:cubicBezTo>
                <a:cubicBezTo>
                  <a:pt x="46458" y="54356"/>
                  <a:pt x="46310" y="54359"/>
                  <a:pt x="46165" y="54368"/>
                </a:cubicBezTo>
                <a:lnTo>
                  <a:pt x="45867" y="54368"/>
                </a:lnTo>
                <a:cubicBezTo>
                  <a:pt x="42558" y="54422"/>
                  <a:pt x="39276" y="54693"/>
                  <a:pt x="36021" y="55236"/>
                </a:cubicBezTo>
                <a:cubicBezTo>
                  <a:pt x="35506" y="55344"/>
                  <a:pt x="35126" y="55426"/>
                  <a:pt x="34746" y="55507"/>
                </a:cubicBezTo>
                <a:cubicBezTo>
                  <a:pt x="33905" y="55670"/>
                  <a:pt x="33064" y="55833"/>
                  <a:pt x="32196" y="56050"/>
                </a:cubicBezTo>
                <a:cubicBezTo>
                  <a:pt x="31410" y="56239"/>
                  <a:pt x="30542" y="56483"/>
                  <a:pt x="29782" y="56700"/>
                </a:cubicBezTo>
                <a:lnTo>
                  <a:pt x="29077" y="56917"/>
                </a:lnTo>
                <a:lnTo>
                  <a:pt x="28779" y="56999"/>
                </a:lnTo>
                <a:lnTo>
                  <a:pt x="28725" y="57026"/>
                </a:lnTo>
                <a:cubicBezTo>
                  <a:pt x="28707" y="57026"/>
                  <a:pt x="28688" y="57038"/>
                  <a:pt x="28670" y="57038"/>
                </a:cubicBezTo>
                <a:cubicBezTo>
                  <a:pt x="28661" y="57038"/>
                  <a:pt x="28652" y="57035"/>
                  <a:pt x="28643" y="57026"/>
                </a:cubicBezTo>
                <a:lnTo>
                  <a:pt x="28589" y="56890"/>
                </a:lnTo>
                <a:cubicBezTo>
                  <a:pt x="28562" y="56782"/>
                  <a:pt x="28508" y="56700"/>
                  <a:pt x="28481" y="56619"/>
                </a:cubicBezTo>
                <a:cubicBezTo>
                  <a:pt x="28453" y="56511"/>
                  <a:pt x="28399" y="56375"/>
                  <a:pt x="28372" y="56267"/>
                </a:cubicBezTo>
                <a:cubicBezTo>
                  <a:pt x="28318" y="56022"/>
                  <a:pt x="28264" y="55778"/>
                  <a:pt x="28236" y="55534"/>
                </a:cubicBezTo>
                <a:cubicBezTo>
                  <a:pt x="28128" y="54503"/>
                  <a:pt x="28264" y="53473"/>
                  <a:pt x="28698" y="52523"/>
                </a:cubicBezTo>
                <a:cubicBezTo>
                  <a:pt x="29837" y="49974"/>
                  <a:pt x="32007" y="48021"/>
                  <a:pt x="34692" y="47153"/>
                </a:cubicBezTo>
                <a:cubicBezTo>
                  <a:pt x="34990" y="47044"/>
                  <a:pt x="35343" y="46963"/>
                  <a:pt x="35668" y="46909"/>
                </a:cubicBezTo>
                <a:cubicBezTo>
                  <a:pt x="36021" y="46827"/>
                  <a:pt x="36346" y="46773"/>
                  <a:pt x="36699" y="46719"/>
                </a:cubicBezTo>
                <a:cubicBezTo>
                  <a:pt x="37617" y="46607"/>
                  <a:pt x="38560" y="46546"/>
                  <a:pt x="39503" y="46546"/>
                </a:cubicBezTo>
                <a:close/>
                <a:moveTo>
                  <a:pt x="52772" y="1"/>
                </a:moveTo>
                <a:cubicBezTo>
                  <a:pt x="52016" y="1"/>
                  <a:pt x="51261" y="55"/>
                  <a:pt x="50505" y="147"/>
                </a:cubicBezTo>
                <a:cubicBezTo>
                  <a:pt x="50261" y="174"/>
                  <a:pt x="49637" y="202"/>
                  <a:pt x="49203" y="283"/>
                </a:cubicBezTo>
                <a:lnTo>
                  <a:pt x="48959" y="283"/>
                </a:lnTo>
                <a:cubicBezTo>
                  <a:pt x="48145" y="419"/>
                  <a:pt x="47684" y="500"/>
                  <a:pt x="47223" y="608"/>
                </a:cubicBezTo>
                <a:cubicBezTo>
                  <a:pt x="46572" y="717"/>
                  <a:pt x="46247" y="798"/>
                  <a:pt x="45894" y="880"/>
                </a:cubicBezTo>
                <a:cubicBezTo>
                  <a:pt x="45541" y="934"/>
                  <a:pt x="45162" y="1042"/>
                  <a:pt x="44456" y="1205"/>
                </a:cubicBezTo>
                <a:cubicBezTo>
                  <a:pt x="42639" y="1666"/>
                  <a:pt x="40768" y="2263"/>
                  <a:pt x="38977" y="2887"/>
                </a:cubicBezTo>
                <a:cubicBezTo>
                  <a:pt x="38543" y="3050"/>
                  <a:pt x="37893" y="3267"/>
                  <a:pt x="37214" y="3538"/>
                </a:cubicBezTo>
                <a:cubicBezTo>
                  <a:pt x="36536" y="3782"/>
                  <a:pt x="35804" y="4107"/>
                  <a:pt x="35153" y="4352"/>
                </a:cubicBezTo>
                <a:cubicBezTo>
                  <a:pt x="35158" y="4351"/>
                  <a:pt x="35161" y="4350"/>
                  <a:pt x="35164" y="4350"/>
                </a:cubicBezTo>
                <a:cubicBezTo>
                  <a:pt x="35256" y="4350"/>
                  <a:pt x="34236" y="4795"/>
                  <a:pt x="33471" y="5111"/>
                </a:cubicBezTo>
                <a:cubicBezTo>
                  <a:pt x="32495" y="5572"/>
                  <a:pt x="31491" y="6006"/>
                  <a:pt x="30569" y="6467"/>
                </a:cubicBezTo>
                <a:cubicBezTo>
                  <a:pt x="29159" y="7145"/>
                  <a:pt x="28236" y="7661"/>
                  <a:pt x="27396" y="8149"/>
                </a:cubicBezTo>
                <a:lnTo>
                  <a:pt x="27423" y="8122"/>
                </a:lnTo>
                <a:lnTo>
                  <a:pt x="26690" y="8529"/>
                </a:lnTo>
                <a:lnTo>
                  <a:pt x="26745" y="8501"/>
                </a:lnTo>
                <a:lnTo>
                  <a:pt x="26745" y="8501"/>
                </a:lnTo>
                <a:lnTo>
                  <a:pt x="24114" y="9993"/>
                </a:lnTo>
                <a:cubicBezTo>
                  <a:pt x="22459" y="10916"/>
                  <a:pt x="20750" y="12000"/>
                  <a:pt x="19041" y="13167"/>
                </a:cubicBezTo>
                <a:lnTo>
                  <a:pt x="17387" y="14333"/>
                </a:lnTo>
                <a:cubicBezTo>
                  <a:pt x="15461" y="15662"/>
                  <a:pt x="14457" y="16449"/>
                  <a:pt x="13590" y="17154"/>
                </a:cubicBezTo>
                <a:lnTo>
                  <a:pt x="13617" y="17127"/>
                </a:lnTo>
                <a:lnTo>
                  <a:pt x="13617" y="17127"/>
                </a:lnTo>
                <a:cubicBezTo>
                  <a:pt x="13454" y="17235"/>
                  <a:pt x="13698" y="16991"/>
                  <a:pt x="12423" y="17941"/>
                </a:cubicBezTo>
                <a:cubicBezTo>
                  <a:pt x="11745" y="18483"/>
                  <a:pt x="10958" y="19107"/>
                  <a:pt x="10145" y="19812"/>
                </a:cubicBezTo>
                <a:lnTo>
                  <a:pt x="10823" y="19297"/>
                </a:lnTo>
                <a:lnTo>
                  <a:pt x="10823" y="19297"/>
                </a:lnTo>
                <a:cubicBezTo>
                  <a:pt x="9792" y="20165"/>
                  <a:pt x="8517" y="21250"/>
                  <a:pt x="7270" y="22470"/>
                </a:cubicBezTo>
                <a:lnTo>
                  <a:pt x="7297" y="22443"/>
                </a:lnTo>
                <a:lnTo>
                  <a:pt x="6700" y="23040"/>
                </a:lnTo>
                <a:lnTo>
                  <a:pt x="6754" y="23013"/>
                </a:lnTo>
                <a:lnTo>
                  <a:pt x="6754" y="23013"/>
                </a:lnTo>
                <a:cubicBezTo>
                  <a:pt x="5127" y="24613"/>
                  <a:pt x="3744" y="26430"/>
                  <a:pt x="2659" y="28410"/>
                </a:cubicBezTo>
                <a:lnTo>
                  <a:pt x="2740" y="28248"/>
                </a:lnTo>
                <a:lnTo>
                  <a:pt x="2659" y="28356"/>
                </a:lnTo>
                <a:cubicBezTo>
                  <a:pt x="2279" y="29143"/>
                  <a:pt x="1926" y="29929"/>
                  <a:pt x="1628" y="30743"/>
                </a:cubicBezTo>
                <a:cubicBezTo>
                  <a:pt x="1465" y="31177"/>
                  <a:pt x="1330" y="31530"/>
                  <a:pt x="1248" y="31801"/>
                </a:cubicBezTo>
                <a:cubicBezTo>
                  <a:pt x="1140" y="32072"/>
                  <a:pt x="1113" y="32289"/>
                  <a:pt x="1058" y="32452"/>
                </a:cubicBezTo>
                <a:cubicBezTo>
                  <a:pt x="950" y="32777"/>
                  <a:pt x="923" y="32994"/>
                  <a:pt x="841" y="33347"/>
                </a:cubicBezTo>
                <a:lnTo>
                  <a:pt x="868" y="33347"/>
                </a:lnTo>
                <a:lnTo>
                  <a:pt x="868" y="33401"/>
                </a:lnTo>
                <a:lnTo>
                  <a:pt x="1085" y="32642"/>
                </a:lnTo>
                <a:lnTo>
                  <a:pt x="1085" y="32669"/>
                </a:lnTo>
                <a:lnTo>
                  <a:pt x="1113" y="32669"/>
                </a:lnTo>
                <a:cubicBezTo>
                  <a:pt x="1113" y="32662"/>
                  <a:pt x="1114" y="32662"/>
                  <a:pt x="1118" y="32662"/>
                </a:cubicBezTo>
                <a:lnTo>
                  <a:pt x="1118" y="32662"/>
                </a:lnTo>
                <a:cubicBezTo>
                  <a:pt x="1129" y="32662"/>
                  <a:pt x="1160" y="32662"/>
                  <a:pt x="1221" y="32479"/>
                </a:cubicBezTo>
                <a:cubicBezTo>
                  <a:pt x="1330" y="32262"/>
                  <a:pt x="1465" y="31692"/>
                  <a:pt x="2008" y="30390"/>
                </a:cubicBezTo>
                <a:cubicBezTo>
                  <a:pt x="2116" y="30146"/>
                  <a:pt x="2252" y="29902"/>
                  <a:pt x="2360" y="29685"/>
                </a:cubicBezTo>
                <a:cubicBezTo>
                  <a:pt x="2523" y="29305"/>
                  <a:pt x="2686" y="29007"/>
                  <a:pt x="2821" y="28736"/>
                </a:cubicBezTo>
                <a:cubicBezTo>
                  <a:pt x="2984" y="28437"/>
                  <a:pt x="3120" y="28166"/>
                  <a:pt x="3282" y="27895"/>
                </a:cubicBezTo>
                <a:cubicBezTo>
                  <a:pt x="3499" y="27515"/>
                  <a:pt x="3798" y="27081"/>
                  <a:pt x="4069" y="26674"/>
                </a:cubicBezTo>
                <a:lnTo>
                  <a:pt x="4096" y="26647"/>
                </a:lnTo>
                <a:lnTo>
                  <a:pt x="4096" y="26647"/>
                </a:lnTo>
                <a:cubicBezTo>
                  <a:pt x="3337" y="27759"/>
                  <a:pt x="2713" y="28926"/>
                  <a:pt x="2170" y="30173"/>
                </a:cubicBezTo>
                <a:cubicBezTo>
                  <a:pt x="1655" y="31448"/>
                  <a:pt x="1248" y="32750"/>
                  <a:pt x="950" y="34079"/>
                </a:cubicBezTo>
                <a:lnTo>
                  <a:pt x="1085" y="33727"/>
                </a:lnTo>
                <a:lnTo>
                  <a:pt x="1085" y="33727"/>
                </a:lnTo>
                <a:cubicBezTo>
                  <a:pt x="760" y="35083"/>
                  <a:pt x="543" y="36439"/>
                  <a:pt x="407" y="37822"/>
                </a:cubicBezTo>
                <a:lnTo>
                  <a:pt x="407" y="37795"/>
                </a:lnTo>
                <a:cubicBezTo>
                  <a:pt x="353" y="38365"/>
                  <a:pt x="299" y="38989"/>
                  <a:pt x="190" y="40101"/>
                </a:cubicBezTo>
                <a:lnTo>
                  <a:pt x="190" y="40046"/>
                </a:lnTo>
                <a:cubicBezTo>
                  <a:pt x="109" y="41321"/>
                  <a:pt x="55" y="42569"/>
                  <a:pt x="0" y="43952"/>
                </a:cubicBezTo>
                <a:cubicBezTo>
                  <a:pt x="82" y="42677"/>
                  <a:pt x="163" y="41647"/>
                  <a:pt x="272" y="40426"/>
                </a:cubicBezTo>
                <a:lnTo>
                  <a:pt x="272" y="40426"/>
                </a:lnTo>
                <a:cubicBezTo>
                  <a:pt x="272" y="40609"/>
                  <a:pt x="247" y="41067"/>
                  <a:pt x="245" y="41536"/>
                </a:cubicBezTo>
                <a:lnTo>
                  <a:pt x="245" y="41536"/>
                </a:lnTo>
                <a:cubicBezTo>
                  <a:pt x="299" y="40560"/>
                  <a:pt x="380" y="39612"/>
                  <a:pt x="489" y="38555"/>
                </a:cubicBezTo>
                <a:cubicBezTo>
                  <a:pt x="597" y="37524"/>
                  <a:pt x="706" y="36792"/>
                  <a:pt x="814" y="36141"/>
                </a:cubicBezTo>
                <a:cubicBezTo>
                  <a:pt x="896" y="35517"/>
                  <a:pt x="1004" y="34947"/>
                  <a:pt x="1140" y="34242"/>
                </a:cubicBezTo>
                <a:lnTo>
                  <a:pt x="1140" y="34188"/>
                </a:lnTo>
                <a:cubicBezTo>
                  <a:pt x="1031" y="34676"/>
                  <a:pt x="923" y="35164"/>
                  <a:pt x="841" y="35652"/>
                </a:cubicBezTo>
                <a:lnTo>
                  <a:pt x="841" y="35625"/>
                </a:lnTo>
                <a:lnTo>
                  <a:pt x="819" y="35625"/>
                </a:lnTo>
                <a:cubicBezTo>
                  <a:pt x="952" y="34830"/>
                  <a:pt x="1032" y="34428"/>
                  <a:pt x="1113" y="34079"/>
                </a:cubicBezTo>
                <a:cubicBezTo>
                  <a:pt x="1194" y="33700"/>
                  <a:pt x="1302" y="33401"/>
                  <a:pt x="1492" y="32750"/>
                </a:cubicBezTo>
                <a:lnTo>
                  <a:pt x="1492" y="32804"/>
                </a:lnTo>
                <a:cubicBezTo>
                  <a:pt x="1872" y="31475"/>
                  <a:pt x="2360" y="30201"/>
                  <a:pt x="3011" y="28980"/>
                </a:cubicBezTo>
                <a:cubicBezTo>
                  <a:pt x="3635" y="27814"/>
                  <a:pt x="4367" y="26702"/>
                  <a:pt x="5208" y="25644"/>
                </a:cubicBezTo>
                <a:lnTo>
                  <a:pt x="5235" y="25617"/>
                </a:lnTo>
                <a:lnTo>
                  <a:pt x="5235" y="25617"/>
                </a:lnTo>
                <a:cubicBezTo>
                  <a:pt x="4422" y="26647"/>
                  <a:pt x="3716" y="27732"/>
                  <a:pt x="3147" y="28899"/>
                </a:cubicBezTo>
                <a:cubicBezTo>
                  <a:pt x="3608" y="28058"/>
                  <a:pt x="4150" y="27244"/>
                  <a:pt x="4747" y="26485"/>
                </a:cubicBezTo>
                <a:cubicBezTo>
                  <a:pt x="5127" y="25942"/>
                  <a:pt x="5425" y="25535"/>
                  <a:pt x="5751" y="25156"/>
                </a:cubicBezTo>
                <a:lnTo>
                  <a:pt x="5751" y="25156"/>
                </a:lnTo>
                <a:lnTo>
                  <a:pt x="5724" y="25183"/>
                </a:lnTo>
                <a:cubicBezTo>
                  <a:pt x="5886" y="24966"/>
                  <a:pt x="6076" y="24776"/>
                  <a:pt x="6239" y="24586"/>
                </a:cubicBezTo>
                <a:cubicBezTo>
                  <a:pt x="6402" y="24396"/>
                  <a:pt x="6564" y="24206"/>
                  <a:pt x="6754" y="24017"/>
                </a:cubicBezTo>
                <a:lnTo>
                  <a:pt x="6754" y="24017"/>
                </a:lnTo>
                <a:lnTo>
                  <a:pt x="6727" y="24043"/>
                </a:lnTo>
                <a:lnTo>
                  <a:pt x="7243" y="23474"/>
                </a:lnTo>
                <a:lnTo>
                  <a:pt x="7188" y="23501"/>
                </a:lnTo>
                <a:cubicBezTo>
                  <a:pt x="7915" y="22794"/>
                  <a:pt x="8210" y="22544"/>
                  <a:pt x="8245" y="22544"/>
                </a:cubicBezTo>
                <a:cubicBezTo>
                  <a:pt x="8260" y="22544"/>
                  <a:pt x="8229" y="22588"/>
                  <a:pt x="8165" y="22660"/>
                </a:cubicBezTo>
                <a:cubicBezTo>
                  <a:pt x="7921" y="22904"/>
                  <a:pt x="7785" y="23094"/>
                  <a:pt x="7649" y="23257"/>
                </a:cubicBezTo>
                <a:cubicBezTo>
                  <a:pt x="8327" y="22606"/>
                  <a:pt x="8951" y="22091"/>
                  <a:pt x="9494" y="21629"/>
                </a:cubicBezTo>
                <a:cubicBezTo>
                  <a:pt x="10389" y="20897"/>
                  <a:pt x="11637" y="19866"/>
                  <a:pt x="13183" y="18673"/>
                </a:cubicBezTo>
                <a:cubicBezTo>
                  <a:pt x="14376" y="17778"/>
                  <a:pt x="15597" y="16856"/>
                  <a:pt x="16763" y="16015"/>
                </a:cubicBezTo>
                <a:cubicBezTo>
                  <a:pt x="22106" y="12109"/>
                  <a:pt x="27857" y="8746"/>
                  <a:pt x="33878" y="6006"/>
                </a:cubicBezTo>
                <a:lnTo>
                  <a:pt x="33878" y="6006"/>
                </a:lnTo>
                <a:lnTo>
                  <a:pt x="33851" y="6033"/>
                </a:lnTo>
                <a:cubicBezTo>
                  <a:pt x="37459" y="4379"/>
                  <a:pt x="41229" y="3050"/>
                  <a:pt x="45080" y="2046"/>
                </a:cubicBezTo>
                <a:cubicBezTo>
                  <a:pt x="45758" y="1883"/>
                  <a:pt x="46464" y="1748"/>
                  <a:pt x="47196" y="1585"/>
                </a:cubicBezTo>
                <a:cubicBezTo>
                  <a:pt x="48823" y="1287"/>
                  <a:pt x="50505" y="1097"/>
                  <a:pt x="52187" y="1042"/>
                </a:cubicBezTo>
                <a:cubicBezTo>
                  <a:pt x="52463" y="1033"/>
                  <a:pt x="52739" y="1029"/>
                  <a:pt x="53016" y="1029"/>
                </a:cubicBezTo>
                <a:cubicBezTo>
                  <a:pt x="54401" y="1029"/>
                  <a:pt x="55799" y="1142"/>
                  <a:pt x="57178" y="1368"/>
                </a:cubicBezTo>
                <a:cubicBezTo>
                  <a:pt x="57584" y="1422"/>
                  <a:pt x="57937" y="1531"/>
                  <a:pt x="58344" y="1612"/>
                </a:cubicBezTo>
                <a:cubicBezTo>
                  <a:pt x="58724" y="1693"/>
                  <a:pt x="59103" y="1802"/>
                  <a:pt x="59483" y="1910"/>
                </a:cubicBezTo>
                <a:cubicBezTo>
                  <a:pt x="60215" y="2100"/>
                  <a:pt x="60948" y="2372"/>
                  <a:pt x="61680" y="2697"/>
                </a:cubicBezTo>
                <a:cubicBezTo>
                  <a:pt x="63091" y="3294"/>
                  <a:pt x="64365" y="4162"/>
                  <a:pt x="65423" y="5274"/>
                </a:cubicBezTo>
                <a:cubicBezTo>
                  <a:pt x="66291" y="6142"/>
                  <a:pt x="66888" y="7227"/>
                  <a:pt x="67241" y="8420"/>
                </a:cubicBezTo>
                <a:cubicBezTo>
                  <a:pt x="67566" y="9559"/>
                  <a:pt x="67566" y="10780"/>
                  <a:pt x="67213" y="11919"/>
                </a:cubicBezTo>
                <a:cubicBezTo>
                  <a:pt x="67078" y="12353"/>
                  <a:pt x="66861" y="12787"/>
                  <a:pt x="66590" y="13167"/>
                </a:cubicBezTo>
                <a:cubicBezTo>
                  <a:pt x="66318" y="13601"/>
                  <a:pt x="65966" y="14008"/>
                  <a:pt x="65559" y="14333"/>
                </a:cubicBezTo>
                <a:cubicBezTo>
                  <a:pt x="65152" y="14686"/>
                  <a:pt x="64691" y="14984"/>
                  <a:pt x="64230" y="15228"/>
                </a:cubicBezTo>
                <a:cubicBezTo>
                  <a:pt x="63742" y="15472"/>
                  <a:pt x="63226" y="15689"/>
                  <a:pt x="62684" y="15879"/>
                </a:cubicBezTo>
                <a:cubicBezTo>
                  <a:pt x="62114" y="16069"/>
                  <a:pt x="61572" y="16232"/>
                  <a:pt x="60975" y="16340"/>
                </a:cubicBezTo>
                <a:lnTo>
                  <a:pt x="61002" y="16340"/>
                </a:lnTo>
                <a:cubicBezTo>
                  <a:pt x="60243" y="16530"/>
                  <a:pt x="59456" y="16666"/>
                  <a:pt x="58642" y="16774"/>
                </a:cubicBezTo>
                <a:cubicBezTo>
                  <a:pt x="54953" y="17344"/>
                  <a:pt x="51237" y="17751"/>
                  <a:pt x="47521" y="18320"/>
                </a:cubicBezTo>
                <a:cubicBezTo>
                  <a:pt x="45813" y="18592"/>
                  <a:pt x="43887" y="18917"/>
                  <a:pt x="42476" y="19243"/>
                </a:cubicBezTo>
                <a:cubicBezTo>
                  <a:pt x="41581" y="19378"/>
                  <a:pt x="39954" y="19785"/>
                  <a:pt x="38815" y="20056"/>
                </a:cubicBezTo>
                <a:cubicBezTo>
                  <a:pt x="38796" y="20066"/>
                  <a:pt x="38777" y="20075"/>
                  <a:pt x="38756" y="20084"/>
                </a:cubicBezTo>
                <a:lnTo>
                  <a:pt x="38756" y="20084"/>
                </a:lnTo>
                <a:lnTo>
                  <a:pt x="37567" y="20382"/>
                </a:lnTo>
                <a:cubicBezTo>
                  <a:pt x="37133" y="20517"/>
                  <a:pt x="36672" y="20653"/>
                  <a:pt x="36211" y="20816"/>
                </a:cubicBezTo>
                <a:cubicBezTo>
                  <a:pt x="35234" y="21168"/>
                  <a:pt x="34177" y="21521"/>
                  <a:pt x="33173" y="21955"/>
                </a:cubicBezTo>
                <a:cubicBezTo>
                  <a:pt x="32956" y="21982"/>
                  <a:pt x="32956" y="21982"/>
                  <a:pt x="31871" y="22416"/>
                </a:cubicBezTo>
                <a:cubicBezTo>
                  <a:pt x="31871" y="22470"/>
                  <a:pt x="31681" y="22552"/>
                  <a:pt x="31139" y="22823"/>
                </a:cubicBezTo>
                <a:lnTo>
                  <a:pt x="30027" y="23392"/>
                </a:lnTo>
                <a:lnTo>
                  <a:pt x="29213" y="23826"/>
                </a:lnTo>
                <a:cubicBezTo>
                  <a:pt x="28915" y="23989"/>
                  <a:pt x="28589" y="24179"/>
                  <a:pt x="28236" y="24396"/>
                </a:cubicBezTo>
                <a:lnTo>
                  <a:pt x="27450" y="24857"/>
                </a:lnTo>
                <a:cubicBezTo>
                  <a:pt x="27179" y="25020"/>
                  <a:pt x="26934" y="25210"/>
                  <a:pt x="26663" y="25372"/>
                </a:cubicBezTo>
                <a:cubicBezTo>
                  <a:pt x="26419" y="25535"/>
                  <a:pt x="26148" y="25725"/>
                  <a:pt x="25904" y="25888"/>
                </a:cubicBezTo>
                <a:lnTo>
                  <a:pt x="25171" y="26430"/>
                </a:lnTo>
                <a:lnTo>
                  <a:pt x="25199" y="26430"/>
                </a:lnTo>
                <a:cubicBezTo>
                  <a:pt x="24683" y="26810"/>
                  <a:pt x="24249" y="27190"/>
                  <a:pt x="23734" y="27651"/>
                </a:cubicBezTo>
                <a:cubicBezTo>
                  <a:pt x="22323" y="28871"/>
                  <a:pt x="21049" y="30228"/>
                  <a:pt x="19909" y="31692"/>
                </a:cubicBezTo>
                <a:lnTo>
                  <a:pt x="19421" y="32370"/>
                </a:lnTo>
                <a:cubicBezTo>
                  <a:pt x="19258" y="32642"/>
                  <a:pt x="19096" y="32940"/>
                  <a:pt x="18879" y="33266"/>
                </a:cubicBezTo>
                <a:lnTo>
                  <a:pt x="18553" y="33808"/>
                </a:lnTo>
                <a:cubicBezTo>
                  <a:pt x="18445" y="33971"/>
                  <a:pt x="18336" y="34188"/>
                  <a:pt x="18228" y="34378"/>
                </a:cubicBezTo>
                <a:cubicBezTo>
                  <a:pt x="17984" y="34812"/>
                  <a:pt x="17767" y="35246"/>
                  <a:pt x="17577" y="35707"/>
                </a:cubicBezTo>
                <a:lnTo>
                  <a:pt x="17197" y="36602"/>
                </a:lnTo>
                <a:cubicBezTo>
                  <a:pt x="17088" y="36900"/>
                  <a:pt x="16980" y="37198"/>
                  <a:pt x="16872" y="37497"/>
                </a:cubicBezTo>
                <a:cubicBezTo>
                  <a:pt x="16627" y="38121"/>
                  <a:pt x="16465" y="38772"/>
                  <a:pt x="16356" y="39450"/>
                </a:cubicBezTo>
                <a:cubicBezTo>
                  <a:pt x="16166" y="40806"/>
                  <a:pt x="16329" y="42189"/>
                  <a:pt x="16899" y="43437"/>
                </a:cubicBezTo>
                <a:cubicBezTo>
                  <a:pt x="17197" y="44115"/>
                  <a:pt x="17739" y="44685"/>
                  <a:pt x="18390" y="45064"/>
                </a:cubicBezTo>
                <a:cubicBezTo>
                  <a:pt x="18847" y="45302"/>
                  <a:pt x="19352" y="45416"/>
                  <a:pt x="19865" y="45416"/>
                </a:cubicBezTo>
                <a:cubicBezTo>
                  <a:pt x="20114" y="45416"/>
                  <a:pt x="20366" y="45389"/>
                  <a:pt x="20615" y="45336"/>
                </a:cubicBezTo>
                <a:cubicBezTo>
                  <a:pt x="21266" y="45173"/>
                  <a:pt x="21917" y="44875"/>
                  <a:pt x="22486" y="44495"/>
                </a:cubicBezTo>
                <a:cubicBezTo>
                  <a:pt x="23056" y="44142"/>
                  <a:pt x="23544" y="43762"/>
                  <a:pt x="24086" y="43410"/>
                </a:cubicBezTo>
                <a:cubicBezTo>
                  <a:pt x="25226" y="42623"/>
                  <a:pt x="26148" y="41972"/>
                  <a:pt x="27124" y="41348"/>
                </a:cubicBezTo>
                <a:cubicBezTo>
                  <a:pt x="27638" y="41022"/>
                  <a:pt x="28091" y="40695"/>
                  <a:pt x="28328" y="40507"/>
                </a:cubicBezTo>
                <a:lnTo>
                  <a:pt x="28328" y="40507"/>
                </a:lnTo>
                <a:lnTo>
                  <a:pt x="28019" y="40725"/>
                </a:lnTo>
                <a:lnTo>
                  <a:pt x="28481" y="40372"/>
                </a:lnTo>
                <a:lnTo>
                  <a:pt x="28399" y="40426"/>
                </a:lnTo>
                <a:lnTo>
                  <a:pt x="29104" y="39938"/>
                </a:lnTo>
                <a:lnTo>
                  <a:pt x="29104" y="39938"/>
                </a:lnTo>
                <a:lnTo>
                  <a:pt x="29077" y="39965"/>
                </a:lnTo>
                <a:lnTo>
                  <a:pt x="30461" y="39043"/>
                </a:lnTo>
                <a:lnTo>
                  <a:pt x="31112" y="38555"/>
                </a:lnTo>
                <a:cubicBezTo>
                  <a:pt x="33037" y="37198"/>
                  <a:pt x="35099" y="35761"/>
                  <a:pt x="37160" y="34432"/>
                </a:cubicBezTo>
                <a:cubicBezTo>
                  <a:pt x="38571" y="33564"/>
                  <a:pt x="40849" y="32126"/>
                  <a:pt x="42856" y="31258"/>
                </a:cubicBezTo>
                <a:cubicBezTo>
                  <a:pt x="43477" y="30980"/>
                  <a:pt x="43692" y="30888"/>
                  <a:pt x="43649" y="30888"/>
                </a:cubicBezTo>
                <a:cubicBezTo>
                  <a:pt x="43645" y="30888"/>
                  <a:pt x="43640" y="30888"/>
                  <a:pt x="43634" y="30889"/>
                </a:cubicBezTo>
                <a:lnTo>
                  <a:pt x="43634" y="30889"/>
                </a:lnTo>
                <a:cubicBezTo>
                  <a:pt x="44122" y="30677"/>
                  <a:pt x="44625" y="30480"/>
                  <a:pt x="45142" y="30307"/>
                </a:cubicBezTo>
                <a:lnTo>
                  <a:pt x="45142" y="30307"/>
                </a:lnTo>
                <a:cubicBezTo>
                  <a:pt x="45121" y="30316"/>
                  <a:pt x="45101" y="30326"/>
                  <a:pt x="45080" y="30336"/>
                </a:cubicBezTo>
                <a:cubicBezTo>
                  <a:pt x="45127" y="30316"/>
                  <a:pt x="45175" y="30297"/>
                  <a:pt x="45222" y="30280"/>
                </a:cubicBezTo>
                <a:lnTo>
                  <a:pt x="45222" y="30280"/>
                </a:lnTo>
                <a:cubicBezTo>
                  <a:pt x="45195" y="30289"/>
                  <a:pt x="45168" y="30298"/>
                  <a:pt x="45142" y="30307"/>
                </a:cubicBezTo>
                <a:lnTo>
                  <a:pt x="45142" y="30307"/>
                </a:lnTo>
                <a:cubicBezTo>
                  <a:pt x="45284" y="30241"/>
                  <a:pt x="45430" y="30194"/>
                  <a:pt x="45596" y="30146"/>
                </a:cubicBezTo>
                <a:cubicBezTo>
                  <a:pt x="47265" y="29628"/>
                  <a:pt x="48990" y="29353"/>
                  <a:pt x="50740" y="29353"/>
                </a:cubicBezTo>
                <a:cubicBezTo>
                  <a:pt x="51095" y="29353"/>
                  <a:pt x="51450" y="29364"/>
                  <a:pt x="51807" y="29387"/>
                </a:cubicBezTo>
                <a:cubicBezTo>
                  <a:pt x="53028" y="29441"/>
                  <a:pt x="54248" y="29712"/>
                  <a:pt x="55415" y="30146"/>
                </a:cubicBezTo>
                <a:cubicBezTo>
                  <a:pt x="56581" y="30580"/>
                  <a:pt x="57639" y="31231"/>
                  <a:pt x="58561" y="32072"/>
                </a:cubicBezTo>
                <a:cubicBezTo>
                  <a:pt x="58968" y="32425"/>
                  <a:pt x="59347" y="32859"/>
                  <a:pt x="59673" y="33293"/>
                </a:cubicBezTo>
                <a:cubicBezTo>
                  <a:pt x="60161" y="33944"/>
                  <a:pt x="60568" y="34649"/>
                  <a:pt x="60894" y="35408"/>
                </a:cubicBezTo>
                <a:cubicBezTo>
                  <a:pt x="61219" y="36168"/>
                  <a:pt x="61463" y="36981"/>
                  <a:pt x="61545" y="37795"/>
                </a:cubicBezTo>
                <a:cubicBezTo>
                  <a:pt x="61707" y="39124"/>
                  <a:pt x="61490" y="40453"/>
                  <a:pt x="60894" y="41647"/>
                </a:cubicBezTo>
                <a:cubicBezTo>
                  <a:pt x="60812" y="41810"/>
                  <a:pt x="60731" y="41999"/>
                  <a:pt x="60622" y="42162"/>
                </a:cubicBezTo>
                <a:cubicBezTo>
                  <a:pt x="60541" y="42325"/>
                  <a:pt x="60432" y="42460"/>
                  <a:pt x="60324" y="42596"/>
                </a:cubicBezTo>
                <a:lnTo>
                  <a:pt x="60161" y="42840"/>
                </a:lnTo>
                <a:lnTo>
                  <a:pt x="59971" y="43030"/>
                </a:lnTo>
                <a:cubicBezTo>
                  <a:pt x="59844" y="43158"/>
                  <a:pt x="59740" y="43310"/>
                  <a:pt x="59615" y="43440"/>
                </a:cubicBezTo>
                <a:lnTo>
                  <a:pt x="59615" y="43440"/>
                </a:lnTo>
                <a:lnTo>
                  <a:pt x="59239" y="43762"/>
                </a:lnTo>
                <a:cubicBezTo>
                  <a:pt x="59158" y="43844"/>
                  <a:pt x="59076" y="43925"/>
                  <a:pt x="58968" y="44007"/>
                </a:cubicBezTo>
                <a:lnTo>
                  <a:pt x="58615" y="44278"/>
                </a:lnTo>
                <a:cubicBezTo>
                  <a:pt x="58100" y="44685"/>
                  <a:pt x="57530" y="45010"/>
                  <a:pt x="56961" y="45308"/>
                </a:cubicBezTo>
                <a:cubicBezTo>
                  <a:pt x="55198" y="46068"/>
                  <a:pt x="53299" y="46529"/>
                  <a:pt x="51400" y="46610"/>
                </a:cubicBezTo>
                <a:cubicBezTo>
                  <a:pt x="50997" y="46628"/>
                  <a:pt x="50593" y="46637"/>
                  <a:pt x="50189" y="46637"/>
                </a:cubicBezTo>
                <a:cubicBezTo>
                  <a:pt x="49318" y="46637"/>
                  <a:pt x="48447" y="46595"/>
                  <a:pt x="47576" y="46502"/>
                </a:cubicBezTo>
                <a:cubicBezTo>
                  <a:pt x="46301" y="46393"/>
                  <a:pt x="45026" y="46231"/>
                  <a:pt x="43724" y="46095"/>
                </a:cubicBezTo>
                <a:cubicBezTo>
                  <a:pt x="42328" y="45948"/>
                  <a:pt x="40908" y="45825"/>
                  <a:pt x="39486" y="45825"/>
                </a:cubicBezTo>
                <a:cubicBezTo>
                  <a:pt x="38283" y="45825"/>
                  <a:pt x="37079" y="45913"/>
                  <a:pt x="35885" y="46149"/>
                </a:cubicBezTo>
                <a:cubicBezTo>
                  <a:pt x="35560" y="46204"/>
                  <a:pt x="35261" y="46258"/>
                  <a:pt x="34963" y="46339"/>
                </a:cubicBezTo>
                <a:cubicBezTo>
                  <a:pt x="34665" y="46421"/>
                  <a:pt x="34339" y="46529"/>
                  <a:pt x="34041" y="46638"/>
                </a:cubicBezTo>
                <a:cubicBezTo>
                  <a:pt x="33444" y="46855"/>
                  <a:pt x="32875" y="47126"/>
                  <a:pt x="32332" y="47478"/>
                </a:cubicBezTo>
                <a:cubicBezTo>
                  <a:pt x="31220" y="48129"/>
                  <a:pt x="30244" y="48970"/>
                  <a:pt x="29430" y="49974"/>
                </a:cubicBezTo>
                <a:cubicBezTo>
                  <a:pt x="28589" y="50977"/>
                  <a:pt x="28019" y="52144"/>
                  <a:pt x="27694" y="53419"/>
                </a:cubicBezTo>
                <a:cubicBezTo>
                  <a:pt x="27558" y="54042"/>
                  <a:pt x="27504" y="54693"/>
                  <a:pt x="27585" y="55371"/>
                </a:cubicBezTo>
                <a:cubicBezTo>
                  <a:pt x="27613" y="55697"/>
                  <a:pt x="27667" y="56022"/>
                  <a:pt x="27748" y="56321"/>
                </a:cubicBezTo>
                <a:lnTo>
                  <a:pt x="27802" y="56565"/>
                </a:lnTo>
                <a:lnTo>
                  <a:pt x="27911" y="56836"/>
                </a:lnTo>
                <a:cubicBezTo>
                  <a:pt x="27992" y="57080"/>
                  <a:pt x="28101" y="57270"/>
                  <a:pt x="28209" y="57514"/>
                </a:cubicBezTo>
                <a:cubicBezTo>
                  <a:pt x="28236" y="57596"/>
                  <a:pt x="28264" y="57677"/>
                  <a:pt x="28318" y="57758"/>
                </a:cubicBezTo>
                <a:cubicBezTo>
                  <a:pt x="28399" y="57758"/>
                  <a:pt x="28508" y="57704"/>
                  <a:pt x="28589" y="57704"/>
                </a:cubicBezTo>
                <a:lnTo>
                  <a:pt x="29159" y="57514"/>
                </a:lnTo>
                <a:lnTo>
                  <a:pt x="29728" y="57351"/>
                </a:lnTo>
                <a:cubicBezTo>
                  <a:pt x="29918" y="57297"/>
                  <a:pt x="30081" y="57243"/>
                  <a:pt x="30244" y="57189"/>
                </a:cubicBezTo>
                <a:cubicBezTo>
                  <a:pt x="30596" y="57107"/>
                  <a:pt x="30922" y="56999"/>
                  <a:pt x="31274" y="56917"/>
                </a:cubicBezTo>
                <a:cubicBezTo>
                  <a:pt x="31952" y="56728"/>
                  <a:pt x="32630" y="56565"/>
                  <a:pt x="33336" y="56402"/>
                </a:cubicBezTo>
                <a:cubicBezTo>
                  <a:pt x="34692" y="56077"/>
                  <a:pt x="36102" y="55805"/>
                  <a:pt x="37486" y="55616"/>
                </a:cubicBezTo>
                <a:cubicBezTo>
                  <a:pt x="39764" y="55263"/>
                  <a:pt x="42070" y="55046"/>
                  <a:pt x="44375" y="54992"/>
                </a:cubicBezTo>
                <a:lnTo>
                  <a:pt x="45569" y="54965"/>
                </a:lnTo>
                <a:lnTo>
                  <a:pt x="46871" y="54965"/>
                </a:lnTo>
                <a:lnTo>
                  <a:pt x="47521" y="54992"/>
                </a:lnTo>
                <a:cubicBezTo>
                  <a:pt x="49393" y="55019"/>
                  <a:pt x="51237" y="55317"/>
                  <a:pt x="53001" y="55914"/>
                </a:cubicBezTo>
                <a:cubicBezTo>
                  <a:pt x="53868" y="56212"/>
                  <a:pt x="54682" y="56619"/>
                  <a:pt x="55442" y="57134"/>
                </a:cubicBezTo>
                <a:cubicBezTo>
                  <a:pt x="56174" y="57623"/>
                  <a:pt x="56798" y="58274"/>
                  <a:pt x="57232" y="59033"/>
                </a:cubicBezTo>
                <a:cubicBezTo>
                  <a:pt x="57530" y="59576"/>
                  <a:pt x="57720" y="60172"/>
                  <a:pt x="57801" y="60796"/>
                </a:cubicBezTo>
                <a:cubicBezTo>
                  <a:pt x="57856" y="61393"/>
                  <a:pt x="57774" y="62017"/>
                  <a:pt x="57612" y="62613"/>
                </a:cubicBezTo>
                <a:cubicBezTo>
                  <a:pt x="57422" y="63210"/>
                  <a:pt x="57123" y="63780"/>
                  <a:pt x="56744" y="64268"/>
                </a:cubicBezTo>
                <a:cubicBezTo>
                  <a:pt x="56364" y="64783"/>
                  <a:pt x="55930" y="65244"/>
                  <a:pt x="55442" y="65624"/>
                </a:cubicBezTo>
                <a:cubicBezTo>
                  <a:pt x="54628" y="66275"/>
                  <a:pt x="53706" y="66791"/>
                  <a:pt x="52729" y="67116"/>
                </a:cubicBezTo>
                <a:cubicBezTo>
                  <a:pt x="51726" y="67414"/>
                  <a:pt x="50695" y="67631"/>
                  <a:pt x="49664" y="67713"/>
                </a:cubicBezTo>
                <a:cubicBezTo>
                  <a:pt x="48968" y="67767"/>
                  <a:pt x="48266" y="67785"/>
                  <a:pt x="47559" y="67785"/>
                </a:cubicBezTo>
                <a:cubicBezTo>
                  <a:pt x="46144" y="67785"/>
                  <a:pt x="44710" y="67713"/>
                  <a:pt x="43263" y="67713"/>
                </a:cubicBezTo>
                <a:cubicBezTo>
                  <a:pt x="43139" y="67710"/>
                  <a:pt x="43015" y="67709"/>
                  <a:pt x="42891" y="67709"/>
                </a:cubicBezTo>
                <a:cubicBezTo>
                  <a:pt x="41527" y="67709"/>
                  <a:pt x="40187" y="67846"/>
                  <a:pt x="38869" y="68120"/>
                </a:cubicBezTo>
                <a:cubicBezTo>
                  <a:pt x="37431" y="68418"/>
                  <a:pt x="36048" y="68988"/>
                  <a:pt x="34882" y="69856"/>
                </a:cubicBezTo>
                <a:cubicBezTo>
                  <a:pt x="33661" y="70723"/>
                  <a:pt x="32766" y="71944"/>
                  <a:pt x="32278" y="73354"/>
                </a:cubicBezTo>
                <a:cubicBezTo>
                  <a:pt x="31763" y="74765"/>
                  <a:pt x="31627" y="76311"/>
                  <a:pt x="31871" y="77803"/>
                </a:cubicBezTo>
                <a:cubicBezTo>
                  <a:pt x="31871" y="77911"/>
                  <a:pt x="31925" y="78020"/>
                  <a:pt x="31925" y="78128"/>
                </a:cubicBezTo>
                <a:cubicBezTo>
                  <a:pt x="31979" y="78345"/>
                  <a:pt x="32034" y="78562"/>
                  <a:pt x="32088" y="78752"/>
                </a:cubicBezTo>
                <a:cubicBezTo>
                  <a:pt x="32115" y="78969"/>
                  <a:pt x="32169" y="79186"/>
                  <a:pt x="32251" y="79376"/>
                </a:cubicBezTo>
                <a:lnTo>
                  <a:pt x="32468" y="80000"/>
                </a:lnTo>
                <a:lnTo>
                  <a:pt x="32712" y="80569"/>
                </a:lnTo>
                <a:cubicBezTo>
                  <a:pt x="32793" y="80786"/>
                  <a:pt x="32902" y="80976"/>
                  <a:pt x="33010" y="81166"/>
                </a:cubicBezTo>
                <a:cubicBezTo>
                  <a:pt x="33092" y="81356"/>
                  <a:pt x="33200" y="81546"/>
                  <a:pt x="33309" y="81736"/>
                </a:cubicBezTo>
                <a:cubicBezTo>
                  <a:pt x="34204" y="83173"/>
                  <a:pt x="35451" y="84367"/>
                  <a:pt x="36943" y="85208"/>
                </a:cubicBezTo>
                <a:cubicBezTo>
                  <a:pt x="37920" y="85777"/>
                  <a:pt x="38950" y="86211"/>
                  <a:pt x="40035" y="86510"/>
                </a:cubicBezTo>
                <a:cubicBezTo>
                  <a:pt x="41450" y="86894"/>
                  <a:pt x="42911" y="87097"/>
                  <a:pt x="44383" y="87097"/>
                </a:cubicBezTo>
                <a:cubicBezTo>
                  <a:pt x="44886" y="87097"/>
                  <a:pt x="45390" y="87073"/>
                  <a:pt x="45894" y="87025"/>
                </a:cubicBezTo>
                <a:cubicBezTo>
                  <a:pt x="46165" y="87025"/>
                  <a:pt x="46382" y="86998"/>
                  <a:pt x="46545" y="86971"/>
                </a:cubicBezTo>
                <a:cubicBezTo>
                  <a:pt x="46823" y="86931"/>
                  <a:pt x="46912" y="86906"/>
                  <a:pt x="46855" y="86906"/>
                </a:cubicBezTo>
                <a:cubicBezTo>
                  <a:pt x="46834" y="86906"/>
                  <a:pt x="46793" y="86909"/>
                  <a:pt x="46735" y="86916"/>
                </a:cubicBezTo>
                <a:cubicBezTo>
                  <a:pt x="46491" y="86916"/>
                  <a:pt x="45948" y="86971"/>
                  <a:pt x="45189" y="86971"/>
                </a:cubicBezTo>
                <a:cubicBezTo>
                  <a:pt x="44983" y="86978"/>
                  <a:pt x="44779" y="86982"/>
                  <a:pt x="44574" y="86982"/>
                </a:cubicBezTo>
                <a:cubicBezTo>
                  <a:pt x="43349" y="86982"/>
                  <a:pt x="42143" y="86843"/>
                  <a:pt x="40958" y="86564"/>
                </a:cubicBezTo>
                <a:cubicBezTo>
                  <a:pt x="40252" y="86401"/>
                  <a:pt x="39574" y="86184"/>
                  <a:pt x="38923" y="85940"/>
                </a:cubicBezTo>
                <a:cubicBezTo>
                  <a:pt x="38293" y="85688"/>
                  <a:pt x="37687" y="85389"/>
                  <a:pt x="37125" y="85043"/>
                </a:cubicBezTo>
                <a:lnTo>
                  <a:pt x="37125" y="85043"/>
                </a:lnTo>
                <a:cubicBezTo>
                  <a:pt x="38018" y="85508"/>
                  <a:pt x="38960" y="85898"/>
                  <a:pt x="39927" y="86211"/>
                </a:cubicBezTo>
                <a:cubicBezTo>
                  <a:pt x="40849" y="86482"/>
                  <a:pt x="41798" y="86672"/>
                  <a:pt x="42775" y="86754"/>
                </a:cubicBezTo>
                <a:cubicBezTo>
                  <a:pt x="43408" y="86816"/>
                  <a:pt x="44042" y="86849"/>
                  <a:pt x="44676" y="86849"/>
                </a:cubicBezTo>
                <a:cubicBezTo>
                  <a:pt x="45425" y="86849"/>
                  <a:pt x="46175" y="86802"/>
                  <a:pt x="46925" y="86699"/>
                </a:cubicBezTo>
                <a:cubicBezTo>
                  <a:pt x="47494" y="86645"/>
                  <a:pt x="48037" y="86564"/>
                  <a:pt x="48579" y="86401"/>
                </a:cubicBezTo>
                <a:cubicBezTo>
                  <a:pt x="48634" y="86374"/>
                  <a:pt x="48579" y="86374"/>
                  <a:pt x="48579" y="86347"/>
                </a:cubicBezTo>
                <a:cubicBezTo>
                  <a:pt x="47576" y="86537"/>
                  <a:pt x="46545" y="86645"/>
                  <a:pt x="45514" y="86672"/>
                </a:cubicBezTo>
                <a:cubicBezTo>
                  <a:pt x="44646" y="86672"/>
                  <a:pt x="43778" y="86645"/>
                  <a:pt x="42910" y="86537"/>
                </a:cubicBezTo>
                <a:cubicBezTo>
                  <a:pt x="42015" y="86428"/>
                  <a:pt x="41120" y="86238"/>
                  <a:pt x="40252" y="85994"/>
                </a:cubicBezTo>
                <a:cubicBezTo>
                  <a:pt x="38408" y="85479"/>
                  <a:pt x="36699" y="84529"/>
                  <a:pt x="35316" y="83255"/>
                </a:cubicBezTo>
                <a:cubicBezTo>
                  <a:pt x="34692" y="82658"/>
                  <a:pt x="34149" y="81953"/>
                  <a:pt x="33715" y="81220"/>
                </a:cubicBezTo>
                <a:cubicBezTo>
                  <a:pt x="33281" y="80461"/>
                  <a:pt x="32956" y="79674"/>
                  <a:pt x="32739" y="78834"/>
                </a:cubicBezTo>
                <a:cubicBezTo>
                  <a:pt x="32386" y="77532"/>
                  <a:pt x="32332" y="76175"/>
                  <a:pt x="32549" y="74873"/>
                </a:cubicBezTo>
                <a:cubicBezTo>
                  <a:pt x="32739" y="73571"/>
                  <a:pt x="33309" y="72351"/>
                  <a:pt x="34177" y="71374"/>
                </a:cubicBezTo>
                <a:cubicBezTo>
                  <a:pt x="34421" y="71049"/>
                  <a:pt x="34719" y="70778"/>
                  <a:pt x="35044" y="70534"/>
                </a:cubicBezTo>
                <a:cubicBezTo>
                  <a:pt x="35560" y="70127"/>
                  <a:pt x="36102" y="69801"/>
                  <a:pt x="36699" y="69530"/>
                </a:cubicBezTo>
                <a:lnTo>
                  <a:pt x="36699" y="69530"/>
                </a:lnTo>
                <a:cubicBezTo>
                  <a:pt x="35885" y="69910"/>
                  <a:pt x="35126" y="70425"/>
                  <a:pt x="34475" y="71049"/>
                </a:cubicBezTo>
                <a:cubicBezTo>
                  <a:pt x="33797" y="71781"/>
                  <a:pt x="33281" y="72622"/>
                  <a:pt x="32929" y="73544"/>
                </a:cubicBezTo>
                <a:cubicBezTo>
                  <a:pt x="32576" y="74602"/>
                  <a:pt x="32413" y="75687"/>
                  <a:pt x="32468" y="76799"/>
                </a:cubicBezTo>
                <a:cubicBezTo>
                  <a:pt x="32495" y="77233"/>
                  <a:pt x="32549" y="77640"/>
                  <a:pt x="32630" y="78074"/>
                </a:cubicBezTo>
                <a:cubicBezTo>
                  <a:pt x="32712" y="78508"/>
                  <a:pt x="32820" y="78915"/>
                  <a:pt x="32956" y="79349"/>
                </a:cubicBezTo>
                <a:cubicBezTo>
                  <a:pt x="33092" y="79756"/>
                  <a:pt x="33254" y="80135"/>
                  <a:pt x="33444" y="80542"/>
                </a:cubicBezTo>
                <a:cubicBezTo>
                  <a:pt x="33634" y="80922"/>
                  <a:pt x="33851" y="81275"/>
                  <a:pt x="34068" y="81654"/>
                </a:cubicBezTo>
                <a:cubicBezTo>
                  <a:pt x="34502" y="82278"/>
                  <a:pt x="34990" y="82875"/>
                  <a:pt x="35560" y="83390"/>
                </a:cubicBezTo>
                <a:cubicBezTo>
                  <a:pt x="35831" y="83634"/>
                  <a:pt x="36129" y="83851"/>
                  <a:pt x="36455" y="84096"/>
                </a:cubicBezTo>
                <a:cubicBezTo>
                  <a:pt x="36591" y="84177"/>
                  <a:pt x="36753" y="84313"/>
                  <a:pt x="36916" y="84394"/>
                </a:cubicBezTo>
                <a:lnTo>
                  <a:pt x="37377" y="84692"/>
                </a:lnTo>
                <a:cubicBezTo>
                  <a:pt x="38679" y="85425"/>
                  <a:pt x="40117" y="85940"/>
                  <a:pt x="41581" y="86184"/>
                </a:cubicBezTo>
                <a:cubicBezTo>
                  <a:pt x="42247" y="86313"/>
                  <a:pt x="43065" y="86391"/>
                  <a:pt x="43216" y="86391"/>
                </a:cubicBezTo>
                <a:cubicBezTo>
                  <a:pt x="43256" y="86391"/>
                  <a:pt x="43250" y="86385"/>
                  <a:pt x="43182" y="86374"/>
                </a:cubicBezTo>
                <a:cubicBezTo>
                  <a:pt x="42856" y="86320"/>
                  <a:pt x="41690" y="86184"/>
                  <a:pt x="40822" y="85940"/>
                </a:cubicBezTo>
                <a:lnTo>
                  <a:pt x="40008" y="85723"/>
                </a:lnTo>
                <a:cubicBezTo>
                  <a:pt x="39737" y="85642"/>
                  <a:pt x="39493" y="85533"/>
                  <a:pt x="39222" y="85452"/>
                </a:cubicBezTo>
                <a:cubicBezTo>
                  <a:pt x="38326" y="85099"/>
                  <a:pt x="37486" y="84665"/>
                  <a:pt x="36699" y="84123"/>
                </a:cubicBezTo>
                <a:cubicBezTo>
                  <a:pt x="36509" y="83987"/>
                  <a:pt x="36319" y="83851"/>
                  <a:pt x="36129" y="83716"/>
                </a:cubicBezTo>
                <a:lnTo>
                  <a:pt x="35587" y="83255"/>
                </a:lnTo>
                <a:cubicBezTo>
                  <a:pt x="35234" y="82929"/>
                  <a:pt x="34936" y="82577"/>
                  <a:pt x="34638" y="82224"/>
                </a:cubicBezTo>
                <a:cubicBezTo>
                  <a:pt x="34041" y="81465"/>
                  <a:pt x="33580" y="80651"/>
                  <a:pt x="33227" y="79756"/>
                </a:cubicBezTo>
                <a:cubicBezTo>
                  <a:pt x="32902" y="78861"/>
                  <a:pt x="32685" y="77938"/>
                  <a:pt x="32630" y="76989"/>
                </a:cubicBezTo>
                <a:cubicBezTo>
                  <a:pt x="32549" y="76094"/>
                  <a:pt x="32630" y="75226"/>
                  <a:pt x="32847" y="74358"/>
                </a:cubicBezTo>
                <a:cubicBezTo>
                  <a:pt x="33037" y="73490"/>
                  <a:pt x="33390" y="72704"/>
                  <a:pt x="33905" y="71971"/>
                </a:cubicBezTo>
                <a:cubicBezTo>
                  <a:pt x="34936" y="70561"/>
                  <a:pt x="36509" y="69639"/>
                  <a:pt x="38218" y="69150"/>
                </a:cubicBezTo>
                <a:cubicBezTo>
                  <a:pt x="39439" y="68798"/>
                  <a:pt x="40686" y="68608"/>
                  <a:pt x="41934" y="68581"/>
                </a:cubicBezTo>
                <a:cubicBezTo>
                  <a:pt x="42329" y="68564"/>
                  <a:pt x="42727" y="68557"/>
                  <a:pt x="43126" y="68557"/>
                </a:cubicBezTo>
                <a:cubicBezTo>
                  <a:pt x="44014" y="68557"/>
                  <a:pt x="44906" y="68589"/>
                  <a:pt x="45786" y="68608"/>
                </a:cubicBezTo>
                <a:cubicBezTo>
                  <a:pt x="46314" y="68623"/>
                  <a:pt x="46846" y="68634"/>
                  <a:pt x="47380" y="68634"/>
                </a:cubicBezTo>
                <a:cubicBezTo>
                  <a:pt x="48793" y="68634"/>
                  <a:pt x="50220" y="68558"/>
                  <a:pt x="51617" y="68282"/>
                </a:cubicBezTo>
                <a:cubicBezTo>
                  <a:pt x="53624" y="67930"/>
                  <a:pt x="55442" y="66953"/>
                  <a:pt x="56852" y="65516"/>
                </a:cubicBezTo>
                <a:cubicBezTo>
                  <a:pt x="57232" y="65109"/>
                  <a:pt x="57584" y="64648"/>
                  <a:pt x="57856" y="64160"/>
                </a:cubicBezTo>
                <a:cubicBezTo>
                  <a:pt x="58154" y="63671"/>
                  <a:pt x="58371" y="63129"/>
                  <a:pt x="58534" y="62559"/>
                </a:cubicBezTo>
                <a:cubicBezTo>
                  <a:pt x="58561" y="62424"/>
                  <a:pt x="58588" y="62288"/>
                  <a:pt x="58615" y="62125"/>
                </a:cubicBezTo>
                <a:cubicBezTo>
                  <a:pt x="58642" y="61990"/>
                  <a:pt x="58669" y="61854"/>
                  <a:pt x="58669" y="61718"/>
                </a:cubicBezTo>
                <a:lnTo>
                  <a:pt x="58697" y="61284"/>
                </a:lnTo>
                <a:lnTo>
                  <a:pt x="58697" y="60878"/>
                </a:lnTo>
                <a:cubicBezTo>
                  <a:pt x="58669" y="60606"/>
                  <a:pt x="58642" y="60335"/>
                  <a:pt x="58561" y="60091"/>
                </a:cubicBezTo>
                <a:cubicBezTo>
                  <a:pt x="58534" y="59847"/>
                  <a:pt x="58452" y="59603"/>
                  <a:pt x="58344" y="59359"/>
                </a:cubicBezTo>
                <a:cubicBezTo>
                  <a:pt x="57910" y="58192"/>
                  <a:pt x="57123" y="57189"/>
                  <a:pt x="56093" y="56511"/>
                </a:cubicBezTo>
                <a:cubicBezTo>
                  <a:pt x="55089" y="55805"/>
                  <a:pt x="54004" y="55290"/>
                  <a:pt x="52865" y="54937"/>
                </a:cubicBezTo>
                <a:cubicBezTo>
                  <a:pt x="51726" y="54612"/>
                  <a:pt x="50559" y="54368"/>
                  <a:pt x="49366" y="54232"/>
                </a:cubicBezTo>
                <a:cubicBezTo>
                  <a:pt x="49068" y="54205"/>
                  <a:pt x="48796" y="54178"/>
                  <a:pt x="48498" y="54178"/>
                </a:cubicBezTo>
                <a:cubicBezTo>
                  <a:pt x="48200" y="54151"/>
                  <a:pt x="47901" y="54151"/>
                  <a:pt x="47603" y="54124"/>
                </a:cubicBezTo>
                <a:cubicBezTo>
                  <a:pt x="47223" y="54124"/>
                  <a:pt x="46831" y="54112"/>
                  <a:pt x="46444" y="54112"/>
                </a:cubicBezTo>
                <a:cubicBezTo>
                  <a:pt x="46250" y="54112"/>
                  <a:pt x="46057" y="54115"/>
                  <a:pt x="45867" y="54124"/>
                </a:cubicBezTo>
                <a:cubicBezTo>
                  <a:pt x="42015" y="54124"/>
                  <a:pt x="38191" y="54531"/>
                  <a:pt x="34421" y="55290"/>
                </a:cubicBezTo>
                <a:cubicBezTo>
                  <a:pt x="33498" y="55480"/>
                  <a:pt x="32576" y="55697"/>
                  <a:pt x="31708" y="55914"/>
                </a:cubicBezTo>
                <a:cubicBezTo>
                  <a:pt x="31247" y="56050"/>
                  <a:pt x="30786" y="56158"/>
                  <a:pt x="30352" y="56294"/>
                </a:cubicBezTo>
                <a:lnTo>
                  <a:pt x="29674" y="56483"/>
                </a:lnTo>
                <a:lnTo>
                  <a:pt x="29050" y="56673"/>
                </a:lnTo>
                <a:lnTo>
                  <a:pt x="28806" y="56755"/>
                </a:lnTo>
                <a:cubicBezTo>
                  <a:pt x="28752" y="56673"/>
                  <a:pt x="28725" y="56592"/>
                  <a:pt x="28698" y="56511"/>
                </a:cubicBezTo>
                <a:lnTo>
                  <a:pt x="28643" y="56375"/>
                </a:lnTo>
                <a:cubicBezTo>
                  <a:pt x="28616" y="56294"/>
                  <a:pt x="28589" y="56212"/>
                  <a:pt x="28589" y="56131"/>
                </a:cubicBezTo>
                <a:cubicBezTo>
                  <a:pt x="28535" y="55995"/>
                  <a:pt x="28508" y="55833"/>
                  <a:pt x="28481" y="55670"/>
                </a:cubicBezTo>
                <a:cubicBezTo>
                  <a:pt x="28291" y="54503"/>
                  <a:pt x="28508" y="53310"/>
                  <a:pt x="29023" y="52225"/>
                </a:cubicBezTo>
                <a:lnTo>
                  <a:pt x="29023" y="52279"/>
                </a:lnTo>
                <a:cubicBezTo>
                  <a:pt x="29294" y="51601"/>
                  <a:pt x="29674" y="51004"/>
                  <a:pt x="30135" y="50462"/>
                </a:cubicBezTo>
                <a:cubicBezTo>
                  <a:pt x="30976" y="49458"/>
                  <a:pt x="31952" y="48645"/>
                  <a:pt x="33092" y="48021"/>
                </a:cubicBezTo>
                <a:cubicBezTo>
                  <a:pt x="33688" y="47695"/>
                  <a:pt x="34285" y="47424"/>
                  <a:pt x="34936" y="47234"/>
                </a:cubicBezTo>
                <a:cubicBezTo>
                  <a:pt x="35587" y="47072"/>
                  <a:pt x="36238" y="46909"/>
                  <a:pt x="36916" y="46827"/>
                </a:cubicBezTo>
                <a:cubicBezTo>
                  <a:pt x="37786" y="46723"/>
                  <a:pt x="38655" y="46674"/>
                  <a:pt x="39532" y="46674"/>
                </a:cubicBezTo>
                <a:cubicBezTo>
                  <a:pt x="40022" y="46674"/>
                  <a:pt x="40515" y="46690"/>
                  <a:pt x="41012" y="46719"/>
                </a:cubicBezTo>
                <a:cubicBezTo>
                  <a:pt x="43751" y="46882"/>
                  <a:pt x="46518" y="47343"/>
                  <a:pt x="49339" y="47478"/>
                </a:cubicBezTo>
                <a:cubicBezTo>
                  <a:pt x="49650" y="47499"/>
                  <a:pt x="49960" y="47508"/>
                  <a:pt x="50271" y="47508"/>
                </a:cubicBezTo>
                <a:cubicBezTo>
                  <a:pt x="50774" y="47508"/>
                  <a:pt x="51277" y="47485"/>
                  <a:pt x="51780" y="47451"/>
                </a:cubicBezTo>
                <a:cubicBezTo>
                  <a:pt x="52187" y="47424"/>
                  <a:pt x="52567" y="47370"/>
                  <a:pt x="52919" y="47343"/>
                </a:cubicBezTo>
                <a:lnTo>
                  <a:pt x="53868" y="47180"/>
                </a:lnTo>
                <a:cubicBezTo>
                  <a:pt x="55496" y="46882"/>
                  <a:pt x="57069" y="46285"/>
                  <a:pt x="58480" y="45471"/>
                </a:cubicBezTo>
                <a:cubicBezTo>
                  <a:pt x="60351" y="44413"/>
                  <a:pt x="61707" y="42650"/>
                  <a:pt x="62250" y="40589"/>
                </a:cubicBezTo>
                <a:cubicBezTo>
                  <a:pt x="62494" y="39640"/>
                  <a:pt x="62548" y="38636"/>
                  <a:pt x="62440" y="37660"/>
                </a:cubicBezTo>
                <a:cubicBezTo>
                  <a:pt x="62304" y="36710"/>
                  <a:pt x="62060" y="35761"/>
                  <a:pt x="61653" y="34866"/>
                </a:cubicBezTo>
                <a:cubicBezTo>
                  <a:pt x="61300" y="34052"/>
                  <a:pt x="60812" y="33266"/>
                  <a:pt x="60270" y="32560"/>
                </a:cubicBezTo>
                <a:cubicBezTo>
                  <a:pt x="59727" y="31909"/>
                  <a:pt x="59103" y="31313"/>
                  <a:pt x="58425" y="30797"/>
                </a:cubicBezTo>
                <a:cubicBezTo>
                  <a:pt x="56933" y="29712"/>
                  <a:pt x="55198" y="29007"/>
                  <a:pt x="53380" y="28682"/>
                </a:cubicBezTo>
                <a:cubicBezTo>
                  <a:pt x="52485" y="28532"/>
                  <a:pt x="51576" y="28458"/>
                  <a:pt x="50664" y="28458"/>
                </a:cubicBezTo>
                <a:cubicBezTo>
                  <a:pt x="49752" y="28458"/>
                  <a:pt x="48837" y="28532"/>
                  <a:pt x="47928" y="28682"/>
                </a:cubicBezTo>
                <a:cubicBezTo>
                  <a:pt x="46545" y="28926"/>
                  <a:pt x="45189" y="29278"/>
                  <a:pt x="43887" y="29767"/>
                </a:cubicBezTo>
                <a:cubicBezTo>
                  <a:pt x="43209" y="30038"/>
                  <a:pt x="42504" y="30363"/>
                  <a:pt x="41798" y="30716"/>
                </a:cubicBezTo>
                <a:lnTo>
                  <a:pt x="41853" y="30689"/>
                </a:lnTo>
                <a:lnTo>
                  <a:pt x="41853" y="30689"/>
                </a:lnTo>
                <a:cubicBezTo>
                  <a:pt x="40307" y="31448"/>
                  <a:pt x="38815" y="32289"/>
                  <a:pt x="37377" y="33211"/>
                </a:cubicBezTo>
                <a:cubicBezTo>
                  <a:pt x="35858" y="34188"/>
                  <a:pt x="34529" y="35083"/>
                  <a:pt x="32929" y="36222"/>
                </a:cubicBezTo>
                <a:cubicBezTo>
                  <a:pt x="31844" y="36981"/>
                  <a:pt x="30244" y="38066"/>
                  <a:pt x="28942" y="38934"/>
                </a:cubicBezTo>
                <a:lnTo>
                  <a:pt x="26392" y="40697"/>
                </a:lnTo>
                <a:lnTo>
                  <a:pt x="22432" y="43437"/>
                </a:lnTo>
                <a:cubicBezTo>
                  <a:pt x="21808" y="43898"/>
                  <a:pt x="21103" y="44224"/>
                  <a:pt x="20370" y="44441"/>
                </a:cubicBezTo>
                <a:cubicBezTo>
                  <a:pt x="20200" y="44478"/>
                  <a:pt x="20028" y="44497"/>
                  <a:pt x="19858" y="44497"/>
                </a:cubicBezTo>
                <a:cubicBezTo>
                  <a:pt x="19296" y="44497"/>
                  <a:pt x="18752" y="44293"/>
                  <a:pt x="18336" y="43898"/>
                </a:cubicBezTo>
                <a:cubicBezTo>
                  <a:pt x="18038" y="43627"/>
                  <a:pt x="17794" y="43301"/>
                  <a:pt x="17658" y="42922"/>
                </a:cubicBezTo>
                <a:cubicBezTo>
                  <a:pt x="17550" y="42732"/>
                  <a:pt x="17495" y="42542"/>
                  <a:pt x="17441" y="42352"/>
                </a:cubicBezTo>
                <a:cubicBezTo>
                  <a:pt x="17387" y="42135"/>
                  <a:pt x="17333" y="41945"/>
                  <a:pt x="17305" y="41728"/>
                </a:cubicBezTo>
                <a:cubicBezTo>
                  <a:pt x="17143" y="40887"/>
                  <a:pt x="17170" y="40046"/>
                  <a:pt x="17305" y="39206"/>
                </a:cubicBezTo>
                <a:cubicBezTo>
                  <a:pt x="17387" y="38772"/>
                  <a:pt x="17495" y="38365"/>
                  <a:pt x="17658" y="37958"/>
                </a:cubicBezTo>
                <a:lnTo>
                  <a:pt x="17875" y="37334"/>
                </a:lnTo>
                <a:lnTo>
                  <a:pt x="17984" y="37009"/>
                </a:lnTo>
                <a:cubicBezTo>
                  <a:pt x="18011" y="36900"/>
                  <a:pt x="18065" y="36792"/>
                  <a:pt x="18119" y="36710"/>
                </a:cubicBezTo>
                <a:cubicBezTo>
                  <a:pt x="18309" y="36303"/>
                  <a:pt x="18445" y="35869"/>
                  <a:pt x="18662" y="35490"/>
                </a:cubicBezTo>
                <a:lnTo>
                  <a:pt x="19313" y="34296"/>
                </a:lnTo>
                <a:cubicBezTo>
                  <a:pt x="19448" y="34052"/>
                  <a:pt x="19638" y="33754"/>
                  <a:pt x="19828" y="33455"/>
                </a:cubicBezTo>
                <a:cubicBezTo>
                  <a:pt x="19936" y="33293"/>
                  <a:pt x="20018" y="33130"/>
                  <a:pt x="20126" y="32994"/>
                </a:cubicBezTo>
                <a:lnTo>
                  <a:pt x="20452" y="32533"/>
                </a:lnTo>
                <a:lnTo>
                  <a:pt x="20994" y="31774"/>
                </a:lnTo>
                <a:lnTo>
                  <a:pt x="21591" y="31068"/>
                </a:lnTo>
                <a:cubicBezTo>
                  <a:pt x="21990" y="30563"/>
                  <a:pt x="22441" y="30084"/>
                  <a:pt x="22893" y="29631"/>
                </a:cubicBezTo>
                <a:lnTo>
                  <a:pt x="22893" y="29631"/>
                </a:lnTo>
                <a:lnTo>
                  <a:pt x="22947" y="29604"/>
                </a:lnTo>
                <a:cubicBezTo>
                  <a:pt x="24168" y="28410"/>
                  <a:pt x="25497" y="27325"/>
                  <a:pt x="26907" y="26349"/>
                </a:cubicBezTo>
                <a:lnTo>
                  <a:pt x="26907" y="26349"/>
                </a:lnTo>
                <a:lnTo>
                  <a:pt x="26880" y="26376"/>
                </a:lnTo>
                <a:lnTo>
                  <a:pt x="27558" y="25915"/>
                </a:lnTo>
                <a:lnTo>
                  <a:pt x="27504" y="25942"/>
                </a:lnTo>
                <a:cubicBezTo>
                  <a:pt x="27721" y="25806"/>
                  <a:pt x="27965" y="25644"/>
                  <a:pt x="28182" y="25508"/>
                </a:cubicBezTo>
                <a:lnTo>
                  <a:pt x="28182" y="25508"/>
                </a:lnTo>
                <a:lnTo>
                  <a:pt x="28128" y="25535"/>
                </a:lnTo>
                <a:lnTo>
                  <a:pt x="28779" y="25128"/>
                </a:lnTo>
                <a:lnTo>
                  <a:pt x="28752" y="25156"/>
                </a:lnTo>
                <a:cubicBezTo>
                  <a:pt x="29131" y="24911"/>
                  <a:pt x="29538" y="24694"/>
                  <a:pt x="29945" y="24450"/>
                </a:cubicBezTo>
                <a:cubicBezTo>
                  <a:pt x="30840" y="23989"/>
                  <a:pt x="32332" y="23284"/>
                  <a:pt x="33444" y="22823"/>
                </a:cubicBezTo>
                <a:lnTo>
                  <a:pt x="33444" y="22823"/>
                </a:lnTo>
                <a:lnTo>
                  <a:pt x="33390" y="22850"/>
                </a:lnTo>
                <a:cubicBezTo>
                  <a:pt x="34041" y="22579"/>
                  <a:pt x="34665" y="22335"/>
                  <a:pt x="35316" y="22118"/>
                </a:cubicBezTo>
                <a:cubicBezTo>
                  <a:pt x="35777" y="21982"/>
                  <a:pt x="36129" y="21874"/>
                  <a:pt x="36753" y="21684"/>
                </a:cubicBezTo>
                <a:cubicBezTo>
                  <a:pt x="38462" y="21087"/>
                  <a:pt x="40225" y="20626"/>
                  <a:pt x="41988" y="20273"/>
                </a:cubicBezTo>
                <a:lnTo>
                  <a:pt x="41961" y="20273"/>
                </a:lnTo>
                <a:cubicBezTo>
                  <a:pt x="43372" y="20002"/>
                  <a:pt x="44673" y="19758"/>
                  <a:pt x="46138" y="19487"/>
                </a:cubicBezTo>
                <a:cubicBezTo>
                  <a:pt x="47304" y="19297"/>
                  <a:pt x="48742" y="19080"/>
                  <a:pt x="50044" y="18890"/>
                </a:cubicBezTo>
                <a:lnTo>
                  <a:pt x="50121" y="18877"/>
                </a:lnTo>
                <a:lnTo>
                  <a:pt x="50121" y="18877"/>
                </a:lnTo>
                <a:lnTo>
                  <a:pt x="51102" y="18781"/>
                </a:lnTo>
                <a:cubicBezTo>
                  <a:pt x="52133" y="18646"/>
                  <a:pt x="53462" y="18456"/>
                  <a:pt x="53814" y="18402"/>
                </a:cubicBezTo>
                <a:cubicBezTo>
                  <a:pt x="55849" y="18185"/>
                  <a:pt x="57774" y="17859"/>
                  <a:pt x="59727" y="17561"/>
                </a:cubicBezTo>
                <a:lnTo>
                  <a:pt x="59998" y="17561"/>
                </a:lnTo>
                <a:cubicBezTo>
                  <a:pt x="60859" y="17434"/>
                  <a:pt x="61720" y="17213"/>
                  <a:pt x="62537" y="16919"/>
                </a:cubicBezTo>
                <a:lnTo>
                  <a:pt x="62537" y="16919"/>
                </a:lnTo>
                <a:lnTo>
                  <a:pt x="62684" y="16883"/>
                </a:lnTo>
                <a:lnTo>
                  <a:pt x="63308" y="16693"/>
                </a:lnTo>
                <a:lnTo>
                  <a:pt x="63714" y="16530"/>
                </a:lnTo>
                <a:cubicBezTo>
                  <a:pt x="63959" y="16449"/>
                  <a:pt x="63742" y="16557"/>
                  <a:pt x="64148" y="16395"/>
                </a:cubicBezTo>
                <a:cubicBezTo>
                  <a:pt x="64664" y="16178"/>
                  <a:pt x="65179" y="15906"/>
                  <a:pt x="65640" y="15635"/>
                </a:cubicBezTo>
                <a:cubicBezTo>
                  <a:pt x="65855" y="15485"/>
                  <a:pt x="65951" y="15436"/>
                  <a:pt x="65995" y="15436"/>
                </a:cubicBezTo>
                <a:cubicBezTo>
                  <a:pt x="66006" y="15436"/>
                  <a:pt x="66014" y="15440"/>
                  <a:pt x="66020" y="15445"/>
                </a:cubicBezTo>
                <a:cubicBezTo>
                  <a:pt x="66590" y="14984"/>
                  <a:pt x="67078" y="14442"/>
                  <a:pt x="67512" y="13845"/>
                </a:cubicBezTo>
                <a:lnTo>
                  <a:pt x="67729" y="13465"/>
                </a:lnTo>
                <a:cubicBezTo>
                  <a:pt x="67810" y="13357"/>
                  <a:pt x="67837" y="13248"/>
                  <a:pt x="67892" y="13140"/>
                </a:cubicBezTo>
                <a:cubicBezTo>
                  <a:pt x="67946" y="13004"/>
                  <a:pt x="68000" y="12868"/>
                  <a:pt x="68027" y="12760"/>
                </a:cubicBezTo>
                <a:lnTo>
                  <a:pt x="68027" y="12706"/>
                </a:lnTo>
                <a:cubicBezTo>
                  <a:pt x="67892" y="13031"/>
                  <a:pt x="67702" y="13357"/>
                  <a:pt x="67512" y="13628"/>
                </a:cubicBezTo>
                <a:lnTo>
                  <a:pt x="67322" y="13899"/>
                </a:lnTo>
                <a:lnTo>
                  <a:pt x="67186" y="14062"/>
                </a:lnTo>
                <a:cubicBezTo>
                  <a:pt x="67129" y="14119"/>
                  <a:pt x="67101" y="14142"/>
                  <a:pt x="67093" y="14142"/>
                </a:cubicBezTo>
                <a:cubicBezTo>
                  <a:pt x="67083" y="14142"/>
                  <a:pt x="67112" y="14098"/>
                  <a:pt x="67159" y="14035"/>
                </a:cubicBezTo>
                <a:cubicBezTo>
                  <a:pt x="67512" y="13574"/>
                  <a:pt x="67783" y="13058"/>
                  <a:pt x="68000" y="12543"/>
                </a:cubicBezTo>
                <a:cubicBezTo>
                  <a:pt x="68163" y="12136"/>
                  <a:pt x="68271" y="11702"/>
                  <a:pt x="68325" y="11268"/>
                </a:cubicBezTo>
                <a:cubicBezTo>
                  <a:pt x="68431" y="10743"/>
                  <a:pt x="68459" y="10192"/>
                  <a:pt x="68461" y="9640"/>
                </a:cubicBezTo>
                <a:lnTo>
                  <a:pt x="68461" y="9640"/>
                </a:lnTo>
                <a:cubicBezTo>
                  <a:pt x="68461" y="9640"/>
                  <a:pt x="68461" y="9640"/>
                  <a:pt x="68461" y="9641"/>
                </a:cubicBezTo>
                <a:lnTo>
                  <a:pt x="68461" y="9586"/>
                </a:lnTo>
                <a:cubicBezTo>
                  <a:pt x="68461" y="9604"/>
                  <a:pt x="68461" y="9622"/>
                  <a:pt x="68461" y="9640"/>
                </a:cubicBezTo>
                <a:lnTo>
                  <a:pt x="68461" y="9640"/>
                </a:lnTo>
                <a:cubicBezTo>
                  <a:pt x="68407" y="9206"/>
                  <a:pt x="68325" y="8800"/>
                  <a:pt x="68190" y="8366"/>
                </a:cubicBezTo>
                <a:cubicBezTo>
                  <a:pt x="67973" y="7525"/>
                  <a:pt x="67647" y="6738"/>
                  <a:pt x="67186" y="6006"/>
                </a:cubicBezTo>
                <a:cubicBezTo>
                  <a:pt x="66698" y="5220"/>
                  <a:pt x="66074" y="4541"/>
                  <a:pt x="65396" y="3918"/>
                </a:cubicBezTo>
                <a:cubicBezTo>
                  <a:pt x="65071" y="3619"/>
                  <a:pt x="64718" y="3294"/>
                  <a:pt x="64365" y="3022"/>
                </a:cubicBezTo>
                <a:cubicBezTo>
                  <a:pt x="63702" y="2606"/>
                  <a:pt x="63499" y="2483"/>
                  <a:pt x="63486" y="2483"/>
                </a:cubicBezTo>
                <a:lnTo>
                  <a:pt x="63486" y="2483"/>
                </a:lnTo>
                <a:cubicBezTo>
                  <a:pt x="63469" y="2483"/>
                  <a:pt x="63835" y="2730"/>
                  <a:pt x="63815" y="2730"/>
                </a:cubicBezTo>
                <a:cubicBezTo>
                  <a:pt x="63809" y="2730"/>
                  <a:pt x="63765" y="2706"/>
                  <a:pt x="63660" y="2643"/>
                </a:cubicBezTo>
                <a:cubicBezTo>
                  <a:pt x="62856" y="2160"/>
                  <a:pt x="62024" y="1757"/>
                  <a:pt x="61140" y="1433"/>
                </a:cubicBezTo>
                <a:lnTo>
                  <a:pt x="61140" y="1433"/>
                </a:lnTo>
                <a:lnTo>
                  <a:pt x="61002" y="1341"/>
                </a:lnTo>
                <a:cubicBezTo>
                  <a:pt x="60487" y="1151"/>
                  <a:pt x="59944" y="1015"/>
                  <a:pt x="59429" y="907"/>
                </a:cubicBezTo>
                <a:cubicBezTo>
                  <a:pt x="59212" y="853"/>
                  <a:pt x="58941" y="771"/>
                  <a:pt x="58534" y="690"/>
                </a:cubicBezTo>
                <a:cubicBezTo>
                  <a:pt x="58154" y="608"/>
                  <a:pt x="57639" y="473"/>
                  <a:pt x="56879" y="364"/>
                </a:cubicBezTo>
                <a:lnTo>
                  <a:pt x="56879" y="364"/>
                </a:lnTo>
                <a:lnTo>
                  <a:pt x="57639" y="473"/>
                </a:lnTo>
                <a:lnTo>
                  <a:pt x="58154" y="581"/>
                </a:lnTo>
                <a:cubicBezTo>
                  <a:pt x="58452" y="636"/>
                  <a:pt x="58642" y="690"/>
                  <a:pt x="58751" y="690"/>
                </a:cubicBezTo>
                <a:cubicBezTo>
                  <a:pt x="58791" y="703"/>
                  <a:pt x="58832" y="710"/>
                  <a:pt x="58873" y="710"/>
                </a:cubicBezTo>
                <a:cubicBezTo>
                  <a:pt x="58914" y="710"/>
                  <a:pt x="58954" y="703"/>
                  <a:pt x="58995" y="690"/>
                </a:cubicBezTo>
                <a:lnTo>
                  <a:pt x="59049" y="690"/>
                </a:lnTo>
                <a:cubicBezTo>
                  <a:pt x="58751" y="608"/>
                  <a:pt x="58344" y="554"/>
                  <a:pt x="58154" y="527"/>
                </a:cubicBezTo>
                <a:cubicBezTo>
                  <a:pt x="57883" y="473"/>
                  <a:pt x="57720" y="446"/>
                  <a:pt x="57503" y="419"/>
                </a:cubicBezTo>
                <a:lnTo>
                  <a:pt x="57557" y="419"/>
                </a:lnTo>
                <a:cubicBezTo>
                  <a:pt x="56933" y="337"/>
                  <a:pt x="56337" y="229"/>
                  <a:pt x="55713" y="174"/>
                </a:cubicBezTo>
                <a:cubicBezTo>
                  <a:pt x="55415" y="147"/>
                  <a:pt x="55116" y="120"/>
                  <a:pt x="54791" y="93"/>
                </a:cubicBezTo>
                <a:lnTo>
                  <a:pt x="53841" y="39"/>
                </a:lnTo>
                <a:cubicBezTo>
                  <a:pt x="53485" y="13"/>
                  <a:pt x="53128" y="1"/>
                  <a:pt x="52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6" name="Google Shape;1466;p31"/>
          <p:cNvGrpSpPr/>
          <p:nvPr/>
        </p:nvGrpSpPr>
        <p:grpSpPr>
          <a:xfrm rot="4839581">
            <a:off x="8439307" y="4423335"/>
            <a:ext cx="610719" cy="972029"/>
            <a:chOff x="2665800" y="994925"/>
            <a:chExt cx="2326725" cy="3703250"/>
          </a:xfrm>
        </p:grpSpPr>
        <p:sp>
          <p:nvSpPr>
            <p:cNvPr id="1467" name="Google Shape;1467;p31"/>
            <p:cNvSpPr/>
            <p:nvPr/>
          </p:nvSpPr>
          <p:spPr>
            <a:xfrm>
              <a:off x="2922825" y="994925"/>
              <a:ext cx="2069700" cy="2082450"/>
            </a:xfrm>
            <a:custGeom>
              <a:avLst/>
              <a:gdLst/>
              <a:ahLst/>
              <a:cxnLst/>
              <a:rect l="l" t="t" r="r" b="b"/>
              <a:pathLst>
                <a:path w="82788" h="83298" extrusionOk="0">
                  <a:moveTo>
                    <a:pt x="31490" y="0"/>
                  </a:moveTo>
                  <a:cubicBezTo>
                    <a:pt x="31252" y="0"/>
                    <a:pt x="31015" y="2"/>
                    <a:pt x="30778" y="5"/>
                  </a:cubicBezTo>
                  <a:cubicBezTo>
                    <a:pt x="22771" y="73"/>
                    <a:pt x="14286" y="1665"/>
                    <a:pt x="8326" y="6988"/>
                  </a:cubicBezTo>
                  <a:cubicBezTo>
                    <a:pt x="2344" y="12334"/>
                    <a:pt x="1" y="22297"/>
                    <a:pt x="5028" y="28553"/>
                  </a:cubicBezTo>
                  <a:cubicBezTo>
                    <a:pt x="6734" y="30669"/>
                    <a:pt x="9077" y="32147"/>
                    <a:pt x="11329" y="33694"/>
                  </a:cubicBezTo>
                  <a:cubicBezTo>
                    <a:pt x="20155" y="39745"/>
                    <a:pt x="28094" y="46979"/>
                    <a:pt x="34918" y="55236"/>
                  </a:cubicBezTo>
                  <a:cubicBezTo>
                    <a:pt x="40901" y="62470"/>
                    <a:pt x="46087" y="70545"/>
                    <a:pt x="53389" y="76459"/>
                  </a:cubicBezTo>
                  <a:cubicBezTo>
                    <a:pt x="59159" y="81130"/>
                    <a:pt x="64764" y="83298"/>
                    <a:pt x="69314" y="83298"/>
                  </a:cubicBezTo>
                  <a:cubicBezTo>
                    <a:pt x="77949" y="83298"/>
                    <a:pt x="82787" y="75492"/>
                    <a:pt x="77752" y="62174"/>
                  </a:cubicBezTo>
                  <a:cubicBezTo>
                    <a:pt x="70859" y="43999"/>
                    <a:pt x="60987" y="26574"/>
                    <a:pt x="49977" y="10583"/>
                  </a:cubicBezTo>
                  <a:cubicBezTo>
                    <a:pt x="47680" y="7239"/>
                    <a:pt x="45177" y="3827"/>
                    <a:pt x="41561" y="1938"/>
                  </a:cubicBezTo>
                  <a:cubicBezTo>
                    <a:pt x="38495" y="342"/>
                    <a:pt x="34952" y="0"/>
                    <a:pt x="314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1"/>
            <p:cNvSpPr/>
            <p:nvPr/>
          </p:nvSpPr>
          <p:spPr>
            <a:xfrm>
              <a:off x="2665800" y="3446975"/>
              <a:ext cx="1078250" cy="1251200"/>
            </a:xfrm>
            <a:custGeom>
              <a:avLst/>
              <a:gdLst/>
              <a:ahLst/>
              <a:cxnLst/>
              <a:rect l="l" t="t" r="r" b="b"/>
              <a:pathLst>
                <a:path w="43130" h="50048" extrusionOk="0">
                  <a:moveTo>
                    <a:pt x="24048" y="0"/>
                  </a:moveTo>
                  <a:cubicBezTo>
                    <a:pt x="16617" y="0"/>
                    <a:pt x="8393" y="4303"/>
                    <a:pt x="5027" y="9837"/>
                  </a:cubicBezTo>
                  <a:cubicBezTo>
                    <a:pt x="3139" y="12953"/>
                    <a:pt x="2161" y="16525"/>
                    <a:pt x="1479" y="20096"/>
                  </a:cubicBezTo>
                  <a:cubicBezTo>
                    <a:pt x="114" y="27307"/>
                    <a:pt x="0" y="35178"/>
                    <a:pt x="3617" y="41570"/>
                  </a:cubicBezTo>
                  <a:cubicBezTo>
                    <a:pt x="6418" y="46489"/>
                    <a:pt x="11980" y="50047"/>
                    <a:pt x="17443" y="50047"/>
                  </a:cubicBezTo>
                  <a:cubicBezTo>
                    <a:pt x="19079" y="50047"/>
                    <a:pt x="20706" y="49728"/>
                    <a:pt x="22247" y="49031"/>
                  </a:cubicBezTo>
                  <a:cubicBezTo>
                    <a:pt x="27593" y="46597"/>
                    <a:pt x="30300" y="40728"/>
                    <a:pt x="32597" y="35337"/>
                  </a:cubicBezTo>
                  <a:cubicBezTo>
                    <a:pt x="36578" y="25897"/>
                    <a:pt x="43129" y="9655"/>
                    <a:pt x="32324" y="2330"/>
                  </a:cubicBezTo>
                  <a:cubicBezTo>
                    <a:pt x="29947" y="709"/>
                    <a:pt x="27063" y="0"/>
                    <a:pt x="240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31"/>
          <p:cNvSpPr/>
          <p:nvPr/>
        </p:nvSpPr>
        <p:spPr>
          <a:xfrm rot="146721">
            <a:off x="7309218" y="-138760"/>
            <a:ext cx="2229557" cy="1204452"/>
          </a:xfrm>
          <a:custGeom>
            <a:avLst/>
            <a:gdLst/>
            <a:ahLst/>
            <a:cxnLst/>
            <a:rect l="l" t="t" r="r" b="b"/>
            <a:pathLst>
              <a:path w="172176" h="93013" extrusionOk="0">
                <a:moveTo>
                  <a:pt x="13424" y="1"/>
                </a:moveTo>
                <a:cubicBezTo>
                  <a:pt x="6875" y="1"/>
                  <a:pt x="1" y="7379"/>
                  <a:pt x="918" y="15924"/>
                </a:cubicBezTo>
                <a:cubicBezTo>
                  <a:pt x="1532" y="21520"/>
                  <a:pt x="4876" y="27298"/>
                  <a:pt x="9653" y="29891"/>
                </a:cubicBezTo>
                <a:cubicBezTo>
                  <a:pt x="11675" y="30994"/>
                  <a:pt x="14155" y="31195"/>
                  <a:pt x="16658" y="31195"/>
                </a:cubicBezTo>
                <a:cubicBezTo>
                  <a:pt x="18084" y="31195"/>
                  <a:pt x="19518" y="31130"/>
                  <a:pt x="20878" y="31130"/>
                </a:cubicBezTo>
                <a:cubicBezTo>
                  <a:pt x="23334" y="31130"/>
                  <a:pt x="25551" y="31341"/>
                  <a:pt x="27055" y="32530"/>
                </a:cubicBezTo>
                <a:cubicBezTo>
                  <a:pt x="32196" y="36647"/>
                  <a:pt x="21641" y="50637"/>
                  <a:pt x="33174" y="57166"/>
                </a:cubicBezTo>
                <a:cubicBezTo>
                  <a:pt x="34809" y="58091"/>
                  <a:pt x="36338" y="58421"/>
                  <a:pt x="37796" y="58421"/>
                </a:cubicBezTo>
                <a:cubicBezTo>
                  <a:pt x="41411" y="58421"/>
                  <a:pt x="44594" y="56394"/>
                  <a:pt x="47908" y="56394"/>
                </a:cubicBezTo>
                <a:cubicBezTo>
                  <a:pt x="48482" y="56394"/>
                  <a:pt x="49059" y="56455"/>
                  <a:pt x="49643" y="56597"/>
                </a:cubicBezTo>
                <a:cubicBezTo>
                  <a:pt x="61199" y="59418"/>
                  <a:pt x="53942" y="66356"/>
                  <a:pt x="56808" y="74363"/>
                </a:cubicBezTo>
                <a:cubicBezTo>
                  <a:pt x="59096" y="80762"/>
                  <a:pt x="64139" y="83660"/>
                  <a:pt x="69661" y="83660"/>
                </a:cubicBezTo>
                <a:cubicBezTo>
                  <a:pt x="72816" y="83660"/>
                  <a:pt x="76126" y="82715"/>
                  <a:pt x="79169" y="80937"/>
                </a:cubicBezTo>
                <a:cubicBezTo>
                  <a:pt x="85309" y="77360"/>
                  <a:pt x="88766" y="71995"/>
                  <a:pt x="92323" y="71995"/>
                </a:cubicBezTo>
                <a:cubicBezTo>
                  <a:pt x="94353" y="71995"/>
                  <a:pt x="96416" y="73743"/>
                  <a:pt x="99028" y="78571"/>
                </a:cubicBezTo>
                <a:cubicBezTo>
                  <a:pt x="101757" y="83598"/>
                  <a:pt x="104282" y="89194"/>
                  <a:pt x="110856" y="91856"/>
                </a:cubicBezTo>
                <a:cubicBezTo>
                  <a:pt x="112729" y="92609"/>
                  <a:pt x="114750" y="93012"/>
                  <a:pt x="116765" y="93012"/>
                </a:cubicBezTo>
                <a:cubicBezTo>
                  <a:pt x="118520" y="93012"/>
                  <a:pt x="120270" y="92706"/>
                  <a:pt x="121912" y="92060"/>
                </a:cubicBezTo>
                <a:cubicBezTo>
                  <a:pt x="128486" y="89467"/>
                  <a:pt x="128213" y="81733"/>
                  <a:pt x="132876" y="79003"/>
                </a:cubicBezTo>
                <a:cubicBezTo>
                  <a:pt x="134160" y="78244"/>
                  <a:pt x="135425" y="77925"/>
                  <a:pt x="136686" y="77925"/>
                </a:cubicBezTo>
                <a:cubicBezTo>
                  <a:pt x="143268" y="77925"/>
                  <a:pt x="149760" y="86601"/>
                  <a:pt x="158416" y="86601"/>
                </a:cubicBezTo>
                <a:cubicBezTo>
                  <a:pt x="160623" y="86601"/>
                  <a:pt x="162970" y="86037"/>
                  <a:pt x="165496" y="84622"/>
                </a:cubicBezTo>
                <a:cubicBezTo>
                  <a:pt x="172175" y="80875"/>
                  <a:pt x="169959" y="72972"/>
                  <a:pt x="162077" y="72972"/>
                </a:cubicBezTo>
                <a:cubicBezTo>
                  <a:pt x="161155" y="72972"/>
                  <a:pt x="160154" y="73080"/>
                  <a:pt x="159081" y="73316"/>
                </a:cubicBezTo>
                <a:cubicBezTo>
                  <a:pt x="158715" y="73397"/>
                  <a:pt x="158347" y="73435"/>
                  <a:pt x="157976" y="73435"/>
                </a:cubicBezTo>
                <a:cubicBezTo>
                  <a:pt x="150852" y="73435"/>
                  <a:pt x="142851" y="59325"/>
                  <a:pt x="135074" y="59325"/>
                </a:cubicBezTo>
                <a:cubicBezTo>
                  <a:pt x="134675" y="59325"/>
                  <a:pt x="134275" y="59362"/>
                  <a:pt x="133877" y="59440"/>
                </a:cubicBezTo>
                <a:cubicBezTo>
                  <a:pt x="124869" y="61192"/>
                  <a:pt x="125779" y="71906"/>
                  <a:pt x="120251" y="74295"/>
                </a:cubicBezTo>
                <a:cubicBezTo>
                  <a:pt x="119428" y="74650"/>
                  <a:pt x="118631" y="74813"/>
                  <a:pt x="117855" y="74813"/>
                </a:cubicBezTo>
                <a:cubicBezTo>
                  <a:pt x="109695" y="74813"/>
                  <a:pt x="103883" y="56807"/>
                  <a:pt x="94183" y="55664"/>
                </a:cubicBezTo>
                <a:cubicBezTo>
                  <a:pt x="93938" y="55636"/>
                  <a:pt x="93686" y="55623"/>
                  <a:pt x="93430" y="55623"/>
                </a:cubicBezTo>
                <a:cubicBezTo>
                  <a:pt x="86556" y="55623"/>
                  <a:pt x="75789" y="65324"/>
                  <a:pt x="72873" y="65324"/>
                </a:cubicBezTo>
                <a:cubicBezTo>
                  <a:pt x="72806" y="65324"/>
                  <a:pt x="72744" y="65319"/>
                  <a:pt x="72686" y="65309"/>
                </a:cubicBezTo>
                <a:cubicBezTo>
                  <a:pt x="67022" y="64308"/>
                  <a:pt x="73824" y="49522"/>
                  <a:pt x="66294" y="43449"/>
                </a:cubicBezTo>
                <a:cubicBezTo>
                  <a:pt x="63998" y="41595"/>
                  <a:pt x="61334" y="41044"/>
                  <a:pt x="58636" y="41044"/>
                </a:cubicBezTo>
                <a:cubicBezTo>
                  <a:pt x="54692" y="41044"/>
                  <a:pt x="50674" y="42220"/>
                  <a:pt x="47621" y="42220"/>
                </a:cubicBezTo>
                <a:cubicBezTo>
                  <a:pt x="45126" y="42220"/>
                  <a:pt x="43276" y="41435"/>
                  <a:pt x="42637" y="38581"/>
                </a:cubicBezTo>
                <a:cubicBezTo>
                  <a:pt x="41181" y="32007"/>
                  <a:pt x="49643" y="25342"/>
                  <a:pt x="42955" y="18199"/>
                </a:cubicBezTo>
                <a:cubicBezTo>
                  <a:pt x="41467" y="16620"/>
                  <a:pt x="37463" y="14421"/>
                  <a:pt x="32834" y="14421"/>
                </a:cubicBezTo>
                <a:cubicBezTo>
                  <a:pt x="30530" y="14421"/>
                  <a:pt x="28071" y="14966"/>
                  <a:pt x="25690" y="16402"/>
                </a:cubicBezTo>
                <a:cubicBezTo>
                  <a:pt x="23977" y="17225"/>
                  <a:pt x="22634" y="17583"/>
                  <a:pt x="21586" y="17583"/>
                </a:cubicBezTo>
                <a:cubicBezTo>
                  <a:pt x="14867" y="17583"/>
                  <a:pt x="20261" y="2862"/>
                  <a:pt x="17978" y="1366"/>
                </a:cubicBezTo>
                <a:cubicBezTo>
                  <a:pt x="16554" y="427"/>
                  <a:pt x="14999" y="1"/>
                  <a:pt x="13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42213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hanks">
  <p:cSld name="Thanks">
    <p:bg>
      <p:bgPr>
        <a:solidFill>
          <a:srgbClr val="FDF2E9"/>
        </a:solidFill>
        <a:effectLst/>
      </p:bgPr>
    </p:bg>
    <p:spTree>
      <p:nvGrpSpPr>
        <p:cNvPr id="1" name="Shape 1470"/>
        <p:cNvGrpSpPr/>
        <p:nvPr/>
      </p:nvGrpSpPr>
      <p:grpSpPr>
        <a:xfrm>
          <a:off x="0" y="0"/>
          <a:ext cx="0" cy="0"/>
          <a:chOff x="0" y="0"/>
          <a:chExt cx="0" cy="0"/>
        </a:xfrm>
      </p:grpSpPr>
      <p:sp>
        <p:nvSpPr>
          <p:cNvPr id="1471" name="Google Shape;1471;p32"/>
          <p:cNvSpPr/>
          <p:nvPr/>
        </p:nvSpPr>
        <p:spPr>
          <a:xfrm rot="480862">
            <a:off x="7040989" y="-145481"/>
            <a:ext cx="2698735" cy="2829552"/>
          </a:xfrm>
          <a:custGeom>
            <a:avLst/>
            <a:gdLst/>
            <a:ahLst/>
            <a:cxnLst/>
            <a:rect l="l" t="t" r="r" b="b"/>
            <a:pathLst>
              <a:path w="118601" h="124350" extrusionOk="0">
                <a:moveTo>
                  <a:pt x="69677" y="1"/>
                </a:moveTo>
                <a:cubicBezTo>
                  <a:pt x="57181" y="1"/>
                  <a:pt x="46020" y="10360"/>
                  <a:pt x="36320" y="17351"/>
                </a:cubicBezTo>
                <a:cubicBezTo>
                  <a:pt x="22532" y="27309"/>
                  <a:pt x="11517" y="40596"/>
                  <a:pt x="4306" y="55995"/>
                </a:cubicBezTo>
                <a:cubicBezTo>
                  <a:pt x="1876" y="61252"/>
                  <a:pt x="1" y="67750"/>
                  <a:pt x="3302" y="72504"/>
                </a:cubicBezTo>
                <a:cubicBezTo>
                  <a:pt x="5955" y="76264"/>
                  <a:pt x="10905" y="77405"/>
                  <a:pt x="15618" y="77405"/>
                </a:cubicBezTo>
                <a:cubicBezTo>
                  <a:pt x="16301" y="77405"/>
                  <a:pt x="16980" y="77381"/>
                  <a:pt x="17645" y="77338"/>
                </a:cubicBezTo>
                <a:cubicBezTo>
                  <a:pt x="20601" y="77161"/>
                  <a:pt x="23615" y="76743"/>
                  <a:pt x="26561" y="76743"/>
                </a:cubicBezTo>
                <a:cubicBezTo>
                  <a:pt x="28881" y="76743"/>
                  <a:pt x="31160" y="77002"/>
                  <a:pt x="33335" y="77840"/>
                </a:cubicBezTo>
                <a:cubicBezTo>
                  <a:pt x="40230" y="80508"/>
                  <a:pt x="43769" y="88141"/>
                  <a:pt x="45644" y="95300"/>
                </a:cubicBezTo>
                <a:cubicBezTo>
                  <a:pt x="47520" y="102458"/>
                  <a:pt x="48550" y="110197"/>
                  <a:pt x="53120" y="116008"/>
                </a:cubicBezTo>
                <a:cubicBezTo>
                  <a:pt x="57684" y="121846"/>
                  <a:pt x="64728" y="124350"/>
                  <a:pt x="72147" y="124350"/>
                </a:cubicBezTo>
                <a:cubicBezTo>
                  <a:pt x="79196" y="124350"/>
                  <a:pt x="86583" y="122089"/>
                  <a:pt x="92503" y="118280"/>
                </a:cubicBezTo>
                <a:cubicBezTo>
                  <a:pt x="108643" y="107899"/>
                  <a:pt x="117967" y="88590"/>
                  <a:pt x="118284" y="69414"/>
                </a:cubicBezTo>
                <a:cubicBezTo>
                  <a:pt x="118601" y="50210"/>
                  <a:pt x="110571" y="31456"/>
                  <a:pt x="98156" y="16823"/>
                </a:cubicBezTo>
                <a:cubicBezTo>
                  <a:pt x="91975" y="9533"/>
                  <a:pt x="84315" y="2955"/>
                  <a:pt x="75044" y="657"/>
                </a:cubicBezTo>
                <a:cubicBezTo>
                  <a:pt x="73229" y="207"/>
                  <a:pt x="71440" y="1"/>
                  <a:pt x="696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2"/>
          <p:cNvSpPr/>
          <p:nvPr/>
        </p:nvSpPr>
        <p:spPr>
          <a:xfrm rot="4593561">
            <a:off x="-674121" y="-671795"/>
            <a:ext cx="2788231" cy="2706579"/>
          </a:xfrm>
          <a:custGeom>
            <a:avLst/>
            <a:gdLst/>
            <a:ahLst/>
            <a:cxnLst/>
            <a:rect l="l" t="t" r="r" b="b"/>
            <a:pathLst>
              <a:path w="79667" h="77334" extrusionOk="0">
                <a:moveTo>
                  <a:pt x="33717" y="1"/>
                </a:moveTo>
                <a:cubicBezTo>
                  <a:pt x="32185" y="1"/>
                  <a:pt x="30661" y="202"/>
                  <a:pt x="29162" y="646"/>
                </a:cubicBezTo>
                <a:cubicBezTo>
                  <a:pt x="28792" y="752"/>
                  <a:pt x="28449" y="990"/>
                  <a:pt x="28264" y="1333"/>
                </a:cubicBezTo>
                <a:cubicBezTo>
                  <a:pt x="27912" y="1323"/>
                  <a:pt x="27559" y="1317"/>
                  <a:pt x="27207" y="1317"/>
                </a:cubicBezTo>
                <a:cubicBezTo>
                  <a:pt x="21281" y="1317"/>
                  <a:pt x="15437" y="2796"/>
                  <a:pt x="10276" y="6087"/>
                </a:cubicBezTo>
                <a:cubicBezTo>
                  <a:pt x="4412" y="9812"/>
                  <a:pt x="1" y="17129"/>
                  <a:pt x="3408" y="23970"/>
                </a:cubicBezTo>
                <a:cubicBezTo>
                  <a:pt x="7661" y="32449"/>
                  <a:pt x="18279" y="32819"/>
                  <a:pt x="26309" y="34615"/>
                </a:cubicBezTo>
                <a:cubicBezTo>
                  <a:pt x="36743" y="36966"/>
                  <a:pt x="45592" y="43781"/>
                  <a:pt x="50558" y="53263"/>
                </a:cubicBezTo>
                <a:cubicBezTo>
                  <a:pt x="52882" y="57727"/>
                  <a:pt x="53648" y="62165"/>
                  <a:pt x="54467" y="67025"/>
                </a:cubicBezTo>
                <a:cubicBezTo>
                  <a:pt x="55101" y="70723"/>
                  <a:pt x="56290" y="74527"/>
                  <a:pt x="59908" y="76323"/>
                </a:cubicBezTo>
                <a:cubicBezTo>
                  <a:pt x="61339" y="77021"/>
                  <a:pt x="62787" y="77333"/>
                  <a:pt x="64203" y="77333"/>
                </a:cubicBezTo>
                <a:cubicBezTo>
                  <a:pt x="69272" y="77333"/>
                  <a:pt x="73933" y="73329"/>
                  <a:pt x="75915" y="68663"/>
                </a:cubicBezTo>
                <a:cubicBezTo>
                  <a:pt x="79666" y="59867"/>
                  <a:pt x="77923" y="48245"/>
                  <a:pt x="75229" y="39422"/>
                </a:cubicBezTo>
                <a:cubicBezTo>
                  <a:pt x="71980" y="28724"/>
                  <a:pt x="65799" y="19163"/>
                  <a:pt x="57399" y="11793"/>
                </a:cubicBezTo>
                <a:cubicBezTo>
                  <a:pt x="51315" y="6450"/>
                  <a:pt x="42389" y="1"/>
                  <a:pt x="337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2"/>
          <p:cNvSpPr txBox="1">
            <a:spLocks noGrp="1"/>
          </p:cNvSpPr>
          <p:nvPr>
            <p:ph type="title"/>
          </p:nvPr>
        </p:nvSpPr>
        <p:spPr>
          <a:xfrm>
            <a:off x="2228400" y="304750"/>
            <a:ext cx="4687200" cy="12198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Font typeface="Merriweather"/>
              <a:buNone/>
              <a:defRPr sz="8700" b="1">
                <a:latin typeface="Merriweather"/>
                <a:ea typeface="Merriweather"/>
                <a:cs typeface="Merriweather"/>
                <a:sym typeface="Merriweathe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74" name="Google Shape;1474;p32"/>
          <p:cNvSpPr txBox="1">
            <a:spLocks noGrp="1"/>
          </p:cNvSpPr>
          <p:nvPr>
            <p:ph type="subTitle" idx="1"/>
          </p:nvPr>
        </p:nvSpPr>
        <p:spPr>
          <a:xfrm>
            <a:off x="2838450" y="1729625"/>
            <a:ext cx="3467100" cy="1219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200"/>
              <a:buNone/>
              <a:defRPr sz="1400">
                <a:latin typeface="Montserrat"/>
                <a:ea typeface="Montserrat"/>
                <a:cs typeface="Montserrat"/>
                <a:sym typeface="Montserrat"/>
              </a:defRPr>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1475" name="Google Shape;1475;p32"/>
          <p:cNvSpPr txBox="1"/>
          <p:nvPr/>
        </p:nvSpPr>
        <p:spPr>
          <a:xfrm>
            <a:off x="1975500" y="3804025"/>
            <a:ext cx="5193000" cy="754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2"/>
                </a:solidFill>
                <a:latin typeface="Montserrat"/>
                <a:ea typeface="Montserrat"/>
                <a:cs typeface="Montserrat"/>
                <a:sym typeface="Montserrat"/>
              </a:rPr>
              <a:t>CREDITS: This presentation template was created by </a:t>
            </a:r>
            <a:r>
              <a:rPr lang="en" sz="1000">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000">
                <a:solidFill>
                  <a:schemeClr val="dk2"/>
                </a:solidFill>
                <a:latin typeface="Montserrat"/>
                <a:ea typeface="Montserrat"/>
                <a:cs typeface="Montserrat"/>
                <a:sym typeface="Montserrat"/>
              </a:rPr>
              <a:t>, including icons by </a:t>
            </a:r>
            <a:r>
              <a:rPr lang="en" sz="1000">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000">
                <a:solidFill>
                  <a:schemeClr val="dk2"/>
                </a:solidFill>
                <a:latin typeface="Montserrat"/>
                <a:ea typeface="Montserrat"/>
                <a:cs typeface="Montserrat"/>
                <a:sym typeface="Montserrat"/>
              </a:rPr>
              <a:t>, infographics &amp; images by </a:t>
            </a:r>
            <a:r>
              <a:rPr lang="en" sz="1000">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000">
                <a:solidFill>
                  <a:schemeClr val="dk2"/>
                </a:solidFill>
                <a:latin typeface="Montserrat"/>
                <a:ea typeface="Montserrat"/>
                <a:cs typeface="Montserrat"/>
                <a:sym typeface="Montserrat"/>
              </a:rPr>
              <a:t> and illustrations by </a:t>
            </a:r>
            <a:r>
              <a:rPr lang="en" sz="1000">
                <a:solidFill>
                  <a:schemeClr val="dk2"/>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Storyset</a:t>
            </a:r>
            <a:endParaRPr sz="1000">
              <a:solidFill>
                <a:schemeClr val="dk2"/>
              </a:solidFill>
              <a:latin typeface="Montserrat"/>
              <a:ea typeface="Montserrat"/>
              <a:cs typeface="Montserrat"/>
              <a:sym typeface="Montserrat"/>
            </a:endParaRPr>
          </a:p>
          <a:p>
            <a:pPr marL="0" lvl="0" indent="0" algn="ctr" rtl="0">
              <a:spcBef>
                <a:spcPts val="300"/>
              </a:spcBef>
              <a:spcAft>
                <a:spcPts val="0"/>
              </a:spcAft>
              <a:buNone/>
            </a:pPr>
            <a:endParaRPr sz="800">
              <a:solidFill>
                <a:srgbClr val="434343"/>
              </a:solidFill>
              <a:latin typeface="Montserrat"/>
              <a:ea typeface="Montserrat"/>
              <a:cs typeface="Montserrat"/>
              <a:sym typeface="Montserrat"/>
            </a:endParaRPr>
          </a:p>
        </p:txBody>
      </p:sp>
      <p:sp>
        <p:nvSpPr>
          <p:cNvPr id="1476" name="Google Shape;1476;p32"/>
          <p:cNvSpPr/>
          <p:nvPr/>
        </p:nvSpPr>
        <p:spPr>
          <a:xfrm rot="-3303890">
            <a:off x="-236492" y="3585563"/>
            <a:ext cx="1987166" cy="2083977"/>
          </a:xfrm>
          <a:custGeom>
            <a:avLst/>
            <a:gdLst/>
            <a:ahLst/>
            <a:cxnLst/>
            <a:rect l="l" t="t" r="r" b="b"/>
            <a:pathLst>
              <a:path w="104663" h="109762" extrusionOk="0">
                <a:moveTo>
                  <a:pt x="61492" y="0"/>
                </a:moveTo>
                <a:cubicBezTo>
                  <a:pt x="50465" y="0"/>
                  <a:pt x="40621" y="9146"/>
                  <a:pt x="32052" y="15324"/>
                </a:cubicBezTo>
                <a:cubicBezTo>
                  <a:pt x="19882" y="24104"/>
                  <a:pt x="10169" y="35842"/>
                  <a:pt x="3800" y="49422"/>
                </a:cubicBezTo>
                <a:cubicBezTo>
                  <a:pt x="1639" y="54040"/>
                  <a:pt x="1" y="59795"/>
                  <a:pt x="2913" y="63981"/>
                </a:cubicBezTo>
                <a:cubicBezTo>
                  <a:pt x="5239" y="67321"/>
                  <a:pt x="9616" y="68315"/>
                  <a:pt x="13780" y="68315"/>
                </a:cubicBezTo>
                <a:cubicBezTo>
                  <a:pt x="14380" y="68315"/>
                  <a:pt x="14976" y="68295"/>
                  <a:pt x="15560" y="68257"/>
                </a:cubicBezTo>
                <a:cubicBezTo>
                  <a:pt x="18177" y="68104"/>
                  <a:pt x="20852" y="67736"/>
                  <a:pt x="23463" y="67736"/>
                </a:cubicBezTo>
                <a:cubicBezTo>
                  <a:pt x="25504" y="67736"/>
                  <a:pt x="27507" y="67961"/>
                  <a:pt x="29413" y="68690"/>
                </a:cubicBezTo>
                <a:cubicBezTo>
                  <a:pt x="35510" y="71055"/>
                  <a:pt x="38626" y="77789"/>
                  <a:pt x="40287" y="84112"/>
                </a:cubicBezTo>
                <a:cubicBezTo>
                  <a:pt x="41925" y="90413"/>
                  <a:pt x="42857" y="97260"/>
                  <a:pt x="46883" y="102401"/>
                </a:cubicBezTo>
                <a:cubicBezTo>
                  <a:pt x="50905" y="107554"/>
                  <a:pt x="57119" y="109761"/>
                  <a:pt x="63668" y="109761"/>
                </a:cubicBezTo>
                <a:cubicBezTo>
                  <a:pt x="69898" y="109761"/>
                  <a:pt x="76430" y="107763"/>
                  <a:pt x="81664" y="104403"/>
                </a:cubicBezTo>
                <a:cubicBezTo>
                  <a:pt x="95882" y="95236"/>
                  <a:pt x="104139" y="78198"/>
                  <a:pt x="104412" y="61274"/>
                </a:cubicBezTo>
                <a:cubicBezTo>
                  <a:pt x="104662" y="44327"/>
                  <a:pt x="97588" y="27767"/>
                  <a:pt x="86623" y="14846"/>
                </a:cubicBezTo>
                <a:cubicBezTo>
                  <a:pt x="81164" y="8431"/>
                  <a:pt x="74431" y="2608"/>
                  <a:pt x="66242" y="584"/>
                </a:cubicBezTo>
                <a:cubicBezTo>
                  <a:pt x="64635" y="183"/>
                  <a:pt x="63051" y="0"/>
                  <a:pt x="614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2"/>
          <p:cNvSpPr/>
          <p:nvPr/>
        </p:nvSpPr>
        <p:spPr>
          <a:xfrm rot="1294699">
            <a:off x="7077334" y="-84667"/>
            <a:ext cx="3428094" cy="1851927"/>
          </a:xfrm>
          <a:custGeom>
            <a:avLst/>
            <a:gdLst/>
            <a:ahLst/>
            <a:cxnLst/>
            <a:rect l="l" t="t" r="r" b="b"/>
            <a:pathLst>
              <a:path w="172176" h="93013" extrusionOk="0">
                <a:moveTo>
                  <a:pt x="13424" y="1"/>
                </a:moveTo>
                <a:cubicBezTo>
                  <a:pt x="6875" y="1"/>
                  <a:pt x="1" y="7379"/>
                  <a:pt x="918" y="15924"/>
                </a:cubicBezTo>
                <a:cubicBezTo>
                  <a:pt x="1532" y="21520"/>
                  <a:pt x="4876" y="27298"/>
                  <a:pt x="9653" y="29891"/>
                </a:cubicBezTo>
                <a:cubicBezTo>
                  <a:pt x="11675" y="30994"/>
                  <a:pt x="14155" y="31195"/>
                  <a:pt x="16658" y="31195"/>
                </a:cubicBezTo>
                <a:cubicBezTo>
                  <a:pt x="18084" y="31195"/>
                  <a:pt x="19518" y="31130"/>
                  <a:pt x="20878" y="31130"/>
                </a:cubicBezTo>
                <a:cubicBezTo>
                  <a:pt x="23334" y="31130"/>
                  <a:pt x="25551" y="31341"/>
                  <a:pt x="27055" y="32530"/>
                </a:cubicBezTo>
                <a:cubicBezTo>
                  <a:pt x="32196" y="36647"/>
                  <a:pt x="21641" y="50637"/>
                  <a:pt x="33174" y="57166"/>
                </a:cubicBezTo>
                <a:cubicBezTo>
                  <a:pt x="34809" y="58091"/>
                  <a:pt x="36338" y="58421"/>
                  <a:pt x="37796" y="58421"/>
                </a:cubicBezTo>
                <a:cubicBezTo>
                  <a:pt x="41411" y="58421"/>
                  <a:pt x="44594" y="56394"/>
                  <a:pt x="47908" y="56394"/>
                </a:cubicBezTo>
                <a:cubicBezTo>
                  <a:pt x="48482" y="56394"/>
                  <a:pt x="49059" y="56455"/>
                  <a:pt x="49643" y="56597"/>
                </a:cubicBezTo>
                <a:cubicBezTo>
                  <a:pt x="61199" y="59418"/>
                  <a:pt x="53942" y="66356"/>
                  <a:pt x="56808" y="74363"/>
                </a:cubicBezTo>
                <a:cubicBezTo>
                  <a:pt x="59096" y="80762"/>
                  <a:pt x="64139" y="83660"/>
                  <a:pt x="69661" y="83660"/>
                </a:cubicBezTo>
                <a:cubicBezTo>
                  <a:pt x="72816" y="83660"/>
                  <a:pt x="76126" y="82715"/>
                  <a:pt x="79169" y="80937"/>
                </a:cubicBezTo>
                <a:cubicBezTo>
                  <a:pt x="85309" y="77360"/>
                  <a:pt x="88766" y="71995"/>
                  <a:pt x="92323" y="71995"/>
                </a:cubicBezTo>
                <a:cubicBezTo>
                  <a:pt x="94353" y="71995"/>
                  <a:pt x="96416" y="73743"/>
                  <a:pt x="99028" y="78571"/>
                </a:cubicBezTo>
                <a:cubicBezTo>
                  <a:pt x="101757" y="83598"/>
                  <a:pt x="104282" y="89194"/>
                  <a:pt x="110856" y="91856"/>
                </a:cubicBezTo>
                <a:cubicBezTo>
                  <a:pt x="112729" y="92609"/>
                  <a:pt x="114750" y="93012"/>
                  <a:pt x="116765" y="93012"/>
                </a:cubicBezTo>
                <a:cubicBezTo>
                  <a:pt x="118520" y="93012"/>
                  <a:pt x="120270" y="92706"/>
                  <a:pt x="121912" y="92060"/>
                </a:cubicBezTo>
                <a:cubicBezTo>
                  <a:pt x="128486" y="89467"/>
                  <a:pt x="128213" y="81733"/>
                  <a:pt x="132876" y="79003"/>
                </a:cubicBezTo>
                <a:cubicBezTo>
                  <a:pt x="134160" y="78244"/>
                  <a:pt x="135425" y="77925"/>
                  <a:pt x="136686" y="77925"/>
                </a:cubicBezTo>
                <a:cubicBezTo>
                  <a:pt x="143268" y="77925"/>
                  <a:pt x="149760" y="86601"/>
                  <a:pt x="158416" y="86601"/>
                </a:cubicBezTo>
                <a:cubicBezTo>
                  <a:pt x="160623" y="86601"/>
                  <a:pt x="162970" y="86037"/>
                  <a:pt x="165496" y="84622"/>
                </a:cubicBezTo>
                <a:cubicBezTo>
                  <a:pt x="172175" y="80875"/>
                  <a:pt x="169959" y="72972"/>
                  <a:pt x="162077" y="72972"/>
                </a:cubicBezTo>
                <a:cubicBezTo>
                  <a:pt x="161155" y="72972"/>
                  <a:pt x="160154" y="73080"/>
                  <a:pt x="159081" y="73316"/>
                </a:cubicBezTo>
                <a:cubicBezTo>
                  <a:pt x="158715" y="73397"/>
                  <a:pt x="158347" y="73435"/>
                  <a:pt x="157976" y="73435"/>
                </a:cubicBezTo>
                <a:cubicBezTo>
                  <a:pt x="150852" y="73435"/>
                  <a:pt x="142851" y="59325"/>
                  <a:pt x="135074" y="59325"/>
                </a:cubicBezTo>
                <a:cubicBezTo>
                  <a:pt x="134675" y="59325"/>
                  <a:pt x="134275" y="59362"/>
                  <a:pt x="133877" y="59440"/>
                </a:cubicBezTo>
                <a:cubicBezTo>
                  <a:pt x="124869" y="61192"/>
                  <a:pt x="125779" y="71906"/>
                  <a:pt x="120251" y="74295"/>
                </a:cubicBezTo>
                <a:cubicBezTo>
                  <a:pt x="119428" y="74650"/>
                  <a:pt x="118631" y="74813"/>
                  <a:pt x="117855" y="74813"/>
                </a:cubicBezTo>
                <a:cubicBezTo>
                  <a:pt x="109695" y="74813"/>
                  <a:pt x="103883" y="56807"/>
                  <a:pt x="94183" y="55664"/>
                </a:cubicBezTo>
                <a:cubicBezTo>
                  <a:pt x="93938" y="55636"/>
                  <a:pt x="93686" y="55623"/>
                  <a:pt x="93430" y="55623"/>
                </a:cubicBezTo>
                <a:cubicBezTo>
                  <a:pt x="86556" y="55623"/>
                  <a:pt x="75789" y="65324"/>
                  <a:pt x="72873" y="65324"/>
                </a:cubicBezTo>
                <a:cubicBezTo>
                  <a:pt x="72806" y="65324"/>
                  <a:pt x="72744" y="65319"/>
                  <a:pt x="72686" y="65309"/>
                </a:cubicBezTo>
                <a:cubicBezTo>
                  <a:pt x="67022" y="64308"/>
                  <a:pt x="73824" y="49522"/>
                  <a:pt x="66294" y="43449"/>
                </a:cubicBezTo>
                <a:cubicBezTo>
                  <a:pt x="63998" y="41595"/>
                  <a:pt x="61334" y="41044"/>
                  <a:pt x="58636" y="41044"/>
                </a:cubicBezTo>
                <a:cubicBezTo>
                  <a:pt x="54692" y="41044"/>
                  <a:pt x="50674" y="42220"/>
                  <a:pt x="47621" y="42220"/>
                </a:cubicBezTo>
                <a:cubicBezTo>
                  <a:pt x="45126" y="42220"/>
                  <a:pt x="43276" y="41435"/>
                  <a:pt x="42637" y="38581"/>
                </a:cubicBezTo>
                <a:cubicBezTo>
                  <a:pt x="41181" y="32007"/>
                  <a:pt x="49643" y="25342"/>
                  <a:pt x="42955" y="18199"/>
                </a:cubicBezTo>
                <a:cubicBezTo>
                  <a:pt x="41467" y="16620"/>
                  <a:pt x="37463" y="14421"/>
                  <a:pt x="32834" y="14421"/>
                </a:cubicBezTo>
                <a:cubicBezTo>
                  <a:pt x="30530" y="14421"/>
                  <a:pt x="28071" y="14966"/>
                  <a:pt x="25690" y="16402"/>
                </a:cubicBezTo>
                <a:cubicBezTo>
                  <a:pt x="23977" y="17225"/>
                  <a:pt x="22634" y="17583"/>
                  <a:pt x="21586" y="17583"/>
                </a:cubicBezTo>
                <a:cubicBezTo>
                  <a:pt x="14867" y="17583"/>
                  <a:pt x="20261" y="2862"/>
                  <a:pt x="17978" y="1366"/>
                </a:cubicBezTo>
                <a:cubicBezTo>
                  <a:pt x="16554" y="427"/>
                  <a:pt x="14999" y="1"/>
                  <a:pt x="13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2"/>
          <p:cNvSpPr/>
          <p:nvPr/>
        </p:nvSpPr>
        <p:spPr>
          <a:xfrm rot="-7076759">
            <a:off x="7699081" y="3196509"/>
            <a:ext cx="2469507" cy="2862087"/>
          </a:xfrm>
          <a:custGeom>
            <a:avLst/>
            <a:gdLst/>
            <a:ahLst/>
            <a:cxnLst/>
            <a:rect l="l" t="t" r="r" b="b"/>
            <a:pathLst>
              <a:path w="132415" h="153493" extrusionOk="0">
                <a:moveTo>
                  <a:pt x="65330" y="1"/>
                </a:moveTo>
                <a:cubicBezTo>
                  <a:pt x="60091" y="1"/>
                  <a:pt x="54855" y="737"/>
                  <a:pt x="49841" y="2215"/>
                </a:cubicBezTo>
                <a:cubicBezTo>
                  <a:pt x="32507" y="7333"/>
                  <a:pt x="20815" y="24531"/>
                  <a:pt x="2753" y="27237"/>
                </a:cubicBezTo>
                <a:cubicBezTo>
                  <a:pt x="2685" y="27195"/>
                  <a:pt x="2609" y="27174"/>
                  <a:pt x="2536" y="27174"/>
                </a:cubicBezTo>
                <a:cubicBezTo>
                  <a:pt x="2416" y="27174"/>
                  <a:pt x="2301" y="27229"/>
                  <a:pt x="2230" y="27328"/>
                </a:cubicBezTo>
                <a:cubicBezTo>
                  <a:pt x="1661" y="27465"/>
                  <a:pt x="1320" y="27988"/>
                  <a:pt x="1411" y="28534"/>
                </a:cubicBezTo>
                <a:cubicBezTo>
                  <a:pt x="183" y="30923"/>
                  <a:pt x="274" y="34153"/>
                  <a:pt x="137" y="36700"/>
                </a:cubicBezTo>
                <a:cubicBezTo>
                  <a:pt x="1" y="40386"/>
                  <a:pt x="206" y="44093"/>
                  <a:pt x="774" y="47733"/>
                </a:cubicBezTo>
                <a:cubicBezTo>
                  <a:pt x="774" y="47847"/>
                  <a:pt x="820" y="47938"/>
                  <a:pt x="865" y="48051"/>
                </a:cubicBezTo>
                <a:cubicBezTo>
                  <a:pt x="865" y="48727"/>
                  <a:pt x="1499" y="49293"/>
                  <a:pt x="2133" y="49293"/>
                </a:cubicBezTo>
                <a:cubicBezTo>
                  <a:pt x="2460" y="49293"/>
                  <a:pt x="2786" y="49143"/>
                  <a:pt x="3026" y="48779"/>
                </a:cubicBezTo>
                <a:cubicBezTo>
                  <a:pt x="14302" y="31159"/>
                  <a:pt x="34018" y="21045"/>
                  <a:pt x="53956" y="21045"/>
                </a:cubicBezTo>
                <a:cubicBezTo>
                  <a:pt x="64829" y="21045"/>
                  <a:pt x="75768" y="24053"/>
                  <a:pt x="85440" y="30490"/>
                </a:cubicBezTo>
                <a:cubicBezTo>
                  <a:pt x="99134" y="39589"/>
                  <a:pt x="106323" y="53738"/>
                  <a:pt x="105481" y="70162"/>
                </a:cubicBezTo>
                <a:cubicBezTo>
                  <a:pt x="104594" y="87018"/>
                  <a:pt x="97451" y="102941"/>
                  <a:pt x="97519" y="119888"/>
                </a:cubicBezTo>
                <a:cubicBezTo>
                  <a:pt x="97565" y="133013"/>
                  <a:pt x="103115" y="148823"/>
                  <a:pt x="116673" y="153463"/>
                </a:cubicBezTo>
                <a:cubicBezTo>
                  <a:pt x="116745" y="153483"/>
                  <a:pt x="116817" y="153492"/>
                  <a:pt x="116888" y="153492"/>
                </a:cubicBezTo>
                <a:cubicBezTo>
                  <a:pt x="117313" y="153492"/>
                  <a:pt x="117703" y="153161"/>
                  <a:pt x="117742" y="152713"/>
                </a:cubicBezTo>
                <a:lnTo>
                  <a:pt x="125817" y="149346"/>
                </a:lnTo>
                <a:cubicBezTo>
                  <a:pt x="127319" y="148709"/>
                  <a:pt x="129389" y="148231"/>
                  <a:pt x="130844" y="147231"/>
                </a:cubicBezTo>
                <a:cubicBezTo>
                  <a:pt x="131208" y="147208"/>
                  <a:pt x="131504" y="146958"/>
                  <a:pt x="131618" y="146616"/>
                </a:cubicBezTo>
                <a:cubicBezTo>
                  <a:pt x="131868" y="146366"/>
                  <a:pt x="132096" y="146070"/>
                  <a:pt x="132255" y="145775"/>
                </a:cubicBezTo>
                <a:cubicBezTo>
                  <a:pt x="132414" y="145547"/>
                  <a:pt x="132323" y="145229"/>
                  <a:pt x="132050" y="145138"/>
                </a:cubicBezTo>
                <a:cubicBezTo>
                  <a:pt x="131686" y="145016"/>
                  <a:pt x="131302" y="144966"/>
                  <a:pt x="130911" y="144966"/>
                </a:cubicBezTo>
                <a:cubicBezTo>
                  <a:pt x="130716" y="144966"/>
                  <a:pt x="130518" y="144979"/>
                  <a:pt x="130321" y="145001"/>
                </a:cubicBezTo>
                <a:cubicBezTo>
                  <a:pt x="116855" y="133923"/>
                  <a:pt x="108256" y="118864"/>
                  <a:pt x="109758" y="100871"/>
                </a:cubicBezTo>
                <a:cubicBezTo>
                  <a:pt x="111282" y="82309"/>
                  <a:pt x="121086" y="64976"/>
                  <a:pt x="118311" y="46004"/>
                </a:cubicBezTo>
                <a:cubicBezTo>
                  <a:pt x="116150" y="31241"/>
                  <a:pt x="107710" y="17479"/>
                  <a:pt x="95404" y="9039"/>
                </a:cubicBezTo>
                <a:cubicBezTo>
                  <a:pt x="86609" y="3034"/>
                  <a:pt x="75967" y="1"/>
                  <a:pt x="65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9" name="Google Shape;1479;p32"/>
          <p:cNvGrpSpPr/>
          <p:nvPr/>
        </p:nvGrpSpPr>
        <p:grpSpPr>
          <a:xfrm rot="8856158">
            <a:off x="7545741" y="4545479"/>
            <a:ext cx="1934764" cy="1711734"/>
            <a:chOff x="1749700" y="889800"/>
            <a:chExt cx="4276500" cy="3783525"/>
          </a:xfrm>
        </p:grpSpPr>
        <p:sp>
          <p:nvSpPr>
            <p:cNvPr id="1480" name="Google Shape;1480;p32"/>
            <p:cNvSpPr/>
            <p:nvPr/>
          </p:nvSpPr>
          <p:spPr>
            <a:xfrm>
              <a:off x="2226200" y="889800"/>
              <a:ext cx="183125" cy="226500"/>
            </a:xfrm>
            <a:custGeom>
              <a:avLst/>
              <a:gdLst/>
              <a:ahLst/>
              <a:cxnLst/>
              <a:rect l="l" t="t" r="r" b="b"/>
              <a:pathLst>
                <a:path w="7325" h="9060" extrusionOk="0">
                  <a:moveTo>
                    <a:pt x="3299" y="1"/>
                  </a:moveTo>
                  <a:cubicBezTo>
                    <a:pt x="2841" y="1"/>
                    <a:pt x="2390" y="173"/>
                    <a:pt x="2047" y="502"/>
                  </a:cubicBezTo>
                  <a:cubicBezTo>
                    <a:pt x="1753" y="835"/>
                    <a:pt x="1510" y="1203"/>
                    <a:pt x="1317" y="1604"/>
                  </a:cubicBezTo>
                  <a:lnTo>
                    <a:pt x="1317" y="1604"/>
                  </a:lnTo>
                  <a:cubicBezTo>
                    <a:pt x="1359" y="1507"/>
                    <a:pt x="1373" y="1467"/>
                    <a:pt x="1366" y="1467"/>
                  </a:cubicBezTo>
                  <a:cubicBezTo>
                    <a:pt x="1336" y="1467"/>
                    <a:pt x="865" y="2344"/>
                    <a:pt x="796" y="2481"/>
                  </a:cubicBezTo>
                  <a:cubicBezTo>
                    <a:pt x="0" y="3937"/>
                    <a:pt x="137" y="5234"/>
                    <a:pt x="728" y="6689"/>
                  </a:cubicBezTo>
                  <a:cubicBezTo>
                    <a:pt x="1345" y="8277"/>
                    <a:pt x="2705" y="9059"/>
                    <a:pt x="4024" y="9059"/>
                  </a:cubicBezTo>
                  <a:cubicBezTo>
                    <a:pt x="5577" y="9059"/>
                    <a:pt x="7074" y="7976"/>
                    <a:pt x="7234" y="5848"/>
                  </a:cubicBezTo>
                  <a:cubicBezTo>
                    <a:pt x="7325" y="4255"/>
                    <a:pt x="7097" y="2982"/>
                    <a:pt x="5960" y="1776"/>
                  </a:cubicBezTo>
                  <a:cubicBezTo>
                    <a:pt x="5664" y="1503"/>
                    <a:pt x="5346" y="1230"/>
                    <a:pt x="5027" y="980"/>
                  </a:cubicBezTo>
                  <a:cubicBezTo>
                    <a:pt x="4777" y="684"/>
                    <a:pt x="4504" y="434"/>
                    <a:pt x="4186" y="229"/>
                  </a:cubicBezTo>
                  <a:cubicBezTo>
                    <a:pt x="3906" y="76"/>
                    <a:pt x="3601" y="1"/>
                    <a:pt x="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2"/>
            <p:cNvSpPr/>
            <p:nvPr/>
          </p:nvSpPr>
          <p:spPr>
            <a:xfrm>
              <a:off x="2327350" y="1533200"/>
              <a:ext cx="283725" cy="185850"/>
            </a:xfrm>
            <a:custGeom>
              <a:avLst/>
              <a:gdLst/>
              <a:ahLst/>
              <a:cxnLst/>
              <a:rect l="l" t="t" r="r" b="b"/>
              <a:pathLst>
                <a:path w="11349" h="7434" extrusionOk="0">
                  <a:moveTo>
                    <a:pt x="6546" y="1"/>
                  </a:moveTo>
                  <a:cubicBezTo>
                    <a:pt x="6377" y="1"/>
                    <a:pt x="6205" y="13"/>
                    <a:pt x="6031" y="39"/>
                  </a:cubicBezTo>
                  <a:cubicBezTo>
                    <a:pt x="4030" y="334"/>
                    <a:pt x="2392" y="2040"/>
                    <a:pt x="1163" y="3542"/>
                  </a:cubicBezTo>
                  <a:cubicBezTo>
                    <a:pt x="1" y="4928"/>
                    <a:pt x="618" y="7434"/>
                    <a:pt x="2647" y="7434"/>
                  </a:cubicBezTo>
                  <a:cubicBezTo>
                    <a:pt x="2683" y="7434"/>
                    <a:pt x="2719" y="7433"/>
                    <a:pt x="2756" y="7432"/>
                  </a:cubicBezTo>
                  <a:cubicBezTo>
                    <a:pt x="5008" y="7318"/>
                    <a:pt x="7419" y="7022"/>
                    <a:pt x="9080" y="5361"/>
                  </a:cubicBezTo>
                  <a:cubicBezTo>
                    <a:pt x="11348" y="3114"/>
                    <a:pt x="9247" y="1"/>
                    <a:pt x="6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2"/>
            <p:cNvSpPr/>
            <p:nvPr/>
          </p:nvSpPr>
          <p:spPr>
            <a:xfrm>
              <a:off x="2677400" y="1195275"/>
              <a:ext cx="265350" cy="220825"/>
            </a:xfrm>
            <a:custGeom>
              <a:avLst/>
              <a:gdLst/>
              <a:ahLst/>
              <a:cxnLst/>
              <a:rect l="l" t="t" r="r" b="b"/>
              <a:pathLst>
                <a:path w="10614" h="8833" extrusionOk="0">
                  <a:moveTo>
                    <a:pt x="5747" y="0"/>
                  </a:moveTo>
                  <a:cubicBezTo>
                    <a:pt x="5142" y="0"/>
                    <a:pt x="4503" y="134"/>
                    <a:pt x="3858" y="430"/>
                  </a:cubicBezTo>
                  <a:cubicBezTo>
                    <a:pt x="2493" y="1067"/>
                    <a:pt x="1765" y="2045"/>
                    <a:pt x="1219" y="3387"/>
                  </a:cubicBezTo>
                  <a:cubicBezTo>
                    <a:pt x="0" y="6257"/>
                    <a:pt x="1858" y="8832"/>
                    <a:pt x="4511" y="8832"/>
                  </a:cubicBezTo>
                  <a:cubicBezTo>
                    <a:pt x="5076" y="8832"/>
                    <a:pt x="5677" y="8716"/>
                    <a:pt x="6292" y="8460"/>
                  </a:cubicBezTo>
                  <a:cubicBezTo>
                    <a:pt x="7634" y="7891"/>
                    <a:pt x="8612" y="7164"/>
                    <a:pt x="9249" y="5821"/>
                  </a:cubicBezTo>
                  <a:cubicBezTo>
                    <a:pt x="10614" y="2849"/>
                    <a:pt x="8538" y="0"/>
                    <a:pt x="5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2"/>
            <p:cNvSpPr/>
            <p:nvPr/>
          </p:nvSpPr>
          <p:spPr>
            <a:xfrm>
              <a:off x="1795700" y="1310500"/>
              <a:ext cx="278100" cy="217600"/>
            </a:xfrm>
            <a:custGeom>
              <a:avLst/>
              <a:gdLst/>
              <a:ahLst/>
              <a:cxnLst/>
              <a:rect l="l" t="t" r="r" b="b"/>
              <a:pathLst>
                <a:path w="11124" h="8704" extrusionOk="0">
                  <a:moveTo>
                    <a:pt x="5323" y="1"/>
                  </a:moveTo>
                  <a:cubicBezTo>
                    <a:pt x="4021" y="1"/>
                    <a:pt x="2717" y="518"/>
                    <a:pt x="1524" y="1554"/>
                  </a:cubicBezTo>
                  <a:cubicBezTo>
                    <a:pt x="410" y="2509"/>
                    <a:pt x="0" y="4807"/>
                    <a:pt x="910" y="6058"/>
                  </a:cubicBezTo>
                  <a:cubicBezTo>
                    <a:pt x="2137" y="7723"/>
                    <a:pt x="3746" y="8703"/>
                    <a:pt x="5530" y="8703"/>
                  </a:cubicBezTo>
                  <a:cubicBezTo>
                    <a:pt x="6426" y="8703"/>
                    <a:pt x="7367" y="8456"/>
                    <a:pt x="8326" y="7923"/>
                  </a:cubicBezTo>
                  <a:cubicBezTo>
                    <a:pt x="10510" y="6717"/>
                    <a:pt x="11124" y="3351"/>
                    <a:pt x="9190" y="1622"/>
                  </a:cubicBezTo>
                  <a:cubicBezTo>
                    <a:pt x="7983" y="541"/>
                    <a:pt x="6654" y="1"/>
                    <a:pt x="5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2"/>
            <p:cNvSpPr/>
            <p:nvPr/>
          </p:nvSpPr>
          <p:spPr>
            <a:xfrm>
              <a:off x="2706175" y="2238800"/>
              <a:ext cx="236600" cy="344700"/>
            </a:xfrm>
            <a:custGeom>
              <a:avLst/>
              <a:gdLst/>
              <a:ahLst/>
              <a:cxnLst/>
              <a:rect l="l" t="t" r="r" b="b"/>
              <a:pathLst>
                <a:path w="9464" h="13788" extrusionOk="0">
                  <a:moveTo>
                    <a:pt x="4399" y="1"/>
                  </a:moveTo>
                  <a:cubicBezTo>
                    <a:pt x="3113" y="1"/>
                    <a:pt x="1775" y="902"/>
                    <a:pt x="1524" y="2433"/>
                  </a:cubicBezTo>
                  <a:cubicBezTo>
                    <a:pt x="0" y="5253"/>
                    <a:pt x="0" y="9371"/>
                    <a:pt x="1661" y="11964"/>
                  </a:cubicBezTo>
                  <a:cubicBezTo>
                    <a:pt x="2447" y="13225"/>
                    <a:pt x="3581" y="13787"/>
                    <a:pt x="4714" y="13787"/>
                  </a:cubicBezTo>
                  <a:cubicBezTo>
                    <a:pt x="6238" y="13787"/>
                    <a:pt x="7761" y="12772"/>
                    <a:pt x="8439" y="11077"/>
                  </a:cubicBezTo>
                  <a:cubicBezTo>
                    <a:pt x="9463" y="8529"/>
                    <a:pt x="8758" y="4207"/>
                    <a:pt x="6824" y="1932"/>
                  </a:cubicBezTo>
                  <a:cubicBezTo>
                    <a:pt x="6457" y="596"/>
                    <a:pt x="544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2"/>
            <p:cNvSpPr/>
            <p:nvPr/>
          </p:nvSpPr>
          <p:spPr>
            <a:xfrm>
              <a:off x="2003275" y="2384950"/>
              <a:ext cx="313925" cy="216875"/>
            </a:xfrm>
            <a:custGeom>
              <a:avLst/>
              <a:gdLst/>
              <a:ahLst/>
              <a:cxnLst/>
              <a:rect l="l" t="t" r="r" b="b"/>
              <a:pathLst>
                <a:path w="12557" h="8675" extrusionOk="0">
                  <a:moveTo>
                    <a:pt x="8629" y="0"/>
                  </a:moveTo>
                  <a:cubicBezTo>
                    <a:pt x="8514" y="0"/>
                    <a:pt x="8398" y="7"/>
                    <a:pt x="8280" y="22"/>
                  </a:cubicBezTo>
                  <a:cubicBezTo>
                    <a:pt x="5937" y="295"/>
                    <a:pt x="3776" y="749"/>
                    <a:pt x="2002" y="2456"/>
                  </a:cubicBezTo>
                  <a:cubicBezTo>
                    <a:pt x="0" y="4389"/>
                    <a:pt x="1115" y="7574"/>
                    <a:pt x="3594" y="8370"/>
                  </a:cubicBezTo>
                  <a:cubicBezTo>
                    <a:pt x="4282" y="8583"/>
                    <a:pt x="4978" y="8675"/>
                    <a:pt x="5672" y="8675"/>
                  </a:cubicBezTo>
                  <a:cubicBezTo>
                    <a:pt x="6908" y="8675"/>
                    <a:pt x="8139" y="8383"/>
                    <a:pt x="9304" y="7960"/>
                  </a:cubicBezTo>
                  <a:cubicBezTo>
                    <a:pt x="11215" y="7301"/>
                    <a:pt x="12557" y="5640"/>
                    <a:pt x="12261" y="3547"/>
                  </a:cubicBezTo>
                  <a:cubicBezTo>
                    <a:pt x="12025" y="1855"/>
                    <a:pt x="10498" y="0"/>
                    <a:pt x="8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2"/>
            <p:cNvSpPr/>
            <p:nvPr/>
          </p:nvSpPr>
          <p:spPr>
            <a:xfrm>
              <a:off x="1749700" y="1859925"/>
              <a:ext cx="205825" cy="179750"/>
            </a:xfrm>
            <a:custGeom>
              <a:avLst/>
              <a:gdLst/>
              <a:ahLst/>
              <a:cxnLst/>
              <a:rect l="l" t="t" r="r" b="b"/>
              <a:pathLst>
                <a:path w="8233" h="7190" extrusionOk="0">
                  <a:moveTo>
                    <a:pt x="4008" y="0"/>
                  </a:moveTo>
                  <a:cubicBezTo>
                    <a:pt x="1924" y="0"/>
                    <a:pt x="0" y="1624"/>
                    <a:pt x="339" y="4030"/>
                  </a:cubicBezTo>
                  <a:cubicBezTo>
                    <a:pt x="611" y="5922"/>
                    <a:pt x="2314" y="7190"/>
                    <a:pt x="4046" y="7190"/>
                  </a:cubicBezTo>
                  <a:cubicBezTo>
                    <a:pt x="4917" y="7190"/>
                    <a:pt x="5796" y="6869"/>
                    <a:pt x="6504" y="6146"/>
                  </a:cubicBezTo>
                  <a:lnTo>
                    <a:pt x="6799" y="5827"/>
                  </a:lnTo>
                  <a:cubicBezTo>
                    <a:pt x="8232" y="4371"/>
                    <a:pt x="8096" y="1528"/>
                    <a:pt x="6094" y="573"/>
                  </a:cubicBezTo>
                  <a:lnTo>
                    <a:pt x="5730" y="391"/>
                  </a:lnTo>
                  <a:cubicBezTo>
                    <a:pt x="5173" y="125"/>
                    <a:pt x="4585" y="0"/>
                    <a:pt x="4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2"/>
            <p:cNvSpPr/>
            <p:nvPr/>
          </p:nvSpPr>
          <p:spPr>
            <a:xfrm>
              <a:off x="2389975" y="2023950"/>
              <a:ext cx="197925" cy="153525"/>
            </a:xfrm>
            <a:custGeom>
              <a:avLst/>
              <a:gdLst/>
              <a:ahLst/>
              <a:cxnLst/>
              <a:rect l="l" t="t" r="r" b="b"/>
              <a:pathLst>
                <a:path w="7917" h="6141" extrusionOk="0">
                  <a:moveTo>
                    <a:pt x="3454" y="1"/>
                  </a:moveTo>
                  <a:cubicBezTo>
                    <a:pt x="3076" y="1"/>
                    <a:pt x="2699" y="30"/>
                    <a:pt x="2321" y="85"/>
                  </a:cubicBezTo>
                  <a:cubicBezTo>
                    <a:pt x="728" y="313"/>
                    <a:pt x="0" y="2474"/>
                    <a:pt x="774" y="3725"/>
                  </a:cubicBezTo>
                  <a:cubicBezTo>
                    <a:pt x="1138" y="4339"/>
                    <a:pt x="1616" y="4862"/>
                    <a:pt x="2184" y="5294"/>
                  </a:cubicBezTo>
                  <a:cubicBezTo>
                    <a:pt x="2853" y="5842"/>
                    <a:pt x="3672" y="6141"/>
                    <a:pt x="4466" y="6141"/>
                  </a:cubicBezTo>
                  <a:cubicBezTo>
                    <a:pt x="5454" y="6141"/>
                    <a:pt x="6404" y="5679"/>
                    <a:pt x="6984" y="4657"/>
                  </a:cubicBezTo>
                  <a:cubicBezTo>
                    <a:pt x="7917" y="3020"/>
                    <a:pt x="7052" y="586"/>
                    <a:pt x="5119" y="199"/>
                  </a:cubicBezTo>
                  <a:cubicBezTo>
                    <a:pt x="4564" y="64"/>
                    <a:pt x="4009"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2"/>
            <p:cNvSpPr/>
            <p:nvPr/>
          </p:nvSpPr>
          <p:spPr>
            <a:xfrm>
              <a:off x="3245425" y="1472775"/>
              <a:ext cx="196275" cy="197875"/>
            </a:xfrm>
            <a:custGeom>
              <a:avLst/>
              <a:gdLst/>
              <a:ahLst/>
              <a:cxnLst/>
              <a:rect l="l" t="t" r="r" b="b"/>
              <a:pathLst>
                <a:path w="7851" h="7915" extrusionOk="0">
                  <a:moveTo>
                    <a:pt x="4513" y="0"/>
                  </a:moveTo>
                  <a:cubicBezTo>
                    <a:pt x="3580" y="0"/>
                    <a:pt x="2631" y="393"/>
                    <a:pt x="2042" y="1273"/>
                  </a:cubicBezTo>
                  <a:cubicBezTo>
                    <a:pt x="1382" y="2205"/>
                    <a:pt x="1314" y="3115"/>
                    <a:pt x="905" y="4116"/>
                  </a:cubicBezTo>
                  <a:cubicBezTo>
                    <a:pt x="0" y="6112"/>
                    <a:pt x="1639" y="7915"/>
                    <a:pt x="3287" y="7915"/>
                  </a:cubicBezTo>
                  <a:cubicBezTo>
                    <a:pt x="4044" y="7915"/>
                    <a:pt x="4802" y="7535"/>
                    <a:pt x="5318" y="6618"/>
                  </a:cubicBezTo>
                  <a:cubicBezTo>
                    <a:pt x="5977" y="5458"/>
                    <a:pt x="6705" y="4662"/>
                    <a:pt x="7160" y="3343"/>
                  </a:cubicBezTo>
                  <a:cubicBezTo>
                    <a:pt x="7850" y="1302"/>
                    <a:pt x="6209" y="0"/>
                    <a:pt x="4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2"/>
            <p:cNvSpPr/>
            <p:nvPr/>
          </p:nvSpPr>
          <p:spPr>
            <a:xfrm>
              <a:off x="3247675" y="933050"/>
              <a:ext cx="233625" cy="177075"/>
            </a:xfrm>
            <a:custGeom>
              <a:avLst/>
              <a:gdLst/>
              <a:ahLst/>
              <a:cxnLst/>
              <a:rect l="l" t="t" r="r" b="b"/>
              <a:pathLst>
                <a:path w="9345" h="7083" extrusionOk="0">
                  <a:moveTo>
                    <a:pt x="4773" y="0"/>
                  </a:moveTo>
                  <a:cubicBezTo>
                    <a:pt x="1" y="0"/>
                    <a:pt x="650" y="7082"/>
                    <a:pt x="4517" y="7082"/>
                  </a:cubicBezTo>
                  <a:cubicBezTo>
                    <a:pt x="4872" y="7082"/>
                    <a:pt x="5253" y="7023"/>
                    <a:pt x="5660" y="6893"/>
                  </a:cubicBezTo>
                  <a:cubicBezTo>
                    <a:pt x="9345" y="5710"/>
                    <a:pt x="8890"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2"/>
            <p:cNvSpPr/>
            <p:nvPr/>
          </p:nvSpPr>
          <p:spPr>
            <a:xfrm>
              <a:off x="2950925" y="1955475"/>
              <a:ext cx="288750" cy="274600"/>
            </a:xfrm>
            <a:custGeom>
              <a:avLst/>
              <a:gdLst/>
              <a:ahLst/>
              <a:cxnLst/>
              <a:rect l="l" t="t" r="r" b="b"/>
              <a:pathLst>
                <a:path w="11550" h="10984" extrusionOk="0">
                  <a:moveTo>
                    <a:pt x="2898" y="0"/>
                  </a:moveTo>
                  <a:cubicBezTo>
                    <a:pt x="1277" y="0"/>
                    <a:pt x="0" y="2136"/>
                    <a:pt x="788" y="3711"/>
                  </a:cubicBezTo>
                  <a:cubicBezTo>
                    <a:pt x="1402" y="4917"/>
                    <a:pt x="1834" y="6168"/>
                    <a:pt x="2403" y="7374"/>
                  </a:cubicBezTo>
                  <a:cubicBezTo>
                    <a:pt x="3131" y="8852"/>
                    <a:pt x="4245" y="9785"/>
                    <a:pt x="5633" y="10604"/>
                  </a:cubicBezTo>
                  <a:cubicBezTo>
                    <a:pt x="6092" y="10865"/>
                    <a:pt x="6611" y="10984"/>
                    <a:pt x="7138" y="10984"/>
                  </a:cubicBezTo>
                  <a:cubicBezTo>
                    <a:pt x="9272" y="10984"/>
                    <a:pt x="11549" y="9040"/>
                    <a:pt x="10637" y="6759"/>
                  </a:cubicBezTo>
                  <a:cubicBezTo>
                    <a:pt x="9932" y="5008"/>
                    <a:pt x="9250" y="3689"/>
                    <a:pt x="7612" y="2619"/>
                  </a:cubicBezTo>
                  <a:cubicBezTo>
                    <a:pt x="6452" y="1846"/>
                    <a:pt x="5246" y="1209"/>
                    <a:pt x="4109" y="413"/>
                  </a:cubicBezTo>
                  <a:cubicBezTo>
                    <a:pt x="3701" y="125"/>
                    <a:pt x="3289" y="0"/>
                    <a:pt x="2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2"/>
            <p:cNvSpPr/>
            <p:nvPr/>
          </p:nvSpPr>
          <p:spPr>
            <a:xfrm>
              <a:off x="3434650" y="2244700"/>
              <a:ext cx="193450" cy="190850"/>
            </a:xfrm>
            <a:custGeom>
              <a:avLst/>
              <a:gdLst/>
              <a:ahLst/>
              <a:cxnLst/>
              <a:rect l="l" t="t" r="r" b="b"/>
              <a:pathLst>
                <a:path w="7738" h="7634" extrusionOk="0">
                  <a:moveTo>
                    <a:pt x="4717" y="0"/>
                  </a:moveTo>
                  <a:cubicBezTo>
                    <a:pt x="4251" y="0"/>
                    <a:pt x="3785" y="100"/>
                    <a:pt x="3367" y="309"/>
                  </a:cubicBezTo>
                  <a:cubicBezTo>
                    <a:pt x="2617" y="695"/>
                    <a:pt x="1934" y="1241"/>
                    <a:pt x="1366" y="1901"/>
                  </a:cubicBezTo>
                  <a:cubicBezTo>
                    <a:pt x="1" y="3402"/>
                    <a:pt x="46" y="5677"/>
                    <a:pt x="1729" y="6951"/>
                  </a:cubicBezTo>
                  <a:cubicBezTo>
                    <a:pt x="2324" y="7401"/>
                    <a:pt x="3089" y="7634"/>
                    <a:pt x="3850" y="7634"/>
                  </a:cubicBezTo>
                  <a:cubicBezTo>
                    <a:pt x="5012" y="7634"/>
                    <a:pt x="6166" y="7091"/>
                    <a:pt x="6688" y="5950"/>
                  </a:cubicBezTo>
                  <a:cubicBezTo>
                    <a:pt x="7189" y="4972"/>
                    <a:pt x="7507" y="3880"/>
                    <a:pt x="7598" y="2765"/>
                  </a:cubicBezTo>
                  <a:cubicBezTo>
                    <a:pt x="7737" y="1044"/>
                    <a:pt x="6228" y="0"/>
                    <a:pt x="4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2"/>
            <p:cNvSpPr/>
            <p:nvPr/>
          </p:nvSpPr>
          <p:spPr>
            <a:xfrm>
              <a:off x="3624350" y="1588700"/>
              <a:ext cx="234575" cy="157375"/>
            </a:xfrm>
            <a:custGeom>
              <a:avLst/>
              <a:gdLst/>
              <a:ahLst/>
              <a:cxnLst/>
              <a:rect l="l" t="t" r="r" b="b"/>
              <a:pathLst>
                <a:path w="9383" h="6295" extrusionOk="0">
                  <a:moveTo>
                    <a:pt x="5571" y="1"/>
                  </a:moveTo>
                  <a:cubicBezTo>
                    <a:pt x="3880" y="1"/>
                    <a:pt x="3007" y="894"/>
                    <a:pt x="1853" y="2004"/>
                  </a:cubicBezTo>
                  <a:cubicBezTo>
                    <a:pt x="1" y="3771"/>
                    <a:pt x="1695" y="6295"/>
                    <a:pt x="3840" y="6295"/>
                  </a:cubicBezTo>
                  <a:cubicBezTo>
                    <a:pt x="3987" y="6295"/>
                    <a:pt x="4136" y="6283"/>
                    <a:pt x="4287" y="6258"/>
                  </a:cubicBezTo>
                  <a:cubicBezTo>
                    <a:pt x="6084" y="5985"/>
                    <a:pt x="7017" y="5689"/>
                    <a:pt x="8108" y="4142"/>
                  </a:cubicBezTo>
                  <a:cubicBezTo>
                    <a:pt x="9382" y="2368"/>
                    <a:pt x="7608" y="71"/>
                    <a:pt x="5697" y="2"/>
                  </a:cubicBezTo>
                  <a:cubicBezTo>
                    <a:pt x="5655" y="1"/>
                    <a:pt x="5612" y="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2"/>
            <p:cNvSpPr/>
            <p:nvPr/>
          </p:nvSpPr>
          <p:spPr>
            <a:xfrm>
              <a:off x="3196375" y="2966875"/>
              <a:ext cx="193950" cy="304450"/>
            </a:xfrm>
            <a:custGeom>
              <a:avLst/>
              <a:gdLst/>
              <a:ahLst/>
              <a:cxnLst/>
              <a:rect l="l" t="t" r="r" b="b"/>
              <a:pathLst>
                <a:path w="7758" h="12178" extrusionOk="0">
                  <a:moveTo>
                    <a:pt x="3248" y="0"/>
                  </a:moveTo>
                  <a:cubicBezTo>
                    <a:pt x="1824" y="0"/>
                    <a:pt x="296" y="1239"/>
                    <a:pt x="569" y="3109"/>
                  </a:cubicBezTo>
                  <a:cubicBezTo>
                    <a:pt x="683" y="3973"/>
                    <a:pt x="114" y="5247"/>
                    <a:pt x="69" y="6134"/>
                  </a:cubicBezTo>
                  <a:cubicBezTo>
                    <a:pt x="0" y="7272"/>
                    <a:pt x="182" y="8432"/>
                    <a:pt x="615" y="9501"/>
                  </a:cubicBezTo>
                  <a:cubicBezTo>
                    <a:pt x="1193" y="11008"/>
                    <a:pt x="2407" y="12177"/>
                    <a:pt x="4054" y="12177"/>
                  </a:cubicBezTo>
                  <a:cubicBezTo>
                    <a:pt x="4223" y="12177"/>
                    <a:pt x="4396" y="12165"/>
                    <a:pt x="4573" y="12140"/>
                  </a:cubicBezTo>
                  <a:cubicBezTo>
                    <a:pt x="6370" y="11889"/>
                    <a:pt x="7712" y="10388"/>
                    <a:pt x="7735" y="8568"/>
                  </a:cubicBezTo>
                  <a:cubicBezTo>
                    <a:pt x="7757" y="7272"/>
                    <a:pt x="7507" y="5975"/>
                    <a:pt x="6961" y="4792"/>
                  </a:cubicBezTo>
                  <a:cubicBezTo>
                    <a:pt x="6506" y="3769"/>
                    <a:pt x="5642" y="2927"/>
                    <a:pt x="5392" y="1835"/>
                  </a:cubicBezTo>
                  <a:cubicBezTo>
                    <a:pt x="5100" y="552"/>
                    <a:pt x="4197" y="0"/>
                    <a:pt x="3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2"/>
            <p:cNvSpPr/>
            <p:nvPr/>
          </p:nvSpPr>
          <p:spPr>
            <a:xfrm>
              <a:off x="2532150" y="3339825"/>
              <a:ext cx="221250" cy="225125"/>
            </a:xfrm>
            <a:custGeom>
              <a:avLst/>
              <a:gdLst/>
              <a:ahLst/>
              <a:cxnLst/>
              <a:rect l="l" t="t" r="r" b="b"/>
              <a:pathLst>
                <a:path w="8850" h="9005" extrusionOk="0">
                  <a:moveTo>
                    <a:pt x="4832" y="1"/>
                  </a:moveTo>
                  <a:cubicBezTo>
                    <a:pt x="3906" y="1"/>
                    <a:pt x="2946" y="324"/>
                    <a:pt x="2161" y="952"/>
                  </a:cubicBezTo>
                  <a:cubicBezTo>
                    <a:pt x="0" y="2704"/>
                    <a:pt x="23" y="4888"/>
                    <a:pt x="979" y="7253"/>
                  </a:cubicBezTo>
                  <a:cubicBezTo>
                    <a:pt x="1449" y="8423"/>
                    <a:pt x="2772" y="9004"/>
                    <a:pt x="4032" y="9004"/>
                  </a:cubicBezTo>
                  <a:cubicBezTo>
                    <a:pt x="4660" y="9004"/>
                    <a:pt x="5272" y="8860"/>
                    <a:pt x="5755" y="8573"/>
                  </a:cubicBezTo>
                  <a:cubicBezTo>
                    <a:pt x="8053" y="7208"/>
                    <a:pt x="8849" y="5161"/>
                    <a:pt x="8189" y="2590"/>
                  </a:cubicBezTo>
                  <a:cubicBezTo>
                    <a:pt x="7727" y="837"/>
                    <a:pt x="6321" y="1"/>
                    <a:pt x="48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2"/>
            <p:cNvSpPr/>
            <p:nvPr/>
          </p:nvSpPr>
          <p:spPr>
            <a:xfrm>
              <a:off x="1958625" y="3174175"/>
              <a:ext cx="242000" cy="191000"/>
            </a:xfrm>
            <a:custGeom>
              <a:avLst/>
              <a:gdLst/>
              <a:ahLst/>
              <a:cxnLst/>
              <a:rect l="l" t="t" r="r" b="b"/>
              <a:pathLst>
                <a:path w="9680" h="7640" extrusionOk="0">
                  <a:moveTo>
                    <a:pt x="4775" y="1"/>
                  </a:moveTo>
                  <a:cubicBezTo>
                    <a:pt x="4719" y="1"/>
                    <a:pt x="4663" y="1"/>
                    <a:pt x="4607" y="3"/>
                  </a:cubicBezTo>
                  <a:cubicBezTo>
                    <a:pt x="4588" y="3"/>
                    <a:pt x="4569" y="3"/>
                    <a:pt x="4550" y="3"/>
                  </a:cubicBezTo>
                  <a:cubicBezTo>
                    <a:pt x="1226" y="3"/>
                    <a:pt x="0" y="3975"/>
                    <a:pt x="1991" y="6282"/>
                  </a:cubicBezTo>
                  <a:cubicBezTo>
                    <a:pt x="2754" y="7148"/>
                    <a:pt x="3834" y="7640"/>
                    <a:pt x="4978" y="7640"/>
                  </a:cubicBezTo>
                  <a:cubicBezTo>
                    <a:pt x="5096" y="7640"/>
                    <a:pt x="5215" y="7634"/>
                    <a:pt x="5335" y="7624"/>
                  </a:cubicBezTo>
                  <a:cubicBezTo>
                    <a:pt x="7678" y="7419"/>
                    <a:pt x="9680" y="5440"/>
                    <a:pt x="8974" y="2915"/>
                  </a:cubicBezTo>
                  <a:cubicBezTo>
                    <a:pt x="8838" y="2369"/>
                    <a:pt x="8565" y="1846"/>
                    <a:pt x="8178" y="1414"/>
                  </a:cubicBezTo>
                  <a:cubicBezTo>
                    <a:pt x="7285" y="498"/>
                    <a:pt x="6057" y="1"/>
                    <a:pt x="4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2"/>
            <p:cNvSpPr/>
            <p:nvPr/>
          </p:nvSpPr>
          <p:spPr>
            <a:xfrm>
              <a:off x="2539550" y="2853075"/>
              <a:ext cx="256500" cy="211525"/>
            </a:xfrm>
            <a:custGeom>
              <a:avLst/>
              <a:gdLst/>
              <a:ahLst/>
              <a:cxnLst/>
              <a:rect l="l" t="t" r="r" b="b"/>
              <a:pathLst>
                <a:path w="10260" h="8461" extrusionOk="0">
                  <a:moveTo>
                    <a:pt x="4757" y="0"/>
                  </a:moveTo>
                  <a:cubicBezTo>
                    <a:pt x="4293" y="0"/>
                    <a:pt x="3827" y="51"/>
                    <a:pt x="3367" y="154"/>
                  </a:cubicBezTo>
                  <a:cubicBezTo>
                    <a:pt x="1069" y="609"/>
                    <a:pt x="0" y="3498"/>
                    <a:pt x="1137" y="5432"/>
                  </a:cubicBezTo>
                  <a:cubicBezTo>
                    <a:pt x="2002" y="6933"/>
                    <a:pt x="3207" y="7661"/>
                    <a:pt x="4800" y="8275"/>
                  </a:cubicBezTo>
                  <a:cubicBezTo>
                    <a:pt x="5137" y="8403"/>
                    <a:pt x="5486" y="8461"/>
                    <a:pt x="5835" y="8461"/>
                  </a:cubicBezTo>
                  <a:cubicBezTo>
                    <a:pt x="7420" y="8461"/>
                    <a:pt x="9014" y="7262"/>
                    <a:pt x="9554" y="5864"/>
                  </a:cubicBezTo>
                  <a:cubicBezTo>
                    <a:pt x="10259" y="4044"/>
                    <a:pt x="9668" y="1769"/>
                    <a:pt x="7848" y="814"/>
                  </a:cubicBezTo>
                  <a:cubicBezTo>
                    <a:pt x="6895" y="274"/>
                    <a:pt x="5831" y="0"/>
                    <a:pt x="4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2"/>
            <p:cNvSpPr/>
            <p:nvPr/>
          </p:nvSpPr>
          <p:spPr>
            <a:xfrm>
              <a:off x="3151475" y="2647950"/>
              <a:ext cx="320175" cy="314225"/>
            </a:xfrm>
            <a:custGeom>
              <a:avLst/>
              <a:gdLst/>
              <a:ahLst/>
              <a:cxnLst/>
              <a:rect l="l" t="t" r="r" b="b"/>
              <a:pathLst>
                <a:path w="12807" h="12569" extrusionOk="0">
                  <a:moveTo>
                    <a:pt x="6778" y="1"/>
                  </a:moveTo>
                  <a:cubicBezTo>
                    <a:pt x="5404" y="1"/>
                    <a:pt x="4128" y="608"/>
                    <a:pt x="3412" y="1808"/>
                  </a:cubicBezTo>
                  <a:cubicBezTo>
                    <a:pt x="1683" y="2923"/>
                    <a:pt x="227" y="4788"/>
                    <a:pt x="136" y="6812"/>
                  </a:cubicBezTo>
                  <a:cubicBezTo>
                    <a:pt x="1" y="10193"/>
                    <a:pt x="3214" y="12568"/>
                    <a:pt x="6370" y="12568"/>
                  </a:cubicBezTo>
                  <a:cubicBezTo>
                    <a:pt x="6400" y="12568"/>
                    <a:pt x="6430" y="12568"/>
                    <a:pt x="6460" y="12568"/>
                  </a:cubicBezTo>
                  <a:cubicBezTo>
                    <a:pt x="9758" y="12545"/>
                    <a:pt x="12602" y="9861"/>
                    <a:pt x="12715" y="6539"/>
                  </a:cubicBezTo>
                  <a:cubicBezTo>
                    <a:pt x="12806" y="3560"/>
                    <a:pt x="10531" y="489"/>
                    <a:pt x="7506" y="56"/>
                  </a:cubicBezTo>
                  <a:cubicBezTo>
                    <a:pt x="7262" y="19"/>
                    <a:pt x="7019" y="1"/>
                    <a:pt x="6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2"/>
            <p:cNvSpPr/>
            <p:nvPr/>
          </p:nvSpPr>
          <p:spPr>
            <a:xfrm>
              <a:off x="3489825" y="1861150"/>
              <a:ext cx="179150" cy="139350"/>
            </a:xfrm>
            <a:custGeom>
              <a:avLst/>
              <a:gdLst/>
              <a:ahLst/>
              <a:cxnLst/>
              <a:rect l="l" t="t" r="r" b="b"/>
              <a:pathLst>
                <a:path w="7166" h="5574" extrusionOk="0">
                  <a:moveTo>
                    <a:pt x="3594" y="0"/>
                  </a:moveTo>
                  <a:cubicBezTo>
                    <a:pt x="0" y="0"/>
                    <a:pt x="0" y="5574"/>
                    <a:pt x="3594" y="5574"/>
                  </a:cubicBezTo>
                  <a:cubicBezTo>
                    <a:pt x="7166" y="5574"/>
                    <a:pt x="7166" y="0"/>
                    <a:pt x="3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2"/>
            <p:cNvSpPr/>
            <p:nvPr/>
          </p:nvSpPr>
          <p:spPr>
            <a:xfrm>
              <a:off x="3652450" y="2995700"/>
              <a:ext cx="192300" cy="155750"/>
            </a:xfrm>
            <a:custGeom>
              <a:avLst/>
              <a:gdLst/>
              <a:ahLst/>
              <a:cxnLst/>
              <a:rect l="l" t="t" r="r" b="b"/>
              <a:pathLst>
                <a:path w="7692" h="6230" extrusionOk="0">
                  <a:moveTo>
                    <a:pt x="3570" y="0"/>
                  </a:moveTo>
                  <a:cubicBezTo>
                    <a:pt x="3443" y="0"/>
                    <a:pt x="3314" y="8"/>
                    <a:pt x="3186" y="22"/>
                  </a:cubicBezTo>
                  <a:cubicBezTo>
                    <a:pt x="1616" y="113"/>
                    <a:pt x="1" y="1660"/>
                    <a:pt x="615" y="3366"/>
                  </a:cubicBezTo>
                  <a:cubicBezTo>
                    <a:pt x="1161" y="4890"/>
                    <a:pt x="1889" y="5687"/>
                    <a:pt x="3504" y="6119"/>
                  </a:cubicBezTo>
                  <a:cubicBezTo>
                    <a:pt x="3793" y="6194"/>
                    <a:pt x="4067" y="6229"/>
                    <a:pt x="4325" y="6229"/>
                  </a:cubicBezTo>
                  <a:cubicBezTo>
                    <a:pt x="6704" y="6229"/>
                    <a:pt x="7691" y="3230"/>
                    <a:pt x="6234" y="1342"/>
                  </a:cubicBezTo>
                  <a:cubicBezTo>
                    <a:pt x="5605" y="490"/>
                    <a:pt x="4616" y="0"/>
                    <a:pt x="3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2"/>
            <p:cNvSpPr/>
            <p:nvPr/>
          </p:nvSpPr>
          <p:spPr>
            <a:xfrm>
              <a:off x="2518350" y="3867100"/>
              <a:ext cx="206050" cy="166900"/>
            </a:xfrm>
            <a:custGeom>
              <a:avLst/>
              <a:gdLst/>
              <a:ahLst/>
              <a:cxnLst/>
              <a:rect l="l" t="t" r="r" b="b"/>
              <a:pathLst>
                <a:path w="8242" h="6676" extrusionOk="0">
                  <a:moveTo>
                    <a:pt x="4399" y="1"/>
                  </a:moveTo>
                  <a:cubicBezTo>
                    <a:pt x="3869" y="1"/>
                    <a:pt x="3336" y="133"/>
                    <a:pt x="2850" y="425"/>
                  </a:cubicBezTo>
                  <a:lnTo>
                    <a:pt x="2395" y="721"/>
                  </a:lnTo>
                  <a:cubicBezTo>
                    <a:pt x="0" y="2171"/>
                    <a:pt x="576" y="6675"/>
                    <a:pt x="3630" y="6675"/>
                  </a:cubicBezTo>
                  <a:cubicBezTo>
                    <a:pt x="3738" y="6675"/>
                    <a:pt x="3850" y="6670"/>
                    <a:pt x="3964" y="6658"/>
                  </a:cubicBezTo>
                  <a:lnTo>
                    <a:pt x="4488" y="6590"/>
                  </a:lnTo>
                  <a:cubicBezTo>
                    <a:pt x="6558" y="6362"/>
                    <a:pt x="8241" y="4656"/>
                    <a:pt x="7672" y="2450"/>
                  </a:cubicBezTo>
                  <a:cubicBezTo>
                    <a:pt x="7289" y="999"/>
                    <a:pt x="585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2"/>
            <p:cNvSpPr/>
            <p:nvPr/>
          </p:nvSpPr>
          <p:spPr>
            <a:xfrm>
              <a:off x="2267150" y="3707100"/>
              <a:ext cx="242850" cy="211025"/>
            </a:xfrm>
            <a:custGeom>
              <a:avLst/>
              <a:gdLst/>
              <a:ahLst/>
              <a:cxnLst/>
              <a:rect l="l" t="t" r="r" b="b"/>
              <a:pathLst>
                <a:path w="9714" h="8441" extrusionOk="0">
                  <a:moveTo>
                    <a:pt x="4845" y="1"/>
                  </a:moveTo>
                  <a:cubicBezTo>
                    <a:pt x="2320" y="1"/>
                    <a:pt x="0" y="2639"/>
                    <a:pt x="842" y="5210"/>
                  </a:cubicBezTo>
                  <a:lnTo>
                    <a:pt x="955" y="5506"/>
                  </a:lnTo>
                  <a:cubicBezTo>
                    <a:pt x="1524" y="7462"/>
                    <a:pt x="3190" y="8440"/>
                    <a:pt x="4857" y="8440"/>
                  </a:cubicBezTo>
                  <a:cubicBezTo>
                    <a:pt x="6523" y="8440"/>
                    <a:pt x="8189" y="7462"/>
                    <a:pt x="8758" y="5506"/>
                  </a:cubicBezTo>
                  <a:lnTo>
                    <a:pt x="8872" y="5210"/>
                  </a:lnTo>
                  <a:cubicBezTo>
                    <a:pt x="9713" y="2639"/>
                    <a:pt x="7393" y="1"/>
                    <a:pt x="4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2"/>
            <p:cNvSpPr/>
            <p:nvPr/>
          </p:nvSpPr>
          <p:spPr>
            <a:xfrm>
              <a:off x="3253800" y="3352875"/>
              <a:ext cx="176325" cy="238050"/>
            </a:xfrm>
            <a:custGeom>
              <a:avLst/>
              <a:gdLst/>
              <a:ahLst/>
              <a:cxnLst/>
              <a:rect l="l" t="t" r="r" b="b"/>
              <a:pathLst>
                <a:path w="7053" h="9522" extrusionOk="0">
                  <a:moveTo>
                    <a:pt x="3063" y="0"/>
                  </a:moveTo>
                  <a:cubicBezTo>
                    <a:pt x="1572" y="0"/>
                    <a:pt x="60" y="958"/>
                    <a:pt x="274" y="2682"/>
                  </a:cubicBezTo>
                  <a:cubicBezTo>
                    <a:pt x="410" y="3592"/>
                    <a:pt x="1" y="4275"/>
                    <a:pt x="1" y="5185"/>
                  </a:cubicBezTo>
                  <a:cubicBezTo>
                    <a:pt x="1" y="6185"/>
                    <a:pt x="410" y="7141"/>
                    <a:pt x="888" y="7982"/>
                  </a:cubicBezTo>
                  <a:cubicBezTo>
                    <a:pt x="1480" y="9012"/>
                    <a:pt x="2587" y="9521"/>
                    <a:pt x="3683" y="9521"/>
                  </a:cubicBezTo>
                  <a:cubicBezTo>
                    <a:pt x="5032" y="9521"/>
                    <a:pt x="6362" y="8750"/>
                    <a:pt x="6689" y="7232"/>
                  </a:cubicBezTo>
                  <a:cubicBezTo>
                    <a:pt x="7053" y="5457"/>
                    <a:pt x="6757" y="4229"/>
                    <a:pt x="5938" y="2887"/>
                  </a:cubicBezTo>
                  <a:cubicBezTo>
                    <a:pt x="5824" y="2591"/>
                    <a:pt x="5756" y="2296"/>
                    <a:pt x="5711" y="1977"/>
                  </a:cubicBezTo>
                  <a:cubicBezTo>
                    <a:pt x="5456" y="625"/>
                    <a:pt x="4267" y="0"/>
                    <a:pt x="3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2"/>
            <p:cNvSpPr/>
            <p:nvPr/>
          </p:nvSpPr>
          <p:spPr>
            <a:xfrm>
              <a:off x="3582775" y="2711750"/>
              <a:ext cx="129700" cy="113975"/>
            </a:xfrm>
            <a:custGeom>
              <a:avLst/>
              <a:gdLst/>
              <a:ahLst/>
              <a:cxnLst/>
              <a:rect l="l" t="t" r="r" b="b"/>
              <a:pathLst>
                <a:path w="5188" h="4559" extrusionOk="0">
                  <a:moveTo>
                    <a:pt x="2595" y="1"/>
                  </a:moveTo>
                  <a:cubicBezTo>
                    <a:pt x="1679" y="1"/>
                    <a:pt x="763" y="518"/>
                    <a:pt x="513" y="1553"/>
                  </a:cubicBezTo>
                  <a:lnTo>
                    <a:pt x="422" y="1872"/>
                  </a:lnTo>
                  <a:cubicBezTo>
                    <a:pt x="1" y="3660"/>
                    <a:pt x="1308" y="4559"/>
                    <a:pt x="2606" y="4559"/>
                  </a:cubicBezTo>
                  <a:cubicBezTo>
                    <a:pt x="3901" y="4559"/>
                    <a:pt x="5187" y="3666"/>
                    <a:pt x="4744" y="1872"/>
                  </a:cubicBezTo>
                  <a:lnTo>
                    <a:pt x="4676" y="1553"/>
                  </a:lnTo>
                  <a:cubicBezTo>
                    <a:pt x="4426" y="518"/>
                    <a:pt x="3510" y="1"/>
                    <a:pt x="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2"/>
            <p:cNvSpPr/>
            <p:nvPr/>
          </p:nvSpPr>
          <p:spPr>
            <a:xfrm>
              <a:off x="3683175" y="3719650"/>
              <a:ext cx="191950" cy="166825"/>
            </a:xfrm>
            <a:custGeom>
              <a:avLst/>
              <a:gdLst/>
              <a:ahLst/>
              <a:cxnLst/>
              <a:rect l="l" t="t" r="r" b="b"/>
              <a:pathLst>
                <a:path w="7678" h="6673" extrusionOk="0">
                  <a:moveTo>
                    <a:pt x="4056" y="1"/>
                  </a:moveTo>
                  <a:cubicBezTo>
                    <a:pt x="3160" y="1"/>
                    <a:pt x="2263" y="307"/>
                    <a:pt x="1638" y="932"/>
                  </a:cubicBezTo>
                  <a:cubicBezTo>
                    <a:pt x="0" y="2592"/>
                    <a:pt x="569" y="6164"/>
                    <a:pt x="3162" y="6551"/>
                  </a:cubicBezTo>
                  <a:lnTo>
                    <a:pt x="3572" y="6619"/>
                  </a:lnTo>
                  <a:cubicBezTo>
                    <a:pt x="3799" y="6655"/>
                    <a:pt x="4021" y="6673"/>
                    <a:pt x="4235" y="6673"/>
                  </a:cubicBezTo>
                  <a:cubicBezTo>
                    <a:pt x="6291" y="6673"/>
                    <a:pt x="7677" y="5049"/>
                    <a:pt x="7348" y="2865"/>
                  </a:cubicBezTo>
                  <a:cubicBezTo>
                    <a:pt x="7325" y="2729"/>
                    <a:pt x="7302" y="2592"/>
                    <a:pt x="7280" y="2456"/>
                  </a:cubicBezTo>
                  <a:cubicBezTo>
                    <a:pt x="7024" y="839"/>
                    <a:pt x="5540" y="1"/>
                    <a:pt x="4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2"/>
            <p:cNvSpPr/>
            <p:nvPr/>
          </p:nvSpPr>
          <p:spPr>
            <a:xfrm>
              <a:off x="3697825" y="4246275"/>
              <a:ext cx="218100" cy="175300"/>
            </a:xfrm>
            <a:custGeom>
              <a:avLst/>
              <a:gdLst/>
              <a:ahLst/>
              <a:cxnLst/>
              <a:rect l="l" t="t" r="r" b="b"/>
              <a:pathLst>
                <a:path w="8724" h="7012" extrusionOk="0">
                  <a:moveTo>
                    <a:pt x="5929" y="1"/>
                  </a:moveTo>
                  <a:cubicBezTo>
                    <a:pt x="5713" y="1"/>
                    <a:pt x="5489" y="36"/>
                    <a:pt x="5260" y="112"/>
                  </a:cubicBezTo>
                  <a:cubicBezTo>
                    <a:pt x="3918" y="567"/>
                    <a:pt x="2826" y="1022"/>
                    <a:pt x="1803" y="2068"/>
                  </a:cubicBezTo>
                  <a:cubicBezTo>
                    <a:pt x="1" y="3889"/>
                    <a:pt x="1638" y="7012"/>
                    <a:pt x="3812" y="7012"/>
                  </a:cubicBezTo>
                  <a:cubicBezTo>
                    <a:pt x="4272" y="7012"/>
                    <a:pt x="4757" y="6872"/>
                    <a:pt x="5238" y="6550"/>
                  </a:cubicBezTo>
                  <a:cubicBezTo>
                    <a:pt x="6352" y="5799"/>
                    <a:pt x="7285" y="4753"/>
                    <a:pt x="7899" y="3524"/>
                  </a:cubicBezTo>
                  <a:cubicBezTo>
                    <a:pt x="8724" y="2056"/>
                    <a:pt x="7574" y="1"/>
                    <a:pt x="5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2"/>
            <p:cNvSpPr/>
            <p:nvPr/>
          </p:nvSpPr>
          <p:spPr>
            <a:xfrm>
              <a:off x="2856525" y="4282625"/>
              <a:ext cx="175475" cy="138900"/>
            </a:xfrm>
            <a:custGeom>
              <a:avLst/>
              <a:gdLst/>
              <a:ahLst/>
              <a:cxnLst/>
              <a:rect l="l" t="t" r="r" b="b"/>
              <a:pathLst>
                <a:path w="7019" h="5556" extrusionOk="0">
                  <a:moveTo>
                    <a:pt x="3735" y="1"/>
                  </a:moveTo>
                  <a:cubicBezTo>
                    <a:pt x="3211" y="1"/>
                    <a:pt x="2661" y="190"/>
                    <a:pt x="2152" y="637"/>
                  </a:cubicBezTo>
                  <a:cubicBezTo>
                    <a:pt x="1447" y="1274"/>
                    <a:pt x="1197" y="1888"/>
                    <a:pt x="765" y="2684"/>
                  </a:cubicBezTo>
                  <a:cubicBezTo>
                    <a:pt x="1" y="4082"/>
                    <a:pt x="1129" y="5556"/>
                    <a:pt x="2475" y="5556"/>
                  </a:cubicBezTo>
                  <a:cubicBezTo>
                    <a:pt x="2773" y="5556"/>
                    <a:pt x="3080" y="5484"/>
                    <a:pt x="3381" y="5323"/>
                  </a:cubicBezTo>
                  <a:cubicBezTo>
                    <a:pt x="4200" y="4891"/>
                    <a:pt x="4814" y="4641"/>
                    <a:pt x="5451" y="3936"/>
                  </a:cubicBezTo>
                  <a:cubicBezTo>
                    <a:pt x="7018" y="2227"/>
                    <a:pt x="5531" y="1"/>
                    <a:pt x="3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2"/>
            <p:cNvSpPr/>
            <p:nvPr/>
          </p:nvSpPr>
          <p:spPr>
            <a:xfrm>
              <a:off x="3037700" y="3743500"/>
              <a:ext cx="209300" cy="162100"/>
            </a:xfrm>
            <a:custGeom>
              <a:avLst/>
              <a:gdLst/>
              <a:ahLst/>
              <a:cxnLst/>
              <a:rect l="l" t="t" r="r" b="b"/>
              <a:pathLst>
                <a:path w="8372" h="6484" extrusionOk="0">
                  <a:moveTo>
                    <a:pt x="4186" y="1"/>
                  </a:moveTo>
                  <a:cubicBezTo>
                    <a:pt x="1" y="1"/>
                    <a:pt x="1" y="6484"/>
                    <a:pt x="4186" y="6484"/>
                  </a:cubicBezTo>
                  <a:cubicBezTo>
                    <a:pt x="8372" y="6484"/>
                    <a:pt x="8372" y="1"/>
                    <a:pt x="4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2"/>
            <p:cNvSpPr/>
            <p:nvPr/>
          </p:nvSpPr>
          <p:spPr>
            <a:xfrm>
              <a:off x="3500625" y="4075050"/>
              <a:ext cx="174600" cy="134800"/>
            </a:xfrm>
            <a:custGeom>
              <a:avLst/>
              <a:gdLst/>
              <a:ahLst/>
              <a:cxnLst/>
              <a:rect l="l" t="t" r="r" b="b"/>
              <a:pathLst>
                <a:path w="6984" h="5392" extrusionOk="0">
                  <a:moveTo>
                    <a:pt x="3503" y="0"/>
                  </a:moveTo>
                  <a:cubicBezTo>
                    <a:pt x="0" y="0"/>
                    <a:pt x="0" y="5392"/>
                    <a:pt x="3503" y="5392"/>
                  </a:cubicBezTo>
                  <a:cubicBezTo>
                    <a:pt x="6984" y="5392"/>
                    <a:pt x="6984" y="0"/>
                    <a:pt x="3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2"/>
            <p:cNvSpPr/>
            <p:nvPr/>
          </p:nvSpPr>
          <p:spPr>
            <a:xfrm>
              <a:off x="2911450" y="3001375"/>
              <a:ext cx="178600" cy="138775"/>
            </a:xfrm>
            <a:custGeom>
              <a:avLst/>
              <a:gdLst/>
              <a:ahLst/>
              <a:cxnLst/>
              <a:rect l="l" t="t" r="r" b="b"/>
              <a:pathLst>
                <a:path w="7144" h="5551" extrusionOk="0">
                  <a:moveTo>
                    <a:pt x="3572" y="0"/>
                  </a:moveTo>
                  <a:cubicBezTo>
                    <a:pt x="1" y="0"/>
                    <a:pt x="1" y="5551"/>
                    <a:pt x="3572" y="5551"/>
                  </a:cubicBezTo>
                  <a:cubicBezTo>
                    <a:pt x="7144" y="5551"/>
                    <a:pt x="7144" y="0"/>
                    <a:pt x="3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2"/>
            <p:cNvSpPr/>
            <p:nvPr/>
          </p:nvSpPr>
          <p:spPr>
            <a:xfrm>
              <a:off x="3544425" y="3350275"/>
              <a:ext cx="166075" cy="121125"/>
            </a:xfrm>
            <a:custGeom>
              <a:avLst/>
              <a:gdLst/>
              <a:ahLst/>
              <a:cxnLst/>
              <a:rect l="l" t="t" r="r" b="b"/>
              <a:pathLst>
                <a:path w="6643" h="4845" extrusionOk="0">
                  <a:moveTo>
                    <a:pt x="3126" y="0"/>
                  </a:moveTo>
                  <a:cubicBezTo>
                    <a:pt x="17" y="0"/>
                    <a:pt x="0" y="4845"/>
                    <a:pt x="3123" y="4845"/>
                  </a:cubicBezTo>
                  <a:cubicBezTo>
                    <a:pt x="3314" y="4845"/>
                    <a:pt x="3516" y="4826"/>
                    <a:pt x="3731" y="4788"/>
                  </a:cubicBezTo>
                  <a:lnTo>
                    <a:pt x="4367" y="4674"/>
                  </a:lnTo>
                  <a:cubicBezTo>
                    <a:pt x="6642" y="4265"/>
                    <a:pt x="6642" y="580"/>
                    <a:pt x="4367" y="170"/>
                  </a:cubicBezTo>
                  <a:lnTo>
                    <a:pt x="3731" y="57"/>
                  </a:lnTo>
                  <a:cubicBezTo>
                    <a:pt x="3517" y="18"/>
                    <a:pt x="3316" y="0"/>
                    <a:pt x="3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2"/>
            <p:cNvSpPr/>
            <p:nvPr/>
          </p:nvSpPr>
          <p:spPr>
            <a:xfrm>
              <a:off x="4353075" y="3522925"/>
              <a:ext cx="187700" cy="347900"/>
            </a:xfrm>
            <a:custGeom>
              <a:avLst/>
              <a:gdLst/>
              <a:ahLst/>
              <a:cxnLst/>
              <a:rect l="l" t="t" r="r" b="b"/>
              <a:pathLst>
                <a:path w="7508" h="13916" extrusionOk="0">
                  <a:moveTo>
                    <a:pt x="4508" y="0"/>
                  </a:moveTo>
                  <a:cubicBezTo>
                    <a:pt x="3298" y="0"/>
                    <a:pt x="2002" y="742"/>
                    <a:pt x="1570" y="1977"/>
                  </a:cubicBezTo>
                  <a:cubicBezTo>
                    <a:pt x="501" y="5139"/>
                    <a:pt x="1" y="8937"/>
                    <a:pt x="1206" y="12145"/>
                  </a:cubicBezTo>
                  <a:cubicBezTo>
                    <a:pt x="1614" y="13235"/>
                    <a:pt x="2657" y="13915"/>
                    <a:pt x="3686" y="13915"/>
                  </a:cubicBezTo>
                  <a:cubicBezTo>
                    <a:pt x="4439" y="13915"/>
                    <a:pt x="5184" y="13550"/>
                    <a:pt x="5665" y="12713"/>
                  </a:cubicBezTo>
                  <a:cubicBezTo>
                    <a:pt x="7485" y="9483"/>
                    <a:pt x="7508" y="5548"/>
                    <a:pt x="6871" y="1977"/>
                  </a:cubicBezTo>
                  <a:cubicBezTo>
                    <a:pt x="6612" y="599"/>
                    <a:pt x="5595" y="0"/>
                    <a:pt x="4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2"/>
            <p:cNvSpPr/>
            <p:nvPr/>
          </p:nvSpPr>
          <p:spPr>
            <a:xfrm>
              <a:off x="3884475" y="3526250"/>
              <a:ext cx="200775" cy="135950"/>
            </a:xfrm>
            <a:custGeom>
              <a:avLst/>
              <a:gdLst/>
              <a:ahLst/>
              <a:cxnLst/>
              <a:rect l="l" t="t" r="r" b="b"/>
              <a:pathLst>
                <a:path w="8031" h="5438" extrusionOk="0">
                  <a:moveTo>
                    <a:pt x="3385" y="1"/>
                  </a:moveTo>
                  <a:cubicBezTo>
                    <a:pt x="3083" y="1"/>
                    <a:pt x="2780" y="31"/>
                    <a:pt x="2480" y="92"/>
                  </a:cubicBezTo>
                  <a:cubicBezTo>
                    <a:pt x="1" y="479"/>
                    <a:pt x="319" y="3572"/>
                    <a:pt x="1866" y="4733"/>
                  </a:cubicBezTo>
                  <a:cubicBezTo>
                    <a:pt x="2640" y="5324"/>
                    <a:pt x="3527" y="5438"/>
                    <a:pt x="4482" y="5438"/>
                  </a:cubicBezTo>
                  <a:cubicBezTo>
                    <a:pt x="6984" y="5438"/>
                    <a:pt x="8031" y="1866"/>
                    <a:pt x="5733" y="638"/>
                  </a:cubicBezTo>
                  <a:cubicBezTo>
                    <a:pt x="5018" y="222"/>
                    <a:pt x="4206" y="1"/>
                    <a:pt x="3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2"/>
            <p:cNvSpPr/>
            <p:nvPr/>
          </p:nvSpPr>
          <p:spPr>
            <a:xfrm>
              <a:off x="4163150" y="4152950"/>
              <a:ext cx="244225" cy="149975"/>
            </a:xfrm>
            <a:custGeom>
              <a:avLst/>
              <a:gdLst/>
              <a:ahLst/>
              <a:cxnLst/>
              <a:rect l="l" t="t" r="r" b="b"/>
              <a:pathLst>
                <a:path w="9769" h="5999" extrusionOk="0">
                  <a:moveTo>
                    <a:pt x="3737" y="0"/>
                  </a:moveTo>
                  <a:cubicBezTo>
                    <a:pt x="3354" y="0"/>
                    <a:pt x="2960" y="54"/>
                    <a:pt x="2548" y="183"/>
                  </a:cubicBezTo>
                  <a:cubicBezTo>
                    <a:pt x="728" y="751"/>
                    <a:pt x="0" y="3026"/>
                    <a:pt x="1388" y="4459"/>
                  </a:cubicBezTo>
                  <a:cubicBezTo>
                    <a:pt x="2502" y="5597"/>
                    <a:pt x="3731" y="5733"/>
                    <a:pt x="5232" y="5961"/>
                  </a:cubicBezTo>
                  <a:cubicBezTo>
                    <a:pt x="5409" y="5986"/>
                    <a:pt x="5580" y="5999"/>
                    <a:pt x="5746" y="5999"/>
                  </a:cubicBezTo>
                  <a:cubicBezTo>
                    <a:pt x="8786" y="5999"/>
                    <a:pt x="9769" y="1828"/>
                    <a:pt x="6597" y="706"/>
                  </a:cubicBezTo>
                  <a:cubicBezTo>
                    <a:pt x="5618" y="347"/>
                    <a:pt x="4710" y="0"/>
                    <a:pt x="3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2"/>
            <p:cNvSpPr/>
            <p:nvPr/>
          </p:nvSpPr>
          <p:spPr>
            <a:xfrm>
              <a:off x="4896125" y="3932625"/>
              <a:ext cx="246525" cy="186950"/>
            </a:xfrm>
            <a:custGeom>
              <a:avLst/>
              <a:gdLst/>
              <a:ahLst/>
              <a:cxnLst/>
              <a:rect l="l" t="t" r="r" b="b"/>
              <a:pathLst>
                <a:path w="9861" h="7478" extrusionOk="0">
                  <a:moveTo>
                    <a:pt x="6107" y="1"/>
                  </a:moveTo>
                  <a:cubicBezTo>
                    <a:pt x="6029" y="1"/>
                    <a:pt x="5951" y="4"/>
                    <a:pt x="5872" y="11"/>
                  </a:cubicBezTo>
                  <a:cubicBezTo>
                    <a:pt x="4689" y="79"/>
                    <a:pt x="3665" y="215"/>
                    <a:pt x="2778" y="1102"/>
                  </a:cubicBezTo>
                  <a:cubicBezTo>
                    <a:pt x="2164" y="1717"/>
                    <a:pt x="1936" y="2445"/>
                    <a:pt x="1595" y="3195"/>
                  </a:cubicBezTo>
                  <a:cubicBezTo>
                    <a:pt x="1" y="4790"/>
                    <a:pt x="1099" y="7477"/>
                    <a:pt x="3079" y="7477"/>
                  </a:cubicBezTo>
                  <a:cubicBezTo>
                    <a:pt x="3472" y="7477"/>
                    <a:pt x="3899" y="7371"/>
                    <a:pt x="4348" y="7131"/>
                  </a:cubicBezTo>
                  <a:lnTo>
                    <a:pt x="4348" y="7131"/>
                  </a:lnTo>
                  <a:cubicBezTo>
                    <a:pt x="4283" y="7171"/>
                    <a:pt x="4476" y="7185"/>
                    <a:pt x="4761" y="7185"/>
                  </a:cubicBezTo>
                  <a:cubicBezTo>
                    <a:pt x="5280" y="7185"/>
                    <a:pt x="6103" y="7137"/>
                    <a:pt x="6236" y="7108"/>
                  </a:cubicBezTo>
                  <a:cubicBezTo>
                    <a:pt x="7441" y="6789"/>
                    <a:pt x="8124" y="5948"/>
                    <a:pt x="8715" y="4924"/>
                  </a:cubicBezTo>
                  <a:cubicBezTo>
                    <a:pt x="9860" y="2964"/>
                    <a:pt x="8468" y="1"/>
                    <a:pt x="6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2"/>
            <p:cNvSpPr/>
            <p:nvPr/>
          </p:nvSpPr>
          <p:spPr>
            <a:xfrm>
              <a:off x="4843300" y="3335850"/>
              <a:ext cx="214425" cy="225575"/>
            </a:xfrm>
            <a:custGeom>
              <a:avLst/>
              <a:gdLst/>
              <a:ahLst/>
              <a:cxnLst/>
              <a:rect l="l" t="t" r="r" b="b"/>
              <a:pathLst>
                <a:path w="8577" h="9023" extrusionOk="0">
                  <a:moveTo>
                    <a:pt x="4479" y="0"/>
                  </a:moveTo>
                  <a:cubicBezTo>
                    <a:pt x="4181" y="0"/>
                    <a:pt x="3883" y="43"/>
                    <a:pt x="3594" y="133"/>
                  </a:cubicBezTo>
                  <a:lnTo>
                    <a:pt x="3253" y="247"/>
                  </a:lnTo>
                  <a:cubicBezTo>
                    <a:pt x="1911" y="656"/>
                    <a:pt x="614" y="1703"/>
                    <a:pt x="341" y="3159"/>
                  </a:cubicBezTo>
                  <a:cubicBezTo>
                    <a:pt x="0" y="4592"/>
                    <a:pt x="182" y="6116"/>
                    <a:pt x="819" y="7435"/>
                  </a:cubicBezTo>
                  <a:cubicBezTo>
                    <a:pt x="1339" y="8563"/>
                    <a:pt x="2439" y="9023"/>
                    <a:pt x="3559" y="9023"/>
                  </a:cubicBezTo>
                  <a:cubicBezTo>
                    <a:pt x="4155" y="9023"/>
                    <a:pt x="4756" y="8893"/>
                    <a:pt x="5278" y="8663"/>
                  </a:cubicBezTo>
                  <a:cubicBezTo>
                    <a:pt x="6438" y="8163"/>
                    <a:pt x="7211" y="7276"/>
                    <a:pt x="7871" y="6229"/>
                  </a:cubicBezTo>
                  <a:cubicBezTo>
                    <a:pt x="8576" y="4978"/>
                    <a:pt x="8576" y="3432"/>
                    <a:pt x="7871" y="2180"/>
                  </a:cubicBezTo>
                  <a:lnTo>
                    <a:pt x="7666" y="1862"/>
                  </a:lnTo>
                  <a:cubicBezTo>
                    <a:pt x="7039" y="774"/>
                    <a:pt x="5755" y="0"/>
                    <a:pt x="4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2"/>
            <p:cNvSpPr/>
            <p:nvPr/>
          </p:nvSpPr>
          <p:spPr>
            <a:xfrm>
              <a:off x="4666925" y="3855150"/>
              <a:ext cx="191050" cy="163825"/>
            </a:xfrm>
            <a:custGeom>
              <a:avLst/>
              <a:gdLst/>
              <a:ahLst/>
              <a:cxnLst/>
              <a:rect l="l" t="t" r="r" b="b"/>
              <a:pathLst>
                <a:path w="7642" h="6553" extrusionOk="0">
                  <a:moveTo>
                    <a:pt x="3839" y="1"/>
                  </a:moveTo>
                  <a:cubicBezTo>
                    <a:pt x="1082" y="1"/>
                    <a:pt x="0" y="3857"/>
                    <a:pt x="1801" y="5657"/>
                  </a:cubicBezTo>
                  <a:cubicBezTo>
                    <a:pt x="2414" y="6271"/>
                    <a:pt x="3255" y="6553"/>
                    <a:pt x="4101" y="6553"/>
                  </a:cubicBezTo>
                  <a:cubicBezTo>
                    <a:pt x="5861" y="6553"/>
                    <a:pt x="7642" y="5334"/>
                    <a:pt x="7442" y="3337"/>
                  </a:cubicBezTo>
                  <a:lnTo>
                    <a:pt x="7419" y="2996"/>
                  </a:lnTo>
                  <a:cubicBezTo>
                    <a:pt x="7237" y="1290"/>
                    <a:pt x="6191" y="243"/>
                    <a:pt x="4485" y="61"/>
                  </a:cubicBezTo>
                  <a:lnTo>
                    <a:pt x="4144" y="16"/>
                  </a:lnTo>
                  <a:cubicBezTo>
                    <a:pt x="4040" y="6"/>
                    <a:pt x="3938" y="1"/>
                    <a:pt x="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2"/>
            <p:cNvSpPr/>
            <p:nvPr/>
          </p:nvSpPr>
          <p:spPr>
            <a:xfrm>
              <a:off x="5385250" y="3407400"/>
              <a:ext cx="250825" cy="194525"/>
            </a:xfrm>
            <a:custGeom>
              <a:avLst/>
              <a:gdLst/>
              <a:ahLst/>
              <a:cxnLst/>
              <a:rect l="l" t="t" r="r" b="b"/>
              <a:pathLst>
                <a:path w="10033" h="7781" extrusionOk="0">
                  <a:moveTo>
                    <a:pt x="5005" y="1"/>
                  </a:moveTo>
                  <a:cubicBezTo>
                    <a:pt x="1" y="1"/>
                    <a:pt x="1" y="7780"/>
                    <a:pt x="5005" y="7780"/>
                  </a:cubicBezTo>
                  <a:cubicBezTo>
                    <a:pt x="10032" y="7780"/>
                    <a:pt x="10032" y="1"/>
                    <a:pt x="5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2"/>
            <p:cNvSpPr/>
            <p:nvPr/>
          </p:nvSpPr>
          <p:spPr>
            <a:xfrm>
              <a:off x="5173125" y="3149225"/>
              <a:ext cx="186550" cy="328425"/>
            </a:xfrm>
            <a:custGeom>
              <a:avLst/>
              <a:gdLst/>
              <a:ahLst/>
              <a:cxnLst/>
              <a:rect l="l" t="t" r="r" b="b"/>
              <a:pathLst>
                <a:path w="7462" h="13137" extrusionOk="0">
                  <a:moveTo>
                    <a:pt x="3292" y="0"/>
                  </a:moveTo>
                  <a:cubicBezTo>
                    <a:pt x="2290" y="0"/>
                    <a:pt x="1320" y="655"/>
                    <a:pt x="1343" y="1980"/>
                  </a:cubicBezTo>
                  <a:cubicBezTo>
                    <a:pt x="1388" y="3663"/>
                    <a:pt x="1388" y="4891"/>
                    <a:pt x="751" y="6438"/>
                  </a:cubicBezTo>
                  <a:cubicBezTo>
                    <a:pt x="1" y="8121"/>
                    <a:pt x="137" y="10078"/>
                    <a:pt x="1138" y="11624"/>
                  </a:cubicBezTo>
                  <a:cubicBezTo>
                    <a:pt x="1716" y="12591"/>
                    <a:pt x="2825" y="13136"/>
                    <a:pt x="3906" y="13136"/>
                  </a:cubicBezTo>
                  <a:cubicBezTo>
                    <a:pt x="4910" y="13136"/>
                    <a:pt x="5889" y="12665"/>
                    <a:pt x="6393" y="11624"/>
                  </a:cubicBezTo>
                  <a:cubicBezTo>
                    <a:pt x="7234" y="9918"/>
                    <a:pt x="7462" y="8190"/>
                    <a:pt x="6598" y="6438"/>
                  </a:cubicBezTo>
                  <a:cubicBezTo>
                    <a:pt x="6347" y="5892"/>
                    <a:pt x="5915" y="5414"/>
                    <a:pt x="5733" y="4846"/>
                  </a:cubicBezTo>
                  <a:cubicBezTo>
                    <a:pt x="5437" y="3959"/>
                    <a:pt x="5506" y="2889"/>
                    <a:pt x="5437" y="1980"/>
                  </a:cubicBezTo>
                  <a:cubicBezTo>
                    <a:pt x="5346" y="666"/>
                    <a:pt x="4302" y="0"/>
                    <a:pt x="3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2"/>
            <p:cNvSpPr/>
            <p:nvPr/>
          </p:nvSpPr>
          <p:spPr>
            <a:xfrm>
              <a:off x="5200825" y="3921075"/>
              <a:ext cx="353350" cy="199425"/>
            </a:xfrm>
            <a:custGeom>
              <a:avLst/>
              <a:gdLst/>
              <a:ahLst/>
              <a:cxnLst/>
              <a:rect l="l" t="t" r="r" b="b"/>
              <a:pathLst>
                <a:path w="14134" h="7977" extrusionOk="0">
                  <a:moveTo>
                    <a:pt x="7050" y="0"/>
                  </a:moveTo>
                  <a:cubicBezTo>
                    <a:pt x="6033" y="0"/>
                    <a:pt x="5004" y="189"/>
                    <a:pt x="3988" y="518"/>
                  </a:cubicBezTo>
                  <a:cubicBezTo>
                    <a:pt x="3880" y="506"/>
                    <a:pt x="3774" y="501"/>
                    <a:pt x="3670" y="501"/>
                  </a:cubicBezTo>
                  <a:cubicBezTo>
                    <a:pt x="953" y="501"/>
                    <a:pt x="0" y="4398"/>
                    <a:pt x="2805" y="5341"/>
                  </a:cubicBezTo>
                  <a:cubicBezTo>
                    <a:pt x="4303" y="6922"/>
                    <a:pt x="6348" y="7976"/>
                    <a:pt x="8523" y="7976"/>
                  </a:cubicBezTo>
                  <a:cubicBezTo>
                    <a:pt x="8694" y="7976"/>
                    <a:pt x="8866" y="7970"/>
                    <a:pt x="9038" y="7956"/>
                  </a:cubicBezTo>
                  <a:cubicBezTo>
                    <a:pt x="12632" y="7683"/>
                    <a:pt x="14134" y="3066"/>
                    <a:pt x="10858" y="1041"/>
                  </a:cubicBezTo>
                  <a:cubicBezTo>
                    <a:pt x="9643" y="312"/>
                    <a:pt x="8356" y="0"/>
                    <a:pt x="7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2"/>
            <p:cNvSpPr/>
            <p:nvPr/>
          </p:nvSpPr>
          <p:spPr>
            <a:xfrm>
              <a:off x="5754325" y="3980375"/>
              <a:ext cx="271875" cy="188325"/>
            </a:xfrm>
            <a:custGeom>
              <a:avLst/>
              <a:gdLst/>
              <a:ahLst/>
              <a:cxnLst/>
              <a:rect l="l" t="t" r="r" b="b"/>
              <a:pathLst>
                <a:path w="10875" h="7533" extrusionOk="0">
                  <a:moveTo>
                    <a:pt x="5448" y="1"/>
                  </a:moveTo>
                  <a:cubicBezTo>
                    <a:pt x="4353" y="1"/>
                    <a:pt x="3268" y="334"/>
                    <a:pt x="2457" y="1058"/>
                  </a:cubicBezTo>
                  <a:cubicBezTo>
                    <a:pt x="410" y="1649"/>
                    <a:pt x="1" y="4834"/>
                    <a:pt x="1980" y="5744"/>
                  </a:cubicBezTo>
                  <a:cubicBezTo>
                    <a:pt x="2860" y="6900"/>
                    <a:pt x="4341" y="7532"/>
                    <a:pt x="5800" y="7532"/>
                  </a:cubicBezTo>
                  <a:cubicBezTo>
                    <a:pt x="6264" y="7532"/>
                    <a:pt x="6727" y="7468"/>
                    <a:pt x="7166" y="7336"/>
                  </a:cubicBezTo>
                  <a:cubicBezTo>
                    <a:pt x="10146" y="6449"/>
                    <a:pt x="10874" y="2263"/>
                    <a:pt x="8031" y="648"/>
                  </a:cubicBezTo>
                  <a:cubicBezTo>
                    <a:pt x="7260" y="227"/>
                    <a:pt x="6350" y="1"/>
                    <a:pt x="5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2"/>
            <p:cNvSpPr/>
            <p:nvPr/>
          </p:nvSpPr>
          <p:spPr>
            <a:xfrm>
              <a:off x="5580875" y="4411875"/>
              <a:ext cx="216700" cy="236975"/>
            </a:xfrm>
            <a:custGeom>
              <a:avLst/>
              <a:gdLst/>
              <a:ahLst/>
              <a:cxnLst/>
              <a:rect l="l" t="t" r="r" b="b"/>
              <a:pathLst>
                <a:path w="8668" h="9479" extrusionOk="0">
                  <a:moveTo>
                    <a:pt x="4482" y="0"/>
                  </a:moveTo>
                  <a:cubicBezTo>
                    <a:pt x="2851" y="0"/>
                    <a:pt x="1240" y="1214"/>
                    <a:pt x="615" y="2837"/>
                  </a:cubicBezTo>
                  <a:cubicBezTo>
                    <a:pt x="1" y="4452"/>
                    <a:pt x="456" y="6022"/>
                    <a:pt x="1184" y="7501"/>
                  </a:cubicBezTo>
                  <a:cubicBezTo>
                    <a:pt x="1814" y="8762"/>
                    <a:pt x="3276" y="9478"/>
                    <a:pt x="4670" y="9478"/>
                  </a:cubicBezTo>
                  <a:cubicBezTo>
                    <a:pt x="4986" y="9478"/>
                    <a:pt x="5298" y="9442"/>
                    <a:pt x="5597" y="9366"/>
                  </a:cubicBezTo>
                  <a:cubicBezTo>
                    <a:pt x="7371" y="8888"/>
                    <a:pt x="8372" y="7319"/>
                    <a:pt x="8508" y="5567"/>
                  </a:cubicBezTo>
                  <a:cubicBezTo>
                    <a:pt x="8668" y="3816"/>
                    <a:pt x="8099" y="2428"/>
                    <a:pt x="6939" y="1131"/>
                  </a:cubicBezTo>
                  <a:cubicBezTo>
                    <a:pt x="6208" y="338"/>
                    <a:pt x="5342" y="0"/>
                    <a:pt x="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2"/>
            <p:cNvSpPr/>
            <p:nvPr/>
          </p:nvSpPr>
          <p:spPr>
            <a:xfrm>
              <a:off x="5731675" y="3595750"/>
              <a:ext cx="242750" cy="181425"/>
            </a:xfrm>
            <a:custGeom>
              <a:avLst/>
              <a:gdLst/>
              <a:ahLst/>
              <a:cxnLst/>
              <a:rect l="l" t="t" r="r" b="b"/>
              <a:pathLst>
                <a:path w="9710" h="7257" extrusionOk="0">
                  <a:moveTo>
                    <a:pt x="5615" y="0"/>
                  </a:moveTo>
                  <a:cubicBezTo>
                    <a:pt x="5329" y="0"/>
                    <a:pt x="5025" y="35"/>
                    <a:pt x="4706" y="110"/>
                  </a:cubicBezTo>
                  <a:cubicBezTo>
                    <a:pt x="3068" y="474"/>
                    <a:pt x="2249" y="1407"/>
                    <a:pt x="1293" y="2726"/>
                  </a:cubicBezTo>
                  <a:cubicBezTo>
                    <a:pt x="0" y="4532"/>
                    <a:pt x="1723" y="7256"/>
                    <a:pt x="3806" y="7256"/>
                  </a:cubicBezTo>
                  <a:cubicBezTo>
                    <a:pt x="3848" y="7256"/>
                    <a:pt x="3890" y="7255"/>
                    <a:pt x="3932" y="7253"/>
                  </a:cubicBezTo>
                  <a:cubicBezTo>
                    <a:pt x="5570" y="7184"/>
                    <a:pt x="6707" y="6889"/>
                    <a:pt x="7913" y="5729"/>
                  </a:cubicBezTo>
                  <a:lnTo>
                    <a:pt x="7845" y="5638"/>
                  </a:lnTo>
                  <a:cubicBezTo>
                    <a:pt x="9710" y="3669"/>
                    <a:pt x="8554" y="0"/>
                    <a:pt x="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2"/>
            <p:cNvSpPr/>
            <p:nvPr/>
          </p:nvSpPr>
          <p:spPr>
            <a:xfrm>
              <a:off x="5104900" y="3659900"/>
              <a:ext cx="147875" cy="114325"/>
            </a:xfrm>
            <a:custGeom>
              <a:avLst/>
              <a:gdLst/>
              <a:ahLst/>
              <a:cxnLst/>
              <a:rect l="l" t="t" r="r" b="b"/>
              <a:pathLst>
                <a:path w="5915" h="4573" extrusionOk="0">
                  <a:moveTo>
                    <a:pt x="2957" y="1"/>
                  </a:moveTo>
                  <a:cubicBezTo>
                    <a:pt x="0" y="1"/>
                    <a:pt x="0" y="4573"/>
                    <a:pt x="2957" y="4573"/>
                  </a:cubicBezTo>
                  <a:cubicBezTo>
                    <a:pt x="5892" y="4573"/>
                    <a:pt x="5914" y="1"/>
                    <a:pt x="2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2"/>
            <p:cNvSpPr/>
            <p:nvPr/>
          </p:nvSpPr>
          <p:spPr>
            <a:xfrm>
              <a:off x="5576900" y="3102725"/>
              <a:ext cx="223525" cy="187425"/>
            </a:xfrm>
            <a:custGeom>
              <a:avLst/>
              <a:gdLst/>
              <a:ahLst/>
              <a:cxnLst/>
              <a:rect l="l" t="t" r="r" b="b"/>
              <a:pathLst>
                <a:path w="8941" h="7497" extrusionOk="0">
                  <a:moveTo>
                    <a:pt x="5085" y="1"/>
                  </a:moveTo>
                  <a:cubicBezTo>
                    <a:pt x="4214" y="1"/>
                    <a:pt x="3344" y="325"/>
                    <a:pt x="2662" y="973"/>
                  </a:cubicBezTo>
                  <a:cubicBezTo>
                    <a:pt x="1092" y="2452"/>
                    <a:pt x="1" y="6342"/>
                    <a:pt x="2798" y="7252"/>
                  </a:cubicBezTo>
                  <a:cubicBezTo>
                    <a:pt x="3263" y="7417"/>
                    <a:pt x="3740" y="7496"/>
                    <a:pt x="4211" y="7496"/>
                  </a:cubicBezTo>
                  <a:cubicBezTo>
                    <a:pt x="5493" y="7496"/>
                    <a:pt x="6725" y="6906"/>
                    <a:pt x="7507" y="5841"/>
                  </a:cubicBezTo>
                  <a:cubicBezTo>
                    <a:pt x="8622" y="4363"/>
                    <a:pt x="8940" y="2406"/>
                    <a:pt x="7507" y="973"/>
                  </a:cubicBezTo>
                  <a:cubicBezTo>
                    <a:pt x="6825" y="325"/>
                    <a:pt x="5955" y="1"/>
                    <a:pt x="5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2"/>
            <p:cNvSpPr/>
            <p:nvPr/>
          </p:nvSpPr>
          <p:spPr>
            <a:xfrm>
              <a:off x="4744225" y="4350900"/>
              <a:ext cx="212850" cy="272900"/>
            </a:xfrm>
            <a:custGeom>
              <a:avLst/>
              <a:gdLst/>
              <a:ahLst/>
              <a:cxnLst/>
              <a:rect l="l" t="t" r="r" b="b"/>
              <a:pathLst>
                <a:path w="8514" h="10916" extrusionOk="0">
                  <a:moveTo>
                    <a:pt x="2737" y="0"/>
                  </a:moveTo>
                  <a:cubicBezTo>
                    <a:pt x="1353" y="0"/>
                    <a:pt x="0" y="1479"/>
                    <a:pt x="779" y="3161"/>
                  </a:cubicBezTo>
                  <a:cubicBezTo>
                    <a:pt x="1325" y="4366"/>
                    <a:pt x="1916" y="5572"/>
                    <a:pt x="2439" y="6800"/>
                  </a:cubicBezTo>
                  <a:cubicBezTo>
                    <a:pt x="2985" y="8097"/>
                    <a:pt x="3304" y="9257"/>
                    <a:pt x="4350" y="10235"/>
                  </a:cubicBezTo>
                  <a:cubicBezTo>
                    <a:pt x="4857" y="10710"/>
                    <a:pt x="5416" y="10915"/>
                    <a:pt x="5950" y="10915"/>
                  </a:cubicBezTo>
                  <a:cubicBezTo>
                    <a:pt x="7312" y="10915"/>
                    <a:pt x="8514" y="9584"/>
                    <a:pt x="8285" y="7983"/>
                  </a:cubicBezTo>
                  <a:cubicBezTo>
                    <a:pt x="8081" y="6618"/>
                    <a:pt x="7216" y="5618"/>
                    <a:pt x="6511" y="4480"/>
                  </a:cubicBezTo>
                  <a:cubicBezTo>
                    <a:pt x="5806" y="3320"/>
                    <a:pt x="5146" y="2205"/>
                    <a:pt x="4464" y="1068"/>
                  </a:cubicBezTo>
                  <a:cubicBezTo>
                    <a:pt x="4019" y="314"/>
                    <a:pt x="3374" y="0"/>
                    <a:pt x="2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2"/>
            <p:cNvSpPr/>
            <p:nvPr/>
          </p:nvSpPr>
          <p:spPr>
            <a:xfrm>
              <a:off x="3826475" y="4462325"/>
              <a:ext cx="271850" cy="211000"/>
            </a:xfrm>
            <a:custGeom>
              <a:avLst/>
              <a:gdLst/>
              <a:ahLst/>
              <a:cxnLst/>
              <a:rect l="l" t="t" r="r" b="b"/>
              <a:pathLst>
                <a:path w="10874" h="8440" extrusionOk="0">
                  <a:moveTo>
                    <a:pt x="5437" y="0"/>
                  </a:moveTo>
                  <a:cubicBezTo>
                    <a:pt x="1" y="0"/>
                    <a:pt x="1" y="8440"/>
                    <a:pt x="5437" y="8440"/>
                  </a:cubicBezTo>
                  <a:cubicBezTo>
                    <a:pt x="10874" y="8440"/>
                    <a:pt x="10874" y="0"/>
                    <a:pt x="5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2"/>
            <p:cNvSpPr/>
            <p:nvPr/>
          </p:nvSpPr>
          <p:spPr>
            <a:xfrm>
              <a:off x="2341075" y="4212675"/>
              <a:ext cx="229775" cy="177450"/>
            </a:xfrm>
            <a:custGeom>
              <a:avLst/>
              <a:gdLst/>
              <a:ahLst/>
              <a:cxnLst/>
              <a:rect l="l" t="t" r="r" b="b"/>
              <a:pathLst>
                <a:path w="9191" h="7098" extrusionOk="0">
                  <a:moveTo>
                    <a:pt x="4595" y="0"/>
                  </a:moveTo>
                  <a:cubicBezTo>
                    <a:pt x="0" y="0"/>
                    <a:pt x="0" y="7098"/>
                    <a:pt x="4595" y="7098"/>
                  </a:cubicBezTo>
                  <a:cubicBezTo>
                    <a:pt x="9190" y="7098"/>
                    <a:pt x="9167" y="0"/>
                    <a:pt x="4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2"/>
            <p:cNvSpPr/>
            <p:nvPr/>
          </p:nvSpPr>
          <p:spPr>
            <a:xfrm>
              <a:off x="3104825" y="4105200"/>
              <a:ext cx="183700" cy="142750"/>
            </a:xfrm>
            <a:custGeom>
              <a:avLst/>
              <a:gdLst/>
              <a:ahLst/>
              <a:cxnLst/>
              <a:rect l="l" t="t" r="r" b="b"/>
              <a:pathLst>
                <a:path w="7348" h="5710" extrusionOk="0">
                  <a:moveTo>
                    <a:pt x="3685" y="0"/>
                  </a:moveTo>
                  <a:cubicBezTo>
                    <a:pt x="0" y="0"/>
                    <a:pt x="0" y="5710"/>
                    <a:pt x="3685" y="5710"/>
                  </a:cubicBezTo>
                  <a:cubicBezTo>
                    <a:pt x="7348" y="5710"/>
                    <a:pt x="7348" y="0"/>
                    <a:pt x="3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9" name="Google Shape;1529;p32"/>
          <p:cNvSpPr/>
          <p:nvPr/>
        </p:nvSpPr>
        <p:spPr>
          <a:xfrm rot="-1991898">
            <a:off x="-285689" y="3129032"/>
            <a:ext cx="1946811" cy="2476722"/>
          </a:xfrm>
          <a:custGeom>
            <a:avLst/>
            <a:gdLst/>
            <a:ahLst/>
            <a:cxnLst/>
            <a:rect l="l" t="t" r="r" b="b"/>
            <a:pathLst>
              <a:path w="68462" h="87097" extrusionOk="0">
                <a:moveTo>
                  <a:pt x="38749" y="20088"/>
                </a:moveTo>
                <a:lnTo>
                  <a:pt x="38749" y="20088"/>
                </a:lnTo>
                <a:cubicBezTo>
                  <a:pt x="38711" y="20104"/>
                  <a:pt x="38665" y="20121"/>
                  <a:pt x="38598" y="20138"/>
                </a:cubicBezTo>
                <a:lnTo>
                  <a:pt x="38082" y="20300"/>
                </a:lnTo>
                <a:cubicBezTo>
                  <a:pt x="38137" y="20273"/>
                  <a:pt x="38191" y="20246"/>
                  <a:pt x="38245" y="20219"/>
                </a:cubicBezTo>
                <a:lnTo>
                  <a:pt x="38749" y="20088"/>
                </a:lnTo>
                <a:close/>
                <a:moveTo>
                  <a:pt x="10986" y="19595"/>
                </a:moveTo>
                <a:cubicBezTo>
                  <a:pt x="10199" y="20273"/>
                  <a:pt x="9928" y="20517"/>
                  <a:pt x="8517" y="21792"/>
                </a:cubicBezTo>
                <a:cubicBezTo>
                  <a:pt x="9304" y="21006"/>
                  <a:pt x="10118" y="20273"/>
                  <a:pt x="10986" y="19595"/>
                </a:cubicBezTo>
                <a:close/>
                <a:moveTo>
                  <a:pt x="8409" y="22172"/>
                </a:moveTo>
                <a:lnTo>
                  <a:pt x="8273" y="22308"/>
                </a:lnTo>
                <a:lnTo>
                  <a:pt x="7679" y="22848"/>
                </a:lnTo>
                <a:lnTo>
                  <a:pt x="7679" y="22848"/>
                </a:lnTo>
                <a:cubicBezTo>
                  <a:pt x="7859" y="22670"/>
                  <a:pt x="8039" y="22515"/>
                  <a:pt x="8219" y="22335"/>
                </a:cubicBezTo>
                <a:lnTo>
                  <a:pt x="8409" y="22172"/>
                </a:lnTo>
                <a:close/>
                <a:moveTo>
                  <a:pt x="8626" y="21819"/>
                </a:moveTo>
                <a:cubicBezTo>
                  <a:pt x="8138" y="22253"/>
                  <a:pt x="7649" y="22687"/>
                  <a:pt x="6754" y="23582"/>
                </a:cubicBezTo>
                <a:cubicBezTo>
                  <a:pt x="7487" y="22823"/>
                  <a:pt x="7921" y="22389"/>
                  <a:pt x="8192" y="22145"/>
                </a:cubicBezTo>
                <a:cubicBezTo>
                  <a:pt x="8327" y="22036"/>
                  <a:pt x="8463" y="21928"/>
                  <a:pt x="8626" y="21819"/>
                </a:cubicBezTo>
                <a:close/>
                <a:moveTo>
                  <a:pt x="7677" y="22796"/>
                </a:moveTo>
                <a:lnTo>
                  <a:pt x="7677" y="22796"/>
                </a:lnTo>
                <a:lnTo>
                  <a:pt x="7677" y="22796"/>
                </a:lnTo>
                <a:cubicBezTo>
                  <a:pt x="7323" y="23149"/>
                  <a:pt x="6971" y="23502"/>
                  <a:pt x="6641" y="23855"/>
                </a:cubicBezTo>
                <a:lnTo>
                  <a:pt x="6641" y="23855"/>
                </a:lnTo>
                <a:cubicBezTo>
                  <a:pt x="6960" y="23485"/>
                  <a:pt x="7305" y="23140"/>
                  <a:pt x="7677" y="22796"/>
                </a:cubicBezTo>
                <a:close/>
                <a:moveTo>
                  <a:pt x="6076" y="24288"/>
                </a:moveTo>
                <a:lnTo>
                  <a:pt x="6022" y="24342"/>
                </a:lnTo>
                <a:lnTo>
                  <a:pt x="6022" y="24342"/>
                </a:lnTo>
                <a:lnTo>
                  <a:pt x="6022" y="24342"/>
                </a:lnTo>
                <a:lnTo>
                  <a:pt x="6076" y="24288"/>
                </a:lnTo>
                <a:close/>
                <a:moveTo>
                  <a:pt x="5975" y="24396"/>
                </a:moveTo>
                <a:lnTo>
                  <a:pt x="5859" y="24559"/>
                </a:lnTo>
                <a:lnTo>
                  <a:pt x="5859" y="24532"/>
                </a:lnTo>
                <a:lnTo>
                  <a:pt x="5975" y="24396"/>
                </a:lnTo>
                <a:close/>
                <a:moveTo>
                  <a:pt x="5267" y="25585"/>
                </a:moveTo>
                <a:lnTo>
                  <a:pt x="5235" y="25617"/>
                </a:lnTo>
                <a:lnTo>
                  <a:pt x="5235" y="25617"/>
                </a:lnTo>
                <a:lnTo>
                  <a:pt x="5267" y="25585"/>
                </a:lnTo>
                <a:close/>
                <a:moveTo>
                  <a:pt x="5515" y="25090"/>
                </a:moveTo>
                <a:cubicBezTo>
                  <a:pt x="5526" y="25090"/>
                  <a:pt x="5497" y="25132"/>
                  <a:pt x="5398" y="25264"/>
                </a:cubicBezTo>
                <a:cubicBezTo>
                  <a:pt x="5290" y="25372"/>
                  <a:pt x="5154" y="25535"/>
                  <a:pt x="4964" y="25834"/>
                </a:cubicBezTo>
                <a:cubicBezTo>
                  <a:pt x="4747" y="26105"/>
                  <a:pt x="4476" y="26457"/>
                  <a:pt x="4123" y="26973"/>
                </a:cubicBezTo>
                <a:cubicBezTo>
                  <a:pt x="4747" y="26023"/>
                  <a:pt x="5073" y="25617"/>
                  <a:pt x="5452" y="25128"/>
                </a:cubicBezTo>
                <a:cubicBezTo>
                  <a:pt x="5484" y="25107"/>
                  <a:pt x="5508" y="25090"/>
                  <a:pt x="5515" y="25090"/>
                </a:cubicBezTo>
                <a:close/>
                <a:moveTo>
                  <a:pt x="54791" y="29197"/>
                </a:moveTo>
                <a:lnTo>
                  <a:pt x="54953" y="29251"/>
                </a:lnTo>
                <a:lnTo>
                  <a:pt x="55089" y="29305"/>
                </a:lnTo>
                <a:lnTo>
                  <a:pt x="54791" y="29197"/>
                </a:lnTo>
                <a:close/>
                <a:moveTo>
                  <a:pt x="45650" y="30146"/>
                </a:moveTo>
                <a:cubicBezTo>
                  <a:pt x="45507" y="30187"/>
                  <a:pt x="45364" y="30228"/>
                  <a:pt x="45222" y="30280"/>
                </a:cubicBezTo>
                <a:lnTo>
                  <a:pt x="45222" y="30280"/>
                </a:lnTo>
                <a:cubicBezTo>
                  <a:pt x="45363" y="30234"/>
                  <a:pt x="45506" y="30189"/>
                  <a:pt x="45650" y="30146"/>
                </a:cubicBezTo>
                <a:close/>
                <a:moveTo>
                  <a:pt x="3310" y="28220"/>
                </a:moveTo>
                <a:lnTo>
                  <a:pt x="3310" y="28220"/>
                </a:lnTo>
                <a:cubicBezTo>
                  <a:pt x="3120" y="28573"/>
                  <a:pt x="2930" y="28899"/>
                  <a:pt x="2767" y="29278"/>
                </a:cubicBezTo>
                <a:cubicBezTo>
                  <a:pt x="2577" y="29631"/>
                  <a:pt x="2414" y="29984"/>
                  <a:pt x="2279" y="30336"/>
                </a:cubicBezTo>
                <a:lnTo>
                  <a:pt x="2197" y="30526"/>
                </a:lnTo>
                <a:cubicBezTo>
                  <a:pt x="2306" y="30173"/>
                  <a:pt x="2442" y="29875"/>
                  <a:pt x="2631" y="29495"/>
                </a:cubicBezTo>
                <a:cubicBezTo>
                  <a:pt x="2713" y="29305"/>
                  <a:pt x="2821" y="29116"/>
                  <a:pt x="2930" y="28899"/>
                </a:cubicBezTo>
                <a:cubicBezTo>
                  <a:pt x="3038" y="28709"/>
                  <a:pt x="3174" y="28465"/>
                  <a:pt x="3310" y="28220"/>
                </a:cubicBezTo>
                <a:close/>
                <a:moveTo>
                  <a:pt x="50625" y="28637"/>
                </a:moveTo>
                <a:cubicBezTo>
                  <a:pt x="51222" y="28637"/>
                  <a:pt x="51819" y="28670"/>
                  <a:pt x="52414" y="28735"/>
                </a:cubicBezTo>
                <a:lnTo>
                  <a:pt x="52414" y="28735"/>
                </a:lnTo>
                <a:cubicBezTo>
                  <a:pt x="51885" y="28680"/>
                  <a:pt x="51352" y="28656"/>
                  <a:pt x="50821" y="28656"/>
                </a:cubicBezTo>
                <a:cubicBezTo>
                  <a:pt x="50497" y="28656"/>
                  <a:pt x="50174" y="28665"/>
                  <a:pt x="49854" y="28682"/>
                </a:cubicBezTo>
                <a:cubicBezTo>
                  <a:pt x="49529" y="28709"/>
                  <a:pt x="49230" y="28736"/>
                  <a:pt x="48905" y="28790"/>
                </a:cubicBezTo>
                <a:lnTo>
                  <a:pt x="48335" y="28817"/>
                </a:lnTo>
                <a:cubicBezTo>
                  <a:pt x="46328" y="29116"/>
                  <a:pt x="44375" y="29712"/>
                  <a:pt x="42531" y="30580"/>
                </a:cubicBezTo>
                <a:lnTo>
                  <a:pt x="42531" y="30580"/>
                </a:lnTo>
                <a:lnTo>
                  <a:pt x="42585" y="30553"/>
                </a:lnTo>
                <a:cubicBezTo>
                  <a:pt x="42992" y="30336"/>
                  <a:pt x="43372" y="30173"/>
                  <a:pt x="43860" y="29984"/>
                </a:cubicBezTo>
                <a:cubicBezTo>
                  <a:pt x="44538" y="29712"/>
                  <a:pt x="45216" y="29495"/>
                  <a:pt x="45894" y="29305"/>
                </a:cubicBezTo>
                <a:cubicBezTo>
                  <a:pt x="46599" y="29116"/>
                  <a:pt x="47332" y="28953"/>
                  <a:pt x="48064" y="28844"/>
                </a:cubicBezTo>
                <a:cubicBezTo>
                  <a:pt x="48913" y="28705"/>
                  <a:pt x="49769" y="28637"/>
                  <a:pt x="50625" y="28637"/>
                </a:cubicBezTo>
                <a:close/>
                <a:moveTo>
                  <a:pt x="43387" y="30988"/>
                </a:moveTo>
                <a:lnTo>
                  <a:pt x="43387" y="30988"/>
                </a:lnTo>
                <a:cubicBezTo>
                  <a:pt x="43224" y="31063"/>
                  <a:pt x="43051" y="31133"/>
                  <a:pt x="42878" y="31205"/>
                </a:cubicBezTo>
                <a:lnTo>
                  <a:pt x="42878" y="31205"/>
                </a:lnTo>
                <a:cubicBezTo>
                  <a:pt x="43048" y="31128"/>
                  <a:pt x="43217" y="31055"/>
                  <a:pt x="43387" y="30988"/>
                </a:cubicBezTo>
                <a:close/>
                <a:moveTo>
                  <a:pt x="41093" y="32072"/>
                </a:moveTo>
                <a:lnTo>
                  <a:pt x="40985" y="32153"/>
                </a:lnTo>
                <a:lnTo>
                  <a:pt x="40713" y="32289"/>
                </a:lnTo>
                <a:lnTo>
                  <a:pt x="40849" y="32208"/>
                </a:lnTo>
                <a:lnTo>
                  <a:pt x="41093" y="32072"/>
                </a:lnTo>
                <a:close/>
                <a:moveTo>
                  <a:pt x="1411" y="32696"/>
                </a:moveTo>
                <a:lnTo>
                  <a:pt x="1357" y="32940"/>
                </a:lnTo>
                <a:cubicBezTo>
                  <a:pt x="1357" y="32962"/>
                  <a:pt x="1339" y="33002"/>
                  <a:pt x="1332" y="33002"/>
                </a:cubicBezTo>
                <a:cubicBezTo>
                  <a:pt x="1331" y="33002"/>
                  <a:pt x="1330" y="32999"/>
                  <a:pt x="1330" y="32994"/>
                </a:cubicBezTo>
                <a:lnTo>
                  <a:pt x="1384" y="32777"/>
                </a:lnTo>
                <a:lnTo>
                  <a:pt x="1411" y="32696"/>
                </a:lnTo>
                <a:close/>
                <a:moveTo>
                  <a:pt x="39303" y="33076"/>
                </a:moveTo>
                <a:lnTo>
                  <a:pt x="38950" y="33320"/>
                </a:lnTo>
                <a:lnTo>
                  <a:pt x="39167" y="33157"/>
                </a:lnTo>
                <a:lnTo>
                  <a:pt x="39303" y="33076"/>
                </a:lnTo>
                <a:close/>
                <a:moveTo>
                  <a:pt x="60769" y="33587"/>
                </a:moveTo>
                <a:lnTo>
                  <a:pt x="60769" y="33587"/>
                </a:lnTo>
                <a:cubicBezTo>
                  <a:pt x="60838" y="33697"/>
                  <a:pt x="60906" y="33807"/>
                  <a:pt x="60975" y="33916"/>
                </a:cubicBezTo>
                <a:cubicBezTo>
                  <a:pt x="60901" y="33813"/>
                  <a:pt x="60835" y="33702"/>
                  <a:pt x="60769" y="33587"/>
                </a:cubicBezTo>
                <a:close/>
                <a:moveTo>
                  <a:pt x="60975" y="33916"/>
                </a:moveTo>
                <a:cubicBezTo>
                  <a:pt x="61068" y="34040"/>
                  <a:pt x="61134" y="34173"/>
                  <a:pt x="61194" y="34304"/>
                </a:cubicBezTo>
                <a:lnTo>
                  <a:pt x="61194" y="34304"/>
                </a:lnTo>
                <a:cubicBezTo>
                  <a:pt x="61127" y="34175"/>
                  <a:pt x="61056" y="34046"/>
                  <a:pt x="60975" y="33916"/>
                </a:cubicBezTo>
                <a:close/>
                <a:moveTo>
                  <a:pt x="651" y="36303"/>
                </a:moveTo>
                <a:lnTo>
                  <a:pt x="651" y="36358"/>
                </a:lnTo>
                <a:lnTo>
                  <a:pt x="543" y="37090"/>
                </a:lnTo>
                <a:lnTo>
                  <a:pt x="543" y="37063"/>
                </a:lnTo>
                <a:lnTo>
                  <a:pt x="651" y="36303"/>
                </a:lnTo>
                <a:close/>
                <a:moveTo>
                  <a:pt x="597" y="37470"/>
                </a:moveTo>
                <a:lnTo>
                  <a:pt x="570" y="37741"/>
                </a:lnTo>
                <a:cubicBezTo>
                  <a:pt x="570" y="37814"/>
                  <a:pt x="548" y="37822"/>
                  <a:pt x="544" y="37842"/>
                </a:cubicBezTo>
                <a:lnTo>
                  <a:pt x="544" y="37842"/>
                </a:lnTo>
                <a:lnTo>
                  <a:pt x="570" y="37578"/>
                </a:lnTo>
                <a:cubicBezTo>
                  <a:pt x="570" y="37524"/>
                  <a:pt x="570" y="37497"/>
                  <a:pt x="597" y="37470"/>
                </a:cubicBezTo>
                <a:close/>
                <a:moveTo>
                  <a:pt x="33146" y="36276"/>
                </a:moveTo>
                <a:lnTo>
                  <a:pt x="30298" y="38283"/>
                </a:lnTo>
                <a:cubicBezTo>
                  <a:pt x="30786" y="37877"/>
                  <a:pt x="30786" y="37877"/>
                  <a:pt x="33146" y="36276"/>
                </a:cubicBezTo>
                <a:close/>
                <a:moveTo>
                  <a:pt x="28481" y="40399"/>
                </a:moveTo>
                <a:lnTo>
                  <a:pt x="28426" y="40426"/>
                </a:lnTo>
                <a:cubicBezTo>
                  <a:pt x="28400" y="40449"/>
                  <a:pt x="28367" y="40476"/>
                  <a:pt x="28328" y="40507"/>
                </a:cubicBezTo>
                <a:lnTo>
                  <a:pt x="28328" y="40507"/>
                </a:lnTo>
                <a:lnTo>
                  <a:pt x="28481" y="40399"/>
                </a:lnTo>
                <a:close/>
                <a:moveTo>
                  <a:pt x="245" y="41536"/>
                </a:moveTo>
                <a:cubicBezTo>
                  <a:pt x="245" y="41537"/>
                  <a:pt x="245" y="41538"/>
                  <a:pt x="245" y="41538"/>
                </a:cubicBezTo>
                <a:lnTo>
                  <a:pt x="245" y="41593"/>
                </a:lnTo>
                <a:cubicBezTo>
                  <a:pt x="245" y="41574"/>
                  <a:pt x="245" y="41555"/>
                  <a:pt x="245" y="41536"/>
                </a:cubicBezTo>
                <a:close/>
                <a:moveTo>
                  <a:pt x="43652" y="46854"/>
                </a:moveTo>
                <a:cubicBezTo>
                  <a:pt x="43910" y="46881"/>
                  <a:pt x="44169" y="46908"/>
                  <a:pt x="44429" y="46936"/>
                </a:cubicBezTo>
                <a:lnTo>
                  <a:pt x="45894" y="47072"/>
                </a:lnTo>
                <a:lnTo>
                  <a:pt x="45840" y="47072"/>
                </a:lnTo>
                <a:lnTo>
                  <a:pt x="46708" y="47126"/>
                </a:lnTo>
                <a:cubicBezTo>
                  <a:pt x="47440" y="47234"/>
                  <a:pt x="48064" y="47289"/>
                  <a:pt x="48606" y="47343"/>
                </a:cubicBezTo>
                <a:cubicBezTo>
                  <a:pt x="47494" y="47316"/>
                  <a:pt x="46220" y="47153"/>
                  <a:pt x="45107" y="47017"/>
                </a:cubicBezTo>
                <a:lnTo>
                  <a:pt x="44619" y="46990"/>
                </a:lnTo>
                <a:lnTo>
                  <a:pt x="44402" y="46936"/>
                </a:lnTo>
                <a:lnTo>
                  <a:pt x="43652" y="46854"/>
                </a:lnTo>
                <a:close/>
                <a:moveTo>
                  <a:pt x="62277" y="39016"/>
                </a:moveTo>
                <a:lnTo>
                  <a:pt x="62304" y="39070"/>
                </a:lnTo>
                <a:cubicBezTo>
                  <a:pt x="62304" y="39206"/>
                  <a:pt x="62304" y="39341"/>
                  <a:pt x="62277" y="39450"/>
                </a:cubicBezTo>
                <a:lnTo>
                  <a:pt x="62223" y="39829"/>
                </a:lnTo>
                <a:lnTo>
                  <a:pt x="62168" y="40209"/>
                </a:lnTo>
                <a:lnTo>
                  <a:pt x="62060" y="40589"/>
                </a:lnTo>
                <a:cubicBezTo>
                  <a:pt x="61762" y="41728"/>
                  <a:pt x="61219" y="42759"/>
                  <a:pt x="60460" y="43627"/>
                </a:cubicBezTo>
                <a:cubicBezTo>
                  <a:pt x="59700" y="44495"/>
                  <a:pt x="58805" y="45200"/>
                  <a:pt x="57774" y="45742"/>
                </a:cubicBezTo>
                <a:cubicBezTo>
                  <a:pt x="57340" y="45987"/>
                  <a:pt x="56879" y="46176"/>
                  <a:pt x="56418" y="46366"/>
                </a:cubicBezTo>
                <a:cubicBezTo>
                  <a:pt x="55550" y="46665"/>
                  <a:pt x="54682" y="46909"/>
                  <a:pt x="53787" y="47072"/>
                </a:cubicBezTo>
                <a:cubicBezTo>
                  <a:pt x="52865" y="47234"/>
                  <a:pt x="51970" y="47316"/>
                  <a:pt x="51075" y="47343"/>
                </a:cubicBezTo>
                <a:lnTo>
                  <a:pt x="50342" y="47343"/>
                </a:lnTo>
                <a:cubicBezTo>
                  <a:pt x="51319" y="47343"/>
                  <a:pt x="52322" y="47261"/>
                  <a:pt x="53272" y="47099"/>
                </a:cubicBezTo>
                <a:cubicBezTo>
                  <a:pt x="54248" y="46963"/>
                  <a:pt x="55225" y="46719"/>
                  <a:pt x="56147" y="46366"/>
                </a:cubicBezTo>
                <a:cubicBezTo>
                  <a:pt x="57096" y="46041"/>
                  <a:pt x="57991" y="45580"/>
                  <a:pt x="58805" y="45010"/>
                </a:cubicBezTo>
                <a:cubicBezTo>
                  <a:pt x="59646" y="44441"/>
                  <a:pt x="60351" y="43735"/>
                  <a:pt x="60948" y="42894"/>
                </a:cubicBezTo>
                <a:cubicBezTo>
                  <a:pt x="61192" y="42542"/>
                  <a:pt x="61409" y="42189"/>
                  <a:pt x="61599" y="41810"/>
                </a:cubicBezTo>
                <a:cubicBezTo>
                  <a:pt x="61680" y="41620"/>
                  <a:pt x="61734" y="41430"/>
                  <a:pt x="61816" y="41240"/>
                </a:cubicBezTo>
                <a:cubicBezTo>
                  <a:pt x="61897" y="41023"/>
                  <a:pt x="61979" y="40833"/>
                  <a:pt x="62033" y="40643"/>
                </a:cubicBezTo>
                <a:lnTo>
                  <a:pt x="62114" y="40236"/>
                </a:lnTo>
                <a:cubicBezTo>
                  <a:pt x="62141" y="40101"/>
                  <a:pt x="62168" y="39965"/>
                  <a:pt x="62195" y="39829"/>
                </a:cubicBezTo>
                <a:lnTo>
                  <a:pt x="62250" y="39423"/>
                </a:lnTo>
                <a:lnTo>
                  <a:pt x="62277" y="39016"/>
                </a:lnTo>
                <a:close/>
                <a:moveTo>
                  <a:pt x="46681" y="54639"/>
                </a:moveTo>
                <a:cubicBezTo>
                  <a:pt x="47277" y="54639"/>
                  <a:pt x="47901" y="54639"/>
                  <a:pt x="48498" y="54693"/>
                </a:cubicBezTo>
                <a:lnTo>
                  <a:pt x="48498" y="54720"/>
                </a:lnTo>
                <a:cubicBezTo>
                  <a:pt x="47847" y="54693"/>
                  <a:pt x="47196" y="54693"/>
                  <a:pt x="46545" y="54666"/>
                </a:cubicBezTo>
                <a:lnTo>
                  <a:pt x="46572" y="54666"/>
                </a:lnTo>
                <a:cubicBezTo>
                  <a:pt x="46599" y="54639"/>
                  <a:pt x="46654" y="54639"/>
                  <a:pt x="46681" y="54639"/>
                </a:cubicBezTo>
                <a:close/>
                <a:moveTo>
                  <a:pt x="43760" y="54729"/>
                </a:moveTo>
                <a:lnTo>
                  <a:pt x="43760" y="54729"/>
                </a:lnTo>
                <a:cubicBezTo>
                  <a:pt x="43401" y="54753"/>
                  <a:pt x="43058" y="54778"/>
                  <a:pt x="42693" y="54802"/>
                </a:cubicBezTo>
                <a:lnTo>
                  <a:pt x="42395" y="54802"/>
                </a:lnTo>
                <a:cubicBezTo>
                  <a:pt x="42857" y="54778"/>
                  <a:pt x="43318" y="54753"/>
                  <a:pt x="43760" y="54729"/>
                </a:cubicBezTo>
                <a:close/>
                <a:moveTo>
                  <a:pt x="39503" y="46546"/>
                </a:moveTo>
                <a:cubicBezTo>
                  <a:pt x="39524" y="46546"/>
                  <a:pt x="39545" y="46546"/>
                  <a:pt x="39566" y="46546"/>
                </a:cubicBezTo>
                <a:lnTo>
                  <a:pt x="39566" y="46546"/>
                </a:lnTo>
                <a:cubicBezTo>
                  <a:pt x="38788" y="46552"/>
                  <a:pt x="38015" y="46601"/>
                  <a:pt x="37242" y="46692"/>
                </a:cubicBezTo>
                <a:cubicBezTo>
                  <a:pt x="36536" y="46773"/>
                  <a:pt x="35831" y="46909"/>
                  <a:pt x="35126" y="47072"/>
                </a:cubicBezTo>
                <a:cubicBezTo>
                  <a:pt x="34394" y="47289"/>
                  <a:pt x="33688" y="47560"/>
                  <a:pt x="33037" y="47939"/>
                </a:cubicBezTo>
                <a:cubicBezTo>
                  <a:pt x="31383" y="48835"/>
                  <a:pt x="29999" y="50191"/>
                  <a:pt x="29104" y="51845"/>
                </a:cubicBezTo>
                <a:cubicBezTo>
                  <a:pt x="28670" y="52605"/>
                  <a:pt x="28426" y="53446"/>
                  <a:pt x="28318" y="54286"/>
                </a:cubicBezTo>
                <a:cubicBezTo>
                  <a:pt x="28291" y="54720"/>
                  <a:pt x="28291" y="55154"/>
                  <a:pt x="28345" y="55561"/>
                </a:cubicBezTo>
                <a:cubicBezTo>
                  <a:pt x="28372" y="55778"/>
                  <a:pt x="28426" y="55968"/>
                  <a:pt x="28481" y="56185"/>
                </a:cubicBezTo>
                <a:cubicBezTo>
                  <a:pt x="28508" y="56294"/>
                  <a:pt x="28535" y="56402"/>
                  <a:pt x="28562" y="56483"/>
                </a:cubicBezTo>
                <a:cubicBezTo>
                  <a:pt x="28589" y="56565"/>
                  <a:pt x="28616" y="56619"/>
                  <a:pt x="28643" y="56673"/>
                </a:cubicBezTo>
                <a:lnTo>
                  <a:pt x="28725" y="56863"/>
                </a:lnTo>
                <a:cubicBezTo>
                  <a:pt x="28725" y="56872"/>
                  <a:pt x="28728" y="56875"/>
                  <a:pt x="28732" y="56875"/>
                </a:cubicBezTo>
                <a:cubicBezTo>
                  <a:pt x="28740" y="56875"/>
                  <a:pt x="28752" y="56863"/>
                  <a:pt x="28752" y="56863"/>
                </a:cubicBezTo>
                <a:lnTo>
                  <a:pt x="28806" y="56863"/>
                </a:lnTo>
                <a:lnTo>
                  <a:pt x="28915" y="56836"/>
                </a:lnTo>
                <a:lnTo>
                  <a:pt x="29430" y="56673"/>
                </a:lnTo>
                <a:cubicBezTo>
                  <a:pt x="29864" y="56565"/>
                  <a:pt x="30298" y="56429"/>
                  <a:pt x="30732" y="56321"/>
                </a:cubicBezTo>
                <a:lnTo>
                  <a:pt x="32007" y="55968"/>
                </a:lnTo>
                <a:lnTo>
                  <a:pt x="33309" y="55670"/>
                </a:lnTo>
                <a:cubicBezTo>
                  <a:pt x="36374" y="54965"/>
                  <a:pt x="39493" y="54531"/>
                  <a:pt x="42612" y="54341"/>
                </a:cubicBezTo>
                <a:cubicBezTo>
                  <a:pt x="43792" y="54280"/>
                  <a:pt x="44957" y="54249"/>
                  <a:pt x="46129" y="54249"/>
                </a:cubicBezTo>
                <a:cubicBezTo>
                  <a:pt x="46520" y="54249"/>
                  <a:pt x="46911" y="54253"/>
                  <a:pt x="47304" y="54259"/>
                </a:cubicBezTo>
                <a:cubicBezTo>
                  <a:pt x="48878" y="54259"/>
                  <a:pt x="50451" y="54449"/>
                  <a:pt x="51970" y="54829"/>
                </a:cubicBezTo>
                <a:cubicBezTo>
                  <a:pt x="53326" y="55127"/>
                  <a:pt x="54601" y="55697"/>
                  <a:pt x="55767" y="56429"/>
                </a:cubicBezTo>
                <a:cubicBezTo>
                  <a:pt x="56364" y="56836"/>
                  <a:pt x="56879" y="57297"/>
                  <a:pt x="57340" y="57840"/>
                </a:cubicBezTo>
                <a:cubicBezTo>
                  <a:pt x="57557" y="58111"/>
                  <a:pt x="57747" y="58409"/>
                  <a:pt x="57910" y="58708"/>
                </a:cubicBezTo>
                <a:cubicBezTo>
                  <a:pt x="57991" y="58870"/>
                  <a:pt x="58073" y="59033"/>
                  <a:pt x="58154" y="59196"/>
                </a:cubicBezTo>
                <a:lnTo>
                  <a:pt x="58317" y="59711"/>
                </a:lnTo>
                <a:cubicBezTo>
                  <a:pt x="58805" y="61257"/>
                  <a:pt x="58561" y="63047"/>
                  <a:pt x="57367" y="64702"/>
                </a:cubicBezTo>
                <a:cubicBezTo>
                  <a:pt x="57937" y="63834"/>
                  <a:pt x="58344" y="62858"/>
                  <a:pt x="58480" y="61854"/>
                </a:cubicBezTo>
                <a:cubicBezTo>
                  <a:pt x="58588" y="60796"/>
                  <a:pt x="58371" y="59765"/>
                  <a:pt x="57883" y="58843"/>
                </a:cubicBezTo>
                <a:cubicBezTo>
                  <a:pt x="57422" y="57975"/>
                  <a:pt x="56744" y="57216"/>
                  <a:pt x="55930" y="56646"/>
                </a:cubicBezTo>
                <a:cubicBezTo>
                  <a:pt x="55198" y="56131"/>
                  <a:pt x="54384" y="55670"/>
                  <a:pt x="53516" y="55344"/>
                </a:cubicBezTo>
                <a:cubicBezTo>
                  <a:pt x="53299" y="55290"/>
                  <a:pt x="53055" y="55209"/>
                  <a:pt x="52838" y="55182"/>
                </a:cubicBezTo>
                <a:cubicBezTo>
                  <a:pt x="51482" y="54775"/>
                  <a:pt x="50071" y="54503"/>
                  <a:pt x="48661" y="54422"/>
                </a:cubicBezTo>
                <a:cubicBezTo>
                  <a:pt x="48335" y="54395"/>
                  <a:pt x="47928" y="54368"/>
                  <a:pt x="47494" y="54368"/>
                </a:cubicBezTo>
                <a:cubicBezTo>
                  <a:pt x="47205" y="54368"/>
                  <a:pt x="46904" y="54356"/>
                  <a:pt x="46606" y="54356"/>
                </a:cubicBezTo>
                <a:cubicBezTo>
                  <a:pt x="46458" y="54356"/>
                  <a:pt x="46310" y="54359"/>
                  <a:pt x="46165" y="54368"/>
                </a:cubicBezTo>
                <a:lnTo>
                  <a:pt x="45867" y="54368"/>
                </a:lnTo>
                <a:cubicBezTo>
                  <a:pt x="42558" y="54422"/>
                  <a:pt x="39276" y="54693"/>
                  <a:pt x="36021" y="55236"/>
                </a:cubicBezTo>
                <a:cubicBezTo>
                  <a:pt x="35506" y="55344"/>
                  <a:pt x="35126" y="55426"/>
                  <a:pt x="34746" y="55507"/>
                </a:cubicBezTo>
                <a:cubicBezTo>
                  <a:pt x="33905" y="55670"/>
                  <a:pt x="33064" y="55833"/>
                  <a:pt x="32196" y="56050"/>
                </a:cubicBezTo>
                <a:cubicBezTo>
                  <a:pt x="31410" y="56239"/>
                  <a:pt x="30542" y="56483"/>
                  <a:pt x="29782" y="56700"/>
                </a:cubicBezTo>
                <a:lnTo>
                  <a:pt x="29077" y="56917"/>
                </a:lnTo>
                <a:lnTo>
                  <a:pt x="28779" y="56999"/>
                </a:lnTo>
                <a:lnTo>
                  <a:pt x="28725" y="57026"/>
                </a:lnTo>
                <a:cubicBezTo>
                  <a:pt x="28707" y="57026"/>
                  <a:pt x="28688" y="57038"/>
                  <a:pt x="28670" y="57038"/>
                </a:cubicBezTo>
                <a:cubicBezTo>
                  <a:pt x="28661" y="57038"/>
                  <a:pt x="28652" y="57035"/>
                  <a:pt x="28643" y="57026"/>
                </a:cubicBezTo>
                <a:lnTo>
                  <a:pt x="28589" y="56890"/>
                </a:lnTo>
                <a:cubicBezTo>
                  <a:pt x="28562" y="56782"/>
                  <a:pt x="28508" y="56700"/>
                  <a:pt x="28481" y="56619"/>
                </a:cubicBezTo>
                <a:cubicBezTo>
                  <a:pt x="28453" y="56511"/>
                  <a:pt x="28399" y="56375"/>
                  <a:pt x="28372" y="56267"/>
                </a:cubicBezTo>
                <a:cubicBezTo>
                  <a:pt x="28318" y="56022"/>
                  <a:pt x="28264" y="55778"/>
                  <a:pt x="28236" y="55534"/>
                </a:cubicBezTo>
                <a:cubicBezTo>
                  <a:pt x="28128" y="54503"/>
                  <a:pt x="28264" y="53473"/>
                  <a:pt x="28698" y="52523"/>
                </a:cubicBezTo>
                <a:cubicBezTo>
                  <a:pt x="29837" y="49974"/>
                  <a:pt x="32007" y="48021"/>
                  <a:pt x="34692" y="47153"/>
                </a:cubicBezTo>
                <a:cubicBezTo>
                  <a:pt x="34990" y="47044"/>
                  <a:pt x="35343" y="46963"/>
                  <a:pt x="35668" y="46909"/>
                </a:cubicBezTo>
                <a:cubicBezTo>
                  <a:pt x="36021" y="46827"/>
                  <a:pt x="36346" y="46773"/>
                  <a:pt x="36699" y="46719"/>
                </a:cubicBezTo>
                <a:cubicBezTo>
                  <a:pt x="37617" y="46607"/>
                  <a:pt x="38560" y="46546"/>
                  <a:pt x="39503" y="46546"/>
                </a:cubicBezTo>
                <a:close/>
                <a:moveTo>
                  <a:pt x="52772" y="1"/>
                </a:moveTo>
                <a:cubicBezTo>
                  <a:pt x="52016" y="1"/>
                  <a:pt x="51261" y="55"/>
                  <a:pt x="50505" y="147"/>
                </a:cubicBezTo>
                <a:cubicBezTo>
                  <a:pt x="50261" y="174"/>
                  <a:pt x="49637" y="202"/>
                  <a:pt x="49203" y="283"/>
                </a:cubicBezTo>
                <a:lnTo>
                  <a:pt x="48959" y="283"/>
                </a:lnTo>
                <a:cubicBezTo>
                  <a:pt x="48145" y="419"/>
                  <a:pt x="47684" y="500"/>
                  <a:pt x="47223" y="608"/>
                </a:cubicBezTo>
                <a:cubicBezTo>
                  <a:pt x="46572" y="717"/>
                  <a:pt x="46247" y="798"/>
                  <a:pt x="45894" y="880"/>
                </a:cubicBezTo>
                <a:cubicBezTo>
                  <a:pt x="45541" y="934"/>
                  <a:pt x="45162" y="1042"/>
                  <a:pt x="44456" y="1205"/>
                </a:cubicBezTo>
                <a:cubicBezTo>
                  <a:pt x="42639" y="1666"/>
                  <a:pt x="40768" y="2263"/>
                  <a:pt x="38977" y="2887"/>
                </a:cubicBezTo>
                <a:cubicBezTo>
                  <a:pt x="38543" y="3050"/>
                  <a:pt x="37893" y="3267"/>
                  <a:pt x="37214" y="3538"/>
                </a:cubicBezTo>
                <a:cubicBezTo>
                  <a:pt x="36536" y="3782"/>
                  <a:pt x="35804" y="4107"/>
                  <a:pt x="35153" y="4352"/>
                </a:cubicBezTo>
                <a:cubicBezTo>
                  <a:pt x="35158" y="4351"/>
                  <a:pt x="35161" y="4350"/>
                  <a:pt x="35164" y="4350"/>
                </a:cubicBezTo>
                <a:cubicBezTo>
                  <a:pt x="35256" y="4350"/>
                  <a:pt x="34236" y="4795"/>
                  <a:pt x="33471" y="5111"/>
                </a:cubicBezTo>
                <a:cubicBezTo>
                  <a:pt x="32495" y="5572"/>
                  <a:pt x="31491" y="6006"/>
                  <a:pt x="30569" y="6467"/>
                </a:cubicBezTo>
                <a:cubicBezTo>
                  <a:pt x="29159" y="7145"/>
                  <a:pt x="28236" y="7661"/>
                  <a:pt x="27396" y="8149"/>
                </a:cubicBezTo>
                <a:lnTo>
                  <a:pt x="27423" y="8122"/>
                </a:lnTo>
                <a:lnTo>
                  <a:pt x="26690" y="8529"/>
                </a:lnTo>
                <a:lnTo>
                  <a:pt x="26745" y="8501"/>
                </a:lnTo>
                <a:lnTo>
                  <a:pt x="26745" y="8501"/>
                </a:lnTo>
                <a:lnTo>
                  <a:pt x="24114" y="9993"/>
                </a:lnTo>
                <a:cubicBezTo>
                  <a:pt x="22459" y="10916"/>
                  <a:pt x="20750" y="12000"/>
                  <a:pt x="19041" y="13167"/>
                </a:cubicBezTo>
                <a:lnTo>
                  <a:pt x="17387" y="14333"/>
                </a:lnTo>
                <a:cubicBezTo>
                  <a:pt x="15461" y="15662"/>
                  <a:pt x="14457" y="16449"/>
                  <a:pt x="13590" y="17154"/>
                </a:cubicBezTo>
                <a:lnTo>
                  <a:pt x="13617" y="17127"/>
                </a:lnTo>
                <a:lnTo>
                  <a:pt x="13617" y="17127"/>
                </a:lnTo>
                <a:cubicBezTo>
                  <a:pt x="13454" y="17235"/>
                  <a:pt x="13698" y="16991"/>
                  <a:pt x="12423" y="17941"/>
                </a:cubicBezTo>
                <a:cubicBezTo>
                  <a:pt x="11745" y="18483"/>
                  <a:pt x="10958" y="19107"/>
                  <a:pt x="10145" y="19812"/>
                </a:cubicBezTo>
                <a:lnTo>
                  <a:pt x="10823" y="19297"/>
                </a:lnTo>
                <a:lnTo>
                  <a:pt x="10823" y="19297"/>
                </a:lnTo>
                <a:cubicBezTo>
                  <a:pt x="9792" y="20165"/>
                  <a:pt x="8517" y="21250"/>
                  <a:pt x="7270" y="22470"/>
                </a:cubicBezTo>
                <a:lnTo>
                  <a:pt x="7297" y="22443"/>
                </a:lnTo>
                <a:lnTo>
                  <a:pt x="6700" y="23040"/>
                </a:lnTo>
                <a:lnTo>
                  <a:pt x="6754" y="23013"/>
                </a:lnTo>
                <a:lnTo>
                  <a:pt x="6754" y="23013"/>
                </a:lnTo>
                <a:cubicBezTo>
                  <a:pt x="5127" y="24613"/>
                  <a:pt x="3744" y="26430"/>
                  <a:pt x="2659" y="28410"/>
                </a:cubicBezTo>
                <a:lnTo>
                  <a:pt x="2740" y="28248"/>
                </a:lnTo>
                <a:lnTo>
                  <a:pt x="2659" y="28356"/>
                </a:lnTo>
                <a:cubicBezTo>
                  <a:pt x="2279" y="29143"/>
                  <a:pt x="1926" y="29929"/>
                  <a:pt x="1628" y="30743"/>
                </a:cubicBezTo>
                <a:cubicBezTo>
                  <a:pt x="1465" y="31177"/>
                  <a:pt x="1330" y="31530"/>
                  <a:pt x="1248" y="31801"/>
                </a:cubicBezTo>
                <a:cubicBezTo>
                  <a:pt x="1140" y="32072"/>
                  <a:pt x="1113" y="32289"/>
                  <a:pt x="1058" y="32452"/>
                </a:cubicBezTo>
                <a:cubicBezTo>
                  <a:pt x="950" y="32777"/>
                  <a:pt x="923" y="32994"/>
                  <a:pt x="841" y="33347"/>
                </a:cubicBezTo>
                <a:lnTo>
                  <a:pt x="868" y="33347"/>
                </a:lnTo>
                <a:lnTo>
                  <a:pt x="868" y="33401"/>
                </a:lnTo>
                <a:lnTo>
                  <a:pt x="1085" y="32642"/>
                </a:lnTo>
                <a:lnTo>
                  <a:pt x="1085" y="32669"/>
                </a:lnTo>
                <a:lnTo>
                  <a:pt x="1113" y="32669"/>
                </a:lnTo>
                <a:cubicBezTo>
                  <a:pt x="1113" y="32662"/>
                  <a:pt x="1114" y="32662"/>
                  <a:pt x="1118" y="32662"/>
                </a:cubicBezTo>
                <a:lnTo>
                  <a:pt x="1118" y="32662"/>
                </a:lnTo>
                <a:cubicBezTo>
                  <a:pt x="1129" y="32662"/>
                  <a:pt x="1160" y="32662"/>
                  <a:pt x="1221" y="32479"/>
                </a:cubicBezTo>
                <a:cubicBezTo>
                  <a:pt x="1330" y="32262"/>
                  <a:pt x="1465" y="31692"/>
                  <a:pt x="2008" y="30390"/>
                </a:cubicBezTo>
                <a:cubicBezTo>
                  <a:pt x="2116" y="30146"/>
                  <a:pt x="2252" y="29902"/>
                  <a:pt x="2360" y="29685"/>
                </a:cubicBezTo>
                <a:cubicBezTo>
                  <a:pt x="2523" y="29305"/>
                  <a:pt x="2686" y="29007"/>
                  <a:pt x="2821" y="28736"/>
                </a:cubicBezTo>
                <a:cubicBezTo>
                  <a:pt x="2984" y="28437"/>
                  <a:pt x="3120" y="28166"/>
                  <a:pt x="3282" y="27895"/>
                </a:cubicBezTo>
                <a:cubicBezTo>
                  <a:pt x="3499" y="27515"/>
                  <a:pt x="3798" y="27081"/>
                  <a:pt x="4069" y="26674"/>
                </a:cubicBezTo>
                <a:lnTo>
                  <a:pt x="4096" y="26647"/>
                </a:lnTo>
                <a:lnTo>
                  <a:pt x="4096" y="26647"/>
                </a:lnTo>
                <a:cubicBezTo>
                  <a:pt x="3337" y="27759"/>
                  <a:pt x="2713" y="28926"/>
                  <a:pt x="2170" y="30173"/>
                </a:cubicBezTo>
                <a:cubicBezTo>
                  <a:pt x="1655" y="31448"/>
                  <a:pt x="1248" y="32750"/>
                  <a:pt x="950" y="34079"/>
                </a:cubicBezTo>
                <a:lnTo>
                  <a:pt x="1085" y="33727"/>
                </a:lnTo>
                <a:lnTo>
                  <a:pt x="1085" y="33727"/>
                </a:lnTo>
                <a:cubicBezTo>
                  <a:pt x="760" y="35083"/>
                  <a:pt x="543" y="36439"/>
                  <a:pt x="407" y="37822"/>
                </a:cubicBezTo>
                <a:lnTo>
                  <a:pt x="407" y="37795"/>
                </a:lnTo>
                <a:cubicBezTo>
                  <a:pt x="353" y="38365"/>
                  <a:pt x="299" y="38989"/>
                  <a:pt x="190" y="40101"/>
                </a:cubicBezTo>
                <a:lnTo>
                  <a:pt x="190" y="40046"/>
                </a:lnTo>
                <a:cubicBezTo>
                  <a:pt x="109" y="41321"/>
                  <a:pt x="55" y="42569"/>
                  <a:pt x="0" y="43952"/>
                </a:cubicBezTo>
                <a:cubicBezTo>
                  <a:pt x="82" y="42677"/>
                  <a:pt x="163" y="41647"/>
                  <a:pt x="272" y="40426"/>
                </a:cubicBezTo>
                <a:lnTo>
                  <a:pt x="272" y="40426"/>
                </a:lnTo>
                <a:cubicBezTo>
                  <a:pt x="272" y="40609"/>
                  <a:pt x="247" y="41067"/>
                  <a:pt x="245" y="41536"/>
                </a:cubicBezTo>
                <a:lnTo>
                  <a:pt x="245" y="41536"/>
                </a:lnTo>
                <a:cubicBezTo>
                  <a:pt x="299" y="40560"/>
                  <a:pt x="380" y="39612"/>
                  <a:pt x="489" y="38555"/>
                </a:cubicBezTo>
                <a:cubicBezTo>
                  <a:pt x="597" y="37524"/>
                  <a:pt x="706" y="36792"/>
                  <a:pt x="814" y="36141"/>
                </a:cubicBezTo>
                <a:cubicBezTo>
                  <a:pt x="896" y="35517"/>
                  <a:pt x="1004" y="34947"/>
                  <a:pt x="1140" y="34242"/>
                </a:cubicBezTo>
                <a:lnTo>
                  <a:pt x="1140" y="34188"/>
                </a:lnTo>
                <a:cubicBezTo>
                  <a:pt x="1031" y="34676"/>
                  <a:pt x="923" y="35164"/>
                  <a:pt x="841" y="35652"/>
                </a:cubicBezTo>
                <a:lnTo>
                  <a:pt x="841" y="35625"/>
                </a:lnTo>
                <a:lnTo>
                  <a:pt x="819" y="35625"/>
                </a:lnTo>
                <a:cubicBezTo>
                  <a:pt x="952" y="34830"/>
                  <a:pt x="1032" y="34428"/>
                  <a:pt x="1113" y="34079"/>
                </a:cubicBezTo>
                <a:cubicBezTo>
                  <a:pt x="1194" y="33700"/>
                  <a:pt x="1302" y="33401"/>
                  <a:pt x="1492" y="32750"/>
                </a:cubicBezTo>
                <a:lnTo>
                  <a:pt x="1492" y="32804"/>
                </a:lnTo>
                <a:cubicBezTo>
                  <a:pt x="1872" y="31475"/>
                  <a:pt x="2360" y="30201"/>
                  <a:pt x="3011" y="28980"/>
                </a:cubicBezTo>
                <a:cubicBezTo>
                  <a:pt x="3635" y="27814"/>
                  <a:pt x="4367" y="26702"/>
                  <a:pt x="5208" y="25644"/>
                </a:cubicBezTo>
                <a:lnTo>
                  <a:pt x="5235" y="25617"/>
                </a:lnTo>
                <a:lnTo>
                  <a:pt x="5235" y="25617"/>
                </a:lnTo>
                <a:cubicBezTo>
                  <a:pt x="4422" y="26647"/>
                  <a:pt x="3716" y="27732"/>
                  <a:pt x="3147" y="28899"/>
                </a:cubicBezTo>
                <a:cubicBezTo>
                  <a:pt x="3608" y="28058"/>
                  <a:pt x="4150" y="27244"/>
                  <a:pt x="4747" y="26485"/>
                </a:cubicBezTo>
                <a:cubicBezTo>
                  <a:pt x="5127" y="25942"/>
                  <a:pt x="5425" y="25535"/>
                  <a:pt x="5751" y="25156"/>
                </a:cubicBezTo>
                <a:lnTo>
                  <a:pt x="5751" y="25156"/>
                </a:lnTo>
                <a:lnTo>
                  <a:pt x="5724" y="25183"/>
                </a:lnTo>
                <a:cubicBezTo>
                  <a:pt x="5886" y="24966"/>
                  <a:pt x="6076" y="24776"/>
                  <a:pt x="6239" y="24586"/>
                </a:cubicBezTo>
                <a:cubicBezTo>
                  <a:pt x="6402" y="24396"/>
                  <a:pt x="6564" y="24206"/>
                  <a:pt x="6754" y="24017"/>
                </a:cubicBezTo>
                <a:lnTo>
                  <a:pt x="6754" y="24017"/>
                </a:lnTo>
                <a:lnTo>
                  <a:pt x="6727" y="24043"/>
                </a:lnTo>
                <a:lnTo>
                  <a:pt x="7243" y="23474"/>
                </a:lnTo>
                <a:lnTo>
                  <a:pt x="7188" y="23501"/>
                </a:lnTo>
                <a:cubicBezTo>
                  <a:pt x="7915" y="22794"/>
                  <a:pt x="8210" y="22544"/>
                  <a:pt x="8245" y="22544"/>
                </a:cubicBezTo>
                <a:cubicBezTo>
                  <a:pt x="8260" y="22544"/>
                  <a:pt x="8229" y="22588"/>
                  <a:pt x="8165" y="22660"/>
                </a:cubicBezTo>
                <a:cubicBezTo>
                  <a:pt x="7921" y="22904"/>
                  <a:pt x="7785" y="23094"/>
                  <a:pt x="7649" y="23257"/>
                </a:cubicBezTo>
                <a:cubicBezTo>
                  <a:pt x="8327" y="22606"/>
                  <a:pt x="8951" y="22091"/>
                  <a:pt x="9494" y="21629"/>
                </a:cubicBezTo>
                <a:cubicBezTo>
                  <a:pt x="10389" y="20897"/>
                  <a:pt x="11637" y="19866"/>
                  <a:pt x="13183" y="18673"/>
                </a:cubicBezTo>
                <a:cubicBezTo>
                  <a:pt x="14376" y="17778"/>
                  <a:pt x="15597" y="16856"/>
                  <a:pt x="16763" y="16015"/>
                </a:cubicBezTo>
                <a:cubicBezTo>
                  <a:pt x="22106" y="12109"/>
                  <a:pt x="27857" y="8746"/>
                  <a:pt x="33878" y="6006"/>
                </a:cubicBezTo>
                <a:lnTo>
                  <a:pt x="33878" y="6006"/>
                </a:lnTo>
                <a:lnTo>
                  <a:pt x="33851" y="6033"/>
                </a:lnTo>
                <a:cubicBezTo>
                  <a:pt x="37459" y="4379"/>
                  <a:pt x="41229" y="3050"/>
                  <a:pt x="45080" y="2046"/>
                </a:cubicBezTo>
                <a:cubicBezTo>
                  <a:pt x="45758" y="1883"/>
                  <a:pt x="46464" y="1748"/>
                  <a:pt x="47196" y="1585"/>
                </a:cubicBezTo>
                <a:cubicBezTo>
                  <a:pt x="48823" y="1287"/>
                  <a:pt x="50505" y="1097"/>
                  <a:pt x="52187" y="1042"/>
                </a:cubicBezTo>
                <a:cubicBezTo>
                  <a:pt x="52463" y="1033"/>
                  <a:pt x="52739" y="1029"/>
                  <a:pt x="53016" y="1029"/>
                </a:cubicBezTo>
                <a:cubicBezTo>
                  <a:pt x="54401" y="1029"/>
                  <a:pt x="55799" y="1142"/>
                  <a:pt x="57178" y="1368"/>
                </a:cubicBezTo>
                <a:cubicBezTo>
                  <a:pt x="57584" y="1422"/>
                  <a:pt x="57937" y="1531"/>
                  <a:pt x="58344" y="1612"/>
                </a:cubicBezTo>
                <a:cubicBezTo>
                  <a:pt x="58724" y="1693"/>
                  <a:pt x="59103" y="1802"/>
                  <a:pt x="59483" y="1910"/>
                </a:cubicBezTo>
                <a:cubicBezTo>
                  <a:pt x="60215" y="2100"/>
                  <a:pt x="60948" y="2372"/>
                  <a:pt x="61680" y="2697"/>
                </a:cubicBezTo>
                <a:cubicBezTo>
                  <a:pt x="63091" y="3294"/>
                  <a:pt x="64365" y="4162"/>
                  <a:pt x="65423" y="5274"/>
                </a:cubicBezTo>
                <a:cubicBezTo>
                  <a:pt x="66291" y="6142"/>
                  <a:pt x="66888" y="7227"/>
                  <a:pt x="67241" y="8420"/>
                </a:cubicBezTo>
                <a:cubicBezTo>
                  <a:pt x="67566" y="9559"/>
                  <a:pt x="67566" y="10780"/>
                  <a:pt x="67213" y="11919"/>
                </a:cubicBezTo>
                <a:cubicBezTo>
                  <a:pt x="67078" y="12353"/>
                  <a:pt x="66861" y="12787"/>
                  <a:pt x="66590" y="13167"/>
                </a:cubicBezTo>
                <a:cubicBezTo>
                  <a:pt x="66318" y="13601"/>
                  <a:pt x="65966" y="14008"/>
                  <a:pt x="65559" y="14333"/>
                </a:cubicBezTo>
                <a:cubicBezTo>
                  <a:pt x="65152" y="14686"/>
                  <a:pt x="64691" y="14984"/>
                  <a:pt x="64230" y="15228"/>
                </a:cubicBezTo>
                <a:cubicBezTo>
                  <a:pt x="63742" y="15472"/>
                  <a:pt x="63226" y="15689"/>
                  <a:pt x="62684" y="15879"/>
                </a:cubicBezTo>
                <a:cubicBezTo>
                  <a:pt x="62114" y="16069"/>
                  <a:pt x="61572" y="16232"/>
                  <a:pt x="60975" y="16340"/>
                </a:cubicBezTo>
                <a:lnTo>
                  <a:pt x="61002" y="16340"/>
                </a:lnTo>
                <a:cubicBezTo>
                  <a:pt x="60243" y="16530"/>
                  <a:pt x="59456" y="16666"/>
                  <a:pt x="58642" y="16774"/>
                </a:cubicBezTo>
                <a:cubicBezTo>
                  <a:pt x="54953" y="17344"/>
                  <a:pt x="51237" y="17751"/>
                  <a:pt x="47521" y="18320"/>
                </a:cubicBezTo>
                <a:cubicBezTo>
                  <a:pt x="45813" y="18592"/>
                  <a:pt x="43887" y="18917"/>
                  <a:pt x="42476" y="19243"/>
                </a:cubicBezTo>
                <a:cubicBezTo>
                  <a:pt x="41581" y="19378"/>
                  <a:pt x="39954" y="19785"/>
                  <a:pt x="38815" y="20056"/>
                </a:cubicBezTo>
                <a:cubicBezTo>
                  <a:pt x="38796" y="20066"/>
                  <a:pt x="38777" y="20075"/>
                  <a:pt x="38756" y="20084"/>
                </a:cubicBezTo>
                <a:lnTo>
                  <a:pt x="38756" y="20084"/>
                </a:lnTo>
                <a:lnTo>
                  <a:pt x="37567" y="20382"/>
                </a:lnTo>
                <a:cubicBezTo>
                  <a:pt x="37133" y="20517"/>
                  <a:pt x="36672" y="20653"/>
                  <a:pt x="36211" y="20816"/>
                </a:cubicBezTo>
                <a:cubicBezTo>
                  <a:pt x="35234" y="21168"/>
                  <a:pt x="34177" y="21521"/>
                  <a:pt x="33173" y="21955"/>
                </a:cubicBezTo>
                <a:cubicBezTo>
                  <a:pt x="32956" y="21982"/>
                  <a:pt x="32956" y="21982"/>
                  <a:pt x="31871" y="22416"/>
                </a:cubicBezTo>
                <a:cubicBezTo>
                  <a:pt x="31871" y="22470"/>
                  <a:pt x="31681" y="22552"/>
                  <a:pt x="31139" y="22823"/>
                </a:cubicBezTo>
                <a:lnTo>
                  <a:pt x="30027" y="23392"/>
                </a:lnTo>
                <a:lnTo>
                  <a:pt x="29213" y="23826"/>
                </a:lnTo>
                <a:cubicBezTo>
                  <a:pt x="28915" y="23989"/>
                  <a:pt x="28589" y="24179"/>
                  <a:pt x="28236" y="24396"/>
                </a:cubicBezTo>
                <a:lnTo>
                  <a:pt x="27450" y="24857"/>
                </a:lnTo>
                <a:cubicBezTo>
                  <a:pt x="27179" y="25020"/>
                  <a:pt x="26934" y="25210"/>
                  <a:pt x="26663" y="25372"/>
                </a:cubicBezTo>
                <a:cubicBezTo>
                  <a:pt x="26419" y="25535"/>
                  <a:pt x="26148" y="25725"/>
                  <a:pt x="25904" y="25888"/>
                </a:cubicBezTo>
                <a:lnTo>
                  <a:pt x="25171" y="26430"/>
                </a:lnTo>
                <a:lnTo>
                  <a:pt x="25199" y="26430"/>
                </a:lnTo>
                <a:cubicBezTo>
                  <a:pt x="24683" y="26810"/>
                  <a:pt x="24249" y="27190"/>
                  <a:pt x="23734" y="27651"/>
                </a:cubicBezTo>
                <a:cubicBezTo>
                  <a:pt x="22323" y="28871"/>
                  <a:pt x="21049" y="30228"/>
                  <a:pt x="19909" y="31692"/>
                </a:cubicBezTo>
                <a:lnTo>
                  <a:pt x="19421" y="32370"/>
                </a:lnTo>
                <a:cubicBezTo>
                  <a:pt x="19258" y="32642"/>
                  <a:pt x="19096" y="32940"/>
                  <a:pt x="18879" y="33266"/>
                </a:cubicBezTo>
                <a:lnTo>
                  <a:pt x="18553" y="33808"/>
                </a:lnTo>
                <a:cubicBezTo>
                  <a:pt x="18445" y="33971"/>
                  <a:pt x="18336" y="34188"/>
                  <a:pt x="18228" y="34378"/>
                </a:cubicBezTo>
                <a:cubicBezTo>
                  <a:pt x="17984" y="34812"/>
                  <a:pt x="17767" y="35246"/>
                  <a:pt x="17577" y="35707"/>
                </a:cubicBezTo>
                <a:lnTo>
                  <a:pt x="17197" y="36602"/>
                </a:lnTo>
                <a:cubicBezTo>
                  <a:pt x="17088" y="36900"/>
                  <a:pt x="16980" y="37198"/>
                  <a:pt x="16872" y="37497"/>
                </a:cubicBezTo>
                <a:cubicBezTo>
                  <a:pt x="16627" y="38121"/>
                  <a:pt x="16465" y="38772"/>
                  <a:pt x="16356" y="39450"/>
                </a:cubicBezTo>
                <a:cubicBezTo>
                  <a:pt x="16166" y="40806"/>
                  <a:pt x="16329" y="42189"/>
                  <a:pt x="16899" y="43437"/>
                </a:cubicBezTo>
                <a:cubicBezTo>
                  <a:pt x="17197" y="44115"/>
                  <a:pt x="17739" y="44685"/>
                  <a:pt x="18390" y="45064"/>
                </a:cubicBezTo>
                <a:cubicBezTo>
                  <a:pt x="18847" y="45302"/>
                  <a:pt x="19352" y="45416"/>
                  <a:pt x="19865" y="45416"/>
                </a:cubicBezTo>
                <a:cubicBezTo>
                  <a:pt x="20114" y="45416"/>
                  <a:pt x="20366" y="45389"/>
                  <a:pt x="20615" y="45336"/>
                </a:cubicBezTo>
                <a:cubicBezTo>
                  <a:pt x="21266" y="45173"/>
                  <a:pt x="21917" y="44875"/>
                  <a:pt x="22486" y="44495"/>
                </a:cubicBezTo>
                <a:cubicBezTo>
                  <a:pt x="23056" y="44142"/>
                  <a:pt x="23544" y="43762"/>
                  <a:pt x="24086" y="43410"/>
                </a:cubicBezTo>
                <a:cubicBezTo>
                  <a:pt x="25226" y="42623"/>
                  <a:pt x="26148" y="41972"/>
                  <a:pt x="27124" y="41348"/>
                </a:cubicBezTo>
                <a:cubicBezTo>
                  <a:pt x="27638" y="41022"/>
                  <a:pt x="28091" y="40695"/>
                  <a:pt x="28328" y="40507"/>
                </a:cubicBezTo>
                <a:lnTo>
                  <a:pt x="28328" y="40507"/>
                </a:lnTo>
                <a:lnTo>
                  <a:pt x="28019" y="40725"/>
                </a:lnTo>
                <a:lnTo>
                  <a:pt x="28481" y="40372"/>
                </a:lnTo>
                <a:lnTo>
                  <a:pt x="28399" y="40426"/>
                </a:lnTo>
                <a:lnTo>
                  <a:pt x="29104" y="39938"/>
                </a:lnTo>
                <a:lnTo>
                  <a:pt x="29104" y="39938"/>
                </a:lnTo>
                <a:lnTo>
                  <a:pt x="29077" y="39965"/>
                </a:lnTo>
                <a:lnTo>
                  <a:pt x="30461" y="39043"/>
                </a:lnTo>
                <a:lnTo>
                  <a:pt x="31112" y="38555"/>
                </a:lnTo>
                <a:cubicBezTo>
                  <a:pt x="33037" y="37198"/>
                  <a:pt x="35099" y="35761"/>
                  <a:pt x="37160" y="34432"/>
                </a:cubicBezTo>
                <a:cubicBezTo>
                  <a:pt x="38571" y="33564"/>
                  <a:pt x="40849" y="32126"/>
                  <a:pt x="42856" y="31258"/>
                </a:cubicBezTo>
                <a:cubicBezTo>
                  <a:pt x="43477" y="30980"/>
                  <a:pt x="43692" y="30888"/>
                  <a:pt x="43649" y="30888"/>
                </a:cubicBezTo>
                <a:cubicBezTo>
                  <a:pt x="43645" y="30888"/>
                  <a:pt x="43640" y="30888"/>
                  <a:pt x="43634" y="30889"/>
                </a:cubicBezTo>
                <a:lnTo>
                  <a:pt x="43634" y="30889"/>
                </a:lnTo>
                <a:cubicBezTo>
                  <a:pt x="44122" y="30677"/>
                  <a:pt x="44625" y="30480"/>
                  <a:pt x="45142" y="30307"/>
                </a:cubicBezTo>
                <a:lnTo>
                  <a:pt x="45142" y="30307"/>
                </a:lnTo>
                <a:cubicBezTo>
                  <a:pt x="45121" y="30316"/>
                  <a:pt x="45101" y="30326"/>
                  <a:pt x="45080" y="30336"/>
                </a:cubicBezTo>
                <a:cubicBezTo>
                  <a:pt x="45127" y="30316"/>
                  <a:pt x="45175" y="30297"/>
                  <a:pt x="45222" y="30280"/>
                </a:cubicBezTo>
                <a:lnTo>
                  <a:pt x="45222" y="30280"/>
                </a:lnTo>
                <a:cubicBezTo>
                  <a:pt x="45195" y="30289"/>
                  <a:pt x="45168" y="30298"/>
                  <a:pt x="45142" y="30307"/>
                </a:cubicBezTo>
                <a:lnTo>
                  <a:pt x="45142" y="30307"/>
                </a:lnTo>
                <a:cubicBezTo>
                  <a:pt x="45284" y="30241"/>
                  <a:pt x="45430" y="30194"/>
                  <a:pt x="45596" y="30146"/>
                </a:cubicBezTo>
                <a:cubicBezTo>
                  <a:pt x="47265" y="29628"/>
                  <a:pt x="48990" y="29353"/>
                  <a:pt x="50740" y="29353"/>
                </a:cubicBezTo>
                <a:cubicBezTo>
                  <a:pt x="51095" y="29353"/>
                  <a:pt x="51450" y="29364"/>
                  <a:pt x="51807" y="29387"/>
                </a:cubicBezTo>
                <a:cubicBezTo>
                  <a:pt x="53028" y="29441"/>
                  <a:pt x="54248" y="29712"/>
                  <a:pt x="55415" y="30146"/>
                </a:cubicBezTo>
                <a:cubicBezTo>
                  <a:pt x="56581" y="30580"/>
                  <a:pt x="57639" y="31231"/>
                  <a:pt x="58561" y="32072"/>
                </a:cubicBezTo>
                <a:cubicBezTo>
                  <a:pt x="58968" y="32425"/>
                  <a:pt x="59347" y="32859"/>
                  <a:pt x="59673" y="33293"/>
                </a:cubicBezTo>
                <a:cubicBezTo>
                  <a:pt x="60161" y="33944"/>
                  <a:pt x="60568" y="34649"/>
                  <a:pt x="60894" y="35408"/>
                </a:cubicBezTo>
                <a:cubicBezTo>
                  <a:pt x="61219" y="36168"/>
                  <a:pt x="61463" y="36981"/>
                  <a:pt x="61545" y="37795"/>
                </a:cubicBezTo>
                <a:cubicBezTo>
                  <a:pt x="61707" y="39124"/>
                  <a:pt x="61490" y="40453"/>
                  <a:pt x="60894" y="41647"/>
                </a:cubicBezTo>
                <a:cubicBezTo>
                  <a:pt x="60812" y="41810"/>
                  <a:pt x="60731" y="41999"/>
                  <a:pt x="60622" y="42162"/>
                </a:cubicBezTo>
                <a:cubicBezTo>
                  <a:pt x="60541" y="42325"/>
                  <a:pt x="60432" y="42460"/>
                  <a:pt x="60324" y="42596"/>
                </a:cubicBezTo>
                <a:lnTo>
                  <a:pt x="60161" y="42840"/>
                </a:lnTo>
                <a:lnTo>
                  <a:pt x="59971" y="43030"/>
                </a:lnTo>
                <a:cubicBezTo>
                  <a:pt x="59844" y="43158"/>
                  <a:pt x="59740" y="43310"/>
                  <a:pt x="59615" y="43440"/>
                </a:cubicBezTo>
                <a:lnTo>
                  <a:pt x="59615" y="43440"/>
                </a:lnTo>
                <a:lnTo>
                  <a:pt x="59239" y="43762"/>
                </a:lnTo>
                <a:cubicBezTo>
                  <a:pt x="59158" y="43844"/>
                  <a:pt x="59076" y="43925"/>
                  <a:pt x="58968" y="44007"/>
                </a:cubicBezTo>
                <a:lnTo>
                  <a:pt x="58615" y="44278"/>
                </a:lnTo>
                <a:cubicBezTo>
                  <a:pt x="58100" y="44685"/>
                  <a:pt x="57530" y="45010"/>
                  <a:pt x="56961" y="45308"/>
                </a:cubicBezTo>
                <a:cubicBezTo>
                  <a:pt x="55198" y="46068"/>
                  <a:pt x="53299" y="46529"/>
                  <a:pt x="51400" y="46610"/>
                </a:cubicBezTo>
                <a:cubicBezTo>
                  <a:pt x="50997" y="46628"/>
                  <a:pt x="50593" y="46637"/>
                  <a:pt x="50189" y="46637"/>
                </a:cubicBezTo>
                <a:cubicBezTo>
                  <a:pt x="49318" y="46637"/>
                  <a:pt x="48447" y="46595"/>
                  <a:pt x="47576" y="46502"/>
                </a:cubicBezTo>
                <a:cubicBezTo>
                  <a:pt x="46301" y="46393"/>
                  <a:pt x="45026" y="46231"/>
                  <a:pt x="43724" y="46095"/>
                </a:cubicBezTo>
                <a:cubicBezTo>
                  <a:pt x="42328" y="45948"/>
                  <a:pt x="40908" y="45825"/>
                  <a:pt x="39486" y="45825"/>
                </a:cubicBezTo>
                <a:cubicBezTo>
                  <a:pt x="38283" y="45825"/>
                  <a:pt x="37079" y="45913"/>
                  <a:pt x="35885" y="46149"/>
                </a:cubicBezTo>
                <a:cubicBezTo>
                  <a:pt x="35560" y="46204"/>
                  <a:pt x="35261" y="46258"/>
                  <a:pt x="34963" y="46339"/>
                </a:cubicBezTo>
                <a:cubicBezTo>
                  <a:pt x="34665" y="46421"/>
                  <a:pt x="34339" y="46529"/>
                  <a:pt x="34041" y="46638"/>
                </a:cubicBezTo>
                <a:cubicBezTo>
                  <a:pt x="33444" y="46855"/>
                  <a:pt x="32875" y="47126"/>
                  <a:pt x="32332" y="47478"/>
                </a:cubicBezTo>
                <a:cubicBezTo>
                  <a:pt x="31220" y="48129"/>
                  <a:pt x="30244" y="48970"/>
                  <a:pt x="29430" y="49974"/>
                </a:cubicBezTo>
                <a:cubicBezTo>
                  <a:pt x="28589" y="50977"/>
                  <a:pt x="28019" y="52144"/>
                  <a:pt x="27694" y="53419"/>
                </a:cubicBezTo>
                <a:cubicBezTo>
                  <a:pt x="27558" y="54042"/>
                  <a:pt x="27504" y="54693"/>
                  <a:pt x="27585" y="55371"/>
                </a:cubicBezTo>
                <a:cubicBezTo>
                  <a:pt x="27613" y="55697"/>
                  <a:pt x="27667" y="56022"/>
                  <a:pt x="27748" y="56321"/>
                </a:cubicBezTo>
                <a:lnTo>
                  <a:pt x="27802" y="56565"/>
                </a:lnTo>
                <a:lnTo>
                  <a:pt x="27911" y="56836"/>
                </a:lnTo>
                <a:cubicBezTo>
                  <a:pt x="27992" y="57080"/>
                  <a:pt x="28101" y="57270"/>
                  <a:pt x="28209" y="57514"/>
                </a:cubicBezTo>
                <a:cubicBezTo>
                  <a:pt x="28236" y="57596"/>
                  <a:pt x="28264" y="57677"/>
                  <a:pt x="28318" y="57758"/>
                </a:cubicBezTo>
                <a:cubicBezTo>
                  <a:pt x="28399" y="57758"/>
                  <a:pt x="28508" y="57704"/>
                  <a:pt x="28589" y="57704"/>
                </a:cubicBezTo>
                <a:lnTo>
                  <a:pt x="29159" y="57514"/>
                </a:lnTo>
                <a:lnTo>
                  <a:pt x="29728" y="57351"/>
                </a:lnTo>
                <a:cubicBezTo>
                  <a:pt x="29918" y="57297"/>
                  <a:pt x="30081" y="57243"/>
                  <a:pt x="30244" y="57189"/>
                </a:cubicBezTo>
                <a:cubicBezTo>
                  <a:pt x="30596" y="57107"/>
                  <a:pt x="30922" y="56999"/>
                  <a:pt x="31274" y="56917"/>
                </a:cubicBezTo>
                <a:cubicBezTo>
                  <a:pt x="31952" y="56728"/>
                  <a:pt x="32630" y="56565"/>
                  <a:pt x="33336" y="56402"/>
                </a:cubicBezTo>
                <a:cubicBezTo>
                  <a:pt x="34692" y="56077"/>
                  <a:pt x="36102" y="55805"/>
                  <a:pt x="37486" y="55616"/>
                </a:cubicBezTo>
                <a:cubicBezTo>
                  <a:pt x="39764" y="55263"/>
                  <a:pt x="42070" y="55046"/>
                  <a:pt x="44375" y="54992"/>
                </a:cubicBezTo>
                <a:lnTo>
                  <a:pt x="45569" y="54965"/>
                </a:lnTo>
                <a:lnTo>
                  <a:pt x="46871" y="54965"/>
                </a:lnTo>
                <a:lnTo>
                  <a:pt x="47521" y="54992"/>
                </a:lnTo>
                <a:cubicBezTo>
                  <a:pt x="49393" y="55019"/>
                  <a:pt x="51237" y="55317"/>
                  <a:pt x="53001" y="55914"/>
                </a:cubicBezTo>
                <a:cubicBezTo>
                  <a:pt x="53868" y="56212"/>
                  <a:pt x="54682" y="56619"/>
                  <a:pt x="55442" y="57134"/>
                </a:cubicBezTo>
                <a:cubicBezTo>
                  <a:pt x="56174" y="57623"/>
                  <a:pt x="56798" y="58274"/>
                  <a:pt x="57232" y="59033"/>
                </a:cubicBezTo>
                <a:cubicBezTo>
                  <a:pt x="57530" y="59576"/>
                  <a:pt x="57720" y="60172"/>
                  <a:pt x="57801" y="60796"/>
                </a:cubicBezTo>
                <a:cubicBezTo>
                  <a:pt x="57856" y="61393"/>
                  <a:pt x="57774" y="62017"/>
                  <a:pt x="57612" y="62613"/>
                </a:cubicBezTo>
                <a:cubicBezTo>
                  <a:pt x="57422" y="63210"/>
                  <a:pt x="57123" y="63780"/>
                  <a:pt x="56744" y="64268"/>
                </a:cubicBezTo>
                <a:cubicBezTo>
                  <a:pt x="56364" y="64783"/>
                  <a:pt x="55930" y="65244"/>
                  <a:pt x="55442" y="65624"/>
                </a:cubicBezTo>
                <a:cubicBezTo>
                  <a:pt x="54628" y="66275"/>
                  <a:pt x="53706" y="66791"/>
                  <a:pt x="52729" y="67116"/>
                </a:cubicBezTo>
                <a:cubicBezTo>
                  <a:pt x="51726" y="67414"/>
                  <a:pt x="50695" y="67631"/>
                  <a:pt x="49664" y="67713"/>
                </a:cubicBezTo>
                <a:cubicBezTo>
                  <a:pt x="48968" y="67767"/>
                  <a:pt x="48266" y="67785"/>
                  <a:pt x="47559" y="67785"/>
                </a:cubicBezTo>
                <a:cubicBezTo>
                  <a:pt x="46144" y="67785"/>
                  <a:pt x="44710" y="67713"/>
                  <a:pt x="43263" y="67713"/>
                </a:cubicBezTo>
                <a:cubicBezTo>
                  <a:pt x="43139" y="67710"/>
                  <a:pt x="43015" y="67709"/>
                  <a:pt x="42891" y="67709"/>
                </a:cubicBezTo>
                <a:cubicBezTo>
                  <a:pt x="41527" y="67709"/>
                  <a:pt x="40187" y="67846"/>
                  <a:pt x="38869" y="68120"/>
                </a:cubicBezTo>
                <a:cubicBezTo>
                  <a:pt x="37431" y="68418"/>
                  <a:pt x="36048" y="68988"/>
                  <a:pt x="34882" y="69856"/>
                </a:cubicBezTo>
                <a:cubicBezTo>
                  <a:pt x="33661" y="70723"/>
                  <a:pt x="32766" y="71944"/>
                  <a:pt x="32278" y="73354"/>
                </a:cubicBezTo>
                <a:cubicBezTo>
                  <a:pt x="31763" y="74765"/>
                  <a:pt x="31627" y="76311"/>
                  <a:pt x="31871" y="77803"/>
                </a:cubicBezTo>
                <a:cubicBezTo>
                  <a:pt x="31871" y="77911"/>
                  <a:pt x="31925" y="78020"/>
                  <a:pt x="31925" y="78128"/>
                </a:cubicBezTo>
                <a:cubicBezTo>
                  <a:pt x="31979" y="78345"/>
                  <a:pt x="32034" y="78562"/>
                  <a:pt x="32088" y="78752"/>
                </a:cubicBezTo>
                <a:cubicBezTo>
                  <a:pt x="32115" y="78969"/>
                  <a:pt x="32169" y="79186"/>
                  <a:pt x="32251" y="79376"/>
                </a:cubicBezTo>
                <a:lnTo>
                  <a:pt x="32468" y="80000"/>
                </a:lnTo>
                <a:lnTo>
                  <a:pt x="32712" y="80569"/>
                </a:lnTo>
                <a:cubicBezTo>
                  <a:pt x="32793" y="80786"/>
                  <a:pt x="32902" y="80976"/>
                  <a:pt x="33010" y="81166"/>
                </a:cubicBezTo>
                <a:cubicBezTo>
                  <a:pt x="33092" y="81356"/>
                  <a:pt x="33200" y="81546"/>
                  <a:pt x="33309" y="81736"/>
                </a:cubicBezTo>
                <a:cubicBezTo>
                  <a:pt x="34204" y="83173"/>
                  <a:pt x="35451" y="84367"/>
                  <a:pt x="36943" y="85208"/>
                </a:cubicBezTo>
                <a:cubicBezTo>
                  <a:pt x="37920" y="85777"/>
                  <a:pt x="38950" y="86211"/>
                  <a:pt x="40035" y="86510"/>
                </a:cubicBezTo>
                <a:cubicBezTo>
                  <a:pt x="41450" y="86894"/>
                  <a:pt x="42911" y="87097"/>
                  <a:pt x="44383" y="87097"/>
                </a:cubicBezTo>
                <a:cubicBezTo>
                  <a:pt x="44886" y="87097"/>
                  <a:pt x="45390" y="87073"/>
                  <a:pt x="45894" y="87025"/>
                </a:cubicBezTo>
                <a:cubicBezTo>
                  <a:pt x="46165" y="87025"/>
                  <a:pt x="46382" y="86998"/>
                  <a:pt x="46545" y="86971"/>
                </a:cubicBezTo>
                <a:cubicBezTo>
                  <a:pt x="46823" y="86931"/>
                  <a:pt x="46912" y="86906"/>
                  <a:pt x="46855" y="86906"/>
                </a:cubicBezTo>
                <a:cubicBezTo>
                  <a:pt x="46834" y="86906"/>
                  <a:pt x="46793" y="86909"/>
                  <a:pt x="46735" y="86916"/>
                </a:cubicBezTo>
                <a:cubicBezTo>
                  <a:pt x="46491" y="86916"/>
                  <a:pt x="45948" y="86971"/>
                  <a:pt x="45189" y="86971"/>
                </a:cubicBezTo>
                <a:cubicBezTo>
                  <a:pt x="44983" y="86978"/>
                  <a:pt x="44779" y="86982"/>
                  <a:pt x="44574" y="86982"/>
                </a:cubicBezTo>
                <a:cubicBezTo>
                  <a:pt x="43349" y="86982"/>
                  <a:pt x="42143" y="86843"/>
                  <a:pt x="40958" y="86564"/>
                </a:cubicBezTo>
                <a:cubicBezTo>
                  <a:pt x="40252" y="86401"/>
                  <a:pt x="39574" y="86184"/>
                  <a:pt x="38923" y="85940"/>
                </a:cubicBezTo>
                <a:cubicBezTo>
                  <a:pt x="38293" y="85688"/>
                  <a:pt x="37687" y="85389"/>
                  <a:pt x="37125" y="85043"/>
                </a:cubicBezTo>
                <a:lnTo>
                  <a:pt x="37125" y="85043"/>
                </a:lnTo>
                <a:cubicBezTo>
                  <a:pt x="38018" y="85508"/>
                  <a:pt x="38960" y="85898"/>
                  <a:pt x="39927" y="86211"/>
                </a:cubicBezTo>
                <a:cubicBezTo>
                  <a:pt x="40849" y="86482"/>
                  <a:pt x="41798" y="86672"/>
                  <a:pt x="42775" y="86754"/>
                </a:cubicBezTo>
                <a:cubicBezTo>
                  <a:pt x="43408" y="86816"/>
                  <a:pt x="44042" y="86849"/>
                  <a:pt x="44676" y="86849"/>
                </a:cubicBezTo>
                <a:cubicBezTo>
                  <a:pt x="45425" y="86849"/>
                  <a:pt x="46175" y="86802"/>
                  <a:pt x="46925" y="86699"/>
                </a:cubicBezTo>
                <a:cubicBezTo>
                  <a:pt x="47494" y="86645"/>
                  <a:pt x="48037" y="86564"/>
                  <a:pt x="48579" y="86401"/>
                </a:cubicBezTo>
                <a:cubicBezTo>
                  <a:pt x="48634" y="86374"/>
                  <a:pt x="48579" y="86374"/>
                  <a:pt x="48579" y="86347"/>
                </a:cubicBezTo>
                <a:cubicBezTo>
                  <a:pt x="47576" y="86537"/>
                  <a:pt x="46545" y="86645"/>
                  <a:pt x="45514" y="86672"/>
                </a:cubicBezTo>
                <a:cubicBezTo>
                  <a:pt x="44646" y="86672"/>
                  <a:pt x="43778" y="86645"/>
                  <a:pt x="42910" y="86537"/>
                </a:cubicBezTo>
                <a:cubicBezTo>
                  <a:pt x="42015" y="86428"/>
                  <a:pt x="41120" y="86238"/>
                  <a:pt x="40252" y="85994"/>
                </a:cubicBezTo>
                <a:cubicBezTo>
                  <a:pt x="38408" y="85479"/>
                  <a:pt x="36699" y="84529"/>
                  <a:pt x="35316" y="83255"/>
                </a:cubicBezTo>
                <a:cubicBezTo>
                  <a:pt x="34692" y="82658"/>
                  <a:pt x="34149" y="81953"/>
                  <a:pt x="33715" y="81220"/>
                </a:cubicBezTo>
                <a:cubicBezTo>
                  <a:pt x="33281" y="80461"/>
                  <a:pt x="32956" y="79674"/>
                  <a:pt x="32739" y="78834"/>
                </a:cubicBezTo>
                <a:cubicBezTo>
                  <a:pt x="32386" y="77532"/>
                  <a:pt x="32332" y="76175"/>
                  <a:pt x="32549" y="74873"/>
                </a:cubicBezTo>
                <a:cubicBezTo>
                  <a:pt x="32739" y="73571"/>
                  <a:pt x="33309" y="72351"/>
                  <a:pt x="34177" y="71374"/>
                </a:cubicBezTo>
                <a:cubicBezTo>
                  <a:pt x="34421" y="71049"/>
                  <a:pt x="34719" y="70778"/>
                  <a:pt x="35044" y="70534"/>
                </a:cubicBezTo>
                <a:cubicBezTo>
                  <a:pt x="35560" y="70127"/>
                  <a:pt x="36102" y="69801"/>
                  <a:pt x="36699" y="69530"/>
                </a:cubicBezTo>
                <a:lnTo>
                  <a:pt x="36699" y="69530"/>
                </a:lnTo>
                <a:cubicBezTo>
                  <a:pt x="35885" y="69910"/>
                  <a:pt x="35126" y="70425"/>
                  <a:pt x="34475" y="71049"/>
                </a:cubicBezTo>
                <a:cubicBezTo>
                  <a:pt x="33797" y="71781"/>
                  <a:pt x="33281" y="72622"/>
                  <a:pt x="32929" y="73544"/>
                </a:cubicBezTo>
                <a:cubicBezTo>
                  <a:pt x="32576" y="74602"/>
                  <a:pt x="32413" y="75687"/>
                  <a:pt x="32468" y="76799"/>
                </a:cubicBezTo>
                <a:cubicBezTo>
                  <a:pt x="32495" y="77233"/>
                  <a:pt x="32549" y="77640"/>
                  <a:pt x="32630" y="78074"/>
                </a:cubicBezTo>
                <a:cubicBezTo>
                  <a:pt x="32712" y="78508"/>
                  <a:pt x="32820" y="78915"/>
                  <a:pt x="32956" y="79349"/>
                </a:cubicBezTo>
                <a:cubicBezTo>
                  <a:pt x="33092" y="79756"/>
                  <a:pt x="33254" y="80135"/>
                  <a:pt x="33444" y="80542"/>
                </a:cubicBezTo>
                <a:cubicBezTo>
                  <a:pt x="33634" y="80922"/>
                  <a:pt x="33851" y="81275"/>
                  <a:pt x="34068" y="81654"/>
                </a:cubicBezTo>
                <a:cubicBezTo>
                  <a:pt x="34502" y="82278"/>
                  <a:pt x="34990" y="82875"/>
                  <a:pt x="35560" y="83390"/>
                </a:cubicBezTo>
                <a:cubicBezTo>
                  <a:pt x="35831" y="83634"/>
                  <a:pt x="36129" y="83851"/>
                  <a:pt x="36455" y="84096"/>
                </a:cubicBezTo>
                <a:cubicBezTo>
                  <a:pt x="36591" y="84177"/>
                  <a:pt x="36753" y="84313"/>
                  <a:pt x="36916" y="84394"/>
                </a:cubicBezTo>
                <a:lnTo>
                  <a:pt x="37377" y="84692"/>
                </a:lnTo>
                <a:cubicBezTo>
                  <a:pt x="38679" y="85425"/>
                  <a:pt x="40117" y="85940"/>
                  <a:pt x="41581" y="86184"/>
                </a:cubicBezTo>
                <a:cubicBezTo>
                  <a:pt x="42247" y="86313"/>
                  <a:pt x="43065" y="86391"/>
                  <a:pt x="43216" y="86391"/>
                </a:cubicBezTo>
                <a:cubicBezTo>
                  <a:pt x="43256" y="86391"/>
                  <a:pt x="43250" y="86385"/>
                  <a:pt x="43182" y="86374"/>
                </a:cubicBezTo>
                <a:cubicBezTo>
                  <a:pt x="42856" y="86320"/>
                  <a:pt x="41690" y="86184"/>
                  <a:pt x="40822" y="85940"/>
                </a:cubicBezTo>
                <a:lnTo>
                  <a:pt x="40008" y="85723"/>
                </a:lnTo>
                <a:cubicBezTo>
                  <a:pt x="39737" y="85642"/>
                  <a:pt x="39493" y="85533"/>
                  <a:pt x="39222" y="85452"/>
                </a:cubicBezTo>
                <a:cubicBezTo>
                  <a:pt x="38326" y="85099"/>
                  <a:pt x="37486" y="84665"/>
                  <a:pt x="36699" y="84123"/>
                </a:cubicBezTo>
                <a:cubicBezTo>
                  <a:pt x="36509" y="83987"/>
                  <a:pt x="36319" y="83851"/>
                  <a:pt x="36129" y="83716"/>
                </a:cubicBezTo>
                <a:lnTo>
                  <a:pt x="35587" y="83255"/>
                </a:lnTo>
                <a:cubicBezTo>
                  <a:pt x="35234" y="82929"/>
                  <a:pt x="34936" y="82577"/>
                  <a:pt x="34638" y="82224"/>
                </a:cubicBezTo>
                <a:cubicBezTo>
                  <a:pt x="34041" y="81465"/>
                  <a:pt x="33580" y="80651"/>
                  <a:pt x="33227" y="79756"/>
                </a:cubicBezTo>
                <a:cubicBezTo>
                  <a:pt x="32902" y="78861"/>
                  <a:pt x="32685" y="77938"/>
                  <a:pt x="32630" y="76989"/>
                </a:cubicBezTo>
                <a:cubicBezTo>
                  <a:pt x="32549" y="76094"/>
                  <a:pt x="32630" y="75226"/>
                  <a:pt x="32847" y="74358"/>
                </a:cubicBezTo>
                <a:cubicBezTo>
                  <a:pt x="33037" y="73490"/>
                  <a:pt x="33390" y="72704"/>
                  <a:pt x="33905" y="71971"/>
                </a:cubicBezTo>
                <a:cubicBezTo>
                  <a:pt x="34936" y="70561"/>
                  <a:pt x="36509" y="69639"/>
                  <a:pt x="38218" y="69150"/>
                </a:cubicBezTo>
                <a:cubicBezTo>
                  <a:pt x="39439" y="68798"/>
                  <a:pt x="40686" y="68608"/>
                  <a:pt x="41934" y="68581"/>
                </a:cubicBezTo>
                <a:cubicBezTo>
                  <a:pt x="42329" y="68564"/>
                  <a:pt x="42727" y="68557"/>
                  <a:pt x="43126" y="68557"/>
                </a:cubicBezTo>
                <a:cubicBezTo>
                  <a:pt x="44014" y="68557"/>
                  <a:pt x="44906" y="68589"/>
                  <a:pt x="45786" y="68608"/>
                </a:cubicBezTo>
                <a:cubicBezTo>
                  <a:pt x="46314" y="68623"/>
                  <a:pt x="46846" y="68634"/>
                  <a:pt x="47380" y="68634"/>
                </a:cubicBezTo>
                <a:cubicBezTo>
                  <a:pt x="48793" y="68634"/>
                  <a:pt x="50220" y="68558"/>
                  <a:pt x="51617" y="68282"/>
                </a:cubicBezTo>
                <a:cubicBezTo>
                  <a:pt x="53624" y="67930"/>
                  <a:pt x="55442" y="66953"/>
                  <a:pt x="56852" y="65516"/>
                </a:cubicBezTo>
                <a:cubicBezTo>
                  <a:pt x="57232" y="65109"/>
                  <a:pt x="57584" y="64648"/>
                  <a:pt x="57856" y="64160"/>
                </a:cubicBezTo>
                <a:cubicBezTo>
                  <a:pt x="58154" y="63671"/>
                  <a:pt x="58371" y="63129"/>
                  <a:pt x="58534" y="62559"/>
                </a:cubicBezTo>
                <a:cubicBezTo>
                  <a:pt x="58561" y="62424"/>
                  <a:pt x="58588" y="62288"/>
                  <a:pt x="58615" y="62125"/>
                </a:cubicBezTo>
                <a:cubicBezTo>
                  <a:pt x="58642" y="61990"/>
                  <a:pt x="58669" y="61854"/>
                  <a:pt x="58669" y="61718"/>
                </a:cubicBezTo>
                <a:lnTo>
                  <a:pt x="58697" y="61284"/>
                </a:lnTo>
                <a:lnTo>
                  <a:pt x="58697" y="60878"/>
                </a:lnTo>
                <a:cubicBezTo>
                  <a:pt x="58669" y="60606"/>
                  <a:pt x="58642" y="60335"/>
                  <a:pt x="58561" y="60091"/>
                </a:cubicBezTo>
                <a:cubicBezTo>
                  <a:pt x="58534" y="59847"/>
                  <a:pt x="58452" y="59603"/>
                  <a:pt x="58344" y="59359"/>
                </a:cubicBezTo>
                <a:cubicBezTo>
                  <a:pt x="57910" y="58192"/>
                  <a:pt x="57123" y="57189"/>
                  <a:pt x="56093" y="56511"/>
                </a:cubicBezTo>
                <a:cubicBezTo>
                  <a:pt x="55089" y="55805"/>
                  <a:pt x="54004" y="55290"/>
                  <a:pt x="52865" y="54937"/>
                </a:cubicBezTo>
                <a:cubicBezTo>
                  <a:pt x="51726" y="54612"/>
                  <a:pt x="50559" y="54368"/>
                  <a:pt x="49366" y="54232"/>
                </a:cubicBezTo>
                <a:cubicBezTo>
                  <a:pt x="49068" y="54205"/>
                  <a:pt x="48796" y="54178"/>
                  <a:pt x="48498" y="54178"/>
                </a:cubicBezTo>
                <a:cubicBezTo>
                  <a:pt x="48200" y="54151"/>
                  <a:pt x="47901" y="54151"/>
                  <a:pt x="47603" y="54124"/>
                </a:cubicBezTo>
                <a:cubicBezTo>
                  <a:pt x="47223" y="54124"/>
                  <a:pt x="46831" y="54112"/>
                  <a:pt x="46444" y="54112"/>
                </a:cubicBezTo>
                <a:cubicBezTo>
                  <a:pt x="46250" y="54112"/>
                  <a:pt x="46057" y="54115"/>
                  <a:pt x="45867" y="54124"/>
                </a:cubicBezTo>
                <a:cubicBezTo>
                  <a:pt x="42015" y="54124"/>
                  <a:pt x="38191" y="54531"/>
                  <a:pt x="34421" y="55290"/>
                </a:cubicBezTo>
                <a:cubicBezTo>
                  <a:pt x="33498" y="55480"/>
                  <a:pt x="32576" y="55697"/>
                  <a:pt x="31708" y="55914"/>
                </a:cubicBezTo>
                <a:cubicBezTo>
                  <a:pt x="31247" y="56050"/>
                  <a:pt x="30786" y="56158"/>
                  <a:pt x="30352" y="56294"/>
                </a:cubicBezTo>
                <a:lnTo>
                  <a:pt x="29674" y="56483"/>
                </a:lnTo>
                <a:lnTo>
                  <a:pt x="29050" y="56673"/>
                </a:lnTo>
                <a:lnTo>
                  <a:pt x="28806" y="56755"/>
                </a:lnTo>
                <a:cubicBezTo>
                  <a:pt x="28752" y="56673"/>
                  <a:pt x="28725" y="56592"/>
                  <a:pt x="28698" y="56511"/>
                </a:cubicBezTo>
                <a:lnTo>
                  <a:pt x="28643" y="56375"/>
                </a:lnTo>
                <a:cubicBezTo>
                  <a:pt x="28616" y="56294"/>
                  <a:pt x="28589" y="56212"/>
                  <a:pt x="28589" y="56131"/>
                </a:cubicBezTo>
                <a:cubicBezTo>
                  <a:pt x="28535" y="55995"/>
                  <a:pt x="28508" y="55833"/>
                  <a:pt x="28481" y="55670"/>
                </a:cubicBezTo>
                <a:cubicBezTo>
                  <a:pt x="28291" y="54503"/>
                  <a:pt x="28508" y="53310"/>
                  <a:pt x="29023" y="52225"/>
                </a:cubicBezTo>
                <a:lnTo>
                  <a:pt x="29023" y="52279"/>
                </a:lnTo>
                <a:cubicBezTo>
                  <a:pt x="29294" y="51601"/>
                  <a:pt x="29674" y="51004"/>
                  <a:pt x="30135" y="50462"/>
                </a:cubicBezTo>
                <a:cubicBezTo>
                  <a:pt x="30976" y="49458"/>
                  <a:pt x="31952" y="48645"/>
                  <a:pt x="33092" y="48021"/>
                </a:cubicBezTo>
                <a:cubicBezTo>
                  <a:pt x="33688" y="47695"/>
                  <a:pt x="34285" y="47424"/>
                  <a:pt x="34936" y="47234"/>
                </a:cubicBezTo>
                <a:cubicBezTo>
                  <a:pt x="35587" y="47072"/>
                  <a:pt x="36238" y="46909"/>
                  <a:pt x="36916" y="46827"/>
                </a:cubicBezTo>
                <a:cubicBezTo>
                  <a:pt x="37786" y="46723"/>
                  <a:pt x="38655" y="46674"/>
                  <a:pt x="39532" y="46674"/>
                </a:cubicBezTo>
                <a:cubicBezTo>
                  <a:pt x="40022" y="46674"/>
                  <a:pt x="40515" y="46690"/>
                  <a:pt x="41012" y="46719"/>
                </a:cubicBezTo>
                <a:cubicBezTo>
                  <a:pt x="43751" y="46882"/>
                  <a:pt x="46518" y="47343"/>
                  <a:pt x="49339" y="47478"/>
                </a:cubicBezTo>
                <a:cubicBezTo>
                  <a:pt x="49650" y="47499"/>
                  <a:pt x="49960" y="47508"/>
                  <a:pt x="50271" y="47508"/>
                </a:cubicBezTo>
                <a:cubicBezTo>
                  <a:pt x="50774" y="47508"/>
                  <a:pt x="51277" y="47485"/>
                  <a:pt x="51780" y="47451"/>
                </a:cubicBezTo>
                <a:cubicBezTo>
                  <a:pt x="52187" y="47424"/>
                  <a:pt x="52567" y="47370"/>
                  <a:pt x="52919" y="47343"/>
                </a:cubicBezTo>
                <a:lnTo>
                  <a:pt x="53868" y="47180"/>
                </a:lnTo>
                <a:cubicBezTo>
                  <a:pt x="55496" y="46882"/>
                  <a:pt x="57069" y="46285"/>
                  <a:pt x="58480" y="45471"/>
                </a:cubicBezTo>
                <a:cubicBezTo>
                  <a:pt x="60351" y="44413"/>
                  <a:pt x="61707" y="42650"/>
                  <a:pt x="62250" y="40589"/>
                </a:cubicBezTo>
                <a:cubicBezTo>
                  <a:pt x="62494" y="39640"/>
                  <a:pt x="62548" y="38636"/>
                  <a:pt x="62440" y="37660"/>
                </a:cubicBezTo>
                <a:cubicBezTo>
                  <a:pt x="62304" y="36710"/>
                  <a:pt x="62060" y="35761"/>
                  <a:pt x="61653" y="34866"/>
                </a:cubicBezTo>
                <a:cubicBezTo>
                  <a:pt x="61300" y="34052"/>
                  <a:pt x="60812" y="33266"/>
                  <a:pt x="60270" y="32560"/>
                </a:cubicBezTo>
                <a:cubicBezTo>
                  <a:pt x="59727" y="31909"/>
                  <a:pt x="59103" y="31313"/>
                  <a:pt x="58425" y="30797"/>
                </a:cubicBezTo>
                <a:cubicBezTo>
                  <a:pt x="56933" y="29712"/>
                  <a:pt x="55198" y="29007"/>
                  <a:pt x="53380" y="28682"/>
                </a:cubicBezTo>
                <a:cubicBezTo>
                  <a:pt x="52485" y="28532"/>
                  <a:pt x="51576" y="28458"/>
                  <a:pt x="50664" y="28458"/>
                </a:cubicBezTo>
                <a:cubicBezTo>
                  <a:pt x="49752" y="28458"/>
                  <a:pt x="48837" y="28532"/>
                  <a:pt x="47928" y="28682"/>
                </a:cubicBezTo>
                <a:cubicBezTo>
                  <a:pt x="46545" y="28926"/>
                  <a:pt x="45189" y="29278"/>
                  <a:pt x="43887" y="29767"/>
                </a:cubicBezTo>
                <a:cubicBezTo>
                  <a:pt x="43209" y="30038"/>
                  <a:pt x="42504" y="30363"/>
                  <a:pt x="41798" y="30716"/>
                </a:cubicBezTo>
                <a:lnTo>
                  <a:pt x="41853" y="30689"/>
                </a:lnTo>
                <a:lnTo>
                  <a:pt x="41853" y="30689"/>
                </a:lnTo>
                <a:cubicBezTo>
                  <a:pt x="40307" y="31448"/>
                  <a:pt x="38815" y="32289"/>
                  <a:pt x="37377" y="33211"/>
                </a:cubicBezTo>
                <a:cubicBezTo>
                  <a:pt x="35858" y="34188"/>
                  <a:pt x="34529" y="35083"/>
                  <a:pt x="32929" y="36222"/>
                </a:cubicBezTo>
                <a:cubicBezTo>
                  <a:pt x="31844" y="36981"/>
                  <a:pt x="30244" y="38066"/>
                  <a:pt x="28942" y="38934"/>
                </a:cubicBezTo>
                <a:lnTo>
                  <a:pt x="26392" y="40697"/>
                </a:lnTo>
                <a:lnTo>
                  <a:pt x="22432" y="43437"/>
                </a:lnTo>
                <a:cubicBezTo>
                  <a:pt x="21808" y="43898"/>
                  <a:pt x="21103" y="44224"/>
                  <a:pt x="20370" y="44441"/>
                </a:cubicBezTo>
                <a:cubicBezTo>
                  <a:pt x="20200" y="44478"/>
                  <a:pt x="20028" y="44497"/>
                  <a:pt x="19858" y="44497"/>
                </a:cubicBezTo>
                <a:cubicBezTo>
                  <a:pt x="19296" y="44497"/>
                  <a:pt x="18752" y="44293"/>
                  <a:pt x="18336" y="43898"/>
                </a:cubicBezTo>
                <a:cubicBezTo>
                  <a:pt x="18038" y="43627"/>
                  <a:pt x="17794" y="43301"/>
                  <a:pt x="17658" y="42922"/>
                </a:cubicBezTo>
                <a:cubicBezTo>
                  <a:pt x="17550" y="42732"/>
                  <a:pt x="17495" y="42542"/>
                  <a:pt x="17441" y="42352"/>
                </a:cubicBezTo>
                <a:cubicBezTo>
                  <a:pt x="17387" y="42135"/>
                  <a:pt x="17333" y="41945"/>
                  <a:pt x="17305" y="41728"/>
                </a:cubicBezTo>
                <a:cubicBezTo>
                  <a:pt x="17143" y="40887"/>
                  <a:pt x="17170" y="40046"/>
                  <a:pt x="17305" y="39206"/>
                </a:cubicBezTo>
                <a:cubicBezTo>
                  <a:pt x="17387" y="38772"/>
                  <a:pt x="17495" y="38365"/>
                  <a:pt x="17658" y="37958"/>
                </a:cubicBezTo>
                <a:lnTo>
                  <a:pt x="17875" y="37334"/>
                </a:lnTo>
                <a:lnTo>
                  <a:pt x="17984" y="37009"/>
                </a:lnTo>
                <a:cubicBezTo>
                  <a:pt x="18011" y="36900"/>
                  <a:pt x="18065" y="36792"/>
                  <a:pt x="18119" y="36710"/>
                </a:cubicBezTo>
                <a:cubicBezTo>
                  <a:pt x="18309" y="36303"/>
                  <a:pt x="18445" y="35869"/>
                  <a:pt x="18662" y="35490"/>
                </a:cubicBezTo>
                <a:lnTo>
                  <a:pt x="19313" y="34296"/>
                </a:lnTo>
                <a:cubicBezTo>
                  <a:pt x="19448" y="34052"/>
                  <a:pt x="19638" y="33754"/>
                  <a:pt x="19828" y="33455"/>
                </a:cubicBezTo>
                <a:cubicBezTo>
                  <a:pt x="19936" y="33293"/>
                  <a:pt x="20018" y="33130"/>
                  <a:pt x="20126" y="32994"/>
                </a:cubicBezTo>
                <a:lnTo>
                  <a:pt x="20452" y="32533"/>
                </a:lnTo>
                <a:lnTo>
                  <a:pt x="20994" y="31774"/>
                </a:lnTo>
                <a:lnTo>
                  <a:pt x="21591" y="31068"/>
                </a:lnTo>
                <a:cubicBezTo>
                  <a:pt x="21990" y="30563"/>
                  <a:pt x="22441" y="30084"/>
                  <a:pt x="22893" y="29631"/>
                </a:cubicBezTo>
                <a:lnTo>
                  <a:pt x="22893" y="29631"/>
                </a:lnTo>
                <a:lnTo>
                  <a:pt x="22947" y="29604"/>
                </a:lnTo>
                <a:cubicBezTo>
                  <a:pt x="24168" y="28410"/>
                  <a:pt x="25497" y="27325"/>
                  <a:pt x="26907" y="26349"/>
                </a:cubicBezTo>
                <a:lnTo>
                  <a:pt x="26907" y="26349"/>
                </a:lnTo>
                <a:lnTo>
                  <a:pt x="26880" y="26376"/>
                </a:lnTo>
                <a:lnTo>
                  <a:pt x="27558" y="25915"/>
                </a:lnTo>
                <a:lnTo>
                  <a:pt x="27504" y="25942"/>
                </a:lnTo>
                <a:cubicBezTo>
                  <a:pt x="27721" y="25806"/>
                  <a:pt x="27965" y="25644"/>
                  <a:pt x="28182" y="25508"/>
                </a:cubicBezTo>
                <a:lnTo>
                  <a:pt x="28182" y="25508"/>
                </a:lnTo>
                <a:lnTo>
                  <a:pt x="28128" y="25535"/>
                </a:lnTo>
                <a:lnTo>
                  <a:pt x="28779" y="25128"/>
                </a:lnTo>
                <a:lnTo>
                  <a:pt x="28752" y="25156"/>
                </a:lnTo>
                <a:cubicBezTo>
                  <a:pt x="29131" y="24911"/>
                  <a:pt x="29538" y="24694"/>
                  <a:pt x="29945" y="24450"/>
                </a:cubicBezTo>
                <a:cubicBezTo>
                  <a:pt x="30840" y="23989"/>
                  <a:pt x="32332" y="23284"/>
                  <a:pt x="33444" y="22823"/>
                </a:cubicBezTo>
                <a:lnTo>
                  <a:pt x="33444" y="22823"/>
                </a:lnTo>
                <a:lnTo>
                  <a:pt x="33390" y="22850"/>
                </a:lnTo>
                <a:cubicBezTo>
                  <a:pt x="34041" y="22579"/>
                  <a:pt x="34665" y="22335"/>
                  <a:pt x="35316" y="22118"/>
                </a:cubicBezTo>
                <a:cubicBezTo>
                  <a:pt x="35777" y="21982"/>
                  <a:pt x="36129" y="21874"/>
                  <a:pt x="36753" y="21684"/>
                </a:cubicBezTo>
                <a:cubicBezTo>
                  <a:pt x="38462" y="21087"/>
                  <a:pt x="40225" y="20626"/>
                  <a:pt x="41988" y="20273"/>
                </a:cubicBezTo>
                <a:lnTo>
                  <a:pt x="41961" y="20273"/>
                </a:lnTo>
                <a:cubicBezTo>
                  <a:pt x="43372" y="20002"/>
                  <a:pt x="44673" y="19758"/>
                  <a:pt x="46138" y="19487"/>
                </a:cubicBezTo>
                <a:cubicBezTo>
                  <a:pt x="47304" y="19297"/>
                  <a:pt x="48742" y="19080"/>
                  <a:pt x="50044" y="18890"/>
                </a:cubicBezTo>
                <a:lnTo>
                  <a:pt x="50121" y="18877"/>
                </a:lnTo>
                <a:lnTo>
                  <a:pt x="50121" y="18877"/>
                </a:lnTo>
                <a:lnTo>
                  <a:pt x="51102" y="18781"/>
                </a:lnTo>
                <a:cubicBezTo>
                  <a:pt x="52133" y="18646"/>
                  <a:pt x="53462" y="18456"/>
                  <a:pt x="53814" y="18402"/>
                </a:cubicBezTo>
                <a:cubicBezTo>
                  <a:pt x="55849" y="18185"/>
                  <a:pt x="57774" y="17859"/>
                  <a:pt x="59727" y="17561"/>
                </a:cubicBezTo>
                <a:lnTo>
                  <a:pt x="59998" y="17561"/>
                </a:lnTo>
                <a:cubicBezTo>
                  <a:pt x="60859" y="17434"/>
                  <a:pt x="61720" y="17213"/>
                  <a:pt x="62537" y="16919"/>
                </a:cubicBezTo>
                <a:lnTo>
                  <a:pt x="62537" y="16919"/>
                </a:lnTo>
                <a:lnTo>
                  <a:pt x="62684" y="16883"/>
                </a:lnTo>
                <a:lnTo>
                  <a:pt x="63308" y="16693"/>
                </a:lnTo>
                <a:lnTo>
                  <a:pt x="63714" y="16530"/>
                </a:lnTo>
                <a:cubicBezTo>
                  <a:pt x="63959" y="16449"/>
                  <a:pt x="63742" y="16557"/>
                  <a:pt x="64148" y="16395"/>
                </a:cubicBezTo>
                <a:cubicBezTo>
                  <a:pt x="64664" y="16178"/>
                  <a:pt x="65179" y="15906"/>
                  <a:pt x="65640" y="15635"/>
                </a:cubicBezTo>
                <a:cubicBezTo>
                  <a:pt x="65855" y="15485"/>
                  <a:pt x="65951" y="15436"/>
                  <a:pt x="65995" y="15436"/>
                </a:cubicBezTo>
                <a:cubicBezTo>
                  <a:pt x="66006" y="15436"/>
                  <a:pt x="66014" y="15440"/>
                  <a:pt x="66020" y="15445"/>
                </a:cubicBezTo>
                <a:cubicBezTo>
                  <a:pt x="66590" y="14984"/>
                  <a:pt x="67078" y="14442"/>
                  <a:pt x="67512" y="13845"/>
                </a:cubicBezTo>
                <a:lnTo>
                  <a:pt x="67729" y="13465"/>
                </a:lnTo>
                <a:cubicBezTo>
                  <a:pt x="67810" y="13357"/>
                  <a:pt x="67837" y="13248"/>
                  <a:pt x="67892" y="13140"/>
                </a:cubicBezTo>
                <a:cubicBezTo>
                  <a:pt x="67946" y="13004"/>
                  <a:pt x="68000" y="12868"/>
                  <a:pt x="68027" y="12760"/>
                </a:cubicBezTo>
                <a:lnTo>
                  <a:pt x="68027" y="12706"/>
                </a:lnTo>
                <a:cubicBezTo>
                  <a:pt x="67892" y="13031"/>
                  <a:pt x="67702" y="13357"/>
                  <a:pt x="67512" y="13628"/>
                </a:cubicBezTo>
                <a:lnTo>
                  <a:pt x="67322" y="13899"/>
                </a:lnTo>
                <a:lnTo>
                  <a:pt x="67186" y="14062"/>
                </a:lnTo>
                <a:cubicBezTo>
                  <a:pt x="67129" y="14119"/>
                  <a:pt x="67101" y="14142"/>
                  <a:pt x="67093" y="14142"/>
                </a:cubicBezTo>
                <a:cubicBezTo>
                  <a:pt x="67083" y="14142"/>
                  <a:pt x="67112" y="14098"/>
                  <a:pt x="67159" y="14035"/>
                </a:cubicBezTo>
                <a:cubicBezTo>
                  <a:pt x="67512" y="13574"/>
                  <a:pt x="67783" y="13058"/>
                  <a:pt x="68000" y="12543"/>
                </a:cubicBezTo>
                <a:cubicBezTo>
                  <a:pt x="68163" y="12136"/>
                  <a:pt x="68271" y="11702"/>
                  <a:pt x="68325" y="11268"/>
                </a:cubicBezTo>
                <a:cubicBezTo>
                  <a:pt x="68431" y="10743"/>
                  <a:pt x="68459" y="10192"/>
                  <a:pt x="68461" y="9640"/>
                </a:cubicBezTo>
                <a:lnTo>
                  <a:pt x="68461" y="9640"/>
                </a:lnTo>
                <a:cubicBezTo>
                  <a:pt x="68461" y="9640"/>
                  <a:pt x="68461" y="9640"/>
                  <a:pt x="68461" y="9641"/>
                </a:cubicBezTo>
                <a:lnTo>
                  <a:pt x="68461" y="9586"/>
                </a:lnTo>
                <a:cubicBezTo>
                  <a:pt x="68461" y="9604"/>
                  <a:pt x="68461" y="9622"/>
                  <a:pt x="68461" y="9640"/>
                </a:cubicBezTo>
                <a:lnTo>
                  <a:pt x="68461" y="9640"/>
                </a:lnTo>
                <a:cubicBezTo>
                  <a:pt x="68407" y="9206"/>
                  <a:pt x="68325" y="8800"/>
                  <a:pt x="68190" y="8366"/>
                </a:cubicBezTo>
                <a:cubicBezTo>
                  <a:pt x="67973" y="7525"/>
                  <a:pt x="67647" y="6738"/>
                  <a:pt x="67186" y="6006"/>
                </a:cubicBezTo>
                <a:cubicBezTo>
                  <a:pt x="66698" y="5220"/>
                  <a:pt x="66074" y="4541"/>
                  <a:pt x="65396" y="3918"/>
                </a:cubicBezTo>
                <a:cubicBezTo>
                  <a:pt x="65071" y="3619"/>
                  <a:pt x="64718" y="3294"/>
                  <a:pt x="64365" y="3022"/>
                </a:cubicBezTo>
                <a:cubicBezTo>
                  <a:pt x="63702" y="2606"/>
                  <a:pt x="63499" y="2483"/>
                  <a:pt x="63486" y="2483"/>
                </a:cubicBezTo>
                <a:lnTo>
                  <a:pt x="63486" y="2483"/>
                </a:lnTo>
                <a:cubicBezTo>
                  <a:pt x="63469" y="2483"/>
                  <a:pt x="63835" y="2730"/>
                  <a:pt x="63815" y="2730"/>
                </a:cubicBezTo>
                <a:cubicBezTo>
                  <a:pt x="63809" y="2730"/>
                  <a:pt x="63765" y="2706"/>
                  <a:pt x="63660" y="2643"/>
                </a:cubicBezTo>
                <a:cubicBezTo>
                  <a:pt x="62856" y="2160"/>
                  <a:pt x="62024" y="1757"/>
                  <a:pt x="61140" y="1433"/>
                </a:cubicBezTo>
                <a:lnTo>
                  <a:pt x="61140" y="1433"/>
                </a:lnTo>
                <a:lnTo>
                  <a:pt x="61002" y="1341"/>
                </a:lnTo>
                <a:cubicBezTo>
                  <a:pt x="60487" y="1151"/>
                  <a:pt x="59944" y="1015"/>
                  <a:pt x="59429" y="907"/>
                </a:cubicBezTo>
                <a:cubicBezTo>
                  <a:pt x="59212" y="853"/>
                  <a:pt x="58941" y="771"/>
                  <a:pt x="58534" y="690"/>
                </a:cubicBezTo>
                <a:cubicBezTo>
                  <a:pt x="58154" y="608"/>
                  <a:pt x="57639" y="473"/>
                  <a:pt x="56879" y="364"/>
                </a:cubicBezTo>
                <a:lnTo>
                  <a:pt x="56879" y="364"/>
                </a:lnTo>
                <a:lnTo>
                  <a:pt x="57639" y="473"/>
                </a:lnTo>
                <a:lnTo>
                  <a:pt x="58154" y="581"/>
                </a:lnTo>
                <a:cubicBezTo>
                  <a:pt x="58452" y="636"/>
                  <a:pt x="58642" y="690"/>
                  <a:pt x="58751" y="690"/>
                </a:cubicBezTo>
                <a:cubicBezTo>
                  <a:pt x="58791" y="703"/>
                  <a:pt x="58832" y="710"/>
                  <a:pt x="58873" y="710"/>
                </a:cubicBezTo>
                <a:cubicBezTo>
                  <a:pt x="58914" y="710"/>
                  <a:pt x="58954" y="703"/>
                  <a:pt x="58995" y="690"/>
                </a:cubicBezTo>
                <a:lnTo>
                  <a:pt x="59049" y="690"/>
                </a:lnTo>
                <a:cubicBezTo>
                  <a:pt x="58751" y="608"/>
                  <a:pt x="58344" y="554"/>
                  <a:pt x="58154" y="527"/>
                </a:cubicBezTo>
                <a:cubicBezTo>
                  <a:pt x="57883" y="473"/>
                  <a:pt x="57720" y="446"/>
                  <a:pt x="57503" y="419"/>
                </a:cubicBezTo>
                <a:lnTo>
                  <a:pt x="57557" y="419"/>
                </a:lnTo>
                <a:cubicBezTo>
                  <a:pt x="56933" y="337"/>
                  <a:pt x="56337" y="229"/>
                  <a:pt x="55713" y="174"/>
                </a:cubicBezTo>
                <a:cubicBezTo>
                  <a:pt x="55415" y="147"/>
                  <a:pt x="55116" y="120"/>
                  <a:pt x="54791" y="93"/>
                </a:cubicBezTo>
                <a:lnTo>
                  <a:pt x="53841" y="39"/>
                </a:lnTo>
                <a:cubicBezTo>
                  <a:pt x="53485" y="13"/>
                  <a:pt x="53128" y="1"/>
                  <a:pt x="52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36960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1530"/>
        <p:cNvGrpSpPr/>
        <p:nvPr/>
      </p:nvGrpSpPr>
      <p:grpSpPr>
        <a:xfrm>
          <a:off x="0" y="0"/>
          <a:ext cx="0" cy="0"/>
          <a:chOff x="0" y="0"/>
          <a:chExt cx="0" cy="0"/>
        </a:xfrm>
      </p:grpSpPr>
      <p:sp>
        <p:nvSpPr>
          <p:cNvPr id="1531" name="Google Shape;1531;p33"/>
          <p:cNvSpPr/>
          <p:nvPr/>
        </p:nvSpPr>
        <p:spPr>
          <a:xfrm rot="-8556996" flipH="1">
            <a:off x="7548054" y="-938833"/>
            <a:ext cx="2329787" cy="2442906"/>
          </a:xfrm>
          <a:custGeom>
            <a:avLst/>
            <a:gdLst/>
            <a:ahLst/>
            <a:cxnLst/>
            <a:rect l="l" t="t" r="r" b="b"/>
            <a:pathLst>
              <a:path w="104663" h="109762" extrusionOk="0">
                <a:moveTo>
                  <a:pt x="61492" y="0"/>
                </a:moveTo>
                <a:cubicBezTo>
                  <a:pt x="50465" y="0"/>
                  <a:pt x="40621" y="9146"/>
                  <a:pt x="32052" y="15324"/>
                </a:cubicBezTo>
                <a:cubicBezTo>
                  <a:pt x="19882" y="24104"/>
                  <a:pt x="10169" y="35842"/>
                  <a:pt x="3800" y="49422"/>
                </a:cubicBezTo>
                <a:cubicBezTo>
                  <a:pt x="1639" y="54040"/>
                  <a:pt x="1" y="59795"/>
                  <a:pt x="2913" y="63981"/>
                </a:cubicBezTo>
                <a:cubicBezTo>
                  <a:pt x="5239" y="67321"/>
                  <a:pt x="9616" y="68315"/>
                  <a:pt x="13780" y="68315"/>
                </a:cubicBezTo>
                <a:cubicBezTo>
                  <a:pt x="14380" y="68315"/>
                  <a:pt x="14976" y="68295"/>
                  <a:pt x="15560" y="68257"/>
                </a:cubicBezTo>
                <a:cubicBezTo>
                  <a:pt x="18177" y="68104"/>
                  <a:pt x="20852" y="67736"/>
                  <a:pt x="23463" y="67736"/>
                </a:cubicBezTo>
                <a:cubicBezTo>
                  <a:pt x="25504" y="67736"/>
                  <a:pt x="27507" y="67961"/>
                  <a:pt x="29413" y="68690"/>
                </a:cubicBezTo>
                <a:cubicBezTo>
                  <a:pt x="35510" y="71055"/>
                  <a:pt x="38626" y="77789"/>
                  <a:pt x="40287" y="84112"/>
                </a:cubicBezTo>
                <a:cubicBezTo>
                  <a:pt x="41925" y="90413"/>
                  <a:pt x="42857" y="97260"/>
                  <a:pt x="46883" y="102401"/>
                </a:cubicBezTo>
                <a:cubicBezTo>
                  <a:pt x="50905" y="107554"/>
                  <a:pt x="57119" y="109761"/>
                  <a:pt x="63668" y="109761"/>
                </a:cubicBezTo>
                <a:cubicBezTo>
                  <a:pt x="69898" y="109761"/>
                  <a:pt x="76430" y="107763"/>
                  <a:pt x="81664" y="104403"/>
                </a:cubicBezTo>
                <a:cubicBezTo>
                  <a:pt x="95882" y="95236"/>
                  <a:pt x="104139" y="78198"/>
                  <a:pt x="104412" y="61274"/>
                </a:cubicBezTo>
                <a:cubicBezTo>
                  <a:pt x="104662" y="44327"/>
                  <a:pt x="97588" y="27767"/>
                  <a:pt x="86623" y="14846"/>
                </a:cubicBezTo>
                <a:cubicBezTo>
                  <a:pt x="81164" y="8431"/>
                  <a:pt x="74431" y="2608"/>
                  <a:pt x="66242" y="584"/>
                </a:cubicBezTo>
                <a:cubicBezTo>
                  <a:pt x="64635" y="183"/>
                  <a:pt x="63051" y="0"/>
                  <a:pt x="61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2" name="Google Shape;1532;p33"/>
          <p:cNvGrpSpPr/>
          <p:nvPr/>
        </p:nvGrpSpPr>
        <p:grpSpPr>
          <a:xfrm rot="2872183">
            <a:off x="7842762" y="-187012"/>
            <a:ext cx="1654962" cy="1464186"/>
            <a:chOff x="1749700" y="889800"/>
            <a:chExt cx="4276500" cy="3783525"/>
          </a:xfrm>
        </p:grpSpPr>
        <p:sp>
          <p:nvSpPr>
            <p:cNvPr id="1533" name="Google Shape;1533;p33"/>
            <p:cNvSpPr/>
            <p:nvPr/>
          </p:nvSpPr>
          <p:spPr>
            <a:xfrm>
              <a:off x="2226200" y="889800"/>
              <a:ext cx="183125" cy="226500"/>
            </a:xfrm>
            <a:custGeom>
              <a:avLst/>
              <a:gdLst/>
              <a:ahLst/>
              <a:cxnLst/>
              <a:rect l="l" t="t" r="r" b="b"/>
              <a:pathLst>
                <a:path w="7325" h="9060" extrusionOk="0">
                  <a:moveTo>
                    <a:pt x="3299" y="1"/>
                  </a:moveTo>
                  <a:cubicBezTo>
                    <a:pt x="2841" y="1"/>
                    <a:pt x="2390" y="173"/>
                    <a:pt x="2047" y="502"/>
                  </a:cubicBezTo>
                  <a:cubicBezTo>
                    <a:pt x="1753" y="835"/>
                    <a:pt x="1510" y="1203"/>
                    <a:pt x="1317" y="1604"/>
                  </a:cubicBezTo>
                  <a:lnTo>
                    <a:pt x="1317" y="1604"/>
                  </a:lnTo>
                  <a:cubicBezTo>
                    <a:pt x="1359" y="1507"/>
                    <a:pt x="1373" y="1467"/>
                    <a:pt x="1366" y="1467"/>
                  </a:cubicBezTo>
                  <a:cubicBezTo>
                    <a:pt x="1336" y="1467"/>
                    <a:pt x="865" y="2344"/>
                    <a:pt x="796" y="2481"/>
                  </a:cubicBezTo>
                  <a:cubicBezTo>
                    <a:pt x="0" y="3937"/>
                    <a:pt x="137" y="5234"/>
                    <a:pt x="728" y="6689"/>
                  </a:cubicBezTo>
                  <a:cubicBezTo>
                    <a:pt x="1345" y="8277"/>
                    <a:pt x="2705" y="9059"/>
                    <a:pt x="4024" y="9059"/>
                  </a:cubicBezTo>
                  <a:cubicBezTo>
                    <a:pt x="5577" y="9059"/>
                    <a:pt x="7074" y="7976"/>
                    <a:pt x="7234" y="5848"/>
                  </a:cubicBezTo>
                  <a:cubicBezTo>
                    <a:pt x="7325" y="4255"/>
                    <a:pt x="7097" y="2982"/>
                    <a:pt x="5960" y="1776"/>
                  </a:cubicBezTo>
                  <a:cubicBezTo>
                    <a:pt x="5664" y="1503"/>
                    <a:pt x="5346" y="1230"/>
                    <a:pt x="5027" y="980"/>
                  </a:cubicBezTo>
                  <a:cubicBezTo>
                    <a:pt x="4777" y="684"/>
                    <a:pt x="4504" y="434"/>
                    <a:pt x="4186" y="229"/>
                  </a:cubicBezTo>
                  <a:cubicBezTo>
                    <a:pt x="3906" y="76"/>
                    <a:pt x="3601" y="1"/>
                    <a:pt x="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3"/>
            <p:cNvSpPr/>
            <p:nvPr/>
          </p:nvSpPr>
          <p:spPr>
            <a:xfrm>
              <a:off x="2327350" y="1533200"/>
              <a:ext cx="283725" cy="185850"/>
            </a:xfrm>
            <a:custGeom>
              <a:avLst/>
              <a:gdLst/>
              <a:ahLst/>
              <a:cxnLst/>
              <a:rect l="l" t="t" r="r" b="b"/>
              <a:pathLst>
                <a:path w="11349" h="7434" extrusionOk="0">
                  <a:moveTo>
                    <a:pt x="6546" y="1"/>
                  </a:moveTo>
                  <a:cubicBezTo>
                    <a:pt x="6377" y="1"/>
                    <a:pt x="6205" y="13"/>
                    <a:pt x="6031" y="39"/>
                  </a:cubicBezTo>
                  <a:cubicBezTo>
                    <a:pt x="4030" y="334"/>
                    <a:pt x="2392" y="2040"/>
                    <a:pt x="1163" y="3542"/>
                  </a:cubicBezTo>
                  <a:cubicBezTo>
                    <a:pt x="1" y="4928"/>
                    <a:pt x="618" y="7434"/>
                    <a:pt x="2647" y="7434"/>
                  </a:cubicBezTo>
                  <a:cubicBezTo>
                    <a:pt x="2683" y="7434"/>
                    <a:pt x="2719" y="7433"/>
                    <a:pt x="2756" y="7432"/>
                  </a:cubicBezTo>
                  <a:cubicBezTo>
                    <a:pt x="5008" y="7318"/>
                    <a:pt x="7419" y="7022"/>
                    <a:pt x="9080" y="5361"/>
                  </a:cubicBezTo>
                  <a:cubicBezTo>
                    <a:pt x="11348" y="3114"/>
                    <a:pt x="9247" y="1"/>
                    <a:pt x="6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3"/>
            <p:cNvSpPr/>
            <p:nvPr/>
          </p:nvSpPr>
          <p:spPr>
            <a:xfrm>
              <a:off x="2677400" y="1195275"/>
              <a:ext cx="265350" cy="220825"/>
            </a:xfrm>
            <a:custGeom>
              <a:avLst/>
              <a:gdLst/>
              <a:ahLst/>
              <a:cxnLst/>
              <a:rect l="l" t="t" r="r" b="b"/>
              <a:pathLst>
                <a:path w="10614" h="8833" extrusionOk="0">
                  <a:moveTo>
                    <a:pt x="5747" y="0"/>
                  </a:moveTo>
                  <a:cubicBezTo>
                    <a:pt x="5142" y="0"/>
                    <a:pt x="4503" y="134"/>
                    <a:pt x="3858" y="430"/>
                  </a:cubicBezTo>
                  <a:cubicBezTo>
                    <a:pt x="2493" y="1067"/>
                    <a:pt x="1765" y="2045"/>
                    <a:pt x="1219" y="3387"/>
                  </a:cubicBezTo>
                  <a:cubicBezTo>
                    <a:pt x="0" y="6257"/>
                    <a:pt x="1858" y="8832"/>
                    <a:pt x="4511" y="8832"/>
                  </a:cubicBezTo>
                  <a:cubicBezTo>
                    <a:pt x="5076" y="8832"/>
                    <a:pt x="5677" y="8716"/>
                    <a:pt x="6292" y="8460"/>
                  </a:cubicBezTo>
                  <a:cubicBezTo>
                    <a:pt x="7634" y="7891"/>
                    <a:pt x="8612" y="7164"/>
                    <a:pt x="9249" y="5821"/>
                  </a:cubicBezTo>
                  <a:cubicBezTo>
                    <a:pt x="10614" y="2849"/>
                    <a:pt x="8538" y="0"/>
                    <a:pt x="5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3"/>
            <p:cNvSpPr/>
            <p:nvPr/>
          </p:nvSpPr>
          <p:spPr>
            <a:xfrm>
              <a:off x="1795700" y="1310500"/>
              <a:ext cx="278100" cy="217600"/>
            </a:xfrm>
            <a:custGeom>
              <a:avLst/>
              <a:gdLst/>
              <a:ahLst/>
              <a:cxnLst/>
              <a:rect l="l" t="t" r="r" b="b"/>
              <a:pathLst>
                <a:path w="11124" h="8704" extrusionOk="0">
                  <a:moveTo>
                    <a:pt x="5323" y="1"/>
                  </a:moveTo>
                  <a:cubicBezTo>
                    <a:pt x="4021" y="1"/>
                    <a:pt x="2717" y="518"/>
                    <a:pt x="1524" y="1554"/>
                  </a:cubicBezTo>
                  <a:cubicBezTo>
                    <a:pt x="410" y="2509"/>
                    <a:pt x="0" y="4807"/>
                    <a:pt x="910" y="6058"/>
                  </a:cubicBezTo>
                  <a:cubicBezTo>
                    <a:pt x="2137" y="7723"/>
                    <a:pt x="3746" y="8703"/>
                    <a:pt x="5530" y="8703"/>
                  </a:cubicBezTo>
                  <a:cubicBezTo>
                    <a:pt x="6426" y="8703"/>
                    <a:pt x="7367" y="8456"/>
                    <a:pt x="8326" y="7923"/>
                  </a:cubicBezTo>
                  <a:cubicBezTo>
                    <a:pt x="10510" y="6717"/>
                    <a:pt x="11124" y="3351"/>
                    <a:pt x="9190" y="1622"/>
                  </a:cubicBezTo>
                  <a:cubicBezTo>
                    <a:pt x="7983" y="541"/>
                    <a:pt x="6654" y="1"/>
                    <a:pt x="5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3"/>
            <p:cNvSpPr/>
            <p:nvPr/>
          </p:nvSpPr>
          <p:spPr>
            <a:xfrm>
              <a:off x="2706175" y="2238800"/>
              <a:ext cx="236600" cy="344700"/>
            </a:xfrm>
            <a:custGeom>
              <a:avLst/>
              <a:gdLst/>
              <a:ahLst/>
              <a:cxnLst/>
              <a:rect l="l" t="t" r="r" b="b"/>
              <a:pathLst>
                <a:path w="9464" h="13788" extrusionOk="0">
                  <a:moveTo>
                    <a:pt x="4399" y="1"/>
                  </a:moveTo>
                  <a:cubicBezTo>
                    <a:pt x="3113" y="1"/>
                    <a:pt x="1775" y="902"/>
                    <a:pt x="1524" y="2433"/>
                  </a:cubicBezTo>
                  <a:cubicBezTo>
                    <a:pt x="0" y="5253"/>
                    <a:pt x="0" y="9371"/>
                    <a:pt x="1661" y="11964"/>
                  </a:cubicBezTo>
                  <a:cubicBezTo>
                    <a:pt x="2447" y="13225"/>
                    <a:pt x="3581" y="13787"/>
                    <a:pt x="4714" y="13787"/>
                  </a:cubicBezTo>
                  <a:cubicBezTo>
                    <a:pt x="6238" y="13787"/>
                    <a:pt x="7761" y="12772"/>
                    <a:pt x="8439" y="11077"/>
                  </a:cubicBezTo>
                  <a:cubicBezTo>
                    <a:pt x="9463" y="8529"/>
                    <a:pt x="8758" y="4207"/>
                    <a:pt x="6824" y="1932"/>
                  </a:cubicBezTo>
                  <a:cubicBezTo>
                    <a:pt x="6457" y="596"/>
                    <a:pt x="544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3"/>
            <p:cNvSpPr/>
            <p:nvPr/>
          </p:nvSpPr>
          <p:spPr>
            <a:xfrm>
              <a:off x="2003275" y="2384950"/>
              <a:ext cx="313925" cy="216875"/>
            </a:xfrm>
            <a:custGeom>
              <a:avLst/>
              <a:gdLst/>
              <a:ahLst/>
              <a:cxnLst/>
              <a:rect l="l" t="t" r="r" b="b"/>
              <a:pathLst>
                <a:path w="12557" h="8675" extrusionOk="0">
                  <a:moveTo>
                    <a:pt x="8629" y="0"/>
                  </a:moveTo>
                  <a:cubicBezTo>
                    <a:pt x="8514" y="0"/>
                    <a:pt x="8398" y="7"/>
                    <a:pt x="8280" y="22"/>
                  </a:cubicBezTo>
                  <a:cubicBezTo>
                    <a:pt x="5937" y="295"/>
                    <a:pt x="3776" y="749"/>
                    <a:pt x="2002" y="2456"/>
                  </a:cubicBezTo>
                  <a:cubicBezTo>
                    <a:pt x="0" y="4389"/>
                    <a:pt x="1115" y="7574"/>
                    <a:pt x="3594" y="8370"/>
                  </a:cubicBezTo>
                  <a:cubicBezTo>
                    <a:pt x="4282" y="8583"/>
                    <a:pt x="4978" y="8675"/>
                    <a:pt x="5672" y="8675"/>
                  </a:cubicBezTo>
                  <a:cubicBezTo>
                    <a:pt x="6908" y="8675"/>
                    <a:pt x="8139" y="8383"/>
                    <a:pt x="9304" y="7960"/>
                  </a:cubicBezTo>
                  <a:cubicBezTo>
                    <a:pt x="11215" y="7301"/>
                    <a:pt x="12557" y="5640"/>
                    <a:pt x="12261" y="3547"/>
                  </a:cubicBezTo>
                  <a:cubicBezTo>
                    <a:pt x="12025" y="1855"/>
                    <a:pt x="10498" y="0"/>
                    <a:pt x="8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3"/>
            <p:cNvSpPr/>
            <p:nvPr/>
          </p:nvSpPr>
          <p:spPr>
            <a:xfrm>
              <a:off x="1749700" y="1859925"/>
              <a:ext cx="205825" cy="179750"/>
            </a:xfrm>
            <a:custGeom>
              <a:avLst/>
              <a:gdLst/>
              <a:ahLst/>
              <a:cxnLst/>
              <a:rect l="l" t="t" r="r" b="b"/>
              <a:pathLst>
                <a:path w="8233" h="7190" extrusionOk="0">
                  <a:moveTo>
                    <a:pt x="4008" y="0"/>
                  </a:moveTo>
                  <a:cubicBezTo>
                    <a:pt x="1924" y="0"/>
                    <a:pt x="0" y="1624"/>
                    <a:pt x="339" y="4030"/>
                  </a:cubicBezTo>
                  <a:cubicBezTo>
                    <a:pt x="611" y="5922"/>
                    <a:pt x="2314" y="7190"/>
                    <a:pt x="4046" y="7190"/>
                  </a:cubicBezTo>
                  <a:cubicBezTo>
                    <a:pt x="4917" y="7190"/>
                    <a:pt x="5796" y="6869"/>
                    <a:pt x="6504" y="6146"/>
                  </a:cubicBezTo>
                  <a:lnTo>
                    <a:pt x="6799" y="5827"/>
                  </a:lnTo>
                  <a:cubicBezTo>
                    <a:pt x="8232" y="4371"/>
                    <a:pt x="8096" y="1528"/>
                    <a:pt x="6094" y="573"/>
                  </a:cubicBezTo>
                  <a:lnTo>
                    <a:pt x="5730" y="391"/>
                  </a:lnTo>
                  <a:cubicBezTo>
                    <a:pt x="5173" y="125"/>
                    <a:pt x="4585" y="0"/>
                    <a:pt x="4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3"/>
            <p:cNvSpPr/>
            <p:nvPr/>
          </p:nvSpPr>
          <p:spPr>
            <a:xfrm>
              <a:off x="2389975" y="2023950"/>
              <a:ext cx="197925" cy="153525"/>
            </a:xfrm>
            <a:custGeom>
              <a:avLst/>
              <a:gdLst/>
              <a:ahLst/>
              <a:cxnLst/>
              <a:rect l="l" t="t" r="r" b="b"/>
              <a:pathLst>
                <a:path w="7917" h="6141" extrusionOk="0">
                  <a:moveTo>
                    <a:pt x="3454" y="1"/>
                  </a:moveTo>
                  <a:cubicBezTo>
                    <a:pt x="3076" y="1"/>
                    <a:pt x="2699" y="30"/>
                    <a:pt x="2321" y="85"/>
                  </a:cubicBezTo>
                  <a:cubicBezTo>
                    <a:pt x="728" y="313"/>
                    <a:pt x="0" y="2474"/>
                    <a:pt x="774" y="3725"/>
                  </a:cubicBezTo>
                  <a:cubicBezTo>
                    <a:pt x="1138" y="4339"/>
                    <a:pt x="1616" y="4862"/>
                    <a:pt x="2184" y="5294"/>
                  </a:cubicBezTo>
                  <a:cubicBezTo>
                    <a:pt x="2853" y="5842"/>
                    <a:pt x="3672" y="6141"/>
                    <a:pt x="4466" y="6141"/>
                  </a:cubicBezTo>
                  <a:cubicBezTo>
                    <a:pt x="5454" y="6141"/>
                    <a:pt x="6404" y="5679"/>
                    <a:pt x="6984" y="4657"/>
                  </a:cubicBezTo>
                  <a:cubicBezTo>
                    <a:pt x="7917" y="3020"/>
                    <a:pt x="7052" y="586"/>
                    <a:pt x="5119" y="199"/>
                  </a:cubicBezTo>
                  <a:cubicBezTo>
                    <a:pt x="4564" y="64"/>
                    <a:pt x="4009"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3"/>
            <p:cNvSpPr/>
            <p:nvPr/>
          </p:nvSpPr>
          <p:spPr>
            <a:xfrm>
              <a:off x="3245425" y="1472775"/>
              <a:ext cx="196275" cy="197875"/>
            </a:xfrm>
            <a:custGeom>
              <a:avLst/>
              <a:gdLst/>
              <a:ahLst/>
              <a:cxnLst/>
              <a:rect l="l" t="t" r="r" b="b"/>
              <a:pathLst>
                <a:path w="7851" h="7915" extrusionOk="0">
                  <a:moveTo>
                    <a:pt x="4513" y="0"/>
                  </a:moveTo>
                  <a:cubicBezTo>
                    <a:pt x="3580" y="0"/>
                    <a:pt x="2631" y="393"/>
                    <a:pt x="2042" y="1273"/>
                  </a:cubicBezTo>
                  <a:cubicBezTo>
                    <a:pt x="1382" y="2205"/>
                    <a:pt x="1314" y="3115"/>
                    <a:pt x="905" y="4116"/>
                  </a:cubicBezTo>
                  <a:cubicBezTo>
                    <a:pt x="0" y="6112"/>
                    <a:pt x="1639" y="7915"/>
                    <a:pt x="3287" y="7915"/>
                  </a:cubicBezTo>
                  <a:cubicBezTo>
                    <a:pt x="4044" y="7915"/>
                    <a:pt x="4802" y="7535"/>
                    <a:pt x="5318" y="6618"/>
                  </a:cubicBezTo>
                  <a:cubicBezTo>
                    <a:pt x="5977" y="5458"/>
                    <a:pt x="6705" y="4662"/>
                    <a:pt x="7160" y="3343"/>
                  </a:cubicBezTo>
                  <a:cubicBezTo>
                    <a:pt x="7850" y="1302"/>
                    <a:pt x="6209" y="0"/>
                    <a:pt x="4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3"/>
            <p:cNvSpPr/>
            <p:nvPr/>
          </p:nvSpPr>
          <p:spPr>
            <a:xfrm>
              <a:off x="3247675" y="933050"/>
              <a:ext cx="233625" cy="177075"/>
            </a:xfrm>
            <a:custGeom>
              <a:avLst/>
              <a:gdLst/>
              <a:ahLst/>
              <a:cxnLst/>
              <a:rect l="l" t="t" r="r" b="b"/>
              <a:pathLst>
                <a:path w="9345" h="7083" extrusionOk="0">
                  <a:moveTo>
                    <a:pt x="4773" y="0"/>
                  </a:moveTo>
                  <a:cubicBezTo>
                    <a:pt x="1" y="0"/>
                    <a:pt x="650" y="7082"/>
                    <a:pt x="4517" y="7082"/>
                  </a:cubicBezTo>
                  <a:cubicBezTo>
                    <a:pt x="4872" y="7082"/>
                    <a:pt x="5253" y="7023"/>
                    <a:pt x="5660" y="6893"/>
                  </a:cubicBezTo>
                  <a:cubicBezTo>
                    <a:pt x="9345" y="5710"/>
                    <a:pt x="8890"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3"/>
            <p:cNvSpPr/>
            <p:nvPr/>
          </p:nvSpPr>
          <p:spPr>
            <a:xfrm>
              <a:off x="2950925" y="1955475"/>
              <a:ext cx="288750" cy="274600"/>
            </a:xfrm>
            <a:custGeom>
              <a:avLst/>
              <a:gdLst/>
              <a:ahLst/>
              <a:cxnLst/>
              <a:rect l="l" t="t" r="r" b="b"/>
              <a:pathLst>
                <a:path w="11550" h="10984" extrusionOk="0">
                  <a:moveTo>
                    <a:pt x="2898" y="0"/>
                  </a:moveTo>
                  <a:cubicBezTo>
                    <a:pt x="1277" y="0"/>
                    <a:pt x="0" y="2136"/>
                    <a:pt x="788" y="3711"/>
                  </a:cubicBezTo>
                  <a:cubicBezTo>
                    <a:pt x="1402" y="4917"/>
                    <a:pt x="1834" y="6168"/>
                    <a:pt x="2403" y="7374"/>
                  </a:cubicBezTo>
                  <a:cubicBezTo>
                    <a:pt x="3131" y="8852"/>
                    <a:pt x="4245" y="9785"/>
                    <a:pt x="5633" y="10604"/>
                  </a:cubicBezTo>
                  <a:cubicBezTo>
                    <a:pt x="6092" y="10865"/>
                    <a:pt x="6611" y="10984"/>
                    <a:pt x="7138" y="10984"/>
                  </a:cubicBezTo>
                  <a:cubicBezTo>
                    <a:pt x="9272" y="10984"/>
                    <a:pt x="11549" y="9040"/>
                    <a:pt x="10637" y="6759"/>
                  </a:cubicBezTo>
                  <a:cubicBezTo>
                    <a:pt x="9932" y="5008"/>
                    <a:pt x="9250" y="3689"/>
                    <a:pt x="7612" y="2619"/>
                  </a:cubicBezTo>
                  <a:cubicBezTo>
                    <a:pt x="6452" y="1846"/>
                    <a:pt x="5246" y="1209"/>
                    <a:pt x="4109" y="413"/>
                  </a:cubicBezTo>
                  <a:cubicBezTo>
                    <a:pt x="3701" y="125"/>
                    <a:pt x="3289" y="0"/>
                    <a:pt x="2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3"/>
            <p:cNvSpPr/>
            <p:nvPr/>
          </p:nvSpPr>
          <p:spPr>
            <a:xfrm>
              <a:off x="3434650" y="2244700"/>
              <a:ext cx="193450" cy="190850"/>
            </a:xfrm>
            <a:custGeom>
              <a:avLst/>
              <a:gdLst/>
              <a:ahLst/>
              <a:cxnLst/>
              <a:rect l="l" t="t" r="r" b="b"/>
              <a:pathLst>
                <a:path w="7738" h="7634" extrusionOk="0">
                  <a:moveTo>
                    <a:pt x="4717" y="0"/>
                  </a:moveTo>
                  <a:cubicBezTo>
                    <a:pt x="4251" y="0"/>
                    <a:pt x="3785" y="100"/>
                    <a:pt x="3367" y="309"/>
                  </a:cubicBezTo>
                  <a:cubicBezTo>
                    <a:pt x="2617" y="695"/>
                    <a:pt x="1934" y="1241"/>
                    <a:pt x="1366" y="1901"/>
                  </a:cubicBezTo>
                  <a:cubicBezTo>
                    <a:pt x="1" y="3402"/>
                    <a:pt x="46" y="5677"/>
                    <a:pt x="1729" y="6951"/>
                  </a:cubicBezTo>
                  <a:cubicBezTo>
                    <a:pt x="2324" y="7401"/>
                    <a:pt x="3089" y="7634"/>
                    <a:pt x="3850" y="7634"/>
                  </a:cubicBezTo>
                  <a:cubicBezTo>
                    <a:pt x="5012" y="7634"/>
                    <a:pt x="6166" y="7091"/>
                    <a:pt x="6688" y="5950"/>
                  </a:cubicBezTo>
                  <a:cubicBezTo>
                    <a:pt x="7189" y="4972"/>
                    <a:pt x="7507" y="3880"/>
                    <a:pt x="7598" y="2765"/>
                  </a:cubicBezTo>
                  <a:cubicBezTo>
                    <a:pt x="7737" y="1044"/>
                    <a:pt x="6228" y="0"/>
                    <a:pt x="4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3"/>
            <p:cNvSpPr/>
            <p:nvPr/>
          </p:nvSpPr>
          <p:spPr>
            <a:xfrm>
              <a:off x="3624350" y="1588700"/>
              <a:ext cx="234575" cy="157375"/>
            </a:xfrm>
            <a:custGeom>
              <a:avLst/>
              <a:gdLst/>
              <a:ahLst/>
              <a:cxnLst/>
              <a:rect l="l" t="t" r="r" b="b"/>
              <a:pathLst>
                <a:path w="9383" h="6295" extrusionOk="0">
                  <a:moveTo>
                    <a:pt x="5571" y="1"/>
                  </a:moveTo>
                  <a:cubicBezTo>
                    <a:pt x="3880" y="1"/>
                    <a:pt x="3007" y="894"/>
                    <a:pt x="1853" y="2004"/>
                  </a:cubicBezTo>
                  <a:cubicBezTo>
                    <a:pt x="1" y="3771"/>
                    <a:pt x="1695" y="6295"/>
                    <a:pt x="3840" y="6295"/>
                  </a:cubicBezTo>
                  <a:cubicBezTo>
                    <a:pt x="3987" y="6295"/>
                    <a:pt x="4136" y="6283"/>
                    <a:pt x="4287" y="6258"/>
                  </a:cubicBezTo>
                  <a:cubicBezTo>
                    <a:pt x="6084" y="5985"/>
                    <a:pt x="7017" y="5689"/>
                    <a:pt x="8108" y="4142"/>
                  </a:cubicBezTo>
                  <a:cubicBezTo>
                    <a:pt x="9382" y="2368"/>
                    <a:pt x="7608" y="71"/>
                    <a:pt x="5697" y="2"/>
                  </a:cubicBezTo>
                  <a:cubicBezTo>
                    <a:pt x="5655" y="1"/>
                    <a:pt x="5612" y="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3"/>
            <p:cNvSpPr/>
            <p:nvPr/>
          </p:nvSpPr>
          <p:spPr>
            <a:xfrm>
              <a:off x="3196375" y="2966875"/>
              <a:ext cx="193950" cy="304450"/>
            </a:xfrm>
            <a:custGeom>
              <a:avLst/>
              <a:gdLst/>
              <a:ahLst/>
              <a:cxnLst/>
              <a:rect l="l" t="t" r="r" b="b"/>
              <a:pathLst>
                <a:path w="7758" h="12178" extrusionOk="0">
                  <a:moveTo>
                    <a:pt x="3248" y="0"/>
                  </a:moveTo>
                  <a:cubicBezTo>
                    <a:pt x="1824" y="0"/>
                    <a:pt x="296" y="1239"/>
                    <a:pt x="569" y="3109"/>
                  </a:cubicBezTo>
                  <a:cubicBezTo>
                    <a:pt x="683" y="3973"/>
                    <a:pt x="114" y="5247"/>
                    <a:pt x="69" y="6134"/>
                  </a:cubicBezTo>
                  <a:cubicBezTo>
                    <a:pt x="0" y="7272"/>
                    <a:pt x="182" y="8432"/>
                    <a:pt x="615" y="9501"/>
                  </a:cubicBezTo>
                  <a:cubicBezTo>
                    <a:pt x="1193" y="11008"/>
                    <a:pt x="2407" y="12177"/>
                    <a:pt x="4054" y="12177"/>
                  </a:cubicBezTo>
                  <a:cubicBezTo>
                    <a:pt x="4223" y="12177"/>
                    <a:pt x="4396" y="12165"/>
                    <a:pt x="4573" y="12140"/>
                  </a:cubicBezTo>
                  <a:cubicBezTo>
                    <a:pt x="6370" y="11889"/>
                    <a:pt x="7712" y="10388"/>
                    <a:pt x="7735" y="8568"/>
                  </a:cubicBezTo>
                  <a:cubicBezTo>
                    <a:pt x="7757" y="7272"/>
                    <a:pt x="7507" y="5975"/>
                    <a:pt x="6961" y="4792"/>
                  </a:cubicBezTo>
                  <a:cubicBezTo>
                    <a:pt x="6506" y="3769"/>
                    <a:pt x="5642" y="2927"/>
                    <a:pt x="5392" y="1835"/>
                  </a:cubicBezTo>
                  <a:cubicBezTo>
                    <a:pt x="5100" y="552"/>
                    <a:pt x="4197" y="0"/>
                    <a:pt x="3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3"/>
            <p:cNvSpPr/>
            <p:nvPr/>
          </p:nvSpPr>
          <p:spPr>
            <a:xfrm>
              <a:off x="2532150" y="3339825"/>
              <a:ext cx="221250" cy="225125"/>
            </a:xfrm>
            <a:custGeom>
              <a:avLst/>
              <a:gdLst/>
              <a:ahLst/>
              <a:cxnLst/>
              <a:rect l="l" t="t" r="r" b="b"/>
              <a:pathLst>
                <a:path w="8850" h="9005" extrusionOk="0">
                  <a:moveTo>
                    <a:pt x="4832" y="1"/>
                  </a:moveTo>
                  <a:cubicBezTo>
                    <a:pt x="3906" y="1"/>
                    <a:pt x="2946" y="324"/>
                    <a:pt x="2161" y="952"/>
                  </a:cubicBezTo>
                  <a:cubicBezTo>
                    <a:pt x="0" y="2704"/>
                    <a:pt x="23" y="4888"/>
                    <a:pt x="979" y="7253"/>
                  </a:cubicBezTo>
                  <a:cubicBezTo>
                    <a:pt x="1449" y="8423"/>
                    <a:pt x="2772" y="9004"/>
                    <a:pt x="4032" y="9004"/>
                  </a:cubicBezTo>
                  <a:cubicBezTo>
                    <a:pt x="4660" y="9004"/>
                    <a:pt x="5272" y="8860"/>
                    <a:pt x="5755" y="8573"/>
                  </a:cubicBezTo>
                  <a:cubicBezTo>
                    <a:pt x="8053" y="7208"/>
                    <a:pt x="8849" y="5161"/>
                    <a:pt x="8189" y="2590"/>
                  </a:cubicBezTo>
                  <a:cubicBezTo>
                    <a:pt x="7727" y="837"/>
                    <a:pt x="6321" y="1"/>
                    <a:pt x="48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3"/>
            <p:cNvSpPr/>
            <p:nvPr/>
          </p:nvSpPr>
          <p:spPr>
            <a:xfrm>
              <a:off x="1958625" y="3174175"/>
              <a:ext cx="242000" cy="191000"/>
            </a:xfrm>
            <a:custGeom>
              <a:avLst/>
              <a:gdLst/>
              <a:ahLst/>
              <a:cxnLst/>
              <a:rect l="l" t="t" r="r" b="b"/>
              <a:pathLst>
                <a:path w="9680" h="7640" extrusionOk="0">
                  <a:moveTo>
                    <a:pt x="4775" y="1"/>
                  </a:moveTo>
                  <a:cubicBezTo>
                    <a:pt x="4719" y="1"/>
                    <a:pt x="4663" y="1"/>
                    <a:pt x="4607" y="3"/>
                  </a:cubicBezTo>
                  <a:cubicBezTo>
                    <a:pt x="4588" y="3"/>
                    <a:pt x="4569" y="3"/>
                    <a:pt x="4550" y="3"/>
                  </a:cubicBezTo>
                  <a:cubicBezTo>
                    <a:pt x="1226" y="3"/>
                    <a:pt x="0" y="3975"/>
                    <a:pt x="1991" y="6282"/>
                  </a:cubicBezTo>
                  <a:cubicBezTo>
                    <a:pt x="2754" y="7148"/>
                    <a:pt x="3834" y="7640"/>
                    <a:pt x="4978" y="7640"/>
                  </a:cubicBezTo>
                  <a:cubicBezTo>
                    <a:pt x="5096" y="7640"/>
                    <a:pt x="5215" y="7634"/>
                    <a:pt x="5335" y="7624"/>
                  </a:cubicBezTo>
                  <a:cubicBezTo>
                    <a:pt x="7678" y="7419"/>
                    <a:pt x="9680" y="5440"/>
                    <a:pt x="8974" y="2915"/>
                  </a:cubicBezTo>
                  <a:cubicBezTo>
                    <a:pt x="8838" y="2369"/>
                    <a:pt x="8565" y="1846"/>
                    <a:pt x="8178" y="1414"/>
                  </a:cubicBezTo>
                  <a:cubicBezTo>
                    <a:pt x="7285" y="498"/>
                    <a:pt x="6057" y="1"/>
                    <a:pt x="4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3"/>
            <p:cNvSpPr/>
            <p:nvPr/>
          </p:nvSpPr>
          <p:spPr>
            <a:xfrm>
              <a:off x="2539550" y="2853075"/>
              <a:ext cx="256500" cy="211525"/>
            </a:xfrm>
            <a:custGeom>
              <a:avLst/>
              <a:gdLst/>
              <a:ahLst/>
              <a:cxnLst/>
              <a:rect l="l" t="t" r="r" b="b"/>
              <a:pathLst>
                <a:path w="10260" h="8461" extrusionOk="0">
                  <a:moveTo>
                    <a:pt x="4757" y="0"/>
                  </a:moveTo>
                  <a:cubicBezTo>
                    <a:pt x="4293" y="0"/>
                    <a:pt x="3827" y="51"/>
                    <a:pt x="3367" y="154"/>
                  </a:cubicBezTo>
                  <a:cubicBezTo>
                    <a:pt x="1069" y="609"/>
                    <a:pt x="0" y="3498"/>
                    <a:pt x="1137" y="5432"/>
                  </a:cubicBezTo>
                  <a:cubicBezTo>
                    <a:pt x="2002" y="6933"/>
                    <a:pt x="3207" y="7661"/>
                    <a:pt x="4800" y="8275"/>
                  </a:cubicBezTo>
                  <a:cubicBezTo>
                    <a:pt x="5137" y="8403"/>
                    <a:pt x="5486" y="8461"/>
                    <a:pt x="5835" y="8461"/>
                  </a:cubicBezTo>
                  <a:cubicBezTo>
                    <a:pt x="7420" y="8461"/>
                    <a:pt x="9014" y="7262"/>
                    <a:pt x="9554" y="5864"/>
                  </a:cubicBezTo>
                  <a:cubicBezTo>
                    <a:pt x="10259" y="4044"/>
                    <a:pt x="9668" y="1769"/>
                    <a:pt x="7848" y="814"/>
                  </a:cubicBezTo>
                  <a:cubicBezTo>
                    <a:pt x="6895" y="274"/>
                    <a:pt x="5831" y="0"/>
                    <a:pt x="4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3"/>
            <p:cNvSpPr/>
            <p:nvPr/>
          </p:nvSpPr>
          <p:spPr>
            <a:xfrm>
              <a:off x="3151475" y="2647950"/>
              <a:ext cx="320175" cy="314225"/>
            </a:xfrm>
            <a:custGeom>
              <a:avLst/>
              <a:gdLst/>
              <a:ahLst/>
              <a:cxnLst/>
              <a:rect l="l" t="t" r="r" b="b"/>
              <a:pathLst>
                <a:path w="12807" h="12569" extrusionOk="0">
                  <a:moveTo>
                    <a:pt x="6778" y="1"/>
                  </a:moveTo>
                  <a:cubicBezTo>
                    <a:pt x="5404" y="1"/>
                    <a:pt x="4128" y="608"/>
                    <a:pt x="3412" y="1808"/>
                  </a:cubicBezTo>
                  <a:cubicBezTo>
                    <a:pt x="1683" y="2923"/>
                    <a:pt x="227" y="4788"/>
                    <a:pt x="136" y="6812"/>
                  </a:cubicBezTo>
                  <a:cubicBezTo>
                    <a:pt x="1" y="10193"/>
                    <a:pt x="3214" y="12568"/>
                    <a:pt x="6370" y="12568"/>
                  </a:cubicBezTo>
                  <a:cubicBezTo>
                    <a:pt x="6400" y="12568"/>
                    <a:pt x="6430" y="12568"/>
                    <a:pt x="6460" y="12568"/>
                  </a:cubicBezTo>
                  <a:cubicBezTo>
                    <a:pt x="9758" y="12545"/>
                    <a:pt x="12602" y="9861"/>
                    <a:pt x="12715" y="6539"/>
                  </a:cubicBezTo>
                  <a:cubicBezTo>
                    <a:pt x="12806" y="3560"/>
                    <a:pt x="10531" y="489"/>
                    <a:pt x="7506" y="56"/>
                  </a:cubicBezTo>
                  <a:cubicBezTo>
                    <a:pt x="7262" y="19"/>
                    <a:pt x="7019" y="1"/>
                    <a:pt x="6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3"/>
            <p:cNvSpPr/>
            <p:nvPr/>
          </p:nvSpPr>
          <p:spPr>
            <a:xfrm>
              <a:off x="3489825" y="1861150"/>
              <a:ext cx="179150" cy="139350"/>
            </a:xfrm>
            <a:custGeom>
              <a:avLst/>
              <a:gdLst/>
              <a:ahLst/>
              <a:cxnLst/>
              <a:rect l="l" t="t" r="r" b="b"/>
              <a:pathLst>
                <a:path w="7166" h="5574" extrusionOk="0">
                  <a:moveTo>
                    <a:pt x="3594" y="0"/>
                  </a:moveTo>
                  <a:cubicBezTo>
                    <a:pt x="0" y="0"/>
                    <a:pt x="0" y="5574"/>
                    <a:pt x="3594" y="5574"/>
                  </a:cubicBezTo>
                  <a:cubicBezTo>
                    <a:pt x="7166" y="5574"/>
                    <a:pt x="7166" y="0"/>
                    <a:pt x="3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3"/>
            <p:cNvSpPr/>
            <p:nvPr/>
          </p:nvSpPr>
          <p:spPr>
            <a:xfrm>
              <a:off x="3652450" y="2995700"/>
              <a:ext cx="192300" cy="155750"/>
            </a:xfrm>
            <a:custGeom>
              <a:avLst/>
              <a:gdLst/>
              <a:ahLst/>
              <a:cxnLst/>
              <a:rect l="l" t="t" r="r" b="b"/>
              <a:pathLst>
                <a:path w="7692" h="6230" extrusionOk="0">
                  <a:moveTo>
                    <a:pt x="3570" y="0"/>
                  </a:moveTo>
                  <a:cubicBezTo>
                    <a:pt x="3443" y="0"/>
                    <a:pt x="3314" y="8"/>
                    <a:pt x="3186" y="22"/>
                  </a:cubicBezTo>
                  <a:cubicBezTo>
                    <a:pt x="1616" y="113"/>
                    <a:pt x="1" y="1660"/>
                    <a:pt x="615" y="3366"/>
                  </a:cubicBezTo>
                  <a:cubicBezTo>
                    <a:pt x="1161" y="4890"/>
                    <a:pt x="1889" y="5687"/>
                    <a:pt x="3504" y="6119"/>
                  </a:cubicBezTo>
                  <a:cubicBezTo>
                    <a:pt x="3793" y="6194"/>
                    <a:pt x="4067" y="6229"/>
                    <a:pt x="4325" y="6229"/>
                  </a:cubicBezTo>
                  <a:cubicBezTo>
                    <a:pt x="6704" y="6229"/>
                    <a:pt x="7691" y="3230"/>
                    <a:pt x="6234" y="1342"/>
                  </a:cubicBezTo>
                  <a:cubicBezTo>
                    <a:pt x="5605" y="490"/>
                    <a:pt x="4616" y="0"/>
                    <a:pt x="3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3"/>
            <p:cNvSpPr/>
            <p:nvPr/>
          </p:nvSpPr>
          <p:spPr>
            <a:xfrm>
              <a:off x="2518350" y="3867100"/>
              <a:ext cx="206050" cy="166900"/>
            </a:xfrm>
            <a:custGeom>
              <a:avLst/>
              <a:gdLst/>
              <a:ahLst/>
              <a:cxnLst/>
              <a:rect l="l" t="t" r="r" b="b"/>
              <a:pathLst>
                <a:path w="8242" h="6676" extrusionOk="0">
                  <a:moveTo>
                    <a:pt x="4399" y="1"/>
                  </a:moveTo>
                  <a:cubicBezTo>
                    <a:pt x="3869" y="1"/>
                    <a:pt x="3336" y="133"/>
                    <a:pt x="2850" y="425"/>
                  </a:cubicBezTo>
                  <a:lnTo>
                    <a:pt x="2395" y="721"/>
                  </a:lnTo>
                  <a:cubicBezTo>
                    <a:pt x="0" y="2171"/>
                    <a:pt x="576" y="6675"/>
                    <a:pt x="3630" y="6675"/>
                  </a:cubicBezTo>
                  <a:cubicBezTo>
                    <a:pt x="3738" y="6675"/>
                    <a:pt x="3850" y="6670"/>
                    <a:pt x="3964" y="6658"/>
                  </a:cubicBezTo>
                  <a:lnTo>
                    <a:pt x="4488" y="6590"/>
                  </a:lnTo>
                  <a:cubicBezTo>
                    <a:pt x="6558" y="6362"/>
                    <a:pt x="8241" y="4656"/>
                    <a:pt x="7672" y="2450"/>
                  </a:cubicBezTo>
                  <a:cubicBezTo>
                    <a:pt x="7289" y="999"/>
                    <a:pt x="5855"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3"/>
            <p:cNvSpPr/>
            <p:nvPr/>
          </p:nvSpPr>
          <p:spPr>
            <a:xfrm>
              <a:off x="2267150" y="3707100"/>
              <a:ext cx="242850" cy="211025"/>
            </a:xfrm>
            <a:custGeom>
              <a:avLst/>
              <a:gdLst/>
              <a:ahLst/>
              <a:cxnLst/>
              <a:rect l="l" t="t" r="r" b="b"/>
              <a:pathLst>
                <a:path w="9714" h="8441" extrusionOk="0">
                  <a:moveTo>
                    <a:pt x="4845" y="1"/>
                  </a:moveTo>
                  <a:cubicBezTo>
                    <a:pt x="2320" y="1"/>
                    <a:pt x="0" y="2639"/>
                    <a:pt x="842" y="5210"/>
                  </a:cubicBezTo>
                  <a:lnTo>
                    <a:pt x="955" y="5506"/>
                  </a:lnTo>
                  <a:cubicBezTo>
                    <a:pt x="1524" y="7462"/>
                    <a:pt x="3190" y="8440"/>
                    <a:pt x="4857" y="8440"/>
                  </a:cubicBezTo>
                  <a:cubicBezTo>
                    <a:pt x="6523" y="8440"/>
                    <a:pt x="8189" y="7462"/>
                    <a:pt x="8758" y="5506"/>
                  </a:cubicBezTo>
                  <a:lnTo>
                    <a:pt x="8872" y="5210"/>
                  </a:lnTo>
                  <a:cubicBezTo>
                    <a:pt x="9713" y="2639"/>
                    <a:pt x="7393" y="1"/>
                    <a:pt x="4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3"/>
            <p:cNvSpPr/>
            <p:nvPr/>
          </p:nvSpPr>
          <p:spPr>
            <a:xfrm>
              <a:off x="3253800" y="3352875"/>
              <a:ext cx="176325" cy="238050"/>
            </a:xfrm>
            <a:custGeom>
              <a:avLst/>
              <a:gdLst/>
              <a:ahLst/>
              <a:cxnLst/>
              <a:rect l="l" t="t" r="r" b="b"/>
              <a:pathLst>
                <a:path w="7053" h="9522" extrusionOk="0">
                  <a:moveTo>
                    <a:pt x="3063" y="0"/>
                  </a:moveTo>
                  <a:cubicBezTo>
                    <a:pt x="1572" y="0"/>
                    <a:pt x="60" y="958"/>
                    <a:pt x="274" y="2682"/>
                  </a:cubicBezTo>
                  <a:cubicBezTo>
                    <a:pt x="410" y="3592"/>
                    <a:pt x="1" y="4275"/>
                    <a:pt x="1" y="5185"/>
                  </a:cubicBezTo>
                  <a:cubicBezTo>
                    <a:pt x="1" y="6185"/>
                    <a:pt x="410" y="7141"/>
                    <a:pt x="888" y="7982"/>
                  </a:cubicBezTo>
                  <a:cubicBezTo>
                    <a:pt x="1480" y="9012"/>
                    <a:pt x="2587" y="9521"/>
                    <a:pt x="3683" y="9521"/>
                  </a:cubicBezTo>
                  <a:cubicBezTo>
                    <a:pt x="5032" y="9521"/>
                    <a:pt x="6362" y="8750"/>
                    <a:pt x="6689" y="7232"/>
                  </a:cubicBezTo>
                  <a:cubicBezTo>
                    <a:pt x="7053" y="5457"/>
                    <a:pt x="6757" y="4229"/>
                    <a:pt x="5938" y="2887"/>
                  </a:cubicBezTo>
                  <a:cubicBezTo>
                    <a:pt x="5824" y="2591"/>
                    <a:pt x="5756" y="2296"/>
                    <a:pt x="5711" y="1977"/>
                  </a:cubicBezTo>
                  <a:cubicBezTo>
                    <a:pt x="5456" y="625"/>
                    <a:pt x="4267" y="0"/>
                    <a:pt x="3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3"/>
            <p:cNvSpPr/>
            <p:nvPr/>
          </p:nvSpPr>
          <p:spPr>
            <a:xfrm>
              <a:off x="3582775" y="2711750"/>
              <a:ext cx="129700" cy="113975"/>
            </a:xfrm>
            <a:custGeom>
              <a:avLst/>
              <a:gdLst/>
              <a:ahLst/>
              <a:cxnLst/>
              <a:rect l="l" t="t" r="r" b="b"/>
              <a:pathLst>
                <a:path w="5188" h="4559" extrusionOk="0">
                  <a:moveTo>
                    <a:pt x="2595" y="1"/>
                  </a:moveTo>
                  <a:cubicBezTo>
                    <a:pt x="1679" y="1"/>
                    <a:pt x="763" y="518"/>
                    <a:pt x="513" y="1553"/>
                  </a:cubicBezTo>
                  <a:lnTo>
                    <a:pt x="422" y="1872"/>
                  </a:lnTo>
                  <a:cubicBezTo>
                    <a:pt x="1" y="3660"/>
                    <a:pt x="1308" y="4559"/>
                    <a:pt x="2606" y="4559"/>
                  </a:cubicBezTo>
                  <a:cubicBezTo>
                    <a:pt x="3901" y="4559"/>
                    <a:pt x="5187" y="3666"/>
                    <a:pt x="4744" y="1872"/>
                  </a:cubicBezTo>
                  <a:lnTo>
                    <a:pt x="4676" y="1553"/>
                  </a:lnTo>
                  <a:cubicBezTo>
                    <a:pt x="4426" y="518"/>
                    <a:pt x="3510" y="1"/>
                    <a:pt x="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3"/>
            <p:cNvSpPr/>
            <p:nvPr/>
          </p:nvSpPr>
          <p:spPr>
            <a:xfrm>
              <a:off x="3683175" y="3719650"/>
              <a:ext cx="191950" cy="166825"/>
            </a:xfrm>
            <a:custGeom>
              <a:avLst/>
              <a:gdLst/>
              <a:ahLst/>
              <a:cxnLst/>
              <a:rect l="l" t="t" r="r" b="b"/>
              <a:pathLst>
                <a:path w="7678" h="6673" extrusionOk="0">
                  <a:moveTo>
                    <a:pt x="4056" y="1"/>
                  </a:moveTo>
                  <a:cubicBezTo>
                    <a:pt x="3160" y="1"/>
                    <a:pt x="2263" y="307"/>
                    <a:pt x="1638" y="932"/>
                  </a:cubicBezTo>
                  <a:cubicBezTo>
                    <a:pt x="0" y="2592"/>
                    <a:pt x="569" y="6164"/>
                    <a:pt x="3162" y="6551"/>
                  </a:cubicBezTo>
                  <a:lnTo>
                    <a:pt x="3572" y="6619"/>
                  </a:lnTo>
                  <a:cubicBezTo>
                    <a:pt x="3799" y="6655"/>
                    <a:pt x="4021" y="6673"/>
                    <a:pt x="4235" y="6673"/>
                  </a:cubicBezTo>
                  <a:cubicBezTo>
                    <a:pt x="6291" y="6673"/>
                    <a:pt x="7677" y="5049"/>
                    <a:pt x="7348" y="2865"/>
                  </a:cubicBezTo>
                  <a:cubicBezTo>
                    <a:pt x="7325" y="2729"/>
                    <a:pt x="7302" y="2592"/>
                    <a:pt x="7280" y="2456"/>
                  </a:cubicBezTo>
                  <a:cubicBezTo>
                    <a:pt x="7024" y="839"/>
                    <a:pt x="5540" y="1"/>
                    <a:pt x="4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3"/>
            <p:cNvSpPr/>
            <p:nvPr/>
          </p:nvSpPr>
          <p:spPr>
            <a:xfrm>
              <a:off x="3697825" y="4246275"/>
              <a:ext cx="218100" cy="175300"/>
            </a:xfrm>
            <a:custGeom>
              <a:avLst/>
              <a:gdLst/>
              <a:ahLst/>
              <a:cxnLst/>
              <a:rect l="l" t="t" r="r" b="b"/>
              <a:pathLst>
                <a:path w="8724" h="7012" extrusionOk="0">
                  <a:moveTo>
                    <a:pt x="5929" y="1"/>
                  </a:moveTo>
                  <a:cubicBezTo>
                    <a:pt x="5713" y="1"/>
                    <a:pt x="5489" y="36"/>
                    <a:pt x="5260" y="112"/>
                  </a:cubicBezTo>
                  <a:cubicBezTo>
                    <a:pt x="3918" y="567"/>
                    <a:pt x="2826" y="1022"/>
                    <a:pt x="1803" y="2068"/>
                  </a:cubicBezTo>
                  <a:cubicBezTo>
                    <a:pt x="1" y="3889"/>
                    <a:pt x="1638" y="7012"/>
                    <a:pt x="3812" y="7012"/>
                  </a:cubicBezTo>
                  <a:cubicBezTo>
                    <a:pt x="4272" y="7012"/>
                    <a:pt x="4757" y="6872"/>
                    <a:pt x="5238" y="6550"/>
                  </a:cubicBezTo>
                  <a:cubicBezTo>
                    <a:pt x="6352" y="5799"/>
                    <a:pt x="7285" y="4753"/>
                    <a:pt x="7899" y="3524"/>
                  </a:cubicBezTo>
                  <a:cubicBezTo>
                    <a:pt x="8724" y="2056"/>
                    <a:pt x="7574" y="1"/>
                    <a:pt x="5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3"/>
            <p:cNvSpPr/>
            <p:nvPr/>
          </p:nvSpPr>
          <p:spPr>
            <a:xfrm>
              <a:off x="2856525" y="4282625"/>
              <a:ext cx="175475" cy="138900"/>
            </a:xfrm>
            <a:custGeom>
              <a:avLst/>
              <a:gdLst/>
              <a:ahLst/>
              <a:cxnLst/>
              <a:rect l="l" t="t" r="r" b="b"/>
              <a:pathLst>
                <a:path w="7019" h="5556" extrusionOk="0">
                  <a:moveTo>
                    <a:pt x="3735" y="1"/>
                  </a:moveTo>
                  <a:cubicBezTo>
                    <a:pt x="3211" y="1"/>
                    <a:pt x="2661" y="190"/>
                    <a:pt x="2152" y="637"/>
                  </a:cubicBezTo>
                  <a:cubicBezTo>
                    <a:pt x="1447" y="1274"/>
                    <a:pt x="1197" y="1888"/>
                    <a:pt x="765" y="2684"/>
                  </a:cubicBezTo>
                  <a:cubicBezTo>
                    <a:pt x="1" y="4082"/>
                    <a:pt x="1129" y="5556"/>
                    <a:pt x="2475" y="5556"/>
                  </a:cubicBezTo>
                  <a:cubicBezTo>
                    <a:pt x="2773" y="5556"/>
                    <a:pt x="3080" y="5484"/>
                    <a:pt x="3381" y="5323"/>
                  </a:cubicBezTo>
                  <a:cubicBezTo>
                    <a:pt x="4200" y="4891"/>
                    <a:pt x="4814" y="4641"/>
                    <a:pt x="5451" y="3936"/>
                  </a:cubicBezTo>
                  <a:cubicBezTo>
                    <a:pt x="7018" y="2227"/>
                    <a:pt x="5531" y="1"/>
                    <a:pt x="3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3"/>
            <p:cNvSpPr/>
            <p:nvPr/>
          </p:nvSpPr>
          <p:spPr>
            <a:xfrm>
              <a:off x="3037700" y="3743500"/>
              <a:ext cx="209300" cy="162100"/>
            </a:xfrm>
            <a:custGeom>
              <a:avLst/>
              <a:gdLst/>
              <a:ahLst/>
              <a:cxnLst/>
              <a:rect l="l" t="t" r="r" b="b"/>
              <a:pathLst>
                <a:path w="8372" h="6484" extrusionOk="0">
                  <a:moveTo>
                    <a:pt x="4186" y="1"/>
                  </a:moveTo>
                  <a:cubicBezTo>
                    <a:pt x="1" y="1"/>
                    <a:pt x="1" y="6484"/>
                    <a:pt x="4186" y="6484"/>
                  </a:cubicBezTo>
                  <a:cubicBezTo>
                    <a:pt x="8372" y="6484"/>
                    <a:pt x="8372" y="1"/>
                    <a:pt x="4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3"/>
            <p:cNvSpPr/>
            <p:nvPr/>
          </p:nvSpPr>
          <p:spPr>
            <a:xfrm>
              <a:off x="3500625" y="4075050"/>
              <a:ext cx="174600" cy="134800"/>
            </a:xfrm>
            <a:custGeom>
              <a:avLst/>
              <a:gdLst/>
              <a:ahLst/>
              <a:cxnLst/>
              <a:rect l="l" t="t" r="r" b="b"/>
              <a:pathLst>
                <a:path w="6984" h="5392" extrusionOk="0">
                  <a:moveTo>
                    <a:pt x="3503" y="0"/>
                  </a:moveTo>
                  <a:cubicBezTo>
                    <a:pt x="0" y="0"/>
                    <a:pt x="0" y="5392"/>
                    <a:pt x="3503" y="5392"/>
                  </a:cubicBezTo>
                  <a:cubicBezTo>
                    <a:pt x="6984" y="5392"/>
                    <a:pt x="6984" y="0"/>
                    <a:pt x="3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3"/>
            <p:cNvSpPr/>
            <p:nvPr/>
          </p:nvSpPr>
          <p:spPr>
            <a:xfrm>
              <a:off x="2911450" y="3001375"/>
              <a:ext cx="178600" cy="138775"/>
            </a:xfrm>
            <a:custGeom>
              <a:avLst/>
              <a:gdLst/>
              <a:ahLst/>
              <a:cxnLst/>
              <a:rect l="l" t="t" r="r" b="b"/>
              <a:pathLst>
                <a:path w="7144" h="5551" extrusionOk="0">
                  <a:moveTo>
                    <a:pt x="3572" y="0"/>
                  </a:moveTo>
                  <a:cubicBezTo>
                    <a:pt x="1" y="0"/>
                    <a:pt x="1" y="5551"/>
                    <a:pt x="3572" y="5551"/>
                  </a:cubicBezTo>
                  <a:cubicBezTo>
                    <a:pt x="7144" y="5551"/>
                    <a:pt x="7144" y="0"/>
                    <a:pt x="3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3"/>
            <p:cNvSpPr/>
            <p:nvPr/>
          </p:nvSpPr>
          <p:spPr>
            <a:xfrm>
              <a:off x="3544425" y="3350275"/>
              <a:ext cx="166075" cy="121125"/>
            </a:xfrm>
            <a:custGeom>
              <a:avLst/>
              <a:gdLst/>
              <a:ahLst/>
              <a:cxnLst/>
              <a:rect l="l" t="t" r="r" b="b"/>
              <a:pathLst>
                <a:path w="6643" h="4845" extrusionOk="0">
                  <a:moveTo>
                    <a:pt x="3126" y="0"/>
                  </a:moveTo>
                  <a:cubicBezTo>
                    <a:pt x="17" y="0"/>
                    <a:pt x="0" y="4845"/>
                    <a:pt x="3123" y="4845"/>
                  </a:cubicBezTo>
                  <a:cubicBezTo>
                    <a:pt x="3314" y="4845"/>
                    <a:pt x="3516" y="4826"/>
                    <a:pt x="3731" y="4788"/>
                  </a:cubicBezTo>
                  <a:lnTo>
                    <a:pt x="4367" y="4674"/>
                  </a:lnTo>
                  <a:cubicBezTo>
                    <a:pt x="6642" y="4265"/>
                    <a:pt x="6642" y="580"/>
                    <a:pt x="4367" y="170"/>
                  </a:cubicBezTo>
                  <a:lnTo>
                    <a:pt x="3731" y="57"/>
                  </a:lnTo>
                  <a:cubicBezTo>
                    <a:pt x="3517" y="18"/>
                    <a:pt x="3316" y="0"/>
                    <a:pt x="3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3"/>
            <p:cNvSpPr/>
            <p:nvPr/>
          </p:nvSpPr>
          <p:spPr>
            <a:xfrm>
              <a:off x="4353075" y="3522925"/>
              <a:ext cx="187700" cy="347900"/>
            </a:xfrm>
            <a:custGeom>
              <a:avLst/>
              <a:gdLst/>
              <a:ahLst/>
              <a:cxnLst/>
              <a:rect l="l" t="t" r="r" b="b"/>
              <a:pathLst>
                <a:path w="7508" h="13916" extrusionOk="0">
                  <a:moveTo>
                    <a:pt x="4508" y="0"/>
                  </a:moveTo>
                  <a:cubicBezTo>
                    <a:pt x="3298" y="0"/>
                    <a:pt x="2002" y="742"/>
                    <a:pt x="1570" y="1977"/>
                  </a:cubicBezTo>
                  <a:cubicBezTo>
                    <a:pt x="501" y="5139"/>
                    <a:pt x="1" y="8937"/>
                    <a:pt x="1206" y="12145"/>
                  </a:cubicBezTo>
                  <a:cubicBezTo>
                    <a:pt x="1614" y="13235"/>
                    <a:pt x="2657" y="13915"/>
                    <a:pt x="3686" y="13915"/>
                  </a:cubicBezTo>
                  <a:cubicBezTo>
                    <a:pt x="4439" y="13915"/>
                    <a:pt x="5184" y="13550"/>
                    <a:pt x="5665" y="12713"/>
                  </a:cubicBezTo>
                  <a:cubicBezTo>
                    <a:pt x="7485" y="9483"/>
                    <a:pt x="7508" y="5548"/>
                    <a:pt x="6871" y="1977"/>
                  </a:cubicBezTo>
                  <a:cubicBezTo>
                    <a:pt x="6612" y="599"/>
                    <a:pt x="5595" y="0"/>
                    <a:pt x="4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3"/>
            <p:cNvSpPr/>
            <p:nvPr/>
          </p:nvSpPr>
          <p:spPr>
            <a:xfrm>
              <a:off x="3884475" y="3526250"/>
              <a:ext cx="200775" cy="135950"/>
            </a:xfrm>
            <a:custGeom>
              <a:avLst/>
              <a:gdLst/>
              <a:ahLst/>
              <a:cxnLst/>
              <a:rect l="l" t="t" r="r" b="b"/>
              <a:pathLst>
                <a:path w="8031" h="5438" extrusionOk="0">
                  <a:moveTo>
                    <a:pt x="3385" y="1"/>
                  </a:moveTo>
                  <a:cubicBezTo>
                    <a:pt x="3083" y="1"/>
                    <a:pt x="2780" y="31"/>
                    <a:pt x="2480" y="92"/>
                  </a:cubicBezTo>
                  <a:cubicBezTo>
                    <a:pt x="1" y="479"/>
                    <a:pt x="319" y="3572"/>
                    <a:pt x="1866" y="4733"/>
                  </a:cubicBezTo>
                  <a:cubicBezTo>
                    <a:pt x="2640" y="5324"/>
                    <a:pt x="3527" y="5438"/>
                    <a:pt x="4482" y="5438"/>
                  </a:cubicBezTo>
                  <a:cubicBezTo>
                    <a:pt x="6984" y="5438"/>
                    <a:pt x="8031" y="1866"/>
                    <a:pt x="5733" y="638"/>
                  </a:cubicBezTo>
                  <a:cubicBezTo>
                    <a:pt x="5018" y="222"/>
                    <a:pt x="4206" y="1"/>
                    <a:pt x="3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3"/>
            <p:cNvSpPr/>
            <p:nvPr/>
          </p:nvSpPr>
          <p:spPr>
            <a:xfrm>
              <a:off x="4163150" y="4152950"/>
              <a:ext cx="244225" cy="149975"/>
            </a:xfrm>
            <a:custGeom>
              <a:avLst/>
              <a:gdLst/>
              <a:ahLst/>
              <a:cxnLst/>
              <a:rect l="l" t="t" r="r" b="b"/>
              <a:pathLst>
                <a:path w="9769" h="5999" extrusionOk="0">
                  <a:moveTo>
                    <a:pt x="3737" y="0"/>
                  </a:moveTo>
                  <a:cubicBezTo>
                    <a:pt x="3354" y="0"/>
                    <a:pt x="2960" y="54"/>
                    <a:pt x="2548" y="183"/>
                  </a:cubicBezTo>
                  <a:cubicBezTo>
                    <a:pt x="728" y="751"/>
                    <a:pt x="0" y="3026"/>
                    <a:pt x="1388" y="4459"/>
                  </a:cubicBezTo>
                  <a:cubicBezTo>
                    <a:pt x="2502" y="5597"/>
                    <a:pt x="3731" y="5733"/>
                    <a:pt x="5232" y="5961"/>
                  </a:cubicBezTo>
                  <a:cubicBezTo>
                    <a:pt x="5409" y="5986"/>
                    <a:pt x="5580" y="5999"/>
                    <a:pt x="5746" y="5999"/>
                  </a:cubicBezTo>
                  <a:cubicBezTo>
                    <a:pt x="8786" y="5999"/>
                    <a:pt x="9769" y="1828"/>
                    <a:pt x="6597" y="706"/>
                  </a:cubicBezTo>
                  <a:cubicBezTo>
                    <a:pt x="5618" y="347"/>
                    <a:pt x="4710" y="0"/>
                    <a:pt x="3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3"/>
            <p:cNvSpPr/>
            <p:nvPr/>
          </p:nvSpPr>
          <p:spPr>
            <a:xfrm>
              <a:off x="4896125" y="3932625"/>
              <a:ext cx="246525" cy="186950"/>
            </a:xfrm>
            <a:custGeom>
              <a:avLst/>
              <a:gdLst/>
              <a:ahLst/>
              <a:cxnLst/>
              <a:rect l="l" t="t" r="r" b="b"/>
              <a:pathLst>
                <a:path w="9861" h="7478" extrusionOk="0">
                  <a:moveTo>
                    <a:pt x="6107" y="1"/>
                  </a:moveTo>
                  <a:cubicBezTo>
                    <a:pt x="6029" y="1"/>
                    <a:pt x="5951" y="4"/>
                    <a:pt x="5872" y="11"/>
                  </a:cubicBezTo>
                  <a:cubicBezTo>
                    <a:pt x="4689" y="79"/>
                    <a:pt x="3665" y="215"/>
                    <a:pt x="2778" y="1102"/>
                  </a:cubicBezTo>
                  <a:cubicBezTo>
                    <a:pt x="2164" y="1717"/>
                    <a:pt x="1936" y="2445"/>
                    <a:pt x="1595" y="3195"/>
                  </a:cubicBezTo>
                  <a:cubicBezTo>
                    <a:pt x="1" y="4790"/>
                    <a:pt x="1099" y="7477"/>
                    <a:pt x="3079" y="7477"/>
                  </a:cubicBezTo>
                  <a:cubicBezTo>
                    <a:pt x="3472" y="7477"/>
                    <a:pt x="3899" y="7371"/>
                    <a:pt x="4348" y="7131"/>
                  </a:cubicBezTo>
                  <a:lnTo>
                    <a:pt x="4348" y="7131"/>
                  </a:lnTo>
                  <a:cubicBezTo>
                    <a:pt x="4283" y="7171"/>
                    <a:pt x="4476" y="7185"/>
                    <a:pt x="4761" y="7185"/>
                  </a:cubicBezTo>
                  <a:cubicBezTo>
                    <a:pt x="5280" y="7185"/>
                    <a:pt x="6103" y="7137"/>
                    <a:pt x="6236" y="7108"/>
                  </a:cubicBezTo>
                  <a:cubicBezTo>
                    <a:pt x="7441" y="6789"/>
                    <a:pt x="8124" y="5948"/>
                    <a:pt x="8715" y="4924"/>
                  </a:cubicBezTo>
                  <a:cubicBezTo>
                    <a:pt x="9860" y="2964"/>
                    <a:pt x="8468" y="1"/>
                    <a:pt x="6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3"/>
            <p:cNvSpPr/>
            <p:nvPr/>
          </p:nvSpPr>
          <p:spPr>
            <a:xfrm>
              <a:off x="4843300" y="3335850"/>
              <a:ext cx="214425" cy="225575"/>
            </a:xfrm>
            <a:custGeom>
              <a:avLst/>
              <a:gdLst/>
              <a:ahLst/>
              <a:cxnLst/>
              <a:rect l="l" t="t" r="r" b="b"/>
              <a:pathLst>
                <a:path w="8577" h="9023" extrusionOk="0">
                  <a:moveTo>
                    <a:pt x="4479" y="0"/>
                  </a:moveTo>
                  <a:cubicBezTo>
                    <a:pt x="4181" y="0"/>
                    <a:pt x="3883" y="43"/>
                    <a:pt x="3594" y="133"/>
                  </a:cubicBezTo>
                  <a:lnTo>
                    <a:pt x="3253" y="247"/>
                  </a:lnTo>
                  <a:cubicBezTo>
                    <a:pt x="1911" y="656"/>
                    <a:pt x="614" y="1703"/>
                    <a:pt x="341" y="3159"/>
                  </a:cubicBezTo>
                  <a:cubicBezTo>
                    <a:pt x="0" y="4592"/>
                    <a:pt x="182" y="6116"/>
                    <a:pt x="819" y="7435"/>
                  </a:cubicBezTo>
                  <a:cubicBezTo>
                    <a:pt x="1339" y="8563"/>
                    <a:pt x="2439" y="9023"/>
                    <a:pt x="3559" y="9023"/>
                  </a:cubicBezTo>
                  <a:cubicBezTo>
                    <a:pt x="4155" y="9023"/>
                    <a:pt x="4756" y="8893"/>
                    <a:pt x="5278" y="8663"/>
                  </a:cubicBezTo>
                  <a:cubicBezTo>
                    <a:pt x="6438" y="8163"/>
                    <a:pt x="7211" y="7276"/>
                    <a:pt x="7871" y="6229"/>
                  </a:cubicBezTo>
                  <a:cubicBezTo>
                    <a:pt x="8576" y="4978"/>
                    <a:pt x="8576" y="3432"/>
                    <a:pt x="7871" y="2180"/>
                  </a:cubicBezTo>
                  <a:lnTo>
                    <a:pt x="7666" y="1862"/>
                  </a:lnTo>
                  <a:cubicBezTo>
                    <a:pt x="7039" y="774"/>
                    <a:pt x="5755" y="0"/>
                    <a:pt x="4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3"/>
            <p:cNvSpPr/>
            <p:nvPr/>
          </p:nvSpPr>
          <p:spPr>
            <a:xfrm>
              <a:off x="4666925" y="3855150"/>
              <a:ext cx="191050" cy="163825"/>
            </a:xfrm>
            <a:custGeom>
              <a:avLst/>
              <a:gdLst/>
              <a:ahLst/>
              <a:cxnLst/>
              <a:rect l="l" t="t" r="r" b="b"/>
              <a:pathLst>
                <a:path w="7642" h="6553" extrusionOk="0">
                  <a:moveTo>
                    <a:pt x="3839" y="1"/>
                  </a:moveTo>
                  <a:cubicBezTo>
                    <a:pt x="1082" y="1"/>
                    <a:pt x="0" y="3857"/>
                    <a:pt x="1801" y="5657"/>
                  </a:cubicBezTo>
                  <a:cubicBezTo>
                    <a:pt x="2414" y="6271"/>
                    <a:pt x="3255" y="6553"/>
                    <a:pt x="4101" y="6553"/>
                  </a:cubicBezTo>
                  <a:cubicBezTo>
                    <a:pt x="5861" y="6553"/>
                    <a:pt x="7642" y="5334"/>
                    <a:pt x="7442" y="3337"/>
                  </a:cubicBezTo>
                  <a:lnTo>
                    <a:pt x="7419" y="2996"/>
                  </a:lnTo>
                  <a:cubicBezTo>
                    <a:pt x="7237" y="1290"/>
                    <a:pt x="6191" y="243"/>
                    <a:pt x="4485" y="61"/>
                  </a:cubicBezTo>
                  <a:lnTo>
                    <a:pt x="4144" y="16"/>
                  </a:lnTo>
                  <a:cubicBezTo>
                    <a:pt x="4040" y="6"/>
                    <a:pt x="3938" y="1"/>
                    <a:pt x="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3"/>
            <p:cNvSpPr/>
            <p:nvPr/>
          </p:nvSpPr>
          <p:spPr>
            <a:xfrm>
              <a:off x="5385250" y="3407400"/>
              <a:ext cx="250825" cy="194525"/>
            </a:xfrm>
            <a:custGeom>
              <a:avLst/>
              <a:gdLst/>
              <a:ahLst/>
              <a:cxnLst/>
              <a:rect l="l" t="t" r="r" b="b"/>
              <a:pathLst>
                <a:path w="10033" h="7781" extrusionOk="0">
                  <a:moveTo>
                    <a:pt x="5005" y="1"/>
                  </a:moveTo>
                  <a:cubicBezTo>
                    <a:pt x="1" y="1"/>
                    <a:pt x="1" y="7780"/>
                    <a:pt x="5005" y="7780"/>
                  </a:cubicBezTo>
                  <a:cubicBezTo>
                    <a:pt x="10032" y="7780"/>
                    <a:pt x="10032" y="1"/>
                    <a:pt x="5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3"/>
            <p:cNvSpPr/>
            <p:nvPr/>
          </p:nvSpPr>
          <p:spPr>
            <a:xfrm>
              <a:off x="5173125" y="3149225"/>
              <a:ext cx="186550" cy="328425"/>
            </a:xfrm>
            <a:custGeom>
              <a:avLst/>
              <a:gdLst/>
              <a:ahLst/>
              <a:cxnLst/>
              <a:rect l="l" t="t" r="r" b="b"/>
              <a:pathLst>
                <a:path w="7462" h="13137" extrusionOk="0">
                  <a:moveTo>
                    <a:pt x="3292" y="0"/>
                  </a:moveTo>
                  <a:cubicBezTo>
                    <a:pt x="2290" y="0"/>
                    <a:pt x="1320" y="655"/>
                    <a:pt x="1343" y="1980"/>
                  </a:cubicBezTo>
                  <a:cubicBezTo>
                    <a:pt x="1388" y="3663"/>
                    <a:pt x="1388" y="4891"/>
                    <a:pt x="751" y="6438"/>
                  </a:cubicBezTo>
                  <a:cubicBezTo>
                    <a:pt x="1" y="8121"/>
                    <a:pt x="137" y="10078"/>
                    <a:pt x="1138" y="11624"/>
                  </a:cubicBezTo>
                  <a:cubicBezTo>
                    <a:pt x="1716" y="12591"/>
                    <a:pt x="2825" y="13136"/>
                    <a:pt x="3906" y="13136"/>
                  </a:cubicBezTo>
                  <a:cubicBezTo>
                    <a:pt x="4910" y="13136"/>
                    <a:pt x="5889" y="12665"/>
                    <a:pt x="6393" y="11624"/>
                  </a:cubicBezTo>
                  <a:cubicBezTo>
                    <a:pt x="7234" y="9918"/>
                    <a:pt x="7462" y="8190"/>
                    <a:pt x="6598" y="6438"/>
                  </a:cubicBezTo>
                  <a:cubicBezTo>
                    <a:pt x="6347" y="5892"/>
                    <a:pt x="5915" y="5414"/>
                    <a:pt x="5733" y="4846"/>
                  </a:cubicBezTo>
                  <a:cubicBezTo>
                    <a:pt x="5437" y="3959"/>
                    <a:pt x="5506" y="2889"/>
                    <a:pt x="5437" y="1980"/>
                  </a:cubicBezTo>
                  <a:cubicBezTo>
                    <a:pt x="5346" y="666"/>
                    <a:pt x="4302" y="0"/>
                    <a:pt x="3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3"/>
            <p:cNvSpPr/>
            <p:nvPr/>
          </p:nvSpPr>
          <p:spPr>
            <a:xfrm>
              <a:off x="5200825" y="3921075"/>
              <a:ext cx="353350" cy="199425"/>
            </a:xfrm>
            <a:custGeom>
              <a:avLst/>
              <a:gdLst/>
              <a:ahLst/>
              <a:cxnLst/>
              <a:rect l="l" t="t" r="r" b="b"/>
              <a:pathLst>
                <a:path w="14134" h="7977" extrusionOk="0">
                  <a:moveTo>
                    <a:pt x="7050" y="0"/>
                  </a:moveTo>
                  <a:cubicBezTo>
                    <a:pt x="6033" y="0"/>
                    <a:pt x="5004" y="189"/>
                    <a:pt x="3988" y="518"/>
                  </a:cubicBezTo>
                  <a:cubicBezTo>
                    <a:pt x="3880" y="506"/>
                    <a:pt x="3774" y="501"/>
                    <a:pt x="3670" y="501"/>
                  </a:cubicBezTo>
                  <a:cubicBezTo>
                    <a:pt x="953" y="501"/>
                    <a:pt x="0" y="4398"/>
                    <a:pt x="2805" y="5341"/>
                  </a:cubicBezTo>
                  <a:cubicBezTo>
                    <a:pt x="4303" y="6922"/>
                    <a:pt x="6348" y="7976"/>
                    <a:pt x="8523" y="7976"/>
                  </a:cubicBezTo>
                  <a:cubicBezTo>
                    <a:pt x="8694" y="7976"/>
                    <a:pt x="8866" y="7970"/>
                    <a:pt x="9038" y="7956"/>
                  </a:cubicBezTo>
                  <a:cubicBezTo>
                    <a:pt x="12632" y="7683"/>
                    <a:pt x="14134" y="3066"/>
                    <a:pt x="10858" y="1041"/>
                  </a:cubicBezTo>
                  <a:cubicBezTo>
                    <a:pt x="9643" y="312"/>
                    <a:pt x="8356" y="0"/>
                    <a:pt x="7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3"/>
            <p:cNvSpPr/>
            <p:nvPr/>
          </p:nvSpPr>
          <p:spPr>
            <a:xfrm>
              <a:off x="5754325" y="3980375"/>
              <a:ext cx="271875" cy="188325"/>
            </a:xfrm>
            <a:custGeom>
              <a:avLst/>
              <a:gdLst/>
              <a:ahLst/>
              <a:cxnLst/>
              <a:rect l="l" t="t" r="r" b="b"/>
              <a:pathLst>
                <a:path w="10875" h="7533" extrusionOk="0">
                  <a:moveTo>
                    <a:pt x="5448" y="1"/>
                  </a:moveTo>
                  <a:cubicBezTo>
                    <a:pt x="4353" y="1"/>
                    <a:pt x="3268" y="334"/>
                    <a:pt x="2457" y="1058"/>
                  </a:cubicBezTo>
                  <a:cubicBezTo>
                    <a:pt x="410" y="1649"/>
                    <a:pt x="1" y="4834"/>
                    <a:pt x="1980" y="5744"/>
                  </a:cubicBezTo>
                  <a:cubicBezTo>
                    <a:pt x="2860" y="6900"/>
                    <a:pt x="4341" y="7532"/>
                    <a:pt x="5800" y="7532"/>
                  </a:cubicBezTo>
                  <a:cubicBezTo>
                    <a:pt x="6264" y="7532"/>
                    <a:pt x="6727" y="7468"/>
                    <a:pt x="7166" y="7336"/>
                  </a:cubicBezTo>
                  <a:cubicBezTo>
                    <a:pt x="10146" y="6449"/>
                    <a:pt x="10874" y="2263"/>
                    <a:pt x="8031" y="648"/>
                  </a:cubicBezTo>
                  <a:cubicBezTo>
                    <a:pt x="7260" y="227"/>
                    <a:pt x="6350" y="1"/>
                    <a:pt x="5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3"/>
            <p:cNvSpPr/>
            <p:nvPr/>
          </p:nvSpPr>
          <p:spPr>
            <a:xfrm>
              <a:off x="5580875" y="4411875"/>
              <a:ext cx="216700" cy="236975"/>
            </a:xfrm>
            <a:custGeom>
              <a:avLst/>
              <a:gdLst/>
              <a:ahLst/>
              <a:cxnLst/>
              <a:rect l="l" t="t" r="r" b="b"/>
              <a:pathLst>
                <a:path w="8668" h="9479" extrusionOk="0">
                  <a:moveTo>
                    <a:pt x="4482" y="0"/>
                  </a:moveTo>
                  <a:cubicBezTo>
                    <a:pt x="2851" y="0"/>
                    <a:pt x="1240" y="1214"/>
                    <a:pt x="615" y="2837"/>
                  </a:cubicBezTo>
                  <a:cubicBezTo>
                    <a:pt x="1" y="4452"/>
                    <a:pt x="456" y="6022"/>
                    <a:pt x="1184" y="7501"/>
                  </a:cubicBezTo>
                  <a:cubicBezTo>
                    <a:pt x="1814" y="8762"/>
                    <a:pt x="3276" y="9478"/>
                    <a:pt x="4670" y="9478"/>
                  </a:cubicBezTo>
                  <a:cubicBezTo>
                    <a:pt x="4986" y="9478"/>
                    <a:pt x="5298" y="9442"/>
                    <a:pt x="5597" y="9366"/>
                  </a:cubicBezTo>
                  <a:cubicBezTo>
                    <a:pt x="7371" y="8888"/>
                    <a:pt x="8372" y="7319"/>
                    <a:pt x="8508" y="5567"/>
                  </a:cubicBezTo>
                  <a:cubicBezTo>
                    <a:pt x="8668" y="3816"/>
                    <a:pt x="8099" y="2428"/>
                    <a:pt x="6939" y="1131"/>
                  </a:cubicBezTo>
                  <a:cubicBezTo>
                    <a:pt x="6208" y="338"/>
                    <a:pt x="5342" y="0"/>
                    <a:pt x="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3"/>
            <p:cNvSpPr/>
            <p:nvPr/>
          </p:nvSpPr>
          <p:spPr>
            <a:xfrm>
              <a:off x="5731675" y="3595750"/>
              <a:ext cx="242750" cy="181425"/>
            </a:xfrm>
            <a:custGeom>
              <a:avLst/>
              <a:gdLst/>
              <a:ahLst/>
              <a:cxnLst/>
              <a:rect l="l" t="t" r="r" b="b"/>
              <a:pathLst>
                <a:path w="9710" h="7257" extrusionOk="0">
                  <a:moveTo>
                    <a:pt x="5615" y="0"/>
                  </a:moveTo>
                  <a:cubicBezTo>
                    <a:pt x="5329" y="0"/>
                    <a:pt x="5025" y="35"/>
                    <a:pt x="4706" y="110"/>
                  </a:cubicBezTo>
                  <a:cubicBezTo>
                    <a:pt x="3068" y="474"/>
                    <a:pt x="2249" y="1407"/>
                    <a:pt x="1293" y="2726"/>
                  </a:cubicBezTo>
                  <a:cubicBezTo>
                    <a:pt x="0" y="4532"/>
                    <a:pt x="1723" y="7256"/>
                    <a:pt x="3806" y="7256"/>
                  </a:cubicBezTo>
                  <a:cubicBezTo>
                    <a:pt x="3848" y="7256"/>
                    <a:pt x="3890" y="7255"/>
                    <a:pt x="3932" y="7253"/>
                  </a:cubicBezTo>
                  <a:cubicBezTo>
                    <a:pt x="5570" y="7184"/>
                    <a:pt x="6707" y="6889"/>
                    <a:pt x="7913" y="5729"/>
                  </a:cubicBezTo>
                  <a:lnTo>
                    <a:pt x="7845" y="5638"/>
                  </a:lnTo>
                  <a:cubicBezTo>
                    <a:pt x="9710" y="3669"/>
                    <a:pt x="8554" y="0"/>
                    <a:pt x="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3"/>
            <p:cNvSpPr/>
            <p:nvPr/>
          </p:nvSpPr>
          <p:spPr>
            <a:xfrm>
              <a:off x="5104900" y="3659900"/>
              <a:ext cx="147875" cy="114325"/>
            </a:xfrm>
            <a:custGeom>
              <a:avLst/>
              <a:gdLst/>
              <a:ahLst/>
              <a:cxnLst/>
              <a:rect l="l" t="t" r="r" b="b"/>
              <a:pathLst>
                <a:path w="5915" h="4573" extrusionOk="0">
                  <a:moveTo>
                    <a:pt x="2957" y="1"/>
                  </a:moveTo>
                  <a:cubicBezTo>
                    <a:pt x="0" y="1"/>
                    <a:pt x="0" y="4573"/>
                    <a:pt x="2957" y="4573"/>
                  </a:cubicBezTo>
                  <a:cubicBezTo>
                    <a:pt x="5892" y="4573"/>
                    <a:pt x="5914" y="1"/>
                    <a:pt x="2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3"/>
            <p:cNvSpPr/>
            <p:nvPr/>
          </p:nvSpPr>
          <p:spPr>
            <a:xfrm>
              <a:off x="5576900" y="3102725"/>
              <a:ext cx="223525" cy="187425"/>
            </a:xfrm>
            <a:custGeom>
              <a:avLst/>
              <a:gdLst/>
              <a:ahLst/>
              <a:cxnLst/>
              <a:rect l="l" t="t" r="r" b="b"/>
              <a:pathLst>
                <a:path w="8941" h="7497" extrusionOk="0">
                  <a:moveTo>
                    <a:pt x="5085" y="1"/>
                  </a:moveTo>
                  <a:cubicBezTo>
                    <a:pt x="4214" y="1"/>
                    <a:pt x="3344" y="325"/>
                    <a:pt x="2662" y="973"/>
                  </a:cubicBezTo>
                  <a:cubicBezTo>
                    <a:pt x="1092" y="2452"/>
                    <a:pt x="1" y="6342"/>
                    <a:pt x="2798" y="7252"/>
                  </a:cubicBezTo>
                  <a:cubicBezTo>
                    <a:pt x="3263" y="7417"/>
                    <a:pt x="3740" y="7496"/>
                    <a:pt x="4211" y="7496"/>
                  </a:cubicBezTo>
                  <a:cubicBezTo>
                    <a:pt x="5493" y="7496"/>
                    <a:pt x="6725" y="6906"/>
                    <a:pt x="7507" y="5841"/>
                  </a:cubicBezTo>
                  <a:cubicBezTo>
                    <a:pt x="8622" y="4363"/>
                    <a:pt x="8940" y="2406"/>
                    <a:pt x="7507" y="973"/>
                  </a:cubicBezTo>
                  <a:cubicBezTo>
                    <a:pt x="6825" y="325"/>
                    <a:pt x="5955" y="1"/>
                    <a:pt x="5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3"/>
            <p:cNvSpPr/>
            <p:nvPr/>
          </p:nvSpPr>
          <p:spPr>
            <a:xfrm>
              <a:off x="4744225" y="4350900"/>
              <a:ext cx="212850" cy="272900"/>
            </a:xfrm>
            <a:custGeom>
              <a:avLst/>
              <a:gdLst/>
              <a:ahLst/>
              <a:cxnLst/>
              <a:rect l="l" t="t" r="r" b="b"/>
              <a:pathLst>
                <a:path w="8514" h="10916" extrusionOk="0">
                  <a:moveTo>
                    <a:pt x="2737" y="0"/>
                  </a:moveTo>
                  <a:cubicBezTo>
                    <a:pt x="1353" y="0"/>
                    <a:pt x="0" y="1479"/>
                    <a:pt x="779" y="3161"/>
                  </a:cubicBezTo>
                  <a:cubicBezTo>
                    <a:pt x="1325" y="4366"/>
                    <a:pt x="1916" y="5572"/>
                    <a:pt x="2439" y="6800"/>
                  </a:cubicBezTo>
                  <a:cubicBezTo>
                    <a:pt x="2985" y="8097"/>
                    <a:pt x="3304" y="9257"/>
                    <a:pt x="4350" y="10235"/>
                  </a:cubicBezTo>
                  <a:cubicBezTo>
                    <a:pt x="4857" y="10710"/>
                    <a:pt x="5416" y="10915"/>
                    <a:pt x="5950" y="10915"/>
                  </a:cubicBezTo>
                  <a:cubicBezTo>
                    <a:pt x="7312" y="10915"/>
                    <a:pt x="8514" y="9584"/>
                    <a:pt x="8285" y="7983"/>
                  </a:cubicBezTo>
                  <a:cubicBezTo>
                    <a:pt x="8081" y="6618"/>
                    <a:pt x="7216" y="5618"/>
                    <a:pt x="6511" y="4480"/>
                  </a:cubicBezTo>
                  <a:cubicBezTo>
                    <a:pt x="5806" y="3320"/>
                    <a:pt x="5146" y="2205"/>
                    <a:pt x="4464" y="1068"/>
                  </a:cubicBezTo>
                  <a:cubicBezTo>
                    <a:pt x="4019" y="314"/>
                    <a:pt x="3374" y="0"/>
                    <a:pt x="2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3"/>
            <p:cNvSpPr/>
            <p:nvPr/>
          </p:nvSpPr>
          <p:spPr>
            <a:xfrm>
              <a:off x="3826475" y="4462325"/>
              <a:ext cx="271850" cy="211000"/>
            </a:xfrm>
            <a:custGeom>
              <a:avLst/>
              <a:gdLst/>
              <a:ahLst/>
              <a:cxnLst/>
              <a:rect l="l" t="t" r="r" b="b"/>
              <a:pathLst>
                <a:path w="10874" h="8440" extrusionOk="0">
                  <a:moveTo>
                    <a:pt x="5437" y="0"/>
                  </a:moveTo>
                  <a:cubicBezTo>
                    <a:pt x="1" y="0"/>
                    <a:pt x="1" y="8440"/>
                    <a:pt x="5437" y="8440"/>
                  </a:cubicBezTo>
                  <a:cubicBezTo>
                    <a:pt x="10874" y="8440"/>
                    <a:pt x="10874" y="0"/>
                    <a:pt x="5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3"/>
            <p:cNvSpPr/>
            <p:nvPr/>
          </p:nvSpPr>
          <p:spPr>
            <a:xfrm>
              <a:off x="2341075" y="4212675"/>
              <a:ext cx="229775" cy="177450"/>
            </a:xfrm>
            <a:custGeom>
              <a:avLst/>
              <a:gdLst/>
              <a:ahLst/>
              <a:cxnLst/>
              <a:rect l="l" t="t" r="r" b="b"/>
              <a:pathLst>
                <a:path w="9191" h="7098" extrusionOk="0">
                  <a:moveTo>
                    <a:pt x="4595" y="0"/>
                  </a:moveTo>
                  <a:cubicBezTo>
                    <a:pt x="0" y="0"/>
                    <a:pt x="0" y="7098"/>
                    <a:pt x="4595" y="7098"/>
                  </a:cubicBezTo>
                  <a:cubicBezTo>
                    <a:pt x="9190" y="7098"/>
                    <a:pt x="9167" y="0"/>
                    <a:pt x="4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3"/>
            <p:cNvSpPr/>
            <p:nvPr/>
          </p:nvSpPr>
          <p:spPr>
            <a:xfrm>
              <a:off x="3104825" y="4105200"/>
              <a:ext cx="183700" cy="142750"/>
            </a:xfrm>
            <a:custGeom>
              <a:avLst/>
              <a:gdLst/>
              <a:ahLst/>
              <a:cxnLst/>
              <a:rect l="l" t="t" r="r" b="b"/>
              <a:pathLst>
                <a:path w="7348" h="5710" extrusionOk="0">
                  <a:moveTo>
                    <a:pt x="3685" y="0"/>
                  </a:moveTo>
                  <a:cubicBezTo>
                    <a:pt x="0" y="0"/>
                    <a:pt x="0" y="5710"/>
                    <a:pt x="3685" y="5710"/>
                  </a:cubicBezTo>
                  <a:cubicBezTo>
                    <a:pt x="7348" y="5710"/>
                    <a:pt x="7348" y="0"/>
                    <a:pt x="3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2" name="Google Shape;1582;p33"/>
          <p:cNvSpPr/>
          <p:nvPr/>
        </p:nvSpPr>
        <p:spPr>
          <a:xfrm rot="567993">
            <a:off x="-2178179" y="1980557"/>
            <a:ext cx="2950664" cy="3420355"/>
          </a:xfrm>
          <a:custGeom>
            <a:avLst/>
            <a:gdLst/>
            <a:ahLst/>
            <a:cxnLst/>
            <a:rect l="l" t="t" r="r" b="b"/>
            <a:pathLst>
              <a:path w="132415" h="153493" extrusionOk="0">
                <a:moveTo>
                  <a:pt x="65330" y="1"/>
                </a:moveTo>
                <a:cubicBezTo>
                  <a:pt x="60091" y="1"/>
                  <a:pt x="54855" y="737"/>
                  <a:pt x="49841" y="2215"/>
                </a:cubicBezTo>
                <a:cubicBezTo>
                  <a:pt x="32507" y="7333"/>
                  <a:pt x="20815" y="24531"/>
                  <a:pt x="2753" y="27237"/>
                </a:cubicBezTo>
                <a:cubicBezTo>
                  <a:pt x="2685" y="27195"/>
                  <a:pt x="2609" y="27174"/>
                  <a:pt x="2536" y="27174"/>
                </a:cubicBezTo>
                <a:cubicBezTo>
                  <a:pt x="2416" y="27174"/>
                  <a:pt x="2301" y="27229"/>
                  <a:pt x="2230" y="27328"/>
                </a:cubicBezTo>
                <a:cubicBezTo>
                  <a:pt x="1661" y="27465"/>
                  <a:pt x="1320" y="27988"/>
                  <a:pt x="1411" y="28534"/>
                </a:cubicBezTo>
                <a:cubicBezTo>
                  <a:pt x="183" y="30923"/>
                  <a:pt x="274" y="34153"/>
                  <a:pt x="137" y="36700"/>
                </a:cubicBezTo>
                <a:cubicBezTo>
                  <a:pt x="1" y="40386"/>
                  <a:pt x="206" y="44093"/>
                  <a:pt x="774" y="47733"/>
                </a:cubicBezTo>
                <a:cubicBezTo>
                  <a:pt x="774" y="47847"/>
                  <a:pt x="820" y="47938"/>
                  <a:pt x="865" y="48051"/>
                </a:cubicBezTo>
                <a:cubicBezTo>
                  <a:pt x="865" y="48727"/>
                  <a:pt x="1499" y="49293"/>
                  <a:pt x="2133" y="49293"/>
                </a:cubicBezTo>
                <a:cubicBezTo>
                  <a:pt x="2460" y="49293"/>
                  <a:pt x="2786" y="49143"/>
                  <a:pt x="3026" y="48779"/>
                </a:cubicBezTo>
                <a:cubicBezTo>
                  <a:pt x="14302" y="31159"/>
                  <a:pt x="34018" y="21045"/>
                  <a:pt x="53956" y="21045"/>
                </a:cubicBezTo>
                <a:cubicBezTo>
                  <a:pt x="64829" y="21045"/>
                  <a:pt x="75768" y="24053"/>
                  <a:pt x="85440" y="30490"/>
                </a:cubicBezTo>
                <a:cubicBezTo>
                  <a:pt x="99134" y="39589"/>
                  <a:pt x="106323" y="53738"/>
                  <a:pt x="105481" y="70162"/>
                </a:cubicBezTo>
                <a:cubicBezTo>
                  <a:pt x="104594" y="87018"/>
                  <a:pt x="97451" y="102941"/>
                  <a:pt x="97519" y="119888"/>
                </a:cubicBezTo>
                <a:cubicBezTo>
                  <a:pt x="97565" y="133013"/>
                  <a:pt x="103115" y="148823"/>
                  <a:pt x="116673" y="153463"/>
                </a:cubicBezTo>
                <a:cubicBezTo>
                  <a:pt x="116745" y="153483"/>
                  <a:pt x="116817" y="153492"/>
                  <a:pt x="116888" y="153492"/>
                </a:cubicBezTo>
                <a:cubicBezTo>
                  <a:pt x="117313" y="153492"/>
                  <a:pt x="117703" y="153161"/>
                  <a:pt x="117742" y="152713"/>
                </a:cubicBezTo>
                <a:lnTo>
                  <a:pt x="125817" y="149346"/>
                </a:lnTo>
                <a:cubicBezTo>
                  <a:pt x="127319" y="148709"/>
                  <a:pt x="129389" y="148231"/>
                  <a:pt x="130844" y="147231"/>
                </a:cubicBezTo>
                <a:cubicBezTo>
                  <a:pt x="131208" y="147208"/>
                  <a:pt x="131504" y="146958"/>
                  <a:pt x="131618" y="146616"/>
                </a:cubicBezTo>
                <a:cubicBezTo>
                  <a:pt x="131868" y="146366"/>
                  <a:pt x="132096" y="146070"/>
                  <a:pt x="132255" y="145775"/>
                </a:cubicBezTo>
                <a:cubicBezTo>
                  <a:pt x="132414" y="145547"/>
                  <a:pt x="132323" y="145229"/>
                  <a:pt x="132050" y="145138"/>
                </a:cubicBezTo>
                <a:cubicBezTo>
                  <a:pt x="131686" y="145016"/>
                  <a:pt x="131302" y="144966"/>
                  <a:pt x="130911" y="144966"/>
                </a:cubicBezTo>
                <a:cubicBezTo>
                  <a:pt x="130716" y="144966"/>
                  <a:pt x="130518" y="144979"/>
                  <a:pt x="130321" y="145001"/>
                </a:cubicBezTo>
                <a:cubicBezTo>
                  <a:pt x="116855" y="133923"/>
                  <a:pt x="108256" y="118864"/>
                  <a:pt x="109758" y="100871"/>
                </a:cubicBezTo>
                <a:cubicBezTo>
                  <a:pt x="111282" y="82309"/>
                  <a:pt x="121086" y="64976"/>
                  <a:pt x="118311" y="46004"/>
                </a:cubicBezTo>
                <a:cubicBezTo>
                  <a:pt x="116150" y="31241"/>
                  <a:pt x="107710" y="17479"/>
                  <a:pt x="95404" y="9039"/>
                </a:cubicBezTo>
                <a:cubicBezTo>
                  <a:pt x="86609" y="3034"/>
                  <a:pt x="75967" y="1"/>
                  <a:pt x="65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102018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2A1A-8F8B-472A-BF6C-F07158F5327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089DE80-5930-40E7-9A5B-A01BFBA8CE4A}"/>
              </a:ext>
            </a:extLst>
          </p:cNvPr>
          <p:cNvSpPr>
            <a:spLocks noGrp="1"/>
          </p:cNvSpPr>
          <p:nvPr>
            <p:ph type="dt" sz="half" idx="10"/>
          </p:nvPr>
        </p:nvSpPr>
        <p:spPr/>
        <p:txBody>
          <a:bodyPr/>
          <a:lstStyle>
            <a:lvl1pPr>
              <a:defRPr/>
            </a:lvl1pPr>
          </a:lstStyle>
          <a:p>
            <a:endParaRPr lang="es-ES" altLang="en-US"/>
          </a:p>
        </p:txBody>
      </p:sp>
      <p:sp>
        <p:nvSpPr>
          <p:cNvPr id="4" name="Footer Placeholder 3">
            <a:extLst>
              <a:ext uri="{FF2B5EF4-FFF2-40B4-BE49-F238E27FC236}">
                <a16:creationId xmlns:a16="http://schemas.microsoft.com/office/drawing/2014/main" id="{71544092-B29A-41D2-B3A8-4EFD1BC9C73D}"/>
              </a:ext>
            </a:extLst>
          </p:cNvPr>
          <p:cNvSpPr>
            <a:spLocks noGrp="1"/>
          </p:cNvSpPr>
          <p:nvPr>
            <p:ph type="ftr" sz="quarter" idx="11"/>
          </p:nvPr>
        </p:nvSpPr>
        <p:spPr/>
        <p:txBody>
          <a:bodyPr/>
          <a:lstStyle>
            <a:lvl1pPr>
              <a:defRPr/>
            </a:lvl1pPr>
          </a:lstStyle>
          <a:p>
            <a:endParaRPr lang="es-ES" altLang="en-US"/>
          </a:p>
        </p:txBody>
      </p:sp>
      <p:sp>
        <p:nvSpPr>
          <p:cNvPr id="5" name="Slide Number Placeholder 4">
            <a:extLst>
              <a:ext uri="{FF2B5EF4-FFF2-40B4-BE49-F238E27FC236}">
                <a16:creationId xmlns:a16="http://schemas.microsoft.com/office/drawing/2014/main" id="{2F6CF574-7101-4836-8641-5414BF36EA69}"/>
              </a:ext>
            </a:extLst>
          </p:cNvPr>
          <p:cNvSpPr>
            <a:spLocks noGrp="1"/>
          </p:cNvSpPr>
          <p:nvPr>
            <p:ph type="sldNum" sz="quarter" idx="12"/>
          </p:nvPr>
        </p:nvSpPr>
        <p:spPr/>
        <p:txBody>
          <a:bodyPr/>
          <a:lstStyle>
            <a:lvl1pPr>
              <a:defRPr/>
            </a:lvl1pPr>
          </a:lstStyle>
          <a:p>
            <a:fld id="{63C15EAE-598A-4512-93E0-7163ADA2760A}" type="slidenum">
              <a:rPr lang="es-ES" altLang="en-US"/>
              <a:pPr/>
              <a:t>‹#›</a:t>
            </a:fld>
            <a:endParaRPr lang="es-ES" altLang="en-US"/>
          </a:p>
        </p:txBody>
      </p:sp>
    </p:spTree>
    <p:extLst>
      <p:ext uri="{BB962C8B-B14F-4D97-AF65-F5344CB8AC3E}">
        <p14:creationId xmlns:p14="http://schemas.microsoft.com/office/powerpoint/2010/main" val="25735159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583"/>
        <p:cNvGrpSpPr/>
        <p:nvPr/>
      </p:nvGrpSpPr>
      <p:grpSpPr>
        <a:xfrm>
          <a:off x="0" y="0"/>
          <a:ext cx="0" cy="0"/>
          <a:chOff x="0" y="0"/>
          <a:chExt cx="0" cy="0"/>
        </a:xfrm>
      </p:grpSpPr>
      <p:sp>
        <p:nvSpPr>
          <p:cNvPr id="1584" name="Google Shape;1584;p34"/>
          <p:cNvSpPr/>
          <p:nvPr/>
        </p:nvSpPr>
        <p:spPr>
          <a:xfrm rot="843818">
            <a:off x="-559378" y="3974642"/>
            <a:ext cx="2401967" cy="1297592"/>
          </a:xfrm>
          <a:custGeom>
            <a:avLst/>
            <a:gdLst/>
            <a:ahLst/>
            <a:cxnLst/>
            <a:rect l="l" t="t" r="r" b="b"/>
            <a:pathLst>
              <a:path w="172176" h="93013" extrusionOk="0">
                <a:moveTo>
                  <a:pt x="13424" y="1"/>
                </a:moveTo>
                <a:cubicBezTo>
                  <a:pt x="6875" y="1"/>
                  <a:pt x="1" y="7379"/>
                  <a:pt x="918" y="15924"/>
                </a:cubicBezTo>
                <a:cubicBezTo>
                  <a:pt x="1532" y="21520"/>
                  <a:pt x="4876" y="27298"/>
                  <a:pt x="9653" y="29891"/>
                </a:cubicBezTo>
                <a:cubicBezTo>
                  <a:pt x="11675" y="30994"/>
                  <a:pt x="14155" y="31195"/>
                  <a:pt x="16658" y="31195"/>
                </a:cubicBezTo>
                <a:cubicBezTo>
                  <a:pt x="18084" y="31195"/>
                  <a:pt x="19518" y="31130"/>
                  <a:pt x="20878" y="31130"/>
                </a:cubicBezTo>
                <a:cubicBezTo>
                  <a:pt x="23334" y="31130"/>
                  <a:pt x="25551" y="31341"/>
                  <a:pt x="27055" y="32530"/>
                </a:cubicBezTo>
                <a:cubicBezTo>
                  <a:pt x="32196" y="36647"/>
                  <a:pt x="21641" y="50637"/>
                  <a:pt x="33174" y="57166"/>
                </a:cubicBezTo>
                <a:cubicBezTo>
                  <a:pt x="34809" y="58091"/>
                  <a:pt x="36338" y="58421"/>
                  <a:pt x="37796" y="58421"/>
                </a:cubicBezTo>
                <a:cubicBezTo>
                  <a:pt x="41411" y="58421"/>
                  <a:pt x="44594" y="56394"/>
                  <a:pt x="47908" y="56394"/>
                </a:cubicBezTo>
                <a:cubicBezTo>
                  <a:pt x="48482" y="56394"/>
                  <a:pt x="49059" y="56455"/>
                  <a:pt x="49643" y="56597"/>
                </a:cubicBezTo>
                <a:cubicBezTo>
                  <a:pt x="61199" y="59418"/>
                  <a:pt x="53942" y="66356"/>
                  <a:pt x="56808" y="74363"/>
                </a:cubicBezTo>
                <a:cubicBezTo>
                  <a:pt x="59096" y="80762"/>
                  <a:pt x="64139" y="83660"/>
                  <a:pt x="69661" y="83660"/>
                </a:cubicBezTo>
                <a:cubicBezTo>
                  <a:pt x="72816" y="83660"/>
                  <a:pt x="76126" y="82715"/>
                  <a:pt x="79169" y="80937"/>
                </a:cubicBezTo>
                <a:cubicBezTo>
                  <a:pt x="85309" y="77360"/>
                  <a:pt x="88766" y="71995"/>
                  <a:pt x="92323" y="71995"/>
                </a:cubicBezTo>
                <a:cubicBezTo>
                  <a:pt x="94353" y="71995"/>
                  <a:pt x="96416" y="73743"/>
                  <a:pt x="99028" y="78571"/>
                </a:cubicBezTo>
                <a:cubicBezTo>
                  <a:pt x="101757" y="83598"/>
                  <a:pt x="104282" y="89194"/>
                  <a:pt x="110856" y="91856"/>
                </a:cubicBezTo>
                <a:cubicBezTo>
                  <a:pt x="112729" y="92609"/>
                  <a:pt x="114750" y="93012"/>
                  <a:pt x="116765" y="93012"/>
                </a:cubicBezTo>
                <a:cubicBezTo>
                  <a:pt x="118520" y="93012"/>
                  <a:pt x="120270" y="92706"/>
                  <a:pt x="121912" y="92060"/>
                </a:cubicBezTo>
                <a:cubicBezTo>
                  <a:pt x="128486" y="89467"/>
                  <a:pt x="128213" y="81733"/>
                  <a:pt x="132876" y="79003"/>
                </a:cubicBezTo>
                <a:cubicBezTo>
                  <a:pt x="134160" y="78244"/>
                  <a:pt x="135425" y="77925"/>
                  <a:pt x="136686" y="77925"/>
                </a:cubicBezTo>
                <a:cubicBezTo>
                  <a:pt x="143268" y="77925"/>
                  <a:pt x="149760" y="86601"/>
                  <a:pt x="158416" y="86601"/>
                </a:cubicBezTo>
                <a:cubicBezTo>
                  <a:pt x="160623" y="86601"/>
                  <a:pt x="162970" y="86037"/>
                  <a:pt x="165496" y="84622"/>
                </a:cubicBezTo>
                <a:cubicBezTo>
                  <a:pt x="172175" y="80875"/>
                  <a:pt x="169959" y="72972"/>
                  <a:pt x="162077" y="72972"/>
                </a:cubicBezTo>
                <a:cubicBezTo>
                  <a:pt x="161155" y="72972"/>
                  <a:pt x="160154" y="73080"/>
                  <a:pt x="159081" y="73316"/>
                </a:cubicBezTo>
                <a:cubicBezTo>
                  <a:pt x="158715" y="73397"/>
                  <a:pt x="158347" y="73435"/>
                  <a:pt x="157976" y="73435"/>
                </a:cubicBezTo>
                <a:cubicBezTo>
                  <a:pt x="150852" y="73435"/>
                  <a:pt x="142851" y="59325"/>
                  <a:pt x="135074" y="59325"/>
                </a:cubicBezTo>
                <a:cubicBezTo>
                  <a:pt x="134675" y="59325"/>
                  <a:pt x="134275" y="59362"/>
                  <a:pt x="133877" y="59440"/>
                </a:cubicBezTo>
                <a:cubicBezTo>
                  <a:pt x="124869" y="61192"/>
                  <a:pt x="125779" y="71906"/>
                  <a:pt x="120251" y="74295"/>
                </a:cubicBezTo>
                <a:cubicBezTo>
                  <a:pt x="119428" y="74650"/>
                  <a:pt x="118631" y="74813"/>
                  <a:pt x="117855" y="74813"/>
                </a:cubicBezTo>
                <a:cubicBezTo>
                  <a:pt x="109695" y="74813"/>
                  <a:pt x="103883" y="56807"/>
                  <a:pt x="94183" y="55664"/>
                </a:cubicBezTo>
                <a:cubicBezTo>
                  <a:pt x="93938" y="55636"/>
                  <a:pt x="93686" y="55623"/>
                  <a:pt x="93430" y="55623"/>
                </a:cubicBezTo>
                <a:cubicBezTo>
                  <a:pt x="86556" y="55623"/>
                  <a:pt x="75789" y="65324"/>
                  <a:pt x="72873" y="65324"/>
                </a:cubicBezTo>
                <a:cubicBezTo>
                  <a:pt x="72806" y="65324"/>
                  <a:pt x="72744" y="65319"/>
                  <a:pt x="72686" y="65309"/>
                </a:cubicBezTo>
                <a:cubicBezTo>
                  <a:pt x="67022" y="64308"/>
                  <a:pt x="73824" y="49522"/>
                  <a:pt x="66294" y="43449"/>
                </a:cubicBezTo>
                <a:cubicBezTo>
                  <a:pt x="63998" y="41595"/>
                  <a:pt x="61334" y="41044"/>
                  <a:pt x="58636" y="41044"/>
                </a:cubicBezTo>
                <a:cubicBezTo>
                  <a:pt x="54692" y="41044"/>
                  <a:pt x="50674" y="42220"/>
                  <a:pt x="47621" y="42220"/>
                </a:cubicBezTo>
                <a:cubicBezTo>
                  <a:pt x="45126" y="42220"/>
                  <a:pt x="43276" y="41435"/>
                  <a:pt x="42637" y="38581"/>
                </a:cubicBezTo>
                <a:cubicBezTo>
                  <a:pt x="41181" y="32007"/>
                  <a:pt x="49643" y="25342"/>
                  <a:pt x="42955" y="18199"/>
                </a:cubicBezTo>
                <a:cubicBezTo>
                  <a:pt x="41467" y="16620"/>
                  <a:pt x="37463" y="14421"/>
                  <a:pt x="32834" y="14421"/>
                </a:cubicBezTo>
                <a:cubicBezTo>
                  <a:pt x="30530" y="14421"/>
                  <a:pt x="28071" y="14966"/>
                  <a:pt x="25690" y="16402"/>
                </a:cubicBezTo>
                <a:cubicBezTo>
                  <a:pt x="23977" y="17225"/>
                  <a:pt x="22634" y="17583"/>
                  <a:pt x="21586" y="17583"/>
                </a:cubicBezTo>
                <a:cubicBezTo>
                  <a:pt x="14867" y="17583"/>
                  <a:pt x="20261" y="2862"/>
                  <a:pt x="17978" y="1366"/>
                </a:cubicBezTo>
                <a:cubicBezTo>
                  <a:pt x="16554" y="427"/>
                  <a:pt x="14999" y="1"/>
                  <a:pt x="13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4"/>
          <p:cNvSpPr/>
          <p:nvPr/>
        </p:nvSpPr>
        <p:spPr>
          <a:xfrm rot="-7199879">
            <a:off x="7656164" y="-240298"/>
            <a:ext cx="1979064" cy="1552031"/>
          </a:xfrm>
          <a:custGeom>
            <a:avLst/>
            <a:gdLst/>
            <a:ahLst/>
            <a:cxnLst/>
            <a:rect l="l" t="t" r="r" b="b"/>
            <a:pathLst>
              <a:path w="116362" h="91254" extrusionOk="0">
                <a:moveTo>
                  <a:pt x="76003" y="1"/>
                </a:moveTo>
                <a:cubicBezTo>
                  <a:pt x="75144" y="1"/>
                  <a:pt x="74284" y="39"/>
                  <a:pt x="73425" y="120"/>
                </a:cubicBezTo>
                <a:cubicBezTo>
                  <a:pt x="66074" y="798"/>
                  <a:pt x="59402" y="4514"/>
                  <a:pt x="52377" y="6874"/>
                </a:cubicBezTo>
                <a:cubicBezTo>
                  <a:pt x="45053" y="9342"/>
                  <a:pt x="37296" y="10346"/>
                  <a:pt x="29647" y="11404"/>
                </a:cubicBezTo>
                <a:cubicBezTo>
                  <a:pt x="26365" y="11865"/>
                  <a:pt x="22757" y="12489"/>
                  <a:pt x="20587" y="15011"/>
                </a:cubicBezTo>
                <a:cubicBezTo>
                  <a:pt x="19746" y="16096"/>
                  <a:pt x="19123" y="17317"/>
                  <a:pt x="18716" y="18619"/>
                </a:cubicBezTo>
                <a:cubicBezTo>
                  <a:pt x="16275" y="25671"/>
                  <a:pt x="543" y="40589"/>
                  <a:pt x="353" y="48048"/>
                </a:cubicBezTo>
                <a:cubicBezTo>
                  <a:pt x="0" y="60959"/>
                  <a:pt x="13155" y="66329"/>
                  <a:pt x="12043" y="79213"/>
                </a:cubicBezTo>
                <a:lnTo>
                  <a:pt x="12043" y="79240"/>
                </a:lnTo>
                <a:cubicBezTo>
                  <a:pt x="11859" y="81578"/>
                  <a:pt x="13710" y="83559"/>
                  <a:pt x="16044" y="83559"/>
                </a:cubicBezTo>
                <a:cubicBezTo>
                  <a:pt x="16121" y="83559"/>
                  <a:pt x="16197" y="83557"/>
                  <a:pt x="16275" y="83553"/>
                </a:cubicBezTo>
                <a:lnTo>
                  <a:pt x="38408" y="89222"/>
                </a:lnTo>
                <a:cubicBezTo>
                  <a:pt x="43731" y="90584"/>
                  <a:pt x="49152" y="91253"/>
                  <a:pt x="54545" y="91253"/>
                </a:cubicBezTo>
                <a:cubicBezTo>
                  <a:pt x="67952" y="91253"/>
                  <a:pt x="81189" y="87116"/>
                  <a:pt x="92330" y="79186"/>
                </a:cubicBezTo>
                <a:lnTo>
                  <a:pt x="92547" y="79023"/>
                </a:lnTo>
                <a:cubicBezTo>
                  <a:pt x="98351" y="73571"/>
                  <a:pt x="103451" y="67414"/>
                  <a:pt x="108523" y="61284"/>
                </a:cubicBezTo>
                <a:lnTo>
                  <a:pt x="108604" y="61176"/>
                </a:lnTo>
                <a:cubicBezTo>
                  <a:pt x="113758" y="54965"/>
                  <a:pt x="116362" y="47017"/>
                  <a:pt x="115928" y="38961"/>
                </a:cubicBezTo>
                <a:lnTo>
                  <a:pt x="115819" y="36981"/>
                </a:lnTo>
                <a:cubicBezTo>
                  <a:pt x="115060" y="22253"/>
                  <a:pt x="105838" y="9261"/>
                  <a:pt x="92194" y="3701"/>
                </a:cubicBezTo>
                <a:lnTo>
                  <a:pt x="91923" y="3592"/>
                </a:lnTo>
                <a:cubicBezTo>
                  <a:pt x="86861" y="1553"/>
                  <a:pt x="81456" y="1"/>
                  <a:pt x="760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6" name="Google Shape;1586;p34"/>
          <p:cNvGrpSpPr/>
          <p:nvPr/>
        </p:nvGrpSpPr>
        <p:grpSpPr>
          <a:xfrm rot="-3253193">
            <a:off x="7921564" y="-230179"/>
            <a:ext cx="877152" cy="1540359"/>
            <a:chOff x="7948816" y="69079"/>
            <a:chExt cx="877117" cy="1540296"/>
          </a:xfrm>
        </p:grpSpPr>
        <p:sp>
          <p:nvSpPr>
            <p:cNvPr id="1587" name="Google Shape;1587;p34"/>
            <p:cNvSpPr/>
            <p:nvPr/>
          </p:nvSpPr>
          <p:spPr>
            <a:xfrm rot="-7485599">
              <a:off x="7974867" y="301560"/>
              <a:ext cx="825014" cy="495085"/>
            </a:xfrm>
            <a:custGeom>
              <a:avLst/>
              <a:gdLst/>
              <a:ahLst/>
              <a:cxnLst/>
              <a:rect l="l" t="t" r="r" b="b"/>
              <a:pathLst>
                <a:path w="13860" h="8317" extrusionOk="0">
                  <a:moveTo>
                    <a:pt x="2551" y="0"/>
                  </a:moveTo>
                  <a:cubicBezTo>
                    <a:pt x="1693" y="0"/>
                    <a:pt x="832" y="618"/>
                    <a:pt x="461" y="1446"/>
                  </a:cubicBezTo>
                  <a:cubicBezTo>
                    <a:pt x="0" y="2450"/>
                    <a:pt x="136" y="3616"/>
                    <a:pt x="461" y="4674"/>
                  </a:cubicBezTo>
                  <a:cubicBezTo>
                    <a:pt x="570" y="5189"/>
                    <a:pt x="814" y="5651"/>
                    <a:pt x="1167" y="6030"/>
                  </a:cubicBezTo>
                  <a:cubicBezTo>
                    <a:pt x="1601" y="6383"/>
                    <a:pt x="2089" y="6654"/>
                    <a:pt x="2658" y="6763"/>
                  </a:cubicBezTo>
                  <a:cubicBezTo>
                    <a:pt x="5235" y="7603"/>
                    <a:pt x="7893" y="8119"/>
                    <a:pt x="10606" y="8309"/>
                  </a:cubicBezTo>
                  <a:cubicBezTo>
                    <a:pt x="10705" y="8314"/>
                    <a:pt x="10802" y="8317"/>
                    <a:pt x="10895" y="8317"/>
                  </a:cubicBezTo>
                  <a:cubicBezTo>
                    <a:pt x="13610" y="8317"/>
                    <a:pt x="13860" y="6085"/>
                    <a:pt x="11474" y="4511"/>
                  </a:cubicBezTo>
                  <a:cubicBezTo>
                    <a:pt x="10389" y="3779"/>
                    <a:pt x="9114" y="3426"/>
                    <a:pt x="7921" y="2938"/>
                  </a:cubicBezTo>
                  <a:cubicBezTo>
                    <a:pt x="6564" y="2396"/>
                    <a:pt x="5262" y="1636"/>
                    <a:pt x="4123" y="741"/>
                  </a:cubicBezTo>
                  <a:cubicBezTo>
                    <a:pt x="3825" y="470"/>
                    <a:pt x="3526" y="280"/>
                    <a:pt x="3174" y="117"/>
                  </a:cubicBezTo>
                  <a:cubicBezTo>
                    <a:pt x="2971" y="37"/>
                    <a:pt x="2761" y="0"/>
                    <a:pt x="2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4"/>
            <p:cNvSpPr/>
            <p:nvPr/>
          </p:nvSpPr>
          <p:spPr>
            <a:xfrm rot="-7485599">
              <a:off x="8139388" y="1167210"/>
              <a:ext cx="431139" cy="337637"/>
            </a:xfrm>
            <a:custGeom>
              <a:avLst/>
              <a:gdLst/>
              <a:ahLst/>
              <a:cxnLst/>
              <a:rect l="l" t="t" r="r" b="b"/>
              <a:pathLst>
                <a:path w="7243" h="5672" extrusionOk="0">
                  <a:moveTo>
                    <a:pt x="1995" y="1"/>
                  </a:moveTo>
                  <a:cubicBezTo>
                    <a:pt x="1778" y="1"/>
                    <a:pt x="1564" y="33"/>
                    <a:pt x="1356" y="107"/>
                  </a:cubicBezTo>
                  <a:cubicBezTo>
                    <a:pt x="407" y="459"/>
                    <a:pt x="0" y="1680"/>
                    <a:pt x="271" y="2656"/>
                  </a:cubicBezTo>
                  <a:cubicBezTo>
                    <a:pt x="543" y="3633"/>
                    <a:pt x="1302" y="4392"/>
                    <a:pt x="2143" y="4962"/>
                  </a:cubicBezTo>
                  <a:cubicBezTo>
                    <a:pt x="2550" y="5260"/>
                    <a:pt x="3011" y="5477"/>
                    <a:pt x="3499" y="5613"/>
                  </a:cubicBezTo>
                  <a:cubicBezTo>
                    <a:pt x="3665" y="5653"/>
                    <a:pt x="3843" y="5672"/>
                    <a:pt x="4026" y="5672"/>
                  </a:cubicBezTo>
                  <a:cubicBezTo>
                    <a:pt x="5223" y="5672"/>
                    <a:pt x="6678" y="4863"/>
                    <a:pt x="6890" y="3687"/>
                  </a:cubicBezTo>
                  <a:cubicBezTo>
                    <a:pt x="7242" y="1924"/>
                    <a:pt x="5018" y="975"/>
                    <a:pt x="3716" y="459"/>
                  </a:cubicBezTo>
                  <a:cubicBezTo>
                    <a:pt x="3165" y="223"/>
                    <a:pt x="2570" y="1"/>
                    <a:pt x="1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7344017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3FB0C32-F044-4939-92E4-8BA39B7A391A}"/>
              </a:ext>
              <a:ext uri="{C183D7F6-B498-43B3-948B-1728B52AA6E4}">
                <adec:decorative xmlns:adec="http://schemas.microsoft.com/office/drawing/2017/decorative" val="1"/>
              </a:ext>
            </a:extLst>
          </p:cNvPr>
          <p:cNvSpPr/>
          <p:nvPr userDrawn="1"/>
        </p:nvSpPr>
        <p:spPr>
          <a:xfrm>
            <a:off x="2287" y="-497"/>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6584BE8A-3E34-4967-9E7C-13EC8F6A990A}"/>
              </a:ext>
              <a:ext uri="{C183D7F6-B498-43B3-948B-1728B52AA6E4}">
                <adec:decorative xmlns:adec="http://schemas.microsoft.com/office/drawing/2017/decorative" val="1"/>
              </a:ext>
            </a:extLst>
          </p:cNvPr>
          <p:cNvSpPr/>
          <p:nvPr userDrawn="1"/>
        </p:nvSpPr>
        <p:spPr>
          <a:xfrm>
            <a:off x="2287" y="-497"/>
            <a:ext cx="9141714" cy="51435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99BFF676-EC35-4FFD-8894-CA4F2830700A}"/>
              </a:ext>
              <a:ext uri="{C183D7F6-B498-43B3-948B-1728B52AA6E4}">
                <adec:decorative xmlns:adec="http://schemas.microsoft.com/office/drawing/2017/decorative" val="1"/>
              </a:ext>
            </a:extLst>
          </p:cNvPr>
          <p:cNvSpPr/>
          <p:nvPr userDrawn="1"/>
        </p:nvSpPr>
        <p:spPr>
          <a:xfrm>
            <a:off x="2287" y="0"/>
            <a:ext cx="9141714" cy="51435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Oval 13">
            <a:extLst>
              <a:ext uri="{FF2B5EF4-FFF2-40B4-BE49-F238E27FC236}">
                <a16:creationId xmlns:a16="http://schemas.microsoft.com/office/drawing/2014/main" id="{32DA1557-E095-4C82-B659-3AF550080BB1}"/>
              </a:ext>
              <a:ext uri="{C183D7F6-B498-43B3-948B-1728B52AA6E4}">
                <adec:decorative xmlns:adec="http://schemas.microsoft.com/office/drawing/2017/decorative" val="1"/>
              </a:ext>
            </a:extLst>
          </p:cNvPr>
          <p:cNvSpPr/>
          <p:nvPr userDrawn="1"/>
        </p:nvSpPr>
        <p:spPr>
          <a:xfrm rot="16200000">
            <a:off x="2059688" y="-498"/>
            <a:ext cx="5143499" cy="5143499"/>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Oval 14">
            <a:extLst>
              <a:ext uri="{FF2B5EF4-FFF2-40B4-BE49-F238E27FC236}">
                <a16:creationId xmlns:a16="http://schemas.microsoft.com/office/drawing/2014/main" id="{9F34E5EF-94D7-4AE0-BDD1-81A3ECDE614C}"/>
              </a:ext>
              <a:ext uri="{C183D7F6-B498-43B3-948B-1728B52AA6E4}">
                <adec:decorative xmlns:adec="http://schemas.microsoft.com/office/drawing/2017/decorative" val="1"/>
              </a:ext>
            </a:extLst>
          </p:cNvPr>
          <p:cNvSpPr/>
          <p:nvPr userDrawn="1"/>
        </p:nvSpPr>
        <p:spPr>
          <a:xfrm rot="16200000">
            <a:off x="57780" y="895058"/>
            <a:ext cx="4192451" cy="4303437"/>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Oval 15">
            <a:extLst>
              <a:ext uri="{FF2B5EF4-FFF2-40B4-BE49-F238E27FC236}">
                <a16:creationId xmlns:a16="http://schemas.microsoft.com/office/drawing/2014/main" id="{D829E57E-3199-4AAA-B2D5-F93264FDA0B5}"/>
              </a:ext>
              <a:ext uri="{C183D7F6-B498-43B3-948B-1728B52AA6E4}">
                <adec:decorative xmlns:adec="http://schemas.microsoft.com/office/drawing/2017/decorative" val="1"/>
              </a:ext>
            </a:extLst>
          </p:cNvPr>
          <p:cNvSpPr/>
          <p:nvPr userDrawn="1"/>
        </p:nvSpPr>
        <p:spPr>
          <a:xfrm rot="16200000">
            <a:off x="4832005" y="145205"/>
            <a:ext cx="4320557" cy="4303438"/>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7" name="Picture 16" descr="Tag=CustomerPhoto&#10;Crop=1&#10;Align=N/A">
            <a:extLst>
              <a:ext uri="{FF2B5EF4-FFF2-40B4-BE49-F238E27FC236}">
                <a16:creationId xmlns:a16="http://schemas.microsoft.com/office/drawing/2014/main" id="{8A791822-0971-4E61-A5E4-9AAD258F58E3}"/>
              </a:ext>
            </a:extLst>
          </p:cNvPr>
          <p:cNvPicPr>
            <a:picLocks/>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2286" y="-497"/>
            <a:ext cx="9141714" cy="5143500"/>
          </a:xfrm>
          <a:prstGeom prst="rect">
            <a:avLst/>
          </a:prstGeom>
        </p:spPr>
      </p:pic>
      <p:sp>
        <p:nvSpPr>
          <p:cNvPr id="18" name="Title 1">
            <a:extLst>
              <a:ext uri="{FF2B5EF4-FFF2-40B4-BE49-F238E27FC236}">
                <a16:creationId xmlns:a16="http://schemas.microsoft.com/office/drawing/2014/main" id="{B86D7D99-F789-4EDA-861D-B6B994F05F1D}"/>
              </a:ext>
            </a:extLst>
          </p:cNvPr>
          <p:cNvSpPr>
            <a:spLocks noGrp="1"/>
          </p:cNvSpPr>
          <p:nvPr>
            <p:ph type="ctrTitle"/>
          </p:nvPr>
        </p:nvSpPr>
        <p:spPr>
          <a:xfrm>
            <a:off x="1145288" y="841275"/>
            <a:ext cx="6858000" cy="1790700"/>
          </a:xfrm>
        </p:spPr>
        <p:txBody>
          <a:bodyPr/>
          <a:lstStyle>
            <a:lvl1pPr algn="ctr">
              <a:defRPr>
                <a:solidFill>
                  <a:schemeClr val="bg1"/>
                </a:solidFill>
              </a:defRPr>
            </a:lvl1pPr>
          </a:lstStyle>
          <a:p>
            <a:r>
              <a:rPr lang="en-US">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rPr>
              <a:t>Click to edit Master title style</a:t>
            </a:r>
            <a:endParaRPr lang="en-US" dirty="0">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endParaRPr>
          </a:p>
        </p:txBody>
      </p:sp>
      <p:sp>
        <p:nvSpPr>
          <p:cNvPr id="20" name="Text Placeholder 12">
            <a:extLst>
              <a:ext uri="{FF2B5EF4-FFF2-40B4-BE49-F238E27FC236}">
                <a16:creationId xmlns:a16="http://schemas.microsoft.com/office/drawing/2014/main" id="{2B39487B-EA73-4D7B-93AA-D63B49F4DA7F}"/>
              </a:ext>
            </a:extLst>
          </p:cNvPr>
          <p:cNvSpPr>
            <a:spLocks noGrp="1"/>
          </p:cNvSpPr>
          <p:nvPr>
            <p:ph type="body" sz="quarter" idx="15"/>
          </p:nvPr>
        </p:nvSpPr>
        <p:spPr>
          <a:xfrm>
            <a:off x="1145288" y="2700338"/>
            <a:ext cx="6858000" cy="1838325"/>
          </a:xfrm>
        </p:spPr>
        <p:txBody>
          <a:bodyPr>
            <a:normAutofit/>
          </a:bodyPr>
          <a:lstStyle>
            <a:lvl1pPr marL="0" indent="0" algn="ctr">
              <a:buNone/>
              <a:defRPr sz="2100">
                <a:solidFill>
                  <a:schemeClr val="bg1"/>
                </a:solidFill>
                <a:effectLst/>
                <a:latin typeface="+mn-lt"/>
              </a:defRPr>
            </a:lvl1pPr>
          </a:lstStyle>
          <a:p>
            <a:pPr lvl="0"/>
            <a:r>
              <a:rPr lang="en-US"/>
              <a:t>Click to edit Master text styles</a:t>
            </a:r>
          </a:p>
        </p:txBody>
      </p:sp>
    </p:spTree>
    <p:extLst>
      <p:ext uri="{BB962C8B-B14F-4D97-AF65-F5344CB8AC3E}">
        <p14:creationId xmlns:p14="http://schemas.microsoft.com/office/powerpoint/2010/main" val="185190081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3F98AFCE-98D2-46C5-82A8-E45659B1769D}"/>
              </a:ext>
              <a:ext uri="{C183D7F6-B498-43B3-948B-1728B52AA6E4}">
                <adec:decorative xmlns:adec="http://schemas.microsoft.com/office/drawing/2017/decorative" val="1"/>
              </a:ext>
            </a:extLst>
          </p:cNvPr>
          <p:cNvSpPr/>
          <p:nvPr userDrawn="1"/>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Frame 11">
            <a:extLst>
              <a:ext uri="{FF2B5EF4-FFF2-40B4-BE49-F238E27FC236}">
                <a16:creationId xmlns:a16="http://schemas.microsoft.com/office/drawing/2014/main" id="{F69999FB-8585-40F0-990C-6A0BAD1C8081}"/>
              </a:ext>
              <a:ext uri="{C183D7F6-B498-43B3-948B-1728B52AA6E4}">
                <adec:decorative xmlns:adec="http://schemas.microsoft.com/office/drawing/2017/decorative" val="1"/>
              </a:ext>
            </a:extLst>
          </p:cNvPr>
          <p:cNvSpPr/>
          <p:nvPr userDrawn="1"/>
        </p:nvSpPr>
        <p:spPr>
          <a:xfrm>
            <a:off x="0" y="0"/>
            <a:ext cx="9141714" cy="51435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itle 1">
            <a:extLst>
              <a:ext uri="{FF2B5EF4-FFF2-40B4-BE49-F238E27FC236}">
                <a16:creationId xmlns:a16="http://schemas.microsoft.com/office/drawing/2014/main" id="{2768738E-7449-46C1-B7D3-844FE2BA7D35}"/>
              </a:ext>
            </a:extLst>
          </p:cNvPr>
          <p:cNvSpPr>
            <a:spLocks noGrp="1"/>
          </p:cNvSpPr>
          <p:nvPr>
            <p:ph type="title"/>
          </p:nvPr>
        </p:nvSpPr>
        <p:spPr>
          <a:xfrm>
            <a:off x="628650" y="685799"/>
            <a:ext cx="4494413" cy="2120567"/>
          </a:xfrm>
        </p:spPr>
        <p:txBody>
          <a:bodyPr anchor="t">
            <a:normAutofit/>
          </a:bodyPr>
          <a:lstStyle/>
          <a:p>
            <a:r>
              <a:rPr lang="en-US" sz="33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33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a:extLst>
              <a:ext uri="{FF2B5EF4-FFF2-40B4-BE49-F238E27FC236}">
                <a16:creationId xmlns:a16="http://schemas.microsoft.com/office/drawing/2014/main" id="{B0FF04F9-E792-4C19-9FD5-44800CEB2E89}"/>
              </a:ext>
            </a:extLst>
          </p:cNvPr>
          <p:cNvSpPr>
            <a:spLocks noGrp="1"/>
          </p:cNvSpPr>
          <p:nvPr>
            <p:ph idx="1"/>
          </p:nvPr>
        </p:nvSpPr>
        <p:spPr>
          <a:xfrm>
            <a:off x="5232063" y="685800"/>
            <a:ext cx="3283286" cy="2120567"/>
          </a:xfrm>
        </p:spPr>
        <p:txBody>
          <a:bodyPr anchor="t">
            <a:normAutofit/>
          </a:bodyPr>
          <a:lstStyle>
            <a:lvl1pPr marL="0" indent="0">
              <a:buNone/>
              <a:defRPr sz="2100"/>
            </a:lvl1pPr>
          </a:lstStyle>
          <a:p>
            <a:pPr marL="171450" lvl="0" indent="-171450"/>
            <a:r>
              <a:rPr lang="en-US" sz="1350">
                <a:solidFill>
                  <a:schemeClr val="tx2">
                    <a:alpha val="60000"/>
                  </a:schemeClr>
                </a:solidFill>
              </a:rPr>
              <a:t>Click to edit Master text styles</a:t>
            </a:r>
          </a:p>
        </p:txBody>
      </p:sp>
      <p:sp>
        <p:nvSpPr>
          <p:cNvPr id="14" name="Picture Placeholder 13">
            <a:extLst>
              <a:ext uri="{FF2B5EF4-FFF2-40B4-BE49-F238E27FC236}">
                <a16:creationId xmlns:a16="http://schemas.microsoft.com/office/drawing/2014/main" id="{5F2F9DF6-DFB9-44A8-B629-57F58893AD21}"/>
              </a:ext>
            </a:extLst>
          </p:cNvPr>
          <p:cNvSpPr>
            <a:spLocks noGrp="1"/>
          </p:cNvSpPr>
          <p:nvPr>
            <p:ph type="pic" sz="quarter" idx="13"/>
          </p:nvPr>
        </p:nvSpPr>
        <p:spPr>
          <a:xfrm>
            <a:off x="367904" y="3044952"/>
            <a:ext cx="2105406" cy="1741932"/>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927BC207-43FE-4B6A-AEBE-875B69CF9761}"/>
              </a:ext>
            </a:extLst>
          </p:cNvPr>
          <p:cNvSpPr>
            <a:spLocks noGrp="1"/>
          </p:cNvSpPr>
          <p:nvPr>
            <p:ph type="pic" sz="quarter" idx="14"/>
          </p:nvPr>
        </p:nvSpPr>
        <p:spPr>
          <a:xfrm>
            <a:off x="2468880" y="3044952"/>
            <a:ext cx="2105406" cy="1741932"/>
          </a:xfrm>
          <a:solidFill>
            <a:schemeClr val="accent6"/>
          </a:solidFill>
        </p:spPr>
        <p:txBody>
          <a:bodyPr/>
          <a:lstStyle/>
          <a:p>
            <a:r>
              <a:rPr lang="en-US"/>
              <a:t>Click icon to add picture</a:t>
            </a:r>
          </a:p>
        </p:txBody>
      </p:sp>
      <p:sp>
        <p:nvSpPr>
          <p:cNvPr id="16" name="Picture Placeholder 13">
            <a:extLst>
              <a:ext uri="{FF2B5EF4-FFF2-40B4-BE49-F238E27FC236}">
                <a16:creationId xmlns:a16="http://schemas.microsoft.com/office/drawing/2014/main" id="{EBBF5499-9A70-4846-B98E-316EC17F9FCD}"/>
              </a:ext>
            </a:extLst>
          </p:cNvPr>
          <p:cNvSpPr>
            <a:spLocks noGrp="1"/>
          </p:cNvSpPr>
          <p:nvPr>
            <p:ph type="pic" sz="quarter" idx="15"/>
          </p:nvPr>
        </p:nvSpPr>
        <p:spPr>
          <a:xfrm>
            <a:off x="4574286" y="3044952"/>
            <a:ext cx="2105406" cy="1741932"/>
          </a:xfrm>
          <a:solidFill>
            <a:schemeClr val="accent6"/>
          </a:solidFill>
        </p:spPr>
        <p:txBody>
          <a:bodyPr/>
          <a:lstStyle/>
          <a:p>
            <a:r>
              <a:rPr lang="en-US"/>
              <a:t>Click icon to add picture</a:t>
            </a:r>
          </a:p>
        </p:txBody>
      </p:sp>
      <p:sp>
        <p:nvSpPr>
          <p:cNvPr id="17" name="Picture Placeholder 13">
            <a:extLst>
              <a:ext uri="{FF2B5EF4-FFF2-40B4-BE49-F238E27FC236}">
                <a16:creationId xmlns:a16="http://schemas.microsoft.com/office/drawing/2014/main" id="{C7A79F30-D473-48F6-9AC2-286C7B70F3ED}"/>
              </a:ext>
            </a:extLst>
          </p:cNvPr>
          <p:cNvSpPr>
            <a:spLocks noGrp="1"/>
          </p:cNvSpPr>
          <p:nvPr>
            <p:ph type="pic" sz="quarter" idx="16"/>
          </p:nvPr>
        </p:nvSpPr>
        <p:spPr>
          <a:xfrm>
            <a:off x="6679692" y="3044952"/>
            <a:ext cx="2105406" cy="1741932"/>
          </a:xfrm>
          <a:solidFill>
            <a:schemeClr val="accent6"/>
          </a:solidFill>
        </p:spPr>
        <p:txBody>
          <a:bodyPr/>
          <a:lstStyle/>
          <a:p>
            <a:r>
              <a:rPr lang="en-US"/>
              <a:t>Click icon to add picture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63431837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910AFBC-7932-43F4-ABEA-C89B2698634B}"/>
              </a:ext>
            </a:extLst>
          </p:cNvPr>
          <p:cNvSpPr>
            <a:spLocks noGrp="1"/>
          </p:cNvSpPr>
          <p:nvPr>
            <p:ph type="title"/>
          </p:nvPr>
        </p:nvSpPr>
        <p:spPr>
          <a:xfrm>
            <a:off x="630937" y="642938"/>
            <a:ext cx="4436203" cy="1557338"/>
          </a:xfrm>
        </p:spPr>
        <p:txBody>
          <a:bodyPr anchor="b">
            <a:normAutofit/>
          </a:bodyPr>
          <a:lstStyle/>
          <a:p>
            <a:r>
              <a:rPr lang="en-US" sz="33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3300" dirty="0">
              <a:gradFill flip="none" rotWithShape="1">
                <a:gsLst>
                  <a:gs pos="0">
                    <a:schemeClr val="accent5">
                      <a:alpha val="70000"/>
                    </a:schemeClr>
                  </a:gs>
                  <a:gs pos="100000">
                    <a:schemeClr val="accent1">
                      <a:alpha val="70000"/>
                    </a:schemeClr>
                  </a:gs>
                </a:gsLst>
                <a:lin ang="0" scaled="1"/>
                <a:tileRect/>
              </a:gradFill>
            </a:endParaRPr>
          </a:p>
        </p:txBody>
      </p:sp>
      <p:sp>
        <p:nvSpPr>
          <p:cNvPr id="17" name="Content Placeholder 2">
            <a:extLst>
              <a:ext uri="{FF2B5EF4-FFF2-40B4-BE49-F238E27FC236}">
                <a16:creationId xmlns:a16="http://schemas.microsoft.com/office/drawing/2014/main" id="{1178A42D-5ED2-4AB6-BE4B-4109074320DF}"/>
              </a:ext>
            </a:extLst>
          </p:cNvPr>
          <p:cNvSpPr>
            <a:spLocks noGrp="1"/>
          </p:cNvSpPr>
          <p:nvPr>
            <p:ph idx="1"/>
          </p:nvPr>
        </p:nvSpPr>
        <p:spPr>
          <a:xfrm>
            <a:off x="630936" y="2393157"/>
            <a:ext cx="4436204" cy="2239565"/>
          </a:xfrm>
        </p:spPr>
        <p:txBody>
          <a:bodyPr>
            <a:noAutofit/>
          </a:bodyPr>
          <a:lstStyle>
            <a:lvl1pPr marL="0" indent="0">
              <a:lnSpc>
                <a:spcPct val="100000"/>
              </a:lnSpc>
              <a:buNone/>
              <a:defRPr sz="1500"/>
            </a:lvl1pPr>
          </a:lstStyle>
          <a:p>
            <a:pPr marL="171450" lvl="0" indent="-171450"/>
            <a:r>
              <a:rPr lang="en-US" sz="1350">
                <a:solidFill>
                  <a:schemeClr val="tx2">
                    <a:alpha val="60000"/>
                  </a:schemeClr>
                </a:solidFill>
              </a:rPr>
              <a:t>Click to edit Master text styles</a:t>
            </a:r>
          </a:p>
        </p:txBody>
      </p:sp>
      <p:sp>
        <p:nvSpPr>
          <p:cNvPr id="29" name="Date Placeholder 1">
            <a:extLst>
              <a:ext uri="{FF2B5EF4-FFF2-40B4-BE49-F238E27FC236}">
                <a16:creationId xmlns:a16="http://schemas.microsoft.com/office/drawing/2014/main" id="{4D9A7D07-2BA3-438D-972B-EA578370D50F}"/>
              </a:ext>
            </a:extLst>
          </p:cNvPr>
          <p:cNvSpPr>
            <a:spLocks noGrp="1"/>
          </p:cNvSpPr>
          <p:nvPr>
            <p:ph type="dt" sz="half" idx="10"/>
          </p:nvPr>
        </p:nvSpPr>
        <p:spPr>
          <a:xfrm>
            <a:off x="628650" y="4822032"/>
            <a:ext cx="2057400" cy="273844"/>
          </a:xfrm>
        </p:spPr>
        <p:txBody>
          <a:bodyPr/>
          <a:lstStyle>
            <a:lvl1pPr>
              <a:defRPr>
                <a:solidFill>
                  <a:schemeClr val="tx2">
                    <a:alpha val="60000"/>
                  </a:schemeClr>
                </a:solidFill>
              </a:defRPr>
            </a:lvl1pPr>
          </a:lstStyle>
          <a:p>
            <a:r>
              <a:rPr lang="en-US"/>
              <a:t>3/1/20XX</a:t>
            </a:r>
          </a:p>
        </p:txBody>
      </p:sp>
      <p:sp>
        <p:nvSpPr>
          <p:cNvPr id="24" name="Picture Placeholder 23">
            <a:extLst>
              <a:ext uri="{FF2B5EF4-FFF2-40B4-BE49-F238E27FC236}">
                <a16:creationId xmlns:a16="http://schemas.microsoft.com/office/drawing/2014/main" id="{C8720583-BC84-48EB-85BC-AE71214A30A5}"/>
              </a:ext>
            </a:extLst>
          </p:cNvPr>
          <p:cNvSpPr>
            <a:spLocks noGrp="1"/>
          </p:cNvSpPr>
          <p:nvPr>
            <p:ph type="pic" sz="quarter" idx="13"/>
          </p:nvPr>
        </p:nvSpPr>
        <p:spPr>
          <a:xfrm>
            <a:off x="5692140" y="0"/>
            <a:ext cx="3449574" cy="1714500"/>
          </a:xfrm>
          <a:solidFill>
            <a:schemeClr val="accent6"/>
          </a:solidFill>
        </p:spPr>
        <p:txBody>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C3F0A5CD-C47A-4CDF-BE99-75F3A81B18FB}"/>
              </a:ext>
            </a:extLst>
          </p:cNvPr>
          <p:cNvSpPr>
            <a:spLocks noGrp="1"/>
          </p:cNvSpPr>
          <p:nvPr>
            <p:ph type="pic" sz="quarter" idx="14"/>
          </p:nvPr>
        </p:nvSpPr>
        <p:spPr>
          <a:xfrm>
            <a:off x="5692140" y="1714500"/>
            <a:ext cx="3449574" cy="1714500"/>
          </a:xfrm>
          <a:solidFill>
            <a:schemeClr val="accent6"/>
          </a:solidFill>
        </p:spPr>
        <p:txBody>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7329454B-9275-4E86-B32E-91C0DB62AA71}"/>
              </a:ext>
            </a:extLst>
          </p:cNvPr>
          <p:cNvSpPr>
            <a:spLocks noGrp="1"/>
          </p:cNvSpPr>
          <p:nvPr>
            <p:ph type="pic" sz="quarter" idx="15"/>
          </p:nvPr>
        </p:nvSpPr>
        <p:spPr>
          <a:xfrm>
            <a:off x="5692140" y="3429000"/>
            <a:ext cx="3449574" cy="1714500"/>
          </a:xfrm>
          <a:solidFill>
            <a:schemeClr val="accent6"/>
          </a:solidFill>
        </p:spPr>
        <p:txBody>
          <a:bodyPr/>
          <a:lstStyle/>
          <a:p>
            <a:r>
              <a:rPr lang="en-US"/>
              <a:t>Click icon to add picture</a:t>
            </a:r>
            <a:endParaRPr lang="en-US" dirty="0"/>
          </a:p>
        </p:txBody>
      </p:sp>
      <p:sp>
        <p:nvSpPr>
          <p:cNvPr id="30" name="Footer Placeholder 2">
            <a:extLst>
              <a:ext uri="{FF2B5EF4-FFF2-40B4-BE49-F238E27FC236}">
                <a16:creationId xmlns:a16="http://schemas.microsoft.com/office/drawing/2014/main" id="{21E9E1BF-D594-4F96-8DBE-5A8DD51D3B58}"/>
              </a:ext>
            </a:extLst>
          </p:cNvPr>
          <p:cNvSpPr>
            <a:spLocks noGrp="1"/>
          </p:cNvSpPr>
          <p:nvPr>
            <p:ph type="ftr" sz="quarter" idx="11"/>
          </p:nvPr>
        </p:nvSpPr>
        <p:spPr>
          <a:xfrm>
            <a:off x="3028950" y="4822032"/>
            <a:ext cx="3086100" cy="273844"/>
          </a:xfrm>
        </p:spPr>
        <p:txBody>
          <a:bodyPr/>
          <a:lstStyle>
            <a:lvl1pPr algn="l">
              <a:defRPr>
                <a:solidFill>
                  <a:schemeClr val="tx2">
                    <a:alpha val="60000"/>
                  </a:schemeClr>
                </a:solidFill>
              </a:defRPr>
            </a:lvl1pPr>
          </a:lstStyle>
          <a:p>
            <a:r>
              <a:rPr lang="en-US"/>
              <a:t>SAMPLE FOOTER TEXT</a:t>
            </a:r>
            <a:endParaRPr lang="en-US" dirty="0"/>
          </a:p>
        </p:txBody>
      </p:sp>
      <p:sp>
        <p:nvSpPr>
          <p:cNvPr id="31" name="Slide Number Placeholder 3">
            <a:extLst>
              <a:ext uri="{FF2B5EF4-FFF2-40B4-BE49-F238E27FC236}">
                <a16:creationId xmlns:a16="http://schemas.microsoft.com/office/drawing/2014/main" id="{C30FDEF8-F3F3-42D5-9EE1-EDDF18B35377}"/>
              </a:ext>
            </a:extLst>
          </p:cNvPr>
          <p:cNvSpPr>
            <a:spLocks noGrp="1"/>
          </p:cNvSpPr>
          <p:nvPr>
            <p:ph type="sldNum" sz="quarter" idx="12"/>
          </p:nvPr>
        </p:nvSpPr>
        <p:spPr>
          <a:xfrm>
            <a:off x="6457950" y="4822032"/>
            <a:ext cx="2057400" cy="273844"/>
          </a:xfrm>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40090628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BE04ED02-B678-4D1E-BEDA-7E28F9038DF5}"/>
              </a:ext>
              <a:ext uri="{C183D7F6-B498-43B3-948B-1728B52AA6E4}">
                <adec:decorative xmlns:adec="http://schemas.microsoft.com/office/drawing/2017/decorative" val="1"/>
              </a:ext>
            </a:extLst>
          </p:cNvPr>
          <p:cNvSpPr/>
          <p:nvPr userDrawn="1"/>
        </p:nvSpPr>
        <p:spPr>
          <a:xfrm>
            <a:off x="6958" y="6959"/>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85E2C5A2-B8B2-47C5-8E1B-3A97E2C9BB13}"/>
              </a:ext>
              <a:ext uri="{C183D7F6-B498-43B3-948B-1728B52AA6E4}">
                <adec:decorative xmlns:adec="http://schemas.microsoft.com/office/drawing/2017/decorative" val="1"/>
              </a:ext>
            </a:extLst>
          </p:cNvPr>
          <p:cNvSpPr/>
          <p:nvPr userDrawn="1"/>
        </p:nvSpPr>
        <p:spPr>
          <a:xfrm>
            <a:off x="9244" y="6959"/>
            <a:ext cx="9141714"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03FD8455-A2E1-40B3-B6C4-36070AF58F78}"/>
              </a:ext>
              <a:ext uri="{C183D7F6-B498-43B3-948B-1728B52AA6E4}">
                <adec:decorative xmlns:adec="http://schemas.microsoft.com/office/drawing/2017/decorative" val="1"/>
              </a:ext>
            </a:extLst>
          </p:cNvPr>
          <p:cNvSpPr/>
          <p:nvPr userDrawn="1"/>
        </p:nvSpPr>
        <p:spPr>
          <a:xfrm>
            <a:off x="1143" y="0"/>
            <a:ext cx="9141714" cy="51435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useBgFill="1">
        <p:nvSpPr>
          <p:cNvPr id="8" name="Freeform: Shape 7">
            <a:extLst>
              <a:ext uri="{FF2B5EF4-FFF2-40B4-BE49-F238E27FC236}">
                <a16:creationId xmlns:a16="http://schemas.microsoft.com/office/drawing/2014/main" id="{0F53BE70-C6B1-407C-9333-7251BDC77A9E}"/>
              </a:ext>
              <a:ext uri="{C183D7F6-B498-43B3-948B-1728B52AA6E4}">
                <adec:decorative xmlns:adec="http://schemas.microsoft.com/office/drawing/2017/decorative" val="1"/>
              </a:ext>
            </a:extLst>
          </p:cNvPr>
          <p:cNvSpPr/>
          <p:nvPr userDrawn="1"/>
        </p:nvSpPr>
        <p:spPr>
          <a:xfrm>
            <a:off x="24890" y="6960"/>
            <a:ext cx="4327513" cy="1808378"/>
          </a:xfrm>
          <a:custGeom>
            <a:avLst/>
            <a:gdLst>
              <a:gd name="connsiteX0" fmla="*/ 0 w 5770017"/>
              <a:gd name="connsiteY0" fmla="*/ 0 h 2411171"/>
              <a:gd name="connsiteX1" fmla="*/ 5770017 w 5770017"/>
              <a:gd name="connsiteY1" fmla="*/ 0 h 2411171"/>
              <a:gd name="connsiteX2" fmla="*/ 5715824 w 5770017"/>
              <a:gd name="connsiteY2" fmla="*/ 124746 h 2411171"/>
              <a:gd name="connsiteX3" fmla="*/ 4925072 w 5770017"/>
              <a:gd name="connsiteY3" fmla="*/ 1254414 h 2411171"/>
              <a:gd name="connsiteX4" fmla="*/ 125602 w 5770017"/>
              <a:gd name="connsiteY4" fmla="*/ 1864423 h 2411171"/>
              <a:gd name="connsiteX5" fmla="*/ 0 w 5770017"/>
              <a:gd name="connsiteY5" fmla="*/ 1785927 h 241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017" h="2411171">
                <a:moveTo>
                  <a:pt x="0" y="0"/>
                </a:moveTo>
                <a:lnTo>
                  <a:pt x="5770017" y="0"/>
                </a:lnTo>
                <a:lnTo>
                  <a:pt x="5715824" y="124746"/>
                </a:lnTo>
                <a:cubicBezTo>
                  <a:pt x="5526044" y="533784"/>
                  <a:pt x="5262460" y="917027"/>
                  <a:pt x="4925072" y="1254414"/>
                </a:cubicBezTo>
                <a:cubicBezTo>
                  <a:pt x="3623720" y="2555767"/>
                  <a:pt x="1640148" y="2759102"/>
                  <a:pt x="125602" y="1864423"/>
                </a:cubicBezTo>
                <a:lnTo>
                  <a:pt x="0" y="1785927"/>
                </a:lnTo>
                <a:close/>
              </a:path>
            </a:pathLst>
          </a:custGeom>
          <a:gradFill>
            <a:gsLst>
              <a:gs pos="0">
                <a:schemeClr val="accent2">
                  <a:alpha val="20000"/>
                </a:schemeClr>
              </a:gs>
              <a:gs pos="100000">
                <a:schemeClr val="accent1">
                  <a:alpha val="2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rame 8">
            <a:extLst>
              <a:ext uri="{FF2B5EF4-FFF2-40B4-BE49-F238E27FC236}">
                <a16:creationId xmlns:a16="http://schemas.microsoft.com/office/drawing/2014/main" id="{05864DDE-75C0-4BE6-93FF-A960706ADEC3}"/>
              </a:ext>
              <a:ext uri="{C183D7F6-B498-43B3-948B-1728B52AA6E4}">
                <adec:decorative xmlns:adec="http://schemas.microsoft.com/office/drawing/2017/decorative" val="1"/>
              </a:ext>
            </a:extLst>
          </p:cNvPr>
          <p:cNvSpPr/>
          <p:nvPr userDrawn="1"/>
        </p:nvSpPr>
        <p:spPr>
          <a:xfrm>
            <a:off x="1143" y="0"/>
            <a:ext cx="9141714" cy="51435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0" name="Title 1">
            <a:extLst>
              <a:ext uri="{FF2B5EF4-FFF2-40B4-BE49-F238E27FC236}">
                <a16:creationId xmlns:a16="http://schemas.microsoft.com/office/drawing/2014/main" id="{1BC3FA0F-EAE5-4DCE-ACFF-9AD00ED39FCF}"/>
              </a:ext>
            </a:extLst>
          </p:cNvPr>
          <p:cNvSpPr>
            <a:spLocks noGrp="1"/>
          </p:cNvSpPr>
          <p:nvPr>
            <p:ph type="ctrTitle"/>
          </p:nvPr>
        </p:nvSpPr>
        <p:spPr>
          <a:xfrm>
            <a:off x="635608" y="848731"/>
            <a:ext cx="3991964" cy="1790700"/>
          </a:xfrm>
        </p:spPr>
        <p:txBody>
          <a:bodyPr/>
          <a:lstStyle>
            <a:lvl1pPr>
              <a:defRPr>
                <a:solidFill>
                  <a:schemeClr val="bg1"/>
                </a:solidFill>
              </a:defRPr>
            </a:lvl1pPr>
          </a:lstStyle>
          <a:p>
            <a:pPr algn="l"/>
            <a:r>
              <a:rPr lang="en-US">
                <a:solidFill>
                  <a:srgbClr val="FFFFFF"/>
                </a:solidFill>
                <a:ea typeface="Cambria" panose="02040503050406030204" pitchFamily="18" charset="0"/>
                <a:cs typeface="Sabon Next LT" panose="020B0502040204020203" pitchFamily="2" charset="0"/>
              </a:rPr>
              <a:t>Click to edit Master title style</a:t>
            </a:r>
            <a:endParaRPr lang="en-US" dirty="0">
              <a:solidFill>
                <a:srgbClr val="FFFFFF"/>
              </a:solidFill>
              <a:ea typeface="Cambria" panose="02040503050406030204" pitchFamily="18" charset="0"/>
              <a:cs typeface="Sabon Next LT" panose="020B0502040204020203" pitchFamily="2" charset="0"/>
            </a:endParaRPr>
          </a:p>
        </p:txBody>
      </p:sp>
      <p:sp>
        <p:nvSpPr>
          <p:cNvPr id="18" name="Picture Placeholder 17">
            <a:extLst>
              <a:ext uri="{FF2B5EF4-FFF2-40B4-BE49-F238E27FC236}">
                <a16:creationId xmlns:a16="http://schemas.microsoft.com/office/drawing/2014/main" id="{71FA5E0E-BEE1-4976-92B1-61EF64E34371}"/>
              </a:ext>
            </a:extLst>
          </p:cNvPr>
          <p:cNvSpPr>
            <a:spLocks noGrp="1"/>
          </p:cNvSpPr>
          <p:nvPr>
            <p:ph type="pic" sz="quarter" idx="13"/>
          </p:nvPr>
        </p:nvSpPr>
        <p:spPr>
          <a:xfrm>
            <a:off x="5088636" y="678942"/>
            <a:ext cx="3435858" cy="1837944"/>
          </a:xfrm>
          <a:solidFill>
            <a:schemeClr val="accent6"/>
          </a:solidFill>
        </p:spPr>
        <p:txBody>
          <a:bodyPr/>
          <a:lstStyle/>
          <a:p>
            <a:r>
              <a:rPr lang="en-US"/>
              <a:t>Click icon to add picture</a:t>
            </a:r>
            <a:endParaRPr lang="en-US" dirty="0"/>
          </a:p>
        </p:txBody>
      </p:sp>
      <p:sp>
        <p:nvSpPr>
          <p:cNvPr id="20" name="Picture Placeholder 17">
            <a:extLst>
              <a:ext uri="{FF2B5EF4-FFF2-40B4-BE49-F238E27FC236}">
                <a16:creationId xmlns:a16="http://schemas.microsoft.com/office/drawing/2014/main" id="{03379FE8-A6CE-4F5A-BE1A-B2267589BE85}"/>
              </a:ext>
            </a:extLst>
          </p:cNvPr>
          <p:cNvSpPr>
            <a:spLocks noGrp="1"/>
          </p:cNvSpPr>
          <p:nvPr>
            <p:ph type="pic" sz="quarter" idx="14"/>
          </p:nvPr>
        </p:nvSpPr>
        <p:spPr>
          <a:xfrm>
            <a:off x="5088636" y="2640330"/>
            <a:ext cx="3435858" cy="1837944"/>
          </a:xfrm>
          <a:solidFill>
            <a:schemeClr val="accent6"/>
          </a:solidFill>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DD090CA-24E8-46A7-889A-A4FDD00A33E5}"/>
              </a:ext>
            </a:extLst>
          </p:cNvPr>
          <p:cNvSpPr>
            <a:spLocks noGrp="1"/>
          </p:cNvSpPr>
          <p:nvPr>
            <p:ph type="body" sz="quarter" idx="15"/>
          </p:nvPr>
        </p:nvSpPr>
        <p:spPr>
          <a:xfrm>
            <a:off x="628650" y="2700338"/>
            <a:ext cx="3992166" cy="1838325"/>
          </a:xfrm>
        </p:spPr>
        <p:txBody>
          <a:bodyPr>
            <a:normAutofit/>
          </a:bodyPr>
          <a:lstStyle>
            <a:lvl1pPr marL="0" indent="0">
              <a:buNone/>
              <a:defRPr sz="21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324617577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able Chart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514350" indent="-171450">
              <a:buFont typeface="Wingdings" panose="05000000000000000000" pitchFamily="2" charset="2"/>
              <a:buChar char="§"/>
              <a:defRPr/>
            </a:lvl2pPr>
            <a:lvl3pPr>
              <a:buFont typeface="Wingdings" panose="05000000000000000000" pitchFamily="2" charset="2"/>
              <a:buChar char="§"/>
              <a:defRPr/>
            </a:lvl3pPr>
            <a:lvl4pPr marL="1200150" indent="-171450">
              <a:buFont typeface="Wingdings" panose="05000000000000000000" pitchFamily="2" charset="2"/>
              <a:buChar char="§"/>
              <a:defRPr/>
            </a:lvl4pPr>
            <a:lvl5pP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6320009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3B5BF0-238D-481F-A15B-206D1E2FEDD2}"/>
              </a:ext>
              <a:ext uri="{C183D7F6-B498-43B3-948B-1728B52AA6E4}">
                <adec:decorative xmlns:adec="http://schemas.microsoft.com/office/drawing/2017/decorative" val="1"/>
              </a:ext>
            </a:extLst>
          </p:cNvPr>
          <p:cNvSpPr/>
          <p:nvPr userDrawn="1"/>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useBgFill="1">
        <p:nvSpPr>
          <p:cNvPr id="13" name="Rectangle 12">
            <a:extLst>
              <a:ext uri="{FF2B5EF4-FFF2-40B4-BE49-F238E27FC236}">
                <a16:creationId xmlns:a16="http://schemas.microsoft.com/office/drawing/2014/main" id="{7578E43B-8F1B-4CBD-B09E-5AD9A247E3F8}"/>
              </a:ext>
              <a:ext uri="{C183D7F6-B498-43B3-948B-1728B52AA6E4}">
                <adec:decorative xmlns:adec="http://schemas.microsoft.com/office/drawing/2017/decorative" val="1"/>
              </a:ext>
            </a:extLst>
          </p:cNvPr>
          <p:cNvSpPr/>
          <p:nvPr userDrawn="1"/>
        </p:nvSpPr>
        <p:spPr>
          <a:xfrm>
            <a:off x="-292"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Frame 13">
            <a:extLst>
              <a:ext uri="{FF2B5EF4-FFF2-40B4-BE49-F238E27FC236}">
                <a16:creationId xmlns:a16="http://schemas.microsoft.com/office/drawing/2014/main" id="{737C17C2-E2A6-4219-AE02-C8EAF943C472}"/>
              </a:ext>
              <a:ext uri="{C183D7F6-B498-43B3-948B-1728B52AA6E4}">
                <adec:decorative xmlns:adec="http://schemas.microsoft.com/office/drawing/2017/decorative" val="1"/>
              </a:ext>
            </a:extLst>
          </p:cNvPr>
          <p:cNvSpPr/>
          <p:nvPr userDrawn="1"/>
        </p:nvSpPr>
        <p:spPr>
          <a:xfrm>
            <a:off x="-292" y="0"/>
            <a:ext cx="9141714" cy="51435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Picture Placeholder 19">
            <a:extLst>
              <a:ext uri="{FF2B5EF4-FFF2-40B4-BE49-F238E27FC236}">
                <a16:creationId xmlns:a16="http://schemas.microsoft.com/office/drawing/2014/main" id="{AE7BC3CE-3806-41F3-B4F6-EBB2C3E9EA28}"/>
              </a:ext>
            </a:extLst>
          </p:cNvPr>
          <p:cNvSpPr>
            <a:spLocks noGrp="1"/>
          </p:cNvSpPr>
          <p:nvPr>
            <p:ph type="pic" sz="quarter" idx="13"/>
          </p:nvPr>
        </p:nvSpPr>
        <p:spPr>
          <a:xfrm>
            <a:off x="4572" y="363474"/>
            <a:ext cx="9134856" cy="4430268"/>
          </a:xfrm>
          <a:solidFill>
            <a:schemeClr val="accent6"/>
          </a:solidFill>
        </p:spPr>
        <p:txBody>
          <a:bodyPr/>
          <a:lstStyle/>
          <a:p>
            <a:r>
              <a:rPr lang="en-US"/>
              <a:t>Click icon to add picture</a:t>
            </a:r>
            <a:endParaRPr lang="en-US" dirty="0"/>
          </a:p>
        </p:txBody>
      </p:sp>
      <p:sp>
        <p:nvSpPr>
          <p:cNvPr id="6" name="Title 5">
            <a:extLst>
              <a:ext uri="{FF2B5EF4-FFF2-40B4-BE49-F238E27FC236}">
                <a16:creationId xmlns:a16="http://schemas.microsoft.com/office/drawing/2014/main" id="{FDC036CF-E92D-4E80-8E6B-1B06EDDFD7CF}"/>
              </a:ext>
            </a:extLst>
          </p:cNvPr>
          <p:cNvSpPr>
            <a:spLocks noGrp="1"/>
          </p:cNvSpPr>
          <p:nvPr>
            <p:ph type="title"/>
          </p:nvPr>
        </p:nvSpPr>
        <p:spPr>
          <a:xfrm>
            <a:off x="628650" y="953262"/>
            <a:ext cx="3600450" cy="2811780"/>
          </a:xfrm>
        </p:spPr>
        <p:txBody>
          <a:bodyPr anchor="b" anchorCtr="0"/>
          <a:lstStyle>
            <a:lvl1pPr>
              <a:defRPr>
                <a:solidFill>
                  <a:schemeClr val="bg1"/>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26" name="Text Placeholder 25">
            <a:extLst>
              <a:ext uri="{FF2B5EF4-FFF2-40B4-BE49-F238E27FC236}">
                <a16:creationId xmlns:a16="http://schemas.microsoft.com/office/drawing/2014/main" id="{BADCFE1B-ABA2-4B11-B7DE-02CE383D6F22}"/>
              </a:ext>
            </a:extLst>
          </p:cNvPr>
          <p:cNvSpPr>
            <a:spLocks noGrp="1"/>
          </p:cNvSpPr>
          <p:nvPr>
            <p:ph type="body" sz="quarter" idx="15" hasCustomPrompt="1"/>
          </p:nvPr>
        </p:nvSpPr>
        <p:spPr>
          <a:xfrm>
            <a:off x="628650" y="3626834"/>
            <a:ext cx="3600450" cy="800100"/>
          </a:xfrm>
        </p:spPr>
        <p:txBody>
          <a:bodyPr>
            <a:normAutofit/>
          </a:bodyPr>
          <a:lstStyle>
            <a:lvl1pPr marL="171450" indent="0">
              <a:buNone/>
              <a:defRPr sz="1650">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53654071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1B84B862-7F1F-4B98-B437-936D8A73A91A}"/>
              </a:ext>
            </a:extLst>
          </p:cNvPr>
          <p:cNvSpPr>
            <a:spLocks noGrp="1"/>
          </p:cNvSpPr>
          <p:nvPr>
            <p:ph type="pic" sz="quarter" idx="13"/>
          </p:nvPr>
        </p:nvSpPr>
        <p:spPr>
          <a:xfrm>
            <a:off x="555498" y="1680210"/>
            <a:ext cx="1714500" cy="1741932"/>
          </a:xfrm>
          <a:solidFill>
            <a:schemeClr val="accent6"/>
          </a:solidFill>
        </p:spPr>
        <p:txBody>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C76B23B2-3605-4292-9F96-F34651B689A7}"/>
              </a:ext>
            </a:extLst>
          </p:cNvPr>
          <p:cNvSpPr>
            <a:spLocks noGrp="1"/>
          </p:cNvSpPr>
          <p:nvPr>
            <p:ph type="pic" sz="quarter" idx="14"/>
          </p:nvPr>
        </p:nvSpPr>
        <p:spPr>
          <a:xfrm>
            <a:off x="2654046" y="1680210"/>
            <a:ext cx="1714500" cy="1741932"/>
          </a:xfrm>
          <a:solidFill>
            <a:schemeClr val="accent6"/>
          </a:solidFill>
        </p:spPr>
        <p:txBody>
          <a:bodyPr/>
          <a:lstStyle/>
          <a:p>
            <a:r>
              <a:rPr lang="en-US"/>
              <a:t>Click icon to add picture</a:t>
            </a:r>
            <a:endParaRPr lang="en-US" dirty="0"/>
          </a:p>
        </p:txBody>
      </p:sp>
      <p:sp>
        <p:nvSpPr>
          <p:cNvPr id="17" name="Picture Placeholder 14">
            <a:extLst>
              <a:ext uri="{FF2B5EF4-FFF2-40B4-BE49-F238E27FC236}">
                <a16:creationId xmlns:a16="http://schemas.microsoft.com/office/drawing/2014/main" id="{AB1E9EC3-2FB6-4E1C-8211-306450FDEE7F}"/>
              </a:ext>
            </a:extLst>
          </p:cNvPr>
          <p:cNvSpPr>
            <a:spLocks noGrp="1"/>
          </p:cNvSpPr>
          <p:nvPr>
            <p:ph type="pic" sz="quarter" idx="15"/>
          </p:nvPr>
        </p:nvSpPr>
        <p:spPr>
          <a:xfrm>
            <a:off x="4759452" y="1700784"/>
            <a:ext cx="1714500" cy="1741932"/>
          </a:xfrm>
          <a:solidFill>
            <a:schemeClr val="accent6"/>
          </a:solidFill>
        </p:spPr>
        <p:txBody>
          <a:bodyPr/>
          <a:lstStyle/>
          <a:p>
            <a:r>
              <a:rPr lang="en-US"/>
              <a:t>Click icon to add picture</a:t>
            </a:r>
            <a:endParaRPr lang="en-US" dirty="0"/>
          </a:p>
        </p:txBody>
      </p:sp>
      <p:sp>
        <p:nvSpPr>
          <p:cNvPr id="18" name="Picture Placeholder 14">
            <a:extLst>
              <a:ext uri="{FF2B5EF4-FFF2-40B4-BE49-F238E27FC236}">
                <a16:creationId xmlns:a16="http://schemas.microsoft.com/office/drawing/2014/main" id="{F3628146-045F-4FBC-A365-3D1D4B3DA6E9}"/>
              </a:ext>
            </a:extLst>
          </p:cNvPr>
          <p:cNvSpPr>
            <a:spLocks noGrp="1"/>
          </p:cNvSpPr>
          <p:nvPr>
            <p:ph type="pic" sz="quarter" idx="16"/>
          </p:nvPr>
        </p:nvSpPr>
        <p:spPr>
          <a:xfrm>
            <a:off x="6864858" y="1700784"/>
            <a:ext cx="1714500" cy="1741932"/>
          </a:xfrm>
          <a:solidFill>
            <a:schemeClr val="accent6"/>
          </a:solidFill>
        </p:spPr>
        <p:txBody>
          <a:bodyPr/>
          <a:lstStyle/>
          <a:p>
            <a:r>
              <a:rPr lang="en-US"/>
              <a:t>Click icon to add picture</a:t>
            </a:r>
            <a:endParaRPr lang="en-US" dirty="0"/>
          </a:p>
        </p:txBody>
      </p:sp>
      <p:sp>
        <p:nvSpPr>
          <p:cNvPr id="20" name="Text Placeholder 19">
            <a:extLst>
              <a:ext uri="{FF2B5EF4-FFF2-40B4-BE49-F238E27FC236}">
                <a16:creationId xmlns:a16="http://schemas.microsoft.com/office/drawing/2014/main" id="{CB50972B-CA23-4B92-987F-EE48ECCFF590}"/>
              </a:ext>
            </a:extLst>
          </p:cNvPr>
          <p:cNvSpPr>
            <a:spLocks noGrp="1"/>
          </p:cNvSpPr>
          <p:nvPr>
            <p:ph type="body" sz="quarter" idx="17" hasCustomPrompt="1"/>
          </p:nvPr>
        </p:nvSpPr>
        <p:spPr>
          <a:xfrm>
            <a:off x="556022" y="3550443"/>
            <a:ext cx="1714500" cy="442913"/>
          </a:xfrm>
        </p:spPr>
        <p:txBody>
          <a:bodyPr>
            <a:normAutofit/>
          </a:bodyPr>
          <a:lstStyle>
            <a:lvl1pPr marL="0" indent="0" defTabSz="0">
              <a:spcBef>
                <a:spcPts val="0"/>
              </a:spcBef>
              <a:buNone/>
              <a:defRPr sz="1500">
                <a:latin typeface="+mj-lt"/>
              </a:defRPr>
            </a:lvl1pPr>
            <a:lvl2pPr marL="428625" indent="0">
              <a:buNone/>
              <a:defRPr/>
            </a:lvl2pPr>
            <a:lvl3pPr marL="771525" indent="0">
              <a:buNone/>
              <a:defRPr/>
            </a:lvl3pPr>
            <a:lvl4pPr marL="1071563" indent="0">
              <a:buNone/>
              <a:defRPr/>
            </a:lvl4pPr>
            <a:lvl5pPr marL="1414463" indent="0">
              <a:buNone/>
              <a:defRPr/>
            </a:lvl5pPr>
          </a:lstStyle>
          <a:p>
            <a:pPr lvl="0"/>
            <a:r>
              <a:rPr lang="en-US" dirty="0"/>
              <a:t>Name</a:t>
            </a:r>
          </a:p>
        </p:txBody>
      </p:sp>
      <p:sp>
        <p:nvSpPr>
          <p:cNvPr id="23" name="Text Placeholder 19">
            <a:extLst>
              <a:ext uri="{FF2B5EF4-FFF2-40B4-BE49-F238E27FC236}">
                <a16:creationId xmlns:a16="http://schemas.microsoft.com/office/drawing/2014/main" id="{8DE19225-DA72-4A39-8CFD-695BFBB93E6D}"/>
              </a:ext>
            </a:extLst>
          </p:cNvPr>
          <p:cNvSpPr>
            <a:spLocks noGrp="1"/>
          </p:cNvSpPr>
          <p:nvPr>
            <p:ph type="body" sz="quarter" idx="18" hasCustomPrompt="1"/>
          </p:nvPr>
        </p:nvSpPr>
        <p:spPr>
          <a:xfrm>
            <a:off x="555498" y="4007358"/>
            <a:ext cx="1714500" cy="442913"/>
          </a:xfrm>
        </p:spPr>
        <p:txBody>
          <a:bodyPr>
            <a:normAutofit/>
          </a:bodyPr>
          <a:lstStyle>
            <a:lvl1pPr marL="0" indent="0" defTabSz="0">
              <a:spcBef>
                <a:spcPts val="0"/>
              </a:spcBef>
              <a:buNone/>
              <a:defRPr sz="1200"/>
            </a:lvl1pPr>
            <a:lvl2pPr marL="428625" indent="0">
              <a:buNone/>
              <a:defRPr/>
            </a:lvl2pPr>
            <a:lvl3pPr marL="771525" indent="0">
              <a:buNone/>
              <a:defRPr/>
            </a:lvl3pPr>
            <a:lvl4pPr marL="1071563" indent="0">
              <a:buNone/>
              <a:defRPr/>
            </a:lvl4pPr>
            <a:lvl5pPr marL="1414463" indent="0">
              <a:buNone/>
              <a:defRPr/>
            </a:lvl5pPr>
          </a:lstStyle>
          <a:p>
            <a:pPr lvl="0"/>
            <a:r>
              <a:rPr lang="en-US" dirty="0"/>
              <a:t>Title</a:t>
            </a:r>
          </a:p>
        </p:txBody>
      </p:sp>
      <p:sp>
        <p:nvSpPr>
          <p:cNvPr id="24" name="Text Placeholder 19">
            <a:extLst>
              <a:ext uri="{FF2B5EF4-FFF2-40B4-BE49-F238E27FC236}">
                <a16:creationId xmlns:a16="http://schemas.microsoft.com/office/drawing/2014/main" id="{E66A7C97-DBB6-4333-B12F-E26C38E6975C}"/>
              </a:ext>
            </a:extLst>
          </p:cNvPr>
          <p:cNvSpPr>
            <a:spLocks noGrp="1"/>
          </p:cNvSpPr>
          <p:nvPr>
            <p:ph type="body" sz="quarter" idx="19" hasCustomPrompt="1"/>
          </p:nvPr>
        </p:nvSpPr>
        <p:spPr>
          <a:xfrm>
            <a:off x="2654046" y="3550443"/>
            <a:ext cx="1714500" cy="442913"/>
          </a:xfrm>
        </p:spPr>
        <p:txBody>
          <a:bodyPr>
            <a:normAutofit/>
          </a:bodyPr>
          <a:lstStyle>
            <a:lvl1pPr marL="0" indent="0" defTabSz="0">
              <a:spcBef>
                <a:spcPts val="0"/>
              </a:spcBef>
              <a:buNone/>
              <a:defRPr sz="1500">
                <a:latin typeface="+mj-lt"/>
              </a:defRPr>
            </a:lvl1pPr>
            <a:lvl2pPr marL="428625" indent="0">
              <a:buNone/>
              <a:defRPr/>
            </a:lvl2pPr>
            <a:lvl3pPr marL="771525" indent="0">
              <a:buNone/>
              <a:defRPr/>
            </a:lvl3pPr>
            <a:lvl4pPr marL="1071563" indent="0">
              <a:buNone/>
              <a:defRPr/>
            </a:lvl4pPr>
            <a:lvl5pPr marL="1414463" indent="0">
              <a:buNone/>
              <a:defRPr/>
            </a:lvl5pPr>
          </a:lstStyle>
          <a:p>
            <a:pPr lvl="0"/>
            <a:r>
              <a:rPr lang="en-US" dirty="0"/>
              <a:t>Name</a:t>
            </a:r>
          </a:p>
        </p:txBody>
      </p:sp>
      <p:sp>
        <p:nvSpPr>
          <p:cNvPr id="25" name="Text Placeholder 19">
            <a:extLst>
              <a:ext uri="{FF2B5EF4-FFF2-40B4-BE49-F238E27FC236}">
                <a16:creationId xmlns:a16="http://schemas.microsoft.com/office/drawing/2014/main" id="{041FA0B5-660E-478A-AF8A-196DBD6AE43A}"/>
              </a:ext>
            </a:extLst>
          </p:cNvPr>
          <p:cNvSpPr>
            <a:spLocks noGrp="1"/>
          </p:cNvSpPr>
          <p:nvPr>
            <p:ph type="body" sz="quarter" idx="20" hasCustomPrompt="1"/>
          </p:nvPr>
        </p:nvSpPr>
        <p:spPr>
          <a:xfrm>
            <a:off x="2653522" y="4007358"/>
            <a:ext cx="1714500" cy="442913"/>
          </a:xfrm>
        </p:spPr>
        <p:txBody>
          <a:bodyPr>
            <a:normAutofit/>
          </a:bodyPr>
          <a:lstStyle>
            <a:lvl1pPr marL="0" indent="0" defTabSz="0">
              <a:spcBef>
                <a:spcPts val="0"/>
              </a:spcBef>
              <a:buNone/>
              <a:defRPr sz="1200"/>
            </a:lvl1pPr>
            <a:lvl2pPr marL="428625" indent="0">
              <a:buNone/>
              <a:defRPr/>
            </a:lvl2pPr>
            <a:lvl3pPr marL="771525" indent="0">
              <a:buNone/>
              <a:defRPr/>
            </a:lvl3pPr>
            <a:lvl4pPr marL="1071563" indent="0">
              <a:buNone/>
              <a:defRPr/>
            </a:lvl4pPr>
            <a:lvl5pPr marL="1414463" indent="0">
              <a:buNone/>
              <a:defRPr/>
            </a:lvl5pPr>
          </a:lstStyle>
          <a:p>
            <a:pPr lvl="0"/>
            <a:r>
              <a:rPr lang="en-US" dirty="0"/>
              <a:t>Title</a:t>
            </a:r>
          </a:p>
        </p:txBody>
      </p:sp>
      <p:sp>
        <p:nvSpPr>
          <p:cNvPr id="26" name="Text Placeholder 19">
            <a:extLst>
              <a:ext uri="{FF2B5EF4-FFF2-40B4-BE49-F238E27FC236}">
                <a16:creationId xmlns:a16="http://schemas.microsoft.com/office/drawing/2014/main" id="{77C92085-3D01-44E4-BA12-E39F1EA0ACE5}"/>
              </a:ext>
            </a:extLst>
          </p:cNvPr>
          <p:cNvSpPr>
            <a:spLocks noGrp="1"/>
          </p:cNvSpPr>
          <p:nvPr>
            <p:ph type="body" sz="quarter" idx="21" hasCustomPrompt="1"/>
          </p:nvPr>
        </p:nvSpPr>
        <p:spPr>
          <a:xfrm>
            <a:off x="4775980" y="3550158"/>
            <a:ext cx="1714500" cy="442913"/>
          </a:xfrm>
        </p:spPr>
        <p:txBody>
          <a:bodyPr>
            <a:normAutofit/>
          </a:bodyPr>
          <a:lstStyle>
            <a:lvl1pPr marL="0" indent="0" defTabSz="0">
              <a:spcBef>
                <a:spcPts val="0"/>
              </a:spcBef>
              <a:buNone/>
              <a:defRPr sz="1500">
                <a:latin typeface="+mj-lt"/>
              </a:defRPr>
            </a:lvl1pPr>
            <a:lvl2pPr marL="428625" indent="0">
              <a:buNone/>
              <a:defRPr/>
            </a:lvl2pPr>
            <a:lvl3pPr marL="771525" indent="0">
              <a:buNone/>
              <a:defRPr/>
            </a:lvl3pPr>
            <a:lvl4pPr marL="1071563" indent="0">
              <a:buNone/>
              <a:defRPr/>
            </a:lvl4pPr>
            <a:lvl5pPr marL="1414463" indent="0">
              <a:buNone/>
              <a:defRPr/>
            </a:lvl5pPr>
          </a:lstStyle>
          <a:p>
            <a:pPr lvl="0"/>
            <a:r>
              <a:rPr lang="en-US" dirty="0"/>
              <a:t>Name</a:t>
            </a:r>
          </a:p>
        </p:txBody>
      </p:sp>
      <p:sp>
        <p:nvSpPr>
          <p:cNvPr id="27" name="Text Placeholder 19">
            <a:extLst>
              <a:ext uri="{FF2B5EF4-FFF2-40B4-BE49-F238E27FC236}">
                <a16:creationId xmlns:a16="http://schemas.microsoft.com/office/drawing/2014/main" id="{35DA97BC-7224-440A-A227-8F4A1018043A}"/>
              </a:ext>
            </a:extLst>
          </p:cNvPr>
          <p:cNvSpPr>
            <a:spLocks noGrp="1"/>
          </p:cNvSpPr>
          <p:nvPr>
            <p:ph type="body" sz="quarter" idx="22" hasCustomPrompt="1"/>
          </p:nvPr>
        </p:nvSpPr>
        <p:spPr>
          <a:xfrm>
            <a:off x="4775456" y="4007072"/>
            <a:ext cx="1714500" cy="442913"/>
          </a:xfrm>
        </p:spPr>
        <p:txBody>
          <a:bodyPr>
            <a:normAutofit/>
          </a:bodyPr>
          <a:lstStyle>
            <a:lvl1pPr marL="0" indent="0" defTabSz="0">
              <a:spcBef>
                <a:spcPts val="0"/>
              </a:spcBef>
              <a:buNone/>
              <a:defRPr sz="1200"/>
            </a:lvl1pPr>
            <a:lvl2pPr marL="428625" indent="0">
              <a:buNone/>
              <a:defRPr/>
            </a:lvl2pPr>
            <a:lvl3pPr marL="771525" indent="0">
              <a:buNone/>
              <a:defRPr/>
            </a:lvl3pPr>
            <a:lvl4pPr marL="1071563" indent="0">
              <a:buNone/>
              <a:defRPr/>
            </a:lvl4pPr>
            <a:lvl5pPr marL="1414463" indent="0">
              <a:buNone/>
              <a:defRPr/>
            </a:lvl5pPr>
          </a:lstStyle>
          <a:p>
            <a:pPr lvl="0"/>
            <a:r>
              <a:rPr lang="en-US" dirty="0"/>
              <a:t>Title</a:t>
            </a:r>
          </a:p>
        </p:txBody>
      </p:sp>
      <p:sp>
        <p:nvSpPr>
          <p:cNvPr id="28" name="Text Placeholder 19">
            <a:extLst>
              <a:ext uri="{FF2B5EF4-FFF2-40B4-BE49-F238E27FC236}">
                <a16:creationId xmlns:a16="http://schemas.microsoft.com/office/drawing/2014/main" id="{C236524B-4724-42FA-A2B2-33566478FD42}"/>
              </a:ext>
            </a:extLst>
          </p:cNvPr>
          <p:cNvSpPr>
            <a:spLocks noGrp="1"/>
          </p:cNvSpPr>
          <p:nvPr>
            <p:ph type="body" sz="quarter" idx="23" hasCustomPrompt="1"/>
          </p:nvPr>
        </p:nvSpPr>
        <p:spPr>
          <a:xfrm>
            <a:off x="6873479" y="3552825"/>
            <a:ext cx="1714500" cy="442913"/>
          </a:xfrm>
        </p:spPr>
        <p:txBody>
          <a:bodyPr>
            <a:normAutofit/>
          </a:bodyPr>
          <a:lstStyle>
            <a:lvl1pPr marL="0" indent="0" defTabSz="0">
              <a:spcBef>
                <a:spcPts val="0"/>
              </a:spcBef>
              <a:buNone/>
              <a:defRPr sz="1500">
                <a:latin typeface="+mj-lt"/>
              </a:defRPr>
            </a:lvl1pPr>
            <a:lvl2pPr marL="428625" indent="0">
              <a:buNone/>
              <a:defRPr/>
            </a:lvl2pPr>
            <a:lvl3pPr marL="771525" indent="0">
              <a:buNone/>
              <a:defRPr/>
            </a:lvl3pPr>
            <a:lvl4pPr marL="1071563" indent="0">
              <a:buNone/>
              <a:defRPr/>
            </a:lvl4pPr>
            <a:lvl5pPr marL="1414463" indent="0">
              <a:buNone/>
              <a:defRPr/>
            </a:lvl5pPr>
          </a:lstStyle>
          <a:p>
            <a:pPr lvl="0"/>
            <a:r>
              <a:rPr lang="en-US" dirty="0"/>
              <a:t>Name</a:t>
            </a:r>
          </a:p>
        </p:txBody>
      </p:sp>
      <p:sp>
        <p:nvSpPr>
          <p:cNvPr id="29" name="Text Placeholder 19">
            <a:extLst>
              <a:ext uri="{FF2B5EF4-FFF2-40B4-BE49-F238E27FC236}">
                <a16:creationId xmlns:a16="http://schemas.microsoft.com/office/drawing/2014/main" id="{5F7DE4ED-8F4D-465C-86B4-2372AE291F56}"/>
              </a:ext>
            </a:extLst>
          </p:cNvPr>
          <p:cNvSpPr>
            <a:spLocks noGrp="1"/>
          </p:cNvSpPr>
          <p:nvPr>
            <p:ph type="body" sz="quarter" idx="24" hasCustomPrompt="1"/>
          </p:nvPr>
        </p:nvSpPr>
        <p:spPr>
          <a:xfrm>
            <a:off x="6872955" y="4009739"/>
            <a:ext cx="1714500" cy="442913"/>
          </a:xfrm>
        </p:spPr>
        <p:txBody>
          <a:bodyPr>
            <a:normAutofit/>
          </a:bodyPr>
          <a:lstStyle>
            <a:lvl1pPr marL="0" indent="0" defTabSz="0">
              <a:spcBef>
                <a:spcPts val="0"/>
              </a:spcBef>
              <a:buNone/>
              <a:defRPr sz="1200"/>
            </a:lvl1pPr>
            <a:lvl2pPr marL="428625" indent="0">
              <a:buNone/>
              <a:defRPr/>
            </a:lvl2pPr>
            <a:lvl3pPr marL="771525" indent="0">
              <a:buNone/>
              <a:defRPr/>
            </a:lvl3pPr>
            <a:lvl4pPr marL="1071563" indent="0">
              <a:buNone/>
              <a:defRPr/>
            </a:lvl4pPr>
            <a:lvl5pPr marL="1414463" indent="0">
              <a:buNone/>
              <a:defRPr/>
            </a:lvl5pPr>
          </a:lstStyle>
          <a:p>
            <a:pPr lvl="0"/>
            <a:r>
              <a:rPr lang="en-US" dirty="0"/>
              <a:t>Title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r>
              <a:rPr lang="en-US"/>
              <a:t>3/1/20XX</a:t>
            </a:r>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7888009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ntent 2 column (comparison slid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629842" y="1920241"/>
            <a:ext cx="3868340" cy="2584847"/>
          </a:xfrm>
          <a:solidFill>
            <a:schemeClr val="bg1"/>
          </a:solidFill>
        </p:spPr>
        <p:txBody>
          <a:bodyPr>
            <a:normAutofit/>
          </a:bodyPr>
          <a:lstStyle>
            <a:lvl1pPr>
              <a:buClr>
                <a:schemeClr val="tx2">
                  <a:lumMod val="50000"/>
                  <a:lumOff val="50000"/>
                </a:schemeClr>
              </a:buClr>
              <a:defRPr sz="1350"/>
            </a:lvl1pPr>
            <a:lvl2pPr>
              <a:buClr>
                <a:schemeClr val="tx2">
                  <a:lumMod val="50000"/>
                  <a:lumOff val="50000"/>
                </a:schemeClr>
              </a:buClr>
              <a:defRPr sz="1350"/>
            </a:lvl2pPr>
            <a:lvl3pPr>
              <a:buClr>
                <a:schemeClr val="tx2">
                  <a:lumMod val="50000"/>
                  <a:lumOff val="50000"/>
                </a:schemeClr>
              </a:buClr>
              <a:defRPr sz="1350"/>
            </a:lvl3pPr>
            <a:lvl4pPr>
              <a:buClr>
                <a:schemeClr val="tx2">
                  <a:lumMod val="50000"/>
                  <a:lumOff val="50000"/>
                </a:schemeClr>
              </a:buClr>
              <a:defRPr sz="1350"/>
            </a:lvl4pPr>
            <a:lvl5pPr>
              <a:buClr>
                <a:schemeClr val="tx2">
                  <a:lumMod val="50000"/>
                  <a:lumOff val="50000"/>
                </a:schemeClr>
              </a:buClr>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4629150" y="1920241"/>
            <a:ext cx="3887391" cy="2584847"/>
          </a:xfrm>
        </p:spPr>
        <p:txBody>
          <a:bodyPr>
            <a:normAutofit/>
          </a:bodyPr>
          <a:lstStyle>
            <a:lvl1pPr>
              <a:buClr>
                <a:schemeClr val="tx2">
                  <a:lumMod val="50000"/>
                  <a:lumOff val="50000"/>
                </a:schemeClr>
              </a:buClr>
              <a:defRPr sz="1350"/>
            </a:lvl1pPr>
            <a:lvl2pPr>
              <a:buClr>
                <a:schemeClr val="tx2">
                  <a:lumMod val="50000"/>
                  <a:lumOff val="50000"/>
                </a:schemeClr>
              </a:buClr>
              <a:defRPr sz="1350"/>
            </a:lvl2pPr>
            <a:lvl3pPr>
              <a:buClr>
                <a:schemeClr val="tx2">
                  <a:lumMod val="50000"/>
                  <a:lumOff val="50000"/>
                </a:schemeClr>
              </a:buClr>
              <a:defRPr sz="1350"/>
            </a:lvl3pPr>
            <a:lvl4pPr>
              <a:buClr>
                <a:schemeClr val="tx2">
                  <a:lumMod val="50000"/>
                  <a:lumOff val="50000"/>
                </a:schemeClr>
              </a:buClr>
              <a:defRPr sz="1350"/>
            </a:lvl4pPr>
            <a:lvl5pPr>
              <a:buClr>
                <a:schemeClr val="tx2">
                  <a:lumMod val="50000"/>
                  <a:lumOff val="50000"/>
                </a:schemeClr>
              </a:buClr>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r>
              <a:rPr lang="en-US"/>
              <a:t>3/1/20XX</a:t>
            </a:r>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
        <p:nvSpPr>
          <p:cNvPr id="10" name="Title 9">
            <a:extLst>
              <a:ext uri="{FF2B5EF4-FFF2-40B4-BE49-F238E27FC236}">
                <a16:creationId xmlns:a16="http://schemas.microsoft.com/office/drawing/2014/main" id="{351C83D0-CBAB-4E41-89AB-89FF36D38A0A}"/>
              </a:ext>
            </a:extLst>
          </p:cNvPr>
          <p:cNvSpPr>
            <a:spLocks noGrp="1"/>
          </p:cNvSpPr>
          <p:nvPr>
            <p:ph type="title"/>
          </p:nvPr>
        </p:nvSpPr>
        <p:spPr/>
        <p:txBody>
          <a:bodyPr/>
          <a:lstStyle/>
          <a:p>
            <a:r>
              <a:rPr lang="en-US"/>
              <a:t>Click to edit Master title style</a:t>
            </a:r>
          </a:p>
        </p:txBody>
      </p:sp>
      <p:sp>
        <p:nvSpPr>
          <p:cNvPr id="11" name="Text Placeholder 2">
            <a:extLst>
              <a:ext uri="{FF2B5EF4-FFF2-40B4-BE49-F238E27FC236}">
                <a16:creationId xmlns:a16="http://schemas.microsoft.com/office/drawing/2014/main" id="{9C302BB0-D231-4195-8083-264C01DF99B8}"/>
              </a:ext>
            </a:extLst>
          </p:cNvPr>
          <p:cNvSpPr>
            <a:spLocks noGrp="1"/>
          </p:cNvSpPr>
          <p:nvPr>
            <p:ph type="body" idx="1"/>
          </p:nvPr>
        </p:nvSpPr>
        <p:spPr>
          <a:xfrm>
            <a:off x="629841" y="1508760"/>
            <a:ext cx="3868340" cy="397764"/>
          </a:xfrm>
        </p:spPr>
        <p:txBody>
          <a:bodyPr anchor="t" anchorCtr="0">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Text Placeholder 4">
            <a:extLst>
              <a:ext uri="{FF2B5EF4-FFF2-40B4-BE49-F238E27FC236}">
                <a16:creationId xmlns:a16="http://schemas.microsoft.com/office/drawing/2014/main" id="{5B2A70FA-99E0-466C-AC57-33C48353BBDB}"/>
              </a:ext>
            </a:extLst>
          </p:cNvPr>
          <p:cNvSpPr>
            <a:spLocks noGrp="1"/>
          </p:cNvSpPr>
          <p:nvPr>
            <p:ph type="body" sz="quarter" idx="13"/>
          </p:nvPr>
        </p:nvSpPr>
        <p:spPr>
          <a:xfrm>
            <a:off x="4626771" y="1508760"/>
            <a:ext cx="3887390" cy="397764"/>
          </a:xfrm>
        </p:spPr>
        <p:txBody>
          <a:bodyPr anchor="t" anchorCtr="0">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27389087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629841" y="514350"/>
            <a:ext cx="7886700" cy="99441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629841" y="1508760"/>
            <a:ext cx="2537460" cy="397764"/>
          </a:xfrm>
        </p:spPr>
        <p:txBody>
          <a:bodyPr anchor="t" anchorCtr="0">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629841" y="1920241"/>
            <a:ext cx="2537460" cy="2584847"/>
          </a:xfrm>
        </p:spPr>
        <p:txBody>
          <a:bodyPr>
            <a:normAutofit/>
          </a:bodyPr>
          <a:lstStyle>
            <a:lvl1pPr>
              <a:buClr>
                <a:schemeClr val="tx2">
                  <a:lumMod val="50000"/>
                  <a:lumOff val="50000"/>
                </a:schemeClr>
              </a:buClr>
              <a:defRPr sz="1050"/>
            </a:lvl1pPr>
            <a:lvl2pPr>
              <a:buClr>
                <a:schemeClr val="tx2">
                  <a:lumMod val="50000"/>
                  <a:lumOff val="50000"/>
                </a:schemeClr>
              </a:buClr>
              <a:defRPr sz="1050"/>
            </a:lvl2pPr>
            <a:lvl3pPr>
              <a:buClr>
                <a:schemeClr val="tx2">
                  <a:lumMod val="50000"/>
                  <a:lumOff val="50000"/>
                </a:schemeClr>
              </a:buClr>
              <a:defRPr sz="1050"/>
            </a:lvl3pPr>
            <a:lvl4pPr>
              <a:buClr>
                <a:schemeClr val="tx2">
                  <a:lumMod val="50000"/>
                  <a:lumOff val="50000"/>
                </a:schemeClr>
              </a:buClr>
              <a:defRPr sz="1050"/>
            </a:lvl4pPr>
            <a:lvl5pPr>
              <a:buClr>
                <a:schemeClr val="tx2">
                  <a:lumMod val="50000"/>
                  <a:lumOff val="50000"/>
                </a:schemeClr>
              </a:buCl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3303270" y="1508760"/>
            <a:ext cx="2537460" cy="397764"/>
          </a:xfrm>
        </p:spPr>
        <p:txBody>
          <a:bodyPr anchor="t" anchorCtr="0">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3303270" y="1920241"/>
            <a:ext cx="2537460" cy="2584847"/>
          </a:xfrm>
        </p:spPr>
        <p:txBody>
          <a:bodyPr>
            <a:normAutofit/>
          </a:bodyPr>
          <a:lstStyle>
            <a:lvl1pPr>
              <a:buClr>
                <a:schemeClr val="tx2">
                  <a:lumMod val="50000"/>
                  <a:lumOff val="50000"/>
                </a:schemeClr>
              </a:buClr>
              <a:defRPr sz="1050"/>
            </a:lvl1pPr>
            <a:lvl2pPr>
              <a:buClr>
                <a:schemeClr val="tx2">
                  <a:lumMod val="50000"/>
                  <a:lumOff val="50000"/>
                </a:schemeClr>
              </a:buClr>
              <a:defRPr sz="1050"/>
            </a:lvl2pPr>
            <a:lvl3pPr>
              <a:buClr>
                <a:schemeClr val="tx2">
                  <a:lumMod val="50000"/>
                  <a:lumOff val="50000"/>
                </a:schemeClr>
              </a:buClr>
              <a:defRPr sz="1050"/>
            </a:lvl3pPr>
            <a:lvl4pPr>
              <a:buClr>
                <a:schemeClr val="tx2">
                  <a:lumMod val="50000"/>
                  <a:lumOff val="50000"/>
                </a:schemeClr>
              </a:buClr>
              <a:defRPr sz="1050"/>
            </a:lvl4pPr>
            <a:lvl5pPr>
              <a:buClr>
                <a:schemeClr val="tx2">
                  <a:lumMod val="50000"/>
                  <a:lumOff val="50000"/>
                </a:schemeClr>
              </a:buCl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422881CE-A366-4A3A-AE00-9B14BEFE4A95}"/>
              </a:ext>
            </a:extLst>
          </p:cNvPr>
          <p:cNvSpPr>
            <a:spLocks noGrp="1"/>
          </p:cNvSpPr>
          <p:nvPr>
            <p:ph type="body" sz="quarter" idx="13"/>
          </p:nvPr>
        </p:nvSpPr>
        <p:spPr>
          <a:xfrm>
            <a:off x="5976701" y="1508760"/>
            <a:ext cx="2537460" cy="397764"/>
          </a:xfrm>
        </p:spPr>
        <p:txBody>
          <a:bodyPr anchor="t" anchorCtr="0">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5">
            <a:extLst>
              <a:ext uri="{FF2B5EF4-FFF2-40B4-BE49-F238E27FC236}">
                <a16:creationId xmlns:a16="http://schemas.microsoft.com/office/drawing/2014/main" id="{3CF16E98-73C9-47B5-B88B-9120BEB9F09B}"/>
              </a:ext>
            </a:extLst>
          </p:cNvPr>
          <p:cNvSpPr>
            <a:spLocks noGrp="1"/>
          </p:cNvSpPr>
          <p:nvPr>
            <p:ph sz="quarter" idx="14"/>
          </p:nvPr>
        </p:nvSpPr>
        <p:spPr>
          <a:xfrm>
            <a:off x="5976701" y="1920241"/>
            <a:ext cx="2537460" cy="2584847"/>
          </a:xfrm>
        </p:spPr>
        <p:txBody>
          <a:bodyPr>
            <a:normAutofit/>
          </a:bodyPr>
          <a:lstStyle>
            <a:lvl1pPr>
              <a:buClr>
                <a:schemeClr val="tx2">
                  <a:lumMod val="50000"/>
                  <a:lumOff val="50000"/>
                </a:schemeClr>
              </a:buClr>
              <a:defRPr sz="1050"/>
            </a:lvl1pPr>
            <a:lvl2pPr>
              <a:buClr>
                <a:schemeClr val="tx2">
                  <a:lumMod val="50000"/>
                  <a:lumOff val="50000"/>
                </a:schemeClr>
              </a:buClr>
              <a:defRPr sz="1050"/>
            </a:lvl2pPr>
            <a:lvl3pPr>
              <a:buClr>
                <a:schemeClr val="tx2">
                  <a:lumMod val="50000"/>
                  <a:lumOff val="50000"/>
                </a:schemeClr>
              </a:buClr>
              <a:defRPr sz="1050"/>
            </a:lvl3pPr>
            <a:lvl4pPr>
              <a:buClr>
                <a:schemeClr val="tx2">
                  <a:lumMod val="50000"/>
                  <a:lumOff val="50000"/>
                </a:schemeClr>
              </a:buClr>
              <a:defRPr sz="1050"/>
            </a:lvl4pPr>
            <a:lvl5pPr>
              <a:buClr>
                <a:schemeClr val="tx2">
                  <a:lumMod val="50000"/>
                  <a:lumOff val="50000"/>
                </a:schemeClr>
              </a:buCl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r>
              <a:rPr lang="en-US"/>
              <a:t>3/1/20XX</a:t>
            </a:r>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5687811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1591" y="497181"/>
            <a:ext cx="8246070" cy="763526"/>
          </a:xfrm>
        </p:spPr>
        <p:txBody>
          <a:bodyPr>
            <a:normAutofit/>
          </a:bodyPr>
          <a:lstStyle>
            <a:lvl1pPr algn="l">
              <a:defRPr sz="3600" baseline="0">
                <a:solidFill>
                  <a:schemeClr val="accent6">
                    <a:lumMod val="40000"/>
                    <a:lumOff val="6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253614"/>
            <a:ext cx="8246070" cy="3608708"/>
          </a:xfrm>
        </p:spPr>
        <p:txBody>
          <a:bodyPr/>
          <a:lstStyle>
            <a:lvl1pPr algn="l">
              <a:defRPr sz="2800">
                <a:solidFill>
                  <a:srgbClr val="0070C0"/>
                </a:solidFill>
              </a:defRPr>
            </a:lvl1pPr>
            <a:lvl2pPr algn="l">
              <a:defRPr>
                <a:solidFill>
                  <a:srgbClr val="0070C0"/>
                </a:solidFill>
              </a:defRPr>
            </a:lvl2pPr>
            <a:lvl3pPr algn="l">
              <a:defRPr>
                <a:solidFill>
                  <a:srgbClr val="0070C0"/>
                </a:solidFill>
              </a:defRPr>
            </a:lvl3pPr>
            <a:lvl4pPr algn="l">
              <a:defRPr>
                <a:solidFill>
                  <a:srgbClr val="0070C0"/>
                </a:solidFill>
              </a:defRPr>
            </a:lvl4pPr>
            <a:lvl5pPr algn="l">
              <a:defRPr>
                <a:solidFill>
                  <a:srgbClr val="0070C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B1B71B-EC07-4EC1-ACDB-E98F188A09A0}"/>
              </a:ext>
            </a:extLst>
          </p:cNvPr>
          <p:cNvSpPr>
            <a:spLocks noGrp="1"/>
          </p:cNvSpPr>
          <p:nvPr>
            <p:ph type="dt" sz="half" idx="10"/>
          </p:nvPr>
        </p:nvSpPr>
        <p:spPr/>
        <p:txBody>
          <a:bodyPr/>
          <a:lstStyle>
            <a:lvl1pPr>
              <a:defRPr/>
            </a:lvl1pPr>
          </a:lstStyle>
          <a:p>
            <a:endParaRPr lang="es-ES" altLang="en-US"/>
          </a:p>
        </p:txBody>
      </p:sp>
      <p:sp>
        <p:nvSpPr>
          <p:cNvPr id="3" name="Footer Placeholder 2">
            <a:extLst>
              <a:ext uri="{FF2B5EF4-FFF2-40B4-BE49-F238E27FC236}">
                <a16:creationId xmlns:a16="http://schemas.microsoft.com/office/drawing/2014/main" id="{F6F87933-91A0-40C5-A558-A404BEDF18DE}"/>
              </a:ext>
            </a:extLst>
          </p:cNvPr>
          <p:cNvSpPr>
            <a:spLocks noGrp="1"/>
          </p:cNvSpPr>
          <p:nvPr>
            <p:ph type="ftr" sz="quarter" idx="11"/>
          </p:nvPr>
        </p:nvSpPr>
        <p:spPr/>
        <p:txBody>
          <a:bodyPr/>
          <a:lstStyle>
            <a:lvl1pPr>
              <a:defRPr/>
            </a:lvl1pPr>
          </a:lstStyle>
          <a:p>
            <a:endParaRPr lang="es-ES" altLang="en-US"/>
          </a:p>
        </p:txBody>
      </p:sp>
      <p:sp>
        <p:nvSpPr>
          <p:cNvPr id="4" name="Slide Number Placeholder 3">
            <a:extLst>
              <a:ext uri="{FF2B5EF4-FFF2-40B4-BE49-F238E27FC236}">
                <a16:creationId xmlns:a16="http://schemas.microsoft.com/office/drawing/2014/main" id="{283F0882-62DA-4F69-8119-B1C8C6B92BDD}"/>
              </a:ext>
            </a:extLst>
          </p:cNvPr>
          <p:cNvSpPr>
            <a:spLocks noGrp="1"/>
          </p:cNvSpPr>
          <p:nvPr>
            <p:ph type="sldNum" sz="quarter" idx="12"/>
          </p:nvPr>
        </p:nvSpPr>
        <p:spPr/>
        <p:txBody>
          <a:bodyPr/>
          <a:lstStyle>
            <a:lvl1pPr>
              <a:defRPr/>
            </a:lvl1pPr>
          </a:lstStyle>
          <a:p>
            <a:fld id="{DF5CF6F9-0D78-41FC-9890-C663B350B443}" type="slidenum">
              <a:rPr lang="es-ES" altLang="en-US"/>
              <a:pPr/>
              <a:t>‹#›</a:t>
            </a:fld>
            <a:endParaRPr lang="es-ES" altLang="en-US"/>
          </a:p>
        </p:txBody>
      </p:sp>
    </p:spTree>
    <p:extLst>
      <p:ext uri="{BB962C8B-B14F-4D97-AF65-F5344CB8AC3E}">
        <p14:creationId xmlns:p14="http://schemas.microsoft.com/office/powerpoint/2010/main" val="115211612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
        <p:nvSpPr>
          <p:cNvPr id="6" name="Title 1">
            <a:extLst>
              <a:ext uri="{FF2B5EF4-FFF2-40B4-BE49-F238E27FC236}">
                <a16:creationId xmlns:a16="http://schemas.microsoft.com/office/drawing/2014/main" id="{673294AE-7408-47DB-898D-41F8C069B42E}"/>
              </a:ext>
            </a:extLst>
          </p:cNvPr>
          <p:cNvSpPr>
            <a:spLocks noGrp="1"/>
          </p:cNvSpPr>
          <p:nvPr>
            <p:ph type="title"/>
          </p:nvPr>
        </p:nvSpPr>
        <p:spPr>
          <a:xfrm>
            <a:off x="630937" y="642938"/>
            <a:ext cx="4617038" cy="1557338"/>
          </a:xfrm>
        </p:spPr>
        <p:txBody>
          <a:bodyPr anchor="b">
            <a:normAutofit/>
          </a:bodyPr>
          <a:lstStyle/>
          <a:p>
            <a:r>
              <a:rPr lang="en-US" sz="33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33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a:extLst>
              <a:ext uri="{FF2B5EF4-FFF2-40B4-BE49-F238E27FC236}">
                <a16:creationId xmlns:a16="http://schemas.microsoft.com/office/drawing/2014/main" id="{E973052A-4118-4E04-81F8-A44EC172FE46}"/>
              </a:ext>
            </a:extLst>
          </p:cNvPr>
          <p:cNvSpPr>
            <a:spLocks noGrp="1"/>
          </p:cNvSpPr>
          <p:nvPr>
            <p:ph idx="1"/>
          </p:nvPr>
        </p:nvSpPr>
        <p:spPr>
          <a:xfrm>
            <a:off x="630935" y="2393157"/>
            <a:ext cx="4617039" cy="2239565"/>
          </a:xfrm>
        </p:spPr>
        <p:txBody>
          <a:bodyPr>
            <a:normAutofit/>
          </a:bodyPr>
          <a:lstStyle>
            <a:lvl1pPr marL="0" indent="0">
              <a:buNone/>
              <a:defRPr sz="1650"/>
            </a:lvl1pPr>
          </a:lstStyle>
          <a:p>
            <a:pPr marL="171450" lvl="0" indent="-171450"/>
            <a:r>
              <a:rPr lang="en-US" sz="1500">
                <a:solidFill>
                  <a:schemeClr val="tx2">
                    <a:alpha val="60000"/>
                  </a:schemeClr>
                </a:solidFill>
              </a:rPr>
              <a:t>Click to edit Master text styles</a:t>
            </a:r>
          </a:p>
        </p:txBody>
      </p:sp>
      <p:sp>
        <p:nvSpPr>
          <p:cNvPr id="10" name="Date Placeholder 3">
            <a:extLst>
              <a:ext uri="{FF2B5EF4-FFF2-40B4-BE49-F238E27FC236}">
                <a16:creationId xmlns:a16="http://schemas.microsoft.com/office/drawing/2014/main" id="{8988D1E1-6064-4D6A-9EB1-578E20A2A0ED}"/>
              </a:ext>
            </a:extLst>
          </p:cNvPr>
          <p:cNvSpPr txBox="1">
            <a:spLocks/>
          </p:cNvSpPr>
          <p:nvPr userDrawn="1"/>
        </p:nvSpPr>
        <p:spPr>
          <a:xfrm>
            <a:off x="630936" y="4822032"/>
            <a:ext cx="1985044" cy="273844"/>
          </a:xfrm>
          <a:prstGeom prst="rect">
            <a:avLst/>
          </a:prstGeom>
        </p:spPr>
        <p:txBody>
          <a:bodyPr vert="horz" lIns="68580" tIns="34290" rIns="68580" bIns="34290" rtlCol="0" anchor="ctr"/>
          <a:lstStyle>
            <a:defPPr>
              <a:defRPr lang="en-US"/>
            </a:defPPr>
            <a:lvl1pPr marL="0" algn="l"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B23B9F-B223-42FC-B961-B8BFC75D2259}" type="datetime1">
              <a:rPr lang="en-US" sz="675" smtClean="0">
                <a:solidFill>
                  <a:schemeClr val="tx2">
                    <a:alpha val="60000"/>
                  </a:schemeClr>
                </a:solidFill>
              </a:rPr>
              <a:pPr/>
              <a:t>11/26/2021</a:t>
            </a:fld>
            <a:endParaRPr lang="en-US" sz="675" dirty="0">
              <a:solidFill>
                <a:schemeClr val="tx2">
                  <a:alpha val="60000"/>
                </a:schemeClr>
              </a:solidFill>
            </a:endParaRPr>
          </a:p>
        </p:txBody>
      </p:sp>
      <p:sp>
        <p:nvSpPr>
          <p:cNvPr id="11" name="Footer Placeholder 4">
            <a:extLst>
              <a:ext uri="{FF2B5EF4-FFF2-40B4-BE49-F238E27FC236}">
                <a16:creationId xmlns:a16="http://schemas.microsoft.com/office/drawing/2014/main" id="{BD47C5CB-0317-4DC6-A76F-38A5BB1FD1C2}"/>
              </a:ext>
            </a:extLst>
          </p:cNvPr>
          <p:cNvSpPr txBox="1">
            <a:spLocks/>
          </p:cNvSpPr>
          <p:nvPr userDrawn="1"/>
        </p:nvSpPr>
        <p:spPr>
          <a:xfrm>
            <a:off x="3033522" y="4822032"/>
            <a:ext cx="3086100" cy="273844"/>
          </a:xfrm>
          <a:prstGeom prst="rect">
            <a:avLst/>
          </a:prstGeom>
        </p:spPr>
        <p:txBody>
          <a:bodyPr vert="horz" lIns="68580" tIns="34290" rIns="68580" bIns="34290" rtlCol="0" anchor="ctr"/>
          <a:lstStyle>
            <a:defPPr>
              <a:defRPr lang="en-US"/>
            </a:defPPr>
            <a:lvl1pPr marL="0" algn="ct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75">
                <a:solidFill>
                  <a:schemeClr val="tx2">
                    <a:alpha val="60000"/>
                  </a:schemeClr>
                </a:solidFill>
              </a:rPr>
              <a:t>Sample footer text</a:t>
            </a:r>
            <a:endParaRPr lang="en-US" sz="675" dirty="0">
              <a:solidFill>
                <a:schemeClr val="tx2">
                  <a:alpha val="60000"/>
                </a:schemeClr>
              </a:solidFill>
            </a:endParaRPr>
          </a:p>
        </p:txBody>
      </p:sp>
      <p:sp>
        <p:nvSpPr>
          <p:cNvPr id="12" name="Slide Number Placeholder 5">
            <a:extLst>
              <a:ext uri="{FF2B5EF4-FFF2-40B4-BE49-F238E27FC236}">
                <a16:creationId xmlns:a16="http://schemas.microsoft.com/office/drawing/2014/main" id="{8CCF6E15-0BE7-453B-BBD4-B379C390AD22}"/>
              </a:ext>
            </a:extLst>
          </p:cNvPr>
          <p:cNvSpPr txBox="1">
            <a:spLocks/>
          </p:cNvSpPr>
          <p:nvPr userDrawn="1"/>
        </p:nvSpPr>
        <p:spPr>
          <a:xfrm>
            <a:off x="6460236" y="4822032"/>
            <a:ext cx="2057400" cy="273844"/>
          </a:xfrm>
          <a:prstGeom prst="rect">
            <a:avLst/>
          </a:prstGeom>
        </p:spPr>
        <p:txBody>
          <a:bodyPr vert="horz" lIns="68580" tIns="34290" rIns="68580" bIns="34290" rtlCol="0" anchor="ctr"/>
          <a:lstStyle>
            <a:defPPr>
              <a:defRPr lang="en-US"/>
            </a:defPPr>
            <a:lvl1pPr marL="0" algn="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844951-7827-47D4-8276-7DDE1FA7D85A}" type="slidenum">
              <a:rPr lang="en-US" sz="675" smtClean="0">
                <a:solidFill>
                  <a:schemeClr val="tx2">
                    <a:alpha val="60000"/>
                  </a:schemeClr>
                </a:solidFill>
              </a:rPr>
              <a:pPr/>
              <a:t>‹#›</a:t>
            </a:fld>
            <a:endParaRPr lang="en-US" sz="675" dirty="0">
              <a:solidFill>
                <a:schemeClr val="tx2">
                  <a:alpha val="60000"/>
                </a:schemeClr>
              </a:solidFill>
            </a:endParaRPr>
          </a:p>
        </p:txBody>
      </p:sp>
      <p:sp>
        <p:nvSpPr>
          <p:cNvPr id="14" name="Picture Placeholder 13">
            <a:extLst>
              <a:ext uri="{FF2B5EF4-FFF2-40B4-BE49-F238E27FC236}">
                <a16:creationId xmlns:a16="http://schemas.microsoft.com/office/drawing/2014/main" id="{0E092228-4487-4E3A-AEE3-12DC34A061E2}"/>
              </a:ext>
            </a:extLst>
          </p:cNvPr>
          <p:cNvSpPr>
            <a:spLocks noGrp="1"/>
          </p:cNvSpPr>
          <p:nvPr>
            <p:ph type="pic" sz="quarter" idx="13"/>
          </p:nvPr>
        </p:nvSpPr>
        <p:spPr>
          <a:xfrm>
            <a:off x="5568696" y="363474"/>
            <a:ext cx="3209544" cy="2146554"/>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6AB20921-6E7F-4BD8-9399-D18CABB64B9A}"/>
              </a:ext>
            </a:extLst>
          </p:cNvPr>
          <p:cNvSpPr>
            <a:spLocks noGrp="1"/>
          </p:cNvSpPr>
          <p:nvPr>
            <p:ph type="pic" sz="quarter" idx="14"/>
          </p:nvPr>
        </p:nvSpPr>
        <p:spPr>
          <a:xfrm>
            <a:off x="5568696" y="2633472"/>
            <a:ext cx="3209544" cy="2146554"/>
          </a:xfrm>
          <a:solidFill>
            <a:schemeClr val="accent6"/>
          </a:solidFill>
        </p:spPr>
        <p:txBody>
          <a:bodyPr/>
          <a:lstStyle/>
          <a:p>
            <a:r>
              <a:rPr lang="en-US"/>
              <a:t>Click icon to add picture</a:t>
            </a:r>
          </a:p>
        </p:txBody>
      </p:sp>
    </p:spTree>
    <p:extLst>
      <p:ext uri="{BB962C8B-B14F-4D97-AF65-F5344CB8AC3E}">
        <p14:creationId xmlns:p14="http://schemas.microsoft.com/office/powerpoint/2010/main" val="99487053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022B425-A1C3-4DFE-BF49-1B9F96D46B2A}"/>
              </a:ext>
            </a:extLst>
          </p:cNvPr>
          <p:cNvSpPr>
            <a:spLocks noGrp="1"/>
          </p:cNvSpPr>
          <p:nvPr>
            <p:ph type="title"/>
          </p:nvPr>
        </p:nvSpPr>
        <p:spPr>
          <a:xfrm>
            <a:off x="630936" y="2920327"/>
            <a:ext cx="4494413" cy="1739480"/>
          </a:xfrm>
        </p:spPr>
        <p:txBody>
          <a:bodyPr anchor="t">
            <a:normAutofit/>
          </a:bodyPr>
          <a:lstStyle/>
          <a:p>
            <a:r>
              <a:rPr lang="en-US" sz="33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3300" dirty="0">
              <a:gradFill flip="none" rotWithShape="1">
                <a:gsLst>
                  <a:gs pos="0">
                    <a:schemeClr val="accent5">
                      <a:alpha val="70000"/>
                    </a:schemeClr>
                  </a:gs>
                  <a:gs pos="100000">
                    <a:schemeClr val="accent1">
                      <a:alpha val="70000"/>
                    </a:schemeClr>
                  </a:gs>
                </a:gsLst>
                <a:lin ang="0" scaled="1"/>
                <a:tileRect/>
              </a:gradFill>
            </a:endParaRPr>
          </a:p>
        </p:txBody>
      </p:sp>
      <p:sp>
        <p:nvSpPr>
          <p:cNvPr id="14" name="Picture Placeholder 13">
            <a:extLst>
              <a:ext uri="{FF2B5EF4-FFF2-40B4-BE49-F238E27FC236}">
                <a16:creationId xmlns:a16="http://schemas.microsoft.com/office/drawing/2014/main" id="{2AEC60F9-EA79-4A18-B040-024AFB62FD5E}"/>
              </a:ext>
            </a:extLst>
          </p:cNvPr>
          <p:cNvSpPr>
            <a:spLocks noGrp="1"/>
          </p:cNvSpPr>
          <p:nvPr>
            <p:ph type="pic" sz="quarter" idx="13"/>
          </p:nvPr>
        </p:nvSpPr>
        <p:spPr>
          <a:xfrm>
            <a:off x="370332" y="363474"/>
            <a:ext cx="8407908" cy="2393442"/>
          </a:xfrm>
          <a:solidFill>
            <a:schemeClr val="accent6"/>
          </a:solidFill>
        </p:spPr>
        <p:txBody>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83B88B7B-A749-40EA-A140-38D1E04EFF4F}"/>
              </a:ext>
            </a:extLst>
          </p:cNvPr>
          <p:cNvSpPr>
            <a:spLocks noGrp="1"/>
          </p:cNvSpPr>
          <p:nvPr>
            <p:ph idx="1"/>
          </p:nvPr>
        </p:nvSpPr>
        <p:spPr>
          <a:xfrm>
            <a:off x="5234350" y="2920327"/>
            <a:ext cx="3283286" cy="1739480"/>
          </a:xfrm>
        </p:spPr>
        <p:txBody>
          <a:bodyPr anchor="t">
            <a:normAutofit/>
          </a:bodyPr>
          <a:lstStyle>
            <a:lvl1pPr marL="0" indent="0">
              <a:buNone/>
              <a:defRPr sz="2100"/>
            </a:lvl1pPr>
          </a:lstStyle>
          <a:p>
            <a:pPr marL="171450" lvl="0" indent="-171450"/>
            <a:r>
              <a:rPr lang="en-US" sz="1350">
                <a:solidFill>
                  <a:schemeClr val="tx2">
                    <a:alpha val="60000"/>
                  </a:schemeClr>
                </a:solidFill>
              </a:rPr>
              <a:t>Click to edit Master text styles</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a:xfrm>
            <a:off x="628650" y="4813867"/>
            <a:ext cx="2057400" cy="273844"/>
          </a:xfrm>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930552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18816834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143000" y="841772"/>
            <a:ext cx="6858000" cy="1790700"/>
          </a:xfrm>
        </p:spPr>
        <p:txBody>
          <a:bodyPr anchor="b"/>
          <a:lstStyle>
            <a:lvl1pPr algn="ctr">
              <a:defRPr sz="405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826801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623888" y="1282304"/>
            <a:ext cx="7886700" cy="2139553"/>
          </a:xfrm>
        </p:spPr>
        <p:txBody>
          <a:bodyPr anchor="b"/>
          <a:lstStyle>
            <a:lvl1pPr>
              <a:defRPr sz="405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02500624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628650" y="1543050"/>
            <a:ext cx="3886200" cy="30896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4629150" y="1543050"/>
            <a:ext cx="3886200" cy="30896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19679803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r>
              <a:rPr lang="en-US"/>
              <a:t>3/1/20XX</a:t>
            </a:r>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41614320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629841" y="514350"/>
            <a:ext cx="2949178" cy="1028700"/>
          </a:xfrm>
        </p:spPr>
        <p:txBody>
          <a:bodyPr anchor="b"/>
          <a:lstStyle>
            <a:lvl1pPr>
              <a:defRPr sz="2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3887391" y="514351"/>
            <a:ext cx="4629150" cy="3881438"/>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629841" y="1657350"/>
            <a:ext cx="2949178" cy="27443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90050655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629841" y="514350"/>
            <a:ext cx="2949178" cy="1028700"/>
          </a:xfrm>
        </p:spPr>
        <p:txBody>
          <a:bodyPr anchor="b"/>
          <a:lstStyle>
            <a:lvl1pPr>
              <a:defRPr sz="2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3887391" y="514351"/>
            <a:ext cx="4629150" cy="388143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629841" y="1657350"/>
            <a:ext cx="2949178" cy="27443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41144466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alpha val="30000"/>
          </a:schemeClr>
        </a:solidFill>
        <a:effectLst/>
      </p:bgPr>
    </p:bg>
    <p:spTree>
      <p:nvGrpSpPr>
        <p:cNvPr id="1" name=""/>
        <p:cNvGrpSpPr/>
        <p:nvPr/>
      </p:nvGrpSpPr>
      <p:grpSpPr>
        <a:xfrm>
          <a:off x="0" y="0"/>
          <a:ext cx="0" cy="0"/>
          <a:chOff x="0" y="0"/>
          <a:chExt cx="0" cy="0"/>
        </a:xfrm>
      </p:grpSpPr>
      <p:sp>
        <p:nvSpPr>
          <p:cNvPr id="13" name="Freeform: Shape 20">
            <a:extLst>
              <a:ext uri="{FF2B5EF4-FFF2-40B4-BE49-F238E27FC236}">
                <a16:creationId xmlns:a16="http://schemas.microsoft.com/office/drawing/2014/main" id="{63B165D0-0594-9843-A653-74260F146AE5}"/>
              </a:ext>
            </a:extLst>
          </p:cNvPr>
          <p:cNvSpPr/>
          <p:nvPr userDrawn="1"/>
        </p:nvSpPr>
        <p:spPr>
          <a:xfrm rot="10800000">
            <a:off x="3387321" y="1"/>
            <a:ext cx="5756680" cy="1742171"/>
          </a:xfrm>
          <a:custGeom>
            <a:avLst/>
            <a:gdLst>
              <a:gd name="connsiteX0" fmla="*/ 3447958 w 5216859"/>
              <a:gd name="connsiteY0" fmla="*/ 463 h 1478847"/>
              <a:gd name="connsiteX1" fmla="*/ 3570648 w 5216859"/>
              <a:gd name="connsiteY1" fmla="*/ 11997 h 1478847"/>
              <a:gd name="connsiteX2" fmla="*/ 4142148 w 5216859"/>
              <a:gd name="connsiteY2" fmla="*/ 850197 h 1478847"/>
              <a:gd name="connsiteX3" fmla="*/ 4942248 w 5216859"/>
              <a:gd name="connsiteY3" fmla="*/ 1174047 h 1478847"/>
              <a:gd name="connsiteX4" fmla="*/ 5164151 w 5216859"/>
              <a:gd name="connsiteY4" fmla="*/ 1405605 h 1478847"/>
              <a:gd name="connsiteX5" fmla="*/ 5216859 w 5216859"/>
              <a:gd name="connsiteY5" fmla="*/ 1478847 h 1478847"/>
              <a:gd name="connsiteX6" fmla="*/ 0 w 5216859"/>
              <a:gd name="connsiteY6" fmla="*/ 1478847 h 1478847"/>
              <a:gd name="connsiteX7" fmla="*/ 28985 w 5216859"/>
              <a:gd name="connsiteY7" fmla="*/ 1403243 h 1478847"/>
              <a:gd name="connsiteX8" fmla="*/ 560748 w 5216859"/>
              <a:gd name="connsiteY8" fmla="*/ 640647 h 1478847"/>
              <a:gd name="connsiteX9" fmla="*/ 2294298 w 5216859"/>
              <a:gd name="connsiteY9" fmla="*/ 373947 h 1478847"/>
              <a:gd name="connsiteX10" fmla="*/ 3447958 w 5216859"/>
              <a:gd name="connsiteY10" fmla="*/ 463 h 1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6859" h="1478847">
                <a:moveTo>
                  <a:pt x="3447958" y="463"/>
                </a:moveTo>
                <a:cubicBezTo>
                  <a:pt x="3491174" y="-1348"/>
                  <a:pt x="3532151" y="2075"/>
                  <a:pt x="3570648" y="11997"/>
                </a:cubicBezTo>
                <a:cubicBezTo>
                  <a:pt x="3878623" y="91372"/>
                  <a:pt x="3913548" y="656522"/>
                  <a:pt x="4142148" y="850197"/>
                </a:cubicBezTo>
                <a:cubicBezTo>
                  <a:pt x="4370748" y="1043872"/>
                  <a:pt x="4739048" y="1031172"/>
                  <a:pt x="4942248" y="1174047"/>
                </a:cubicBezTo>
                <a:cubicBezTo>
                  <a:pt x="5018448" y="1227625"/>
                  <a:pt x="5096434" y="1316029"/>
                  <a:pt x="5164151" y="1405605"/>
                </a:cubicBezTo>
                <a:lnTo>
                  <a:pt x="5216859" y="1478847"/>
                </a:lnTo>
                <a:lnTo>
                  <a:pt x="0" y="1478847"/>
                </a:lnTo>
                <a:lnTo>
                  <a:pt x="28985" y="1403243"/>
                </a:lnTo>
                <a:cubicBezTo>
                  <a:pt x="121408" y="1159760"/>
                  <a:pt x="267854" y="793047"/>
                  <a:pt x="560748" y="640647"/>
                </a:cubicBezTo>
                <a:cubicBezTo>
                  <a:pt x="951273" y="437447"/>
                  <a:pt x="1792648" y="478722"/>
                  <a:pt x="2294298" y="373947"/>
                </a:cubicBezTo>
                <a:cubicBezTo>
                  <a:pt x="2733242" y="282269"/>
                  <a:pt x="3145446" y="13138"/>
                  <a:pt x="3447958" y="463"/>
                </a:cubicBez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4" name="Freeform: Shape 19">
            <a:extLst>
              <a:ext uri="{FF2B5EF4-FFF2-40B4-BE49-F238E27FC236}">
                <a16:creationId xmlns:a16="http://schemas.microsoft.com/office/drawing/2014/main" id="{31F8B615-0030-2047-8652-146BCEF22564}"/>
              </a:ext>
            </a:extLst>
          </p:cNvPr>
          <p:cNvSpPr/>
          <p:nvPr userDrawn="1"/>
        </p:nvSpPr>
        <p:spPr>
          <a:xfrm>
            <a:off x="1" y="2424451"/>
            <a:ext cx="5756222" cy="2719049"/>
          </a:xfrm>
          <a:custGeom>
            <a:avLst/>
            <a:gdLst>
              <a:gd name="connsiteX0" fmla="*/ 333366 w 2058995"/>
              <a:gd name="connsiteY0" fmla="*/ 940 h 972601"/>
              <a:gd name="connsiteX1" fmla="*/ 400050 w 2058995"/>
              <a:gd name="connsiteY1" fmla="*/ 1051 h 972601"/>
              <a:gd name="connsiteX2" fmla="*/ 952500 w 2058995"/>
              <a:gd name="connsiteY2" fmla="*/ 534451 h 972601"/>
              <a:gd name="connsiteX3" fmla="*/ 1924050 w 2058995"/>
              <a:gd name="connsiteY3" fmla="*/ 686851 h 972601"/>
              <a:gd name="connsiteX4" fmla="*/ 2054591 w 2058995"/>
              <a:gd name="connsiteY4" fmla="*/ 942966 h 972601"/>
              <a:gd name="connsiteX5" fmla="*/ 2058995 w 2058995"/>
              <a:gd name="connsiteY5" fmla="*/ 972601 h 972601"/>
              <a:gd name="connsiteX6" fmla="*/ 0 w 2058995"/>
              <a:gd name="connsiteY6" fmla="*/ 972601 h 972601"/>
              <a:gd name="connsiteX7" fmla="*/ 0 w 2058995"/>
              <a:gd name="connsiteY7" fmla="*/ 61952 h 972601"/>
              <a:gd name="connsiteX8" fmla="*/ 75605 w 2058995"/>
              <a:gd name="connsiteY8" fmla="*/ 42128 h 972601"/>
              <a:gd name="connsiteX9" fmla="*/ 333366 w 2058995"/>
              <a:gd name="connsiteY9" fmla="*/ 940 h 97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8995" h="972601">
                <a:moveTo>
                  <a:pt x="333366" y="940"/>
                </a:moveTo>
                <a:cubicBezTo>
                  <a:pt x="357485" y="-326"/>
                  <a:pt x="379809" y="-338"/>
                  <a:pt x="400050" y="1051"/>
                </a:cubicBezTo>
                <a:cubicBezTo>
                  <a:pt x="723900" y="23276"/>
                  <a:pt x="698500" y="420151"/>
                  <a:pt x="952500" y="534451"/>
                </a:cubicBezTo>
                <a:cubicBezTo>
                  <a:pt x="1206500" y="648751"/>
                  <a:pt x="1736725" y="556676"/>
                  <a:pt x="1924050" y="686851"/>
                </a:cubicBezTo>
                <a:cubicBezTo>
                  <a:pt x="1994297" y="735667"/>
                  <a:pt x="2033290" y="836275"/>
                  <a:pt x="2054591" y="942966"/>
                </a:cubicBezTo>
                <a:lnTo>
                  <a:pt x="2058995" y="972601"/>
                </a:lnTo>
                <a:lnTo>
                  <a:pt x="0" y="972601"/>
                </a:lnTo>
                <a:lnTo>
                  <a:pt x="0" y="61952"/>
                </a:lnTo>
                <a:lnTo>
                  <a:pt x="75605" y="42128"/>
                </a:lnTo>
                <a:cubicBezTo>
                  <a:pt x="172492" y="19804"/>
                  <a:pt x="261007" y="4735"/>
                  <a:pt x="333366" y="940"/>
                </a:cubicBez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6" name="Picture Placeholder 7">
            <a:extLst>
              <a:ext uri="{FF2B5EF4-FFF2-40B4-BE49-F238E27FC236}">
                <a16:creationId xmlns:a16="http://schemas.microsoft.com/office/drawing/2014/main" id="{05C21D6A-A628-2443-8075-ACD2B911C6DF}"/>
              </a:ext>
            </a:extLst>
          </p:cNvPr>
          <p:cNvSpPr>
            <a:spLocks noGrp="1"/>
          </p:cNvSpPr>
          <p:nvPr>
            <p:ph type="pic" sz="quarter" idx="14"/>
          </p:nvPr>
        </p:nvSpPr>
        <p:spPr>
          <a:xfrm>
            <a:off x="310754" y="360760"/>
            <a:ext cx="8526065" cy="4406503"/>
          </a:xfrm>
          <a:solidFill>
            <a:schemeClr val="bg1">
              <a:lumMod val="95000"/>
            </a:schemeClr>
          </a:solidFill>
        </p:spPr>
        <p:txBody>
          <a:bodyPr/>
          <a:lstStyle/>
          <a:p>
            <a:r>
              <a:rPr lang="en-US" noProof="0"/>
              <a:t>Click icon to add picture</a:t>
            </a:r>
            <a:endParaRPr lang="en-US" noProof="0" dirty="0"/>
          </a:p>
        </p:txBody>
      </p:sp>
      <p:sp>
        <p:nvSpPr>
          <p:cNvPr id="6" name="Title 1">
            <a:extLst>
              <a:ext uri="{FF2B5EF4-FFF2-40B4-BE49-F238E27FC236}">
                <a16:creationId xmlns:a16="http://schemas.microsoft.com/office/drawing/2014/main" id="{042BB51D-E7C1-3746-85E9-889CCB24F741}"/>
              </a:ext>
            </a:extLst>
          </p:cNvPr>
          <p:cNvSpPr>
            <a:spLocks noGrp="1"/>
          </p:cNvSpPr>
          <p:nvPr>
            <p:ph type="ctrTitle" hasCustomPrompt="1"/>
          </p:nvPr>
        </p:nvSpPr>
        <p:spPr>
          <a:xfrm>
            <a:off x="1276037" y="1914224"/>
            <a:ext cx="6591926" cy="915358"/>
          </a:xfrm>
        </p:spPr>
        <p:txBody>
          <a:bodyPr anchor="b">
            <a:normAutofit/>
          </a:bodyPr>
          <a:lstStyle>
            <a:lvl1pPr marL="0" marR="0" indent="0" algn="ctr" defTabSz="685800" rtl="0" eaLnBrk="1" fontAlgn="auto" latinLnBrk="0" hangingPunct="1">
              <a:lnSpc>
                <a:spcPct val="90000"/>
              </a:lnSpc>
              <a:spcBef>
                <a:spcPct val="0"/>
              </a:spcBef>
              <a:spcAft>
                <a:spcPts val="0"/>
              </a:spcAft>
              <a:buClrTx/>
              <a:buSzTx/>
              <a:buFontTx/>
              <a:buNone/>
              <a:tabLst/>
              <a:defRPr sz="5400" b="1" i="0">
                <a:solidFill>
                  <a:schemeClr val="bg1"/>
                </a:solidFill>
                <a:latin typeface="+mj-lt"/>
                <a:ea typeface="Meiryo UI" panose="020B0604030504040204" pitchFamily="34" charset="-128"/>
              </a:defRPr>
            </a:lvl1pPr>
          </a:lstStyle>
          <a:p>
            <a:r>
              <a:rPr lang="en-US" noProof="0"/>
              <a:t>Title</a:t>
            </a:r>
          </a:p>
        </p:txBody>
      </p:sp>
      <p:sp>
        <p:nvSpPr>
          <p:cNvPr id="7" name="Subtitle 2">
            <a:extLst>
              <a:ext uri="{FF2B5EF4-FFF2-40B4-BE49-F238E27FC236}">
                <a16:creationId xmlns:a16="http://schemas.microsoft.com/office/drawing/2014/main" id="{7E016467-0564-6D4C-BF17-F4FA3991C1FD}"/>
              </a:ext>
            </a:extLst>
          </p:cNvPr>
          <p:cNvSpPr>
            <a:spLocks noGrp="1"/>
          </p:cNvSpPr>
          <p:nvPr>
            <p:ph type="subTitle" idx="1" hasCustomPrompt="1"/>
          </p:nvPr>
        </p:nvSpPr>
        <p:spPr>
          <a:xfrm>
            <a:off x="1276037" y="2939880"/>
            <a:ext cx="6591926" cy="634786"/>
          </a:xfrm>
        </p:spPr>
        <p:txBody>
          <a:bodyPr anchor="t">
            <a:normAutofit/>
          </a:bodyPr>
          <a:lstStyle>
            <a:lvl1pPr marL="0" marR="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sz="1500" b="1" i="0">
                <a:solidFill>
                  <a:schemeClr val="bg1"/>
                </a:solidFill>
                <a:latin typeface="+mn-lt"/>
                <a:ea typeface="Meiryo UI" panose="020B0604030504040204"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ja-JP" noProof="0" dirty="0"/>
              <a:t>Subtitle</a:t>
            </a:r>
          </a:p>
        </p:txBody>
      </p:sp>
    </p:spTree>
    <p:extLst>
      <p:ext uri="{BB962C8B-B14F-4D97-AF65-F5344CB8AC3E}">
        <p14:creationId xmlns:p14="http://schemas.microsoft.com/office/powerpoint/2010/main" val="126520318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D24FE-4AB1-4363-9758-64C7354A9FC5}"/>
              </a:ext>
            </a:extLst>
          </p:cNvPr>
          <p:cNvSpPr>
            <a:spLocks noGrp="1"/>
          </p:cNvSpPr>
          <p:nvPr>
            <p:ph type="title"/>
          </p:nvPr>
        </p:nvSpPr>
        <p:spPr>
          <a:xfrm>
            <a:off x="630239" y="342900"/>
            <a:ext cx="2949575"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027E24C-C867-40AD-992D-20192B17C0DD}"/>
              </a:ext>
            </a:extLst>
          </p:cNvPr>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50E6D4E-E1E9-4A8E-A32F-1F5930355A84}"/>
              </a:ext>
            </a:extLst>
          </p:cNvPr>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9A8D0EC-0DA2-4BAC-A3C1-E64BA931BBA8}"/>
              </a:ext>
            </a:extLst>
          </p:cNvPr>
          <p:cNvSpPr>
            <a:spLocks noGrp="1"/>
          </p:cNvSpPr>
          <p:nvPr>
            <p:ph type="dt" sz="half" idx="10"/>
          </p:nvPr>
        </p:nvSpPr>
        <p:spPr/>
        <p:txBody>
          <a:bodyPr/>
          <a:lstStyle>
            <a:lvl1pPr>
              <a:defRPr/>
            </a:lvl1pPr>
          </a:lstStyle>
          <a:p>
            <a:endParaRPr lang="es-ES" altLang="en-US"/>
          </a:p>
        </p:txBody>
      </p:sp>
      <p:sp>
        <p:nvSpPr>
          <p:cNvPr id="6" name="Footer Placeholder 5">
            <a:extLst>
              <a:ext uri="{FF2B5EF4-FFF2-40B4-BE49-F238E27FC236}">
                <a16:creationId xmlns:a16="http://schemas.microsoft.com/office/drawing/2014/main" id="{C9D2835F-26B7-4593-97F9-C61EE052703A}"/>
              </a:ext>
            </a:extLst>
          </p:cNvPr>
          <p:cNvSpPr>
            <a:spLocks noGrp="1"/>
          </p:cNvSpPr>
          <p:nvPr>
            <p:ph type="ftr" sz="quarter" idx="11"/>
          </p:nvPr>
        </p:nvSpPr>
        <p:spPr/>
        <p:txBody>
          <a:bodyPr/>
          <a:lstStyle>
            <a:lvl1pPr>
              <a:defRPr/>
            </a:lvl1pPr>
          </a:lstStyle>
          <a:p>
            <a:endParaRPr lang="es-ES" altLang="en-US"/>
          </a:p>
        </p:txBody>
      </p:sp>
      <p:sp>
        <p:nvSpPr>
          <p:cNvPr id="7" name="Slide Number Placeholder 6">
            <a:extLst>
              <a:ext uri="{FF2B5EF4-FFF2-40B4-BE49-F238E27FC236}">
                <a16:creationId xmlns:a16="http://schemas.microsoft.com/office/drawing/2014/main" id="{61FDB769-A5F4-47DB-8885-EB0D6B144988}"/>
              </a:ext>
            </a:extLst>
          </p:cNvPr>
          <p:cNvSpPr>
            <a:spLocks noGrp="1"/>
          </p:cNvSpPr>
          <p:nvPr>
            <p:ph type="sldNum" sz="quarter" idx="12"/>
          </p:nvPr>
        </p:nvSpPr>
        <p:spPr/>
        <p:txBody>
          <a:bodyPr/>
          <a:lstStyle>
            <a:lvl1pPr>
              <a:defRPr/>
            </a:lvl1pPr>
          </a:lstStyle>
          <a:p>
            <a:fld id="{BFA2CA79-D96A-4FDB-95F7-F48750020523}" type="slidenum">
              <a:rPr lang="es-ES" altLang="en-US"/>
              <a:pPr/>
              <a:t>‹#›</a:t>
            </a:fld>
            <a:endParaRPr lang="es-ES" altLang="en-US"/>
          </a:p>
        </p:txBody>
      </p:sp>
    </p:spTree>
    <p:extLst>
      <p:ext uri="{BB962C8B-B14F-4D97-AF65-F5344CB8AC3E}">
        <p14:creationId xmlns:p14="http://schemas.microsoft.com/office/powerpoint/2010/main" val="23651813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accent6">
            <a:alpha val="30000"/>
          </a:schemeClr>
        </a:solidFill>
        <a:effectLst/>
      </p:bgPr>
    </p:bg>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FADF1099-92E5-4749-8E94-299FD6249EFD}"/>
              </a:ext>
            </a:extLst>
          </p:cNvPr>
          <p:cNvSpPr>
            <a:spLocks/>
          </p:cNvSpPr>
          <p:nvPr userDrawn="1"/>
        </p:nvSpPr>
        <p:spPr bwMode="auto">
          <a:xfrm>
            <a:off x="-1190" y="0"/>
            <a:ext cx="9145190" cy="2130512"/>
          </a:xfrm>
          <a:custGeom>
            <a:avLst/>
            <a:gdLst>
              <a:gd name="T0" fmla="*/ 0 w 3296"/>
              <a:gd name="T1" fmla="*/ 0 h 934"/>
              <a:gd name="T2" fmla="*/ 0 w 3296"/>
              <a:gd name="T3" fmla="*/ 775 h 934"/>
              <a:gd name="T4" fmla="*/ 973 w 3296"/>
              <a:gd name="T5" fmla="*/ 825 h 934"/>
              <a:gd name="T6" fmla="*/ 1957 w 3296"/>
              <a:gd name="T7" fmla="*/ 408 h 934"/>
              <a:gd name="T8" fmla="*/ 3032 w 3296"/>
              <a:gd name="T9" fmla="*/ 426 h 934"/>
              <a:gd name="T10" fmla="*/ 3296 w 3296"/>
              <a:gd name="T11" fmla="*/ 257 h 934"/>
              <a:gd name="T12" fmla="*/ 3296 w 3296"/>
              <a:gd name="T13" fmla="*/ 0 h 934"/>
              <a:gd name="T14" fmla="*/ 0 w 3296"/>
              <a:gd name="T15" fmla="*/ 0 h 9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6" h="934">
                <a:moveTo>
                  <a:pt x="0" y="0"/>
                </a:moveTo>
                <a:cubicBezTo>
                  <a:pt x="0" y="775"/>
                  <a:pt x="0" y="775"/>
                  <a:pt x="0" y="775"/>
                </a:cubicBezTo>
                <a:cubicBezTo>
                  <a:pt x="302" y="913"/>
                  <a:pt x="658" y="934"/>
                  <a:pt x="973" y="825"/>
                </a:cubicBezTo>
                <a:cubicBezTo>
                  <a:pt x="1311" y="708"/>
                  <a:pt x="1602" y="453"/>
                  <a:pt x="1957" y="408"/>
                </a:cubicBezTo>
                <a:cubicBezTo>
                  <a:pt x="2315" y="363"/>
                  <a:pt x="2690" y="541"/>
                  <a:pt x="3032" y="426"/>
                </a:cubicBezTo>
                <a:cubicBezTo>
                  <a:pt x="3132" y="393"/>
                  <a:pt x="3223" y="334"/>
                  <a:pt x="3296" y="257"/>
                </a:cubicBezTo>
                <a:cubicBezTo>
                  <a:pt x="3296" y="0"/>
                  <a:pt x="3296" y="0"/>
                  <a:pt x="3296" y="0"/>
                </a:cubicBezTo>
                <a:lnTo>
                  <a:pt x="0" y="0"/>
                </a:lnTo>
                <a:close/>
              </a:path>
            </a:pathLst>
          </a:custGeom>
          <a:gradFill>
            <a:gsLst>
              <a:gs pos="0">
                <a:schemeClr val="accent1"/>
              </a:gs>
              <a:gs pos="100000">
                <a:schemeClr val="accent5">
                  <a:lumMod val="60000"/>
                  <a:lumOff val="40000"/>
                  <a:alpha val="90000"/>
                </a:schemeClr>
              </a:gs>
            </a:gsLst>
            <a:lin ang="3000000" scaled="0"/>
          </a:gradFill>
          <a:ln>
            <a:noFill/>
          </a:ln>
        </p:spPr>
        <p:txBody>
          <a:bodyPr vert="horz" wrap="square" lIns="68580" tIns="34290" rIns="68580" bIns="34290" numCol="1" anchor="t" anchorCtr="0" compatLnSpc="1">
            <a:prstTxWarp prst="textNoShape">
              <a:avLst/>
            </a:prstTxWarp>
          </a:bodyPr>
          <a:lstStyle/>
          <a:p>
            <a:endParaRPr lang="en-US" sz="1350" noProof="0" dirty="0"/>
          </a:p>
        </p:txBody>
      </p:sp>
      <p:sp>
        <p:nvSpPr>
          <p:cNvPr id="5" name="Rectangle 4">
            <a:extLst>
              <a:ext uri="{FF2B5EF4-FFF2-40B4-BE49-F238E27FC236}">
                <a16:creationId xmlns:a16="http://schemas.microsoft.com/office/drawing/2014/main" id="{258940EE-A100-A74F-A549-CAD4DFFD1738}"/>
              </a:ext>
            </a:extLst>
          </p:cNvPr>
          <p:cNvSpPr/>
          <p:nvPr userDrawn="1"/>
        </p:nvSpPr>
        <p:spPr>
          <a:xfrm>
            <a:off x="310369" y="362836"/>
            <a:ext cx="8523263" cy="441782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628650" y="510778"/>
            <a:ext cx="7886700" cy="437850"/>
          </a:xfrm>
        </p:spPr>
        <p:txBody>
          <a:bodyPr lIns="91440" rIns="91440">
            <a:noAutofit/>
          </a:bodyPr>
          <a:lstStyle>
            <a:lvl1pPr>
              <a:defRPr sz="1800" b="1" i="0" spc="113"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endParaRPr lang="en-US" noProof="0" dirty="0"/>
          </a:p>
        </p:txBody>
      </p:sp>
      <p:cxnSp>
        <p:nvCxnSpPr>
          <p:cNvPr id="3" name="Straight Connector 2">
            <a:extLst>
              <a:ext uri="{FF2B5EF4-FFF2-40B4-BE49-F238E27FC236}">
                <a16:creationId xmlns:a16="http://schemas.microsoft.com/office/drawing/2014/main" id="{85852ED6-B7AC-5148-BC43-09B76E856F9F}"/>
              </a:ext>
            </a:extLst>
          </p:cNvPr>
          <p:cNvCxnSpPr/>
          <p:nvPr userDrawn="1"/>
        </p:nvCxnSpPr>
        <p:spPr>
          <a:xfrm>
            <a:off x="628650" y="948628"/>
            <a:ext cx="7893258"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0776AF7-97C9-4365-B2B5-E20C6BB04B41}"/>
              </a:ext>
            </a:extLst>
          </p:cNvPr>
          <p:cNvSpPr>
            <a:spLocks noGrp="1"/>
          </p:cNvSpPr>
          <p:nvPr>
            <p:ph sz="quarter" idx="10"/>
          </p:nvPr>
        </p:nvSpPr>
        <p:spPr>
          <a:xfrm>
            <a:off x="628650" y="948929"/>
            <a:ext cx="7893258" cy="3683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127369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accent6">
            <a:alpha val="30000"/>
          </a:schemeClr>
        </a:solidFill>
        <a:effectLst/>
      </p:bgPr>
    </p:bg>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FADF1099-92E5-4749-8E94-299FD6249EFD}"/>
              </a:ext>
            </a:extLst>
          </p:cNvPr>
          <p:cNvSpPr>
            <a:spLocks/>
          </p:cNvSpPr>
          <p:nvPr userDrawn="1"/>
        </p:nvSpPr>
        <p:spPr bwMode="auto">
          <a:xfrm>
            <a:off x="-1190" y="0"/>
            <a:ext cx="9145190" cy="2130512"/>
          </a:xfrm>
          <a:custGeom>
            <a:avLst/>
            <a:gdLst>
              <a:gd name="T0" fmla="*/ 0 w 3296"/>
              <a:gd name="T1" fmla="*/ 0 h 934"/>
              <a:gd name="T2" fmla="*/ 0 w 3296"/>
              <a:gd name="T3" fmla="*/ 775 h 934"/>
              <a:gd name="T4" fmla="*/ 973 w 3296"/>
              <a:gd name="T5" fmla="*/ 825 h 934"/>
              <a:gd name="T6" fmla="*/ 1957 w 3296"/>
              <a:gd name="T7" fmla="*/ 408 h 934"/>
              <a:gd name="T8" fmla="*/ 3032 w 3296"/>
              <a:gd name="T9" fmla="*/ 426 h 934"/>
              <a:gd name="T10" fmla="*/ 3296 w 3296"/>
              <a:gd name="T11" fmla="*/ 257 h 934"/>
              <a:gd name="T12" fmla="*/ 3296 w 3296"/>
              <a:gd name="T13" fmla="*/ 0 h 934"/>
              <a:gd name="T14" fmla="*/ 0 w 3296"/>
              <a:gd name="T15" fmla="*/ 0 h 9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6" h="934">
                <a:moveTo>
                  <a:pt x="0" y="0"/>
                </a:moveTo>
                <a:cubicBezTo>
                  <a:pt x="0" y="775"/>
                  <a:pt x="0" y="775"/>
                  <a:pt x="0" y="775"/>
                </a:cubicBezTo>
                <a:cubicBezTo>
                  <a:pt x="302" y="913"/>
                  <a:pt x="658" y="934"/>
                  <a:pt x="973" y="825"/>
                </a:cubicBezTo>
                <a:cubicBezTo>
                  <a:pt x="1311" y="708"/>
                  <a:pt x="1602" y="453"/>
                  <a:pt x="1957" y="408"/>
                </a:cubicBezTo>
                <a:cubicBezTo>
                  <a:pt x="2315" y="363"/>
                  <a:pt x="2690" y="541"/>
                  <a:pt x="3032" y="426"/>
                </a:cubicBezTo>
                <a:cubicBezTo>
                  <a:pt x="3132" y="393"/>
                  <a:pt x="3223" y="334"/>
                  <a:pt x="3296" y="257"/>
                </a:cubicBezTo>
                <a:cubicBezTo>
                  <a:pt x="3296" y="0"/>
                  <a:pt x="3296" y="0"/>
                  <a:pt x="3296" y="0"/>
                </a:cubicBezTo>
                <a:lnTo>
                  <a:pt x="0" y="0"/>
                </a:lnTo>
                <a:close/>
              </a:path>
            </a:pathLst>
          </a:custGeom>
          <a:gradFill>
            <a:gsLst>
              <a:gs pos="0">
                <a:schemeClr val="accent1"/>
              </a:gs>
              <a:gs pos="100000">
                <a:schemeClr val="accent5">
                  <a:lumMod val="60000"/>
                  <a:lumOff val="40000"/>
                  <a:alpha val="90000"/>
                </a:schemeClr>
              </a:gs>
            </a:gsLst>
            <a:lin ang="3000000" scaled="0"/>
          </a:gradFill>
          <a:ln>
            <a:noFill/>
          </a:ln>
        </p:spPr>
        <p:txBody>
          <a:bodyPr vert="horz" wrap="square" lIns="68580" tIns="34290" rIns="68580" bIns="34290" numCol="1" anchor="t" anchorCtr="0" compatLnSpc="1">
            <a:prstTxWarp prst="textNoShape">
              <a:avLst/>
            </a:prstTxWarp>
          </a:bodyPr>
          <a:lstStyle/>
          <a:p>
            <a:endParaRPr lang="en-US" sz="1350" noProof="0" dirty="0"/>
          </a:p>
        </p:txBody>
      </p:sp>
      <p:sp>
        <p:nvSpPr>
          <p:cNvPr id="10" name="Rectangle 9">
            <a:extLst>
              <a:ext uri="{FF2B5EF4-FFF2-40B4-BE49-F238E27FC236}">
                <a16:creationId xmlns:a16="http://schemas.microsoft.com/office/drawing/2014/main" id="{33168214-BA64-4247-995E-0238E9E404F7}"/>
              </a:ext>
            </a:extLst>
          </p:cNvPr>
          <p:cNvSpPr/>
          <p:nvPr userDrawn="1"/>
        </p:nvSpPr>
        <p:spPr>
          <a:xfrm>
            <a:off x="310368" y="362836"/>
            <a:ext cx="4261632" cy="441782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5" name="Picture Placeholder 14">
            <a:extLst>
              <a:ext uri="{FF2B5EF4-FFF2-40B4-BE49-F238E27FC236}">
                <a16:creationId xmlns:a16="http://schemas.microsoft.com/office/drawing/2014/main" id="{8745AAA3-09E3-4504-B3FD-611C81F41634}"/>
              </a:ext>
            </a:extLst>
          </p:cNvPr>
          <p:cNvSpPr>
            <a:spLocks noGrp="1"/>
          </p:cNvSpPr>
          <p:nvPr>
            <p:ph type="pic" sz="quarter" idx="11"/>
          </p:nvPr>
        </p:nvSpPr>
        <p:spPr>
          <a:xfrm>
            <a:off x="4991725" y="28165"/>
            <a:ext cx="4152275" cy="5115335"/>
          </a:xfrm>
          <a:custGeom>
            <a:avLst/>
            <a:gdLst>
              <a:gd name="connsiteX0" fmla="*/ 4141175 w 5285281"/>
              <a:gd name="connsiteY0" fmla="*/ 950 h 6525434"/>
              <a:gd name="connsiteX1" fmla="*/ 5222879 w 5285281"/>
              <a:gd name="connsiteY1" fmla="*/ 82101 h 6525434"/>
              <a:gd name="connsiteX2" fmla="*/ 5285281 w 5285281"/>
              <a:gd name="connsiteY2" fmla="*/ 86253 h 6525434"/>
              <a:gd name="connsiteX3" fmla="*/ 5285281 w 5285281"/>
              <a:gd name="connsiteY3" fmla="*/ 6525434 h 6525434"/>
              <a:gd name="connsiteX4" fmla="*/ 338864 w 5285281"/>
              <a:gd name="connsiteY4" fmla="*/ 6525434 h 6525434"/>
              <a:gd name="connsiteX5" fmla="*/ 355504 w 5285281"/>
              <a:gd name="connsiteY5" fmla="*/ 6284640 h 6525434"/>
              <a:gd name="connsiteX6" fmla="*/ 122536 w 5285281"/>
              <a:gd name="connsiteY6" fmla="*/ 5603772 h 6525434"/>
              <a:gd name="connsiteX7" fmla="*/ 197419 w 5285281"/>
              <a:gd name="connsiteY7" fmla="*/ 4013697 h 6525434"/>
              <a:gd name="connsiteX8" fmla="*/ 1395542 w 5285281"/>
              <a:gd name="connsiteY8" fmla="*/ 2963334 h 6525434"/>
              <a:gd name="connsiteX9" fmla="*/ 2431419 w 5285281"/>
              <a:gd name="connsiteY9" fmla="*/ 2618748 h 6525434"/>
              <a:gd name="connsiteX10" fmla="*/ 2868234 w 5285281"/>
              <a:gd name="connsiteY10" fmla="*/ 1805029 h 6525434"/>
              <a:gd name="connsiteX11" fmla="*/ 2780871 w 5285281"/>
              <a:gd name="connsiteY11" fmla="*/ 941489 h 6525434"/>
              <a:gd name="connsiteX12" fmla="*/ 3783467 w 5285281"/>
              <a:gd name="connsiteY12" fmla="*/ 36433 h 6525434"/>
              <a:gd name="connsiteX13" fmla="*/ 4141175 w 5285281"/>
              <a:gd name="connsiteY13" fmla="*/ 950 h 652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5281" h="6525434">
                <a:moveTo>
                  <a:pt x="4141175" y="950"/>
                </a:moveTo>
                <a:cubicBezTo>
                  <a:pt x="4500573" y="-8197"/>
                  <a:pt x="4864065" y="50964"/>
                  <a:pt x="5222879" y="82101"/>
                </a:cubicBezTo>
                <a:cubicBezTo>
                  <a:pt x="5243679" y="82101"/>
                  <a:pt x="5264481" y="82101"/>
                  <a:pt x="5285281" y="86253"/>
                </a:cubicBezTo>
                <a:lnTo>
                  <a:pt x="5285281" y="6525434"/>
                </a:lnTo>
                <a:cubicBezTo>
                  <a:pt x="5285281" y="6525434"/>
                  <a:pt x="5285281" y="6525434"/>
                  <a:pt x="338864" y="6525434"/>
                </a:cubicBezTo>
                <a:cubicBezTo>
                  <a:pt x="355504" y="6446553"/>
                  <a:pt x="363825" y="6363521"/>
                  <a:pt x="355504" y="6284640"/>
                </a:cubicBezTo>
                <a:cubicBezTo>
                  <a:pt x="330543" y="6043845"/>
                  <a:pt x="205739" y="5827960"/>
                  <a:pt x="122536" y="5603772"/>
                </a:cubicBezTo>
                <a:cubicBezTo>
                  <a:pt x="-64671" y="5093121"/>
                  <a:pt x="-35550" y="4503589"/>
                  <a:pt x="197419" y="4013697"/>
                </a:cubicBezTo>
                <a:cubicBezTo>
                  <a:pt x="434547" y="3523804"/>
                  <a:pt x="875523" y="3137703"/>
                  <a:pt x="1395542" y="2963334"/>
                </a:cubicBezTo>
                <a:cubicBezTo>
                  <a:pt x="1740834" y="2851240"/>
                  <a:pt x="2127728" y="2822178"/>
                  <a:pt x="2431419" y="2618748"/>
                </a:cubicBezTo>
                <a:cubicBezTo>
                  <a:pt x="2693508" y="2436077"/>
                  <a:pt x="2864074" y="2124704"/>
                  <a:pt x="2868234" y="1805029"/>
                </a:cubicBezTo>
                <a:cubicBezTo>
                  <a:pt x="2872395" y="1514414"/>
                  <a:pt x="2747590" y="1232103"/>
                  <a:pt x="2780871" y="941489"/>
                </a:cubicBezTo>
                <a:cubicBezTo>
                  <a:pt x="2834953" y="464051"/>
                  <a:pt x="3309210" y="127769"/>
                  <a:pt x="3783467" y="36433"/>
                </a:cubicBezTo>
                <a:cubicBezTo>
                  <a:pt x="3902031" y="14637"/>
                  <a:pt x="4021376" y="3999"/>
                  <a:pt x="4141175" y="950"/>
                </a:cubicBezTo>
                <a:close/>
              </a:path>
            </a:pathLst>
          </a:custGeom>
          <a:solidFill>
            <a:schemeClr val="bg2">
              <a:lumMod val="95000"/>
            </a:schemeClr>
          </a:solidFill>
        </p:spPr>
        <p:txBody>
          <a:bodyPr wrap="square" anchor="ctr">
            <a:noAutofit/>
          </a:bodyPr>
          <a:lstStyle>
            <a:lvl1pPr marL="0" indent="0" algn="ctr">
              <a:buNone/>
              <a:defRPr sz="600"/>
            </a:lvl1pPr>
          </a:lstStyle>
          <a:p>
            <a:r>
              <a:rPr lang="en-US" noProof="0"/>
              <a:t>Click icon to add picture</a:t>
            </a:r>
            <a:endParaRPr lang="en-US" noProof="0" dirty="0"/>
          </a:p>
        </p:txBody>
      </p:sp>
      <p:sp>
        <p:nvSpPr>
          <p:cNvPr id="7" name="Title 1">
            <a:extLst>
              <a:ext uri="{FF2B5EF4-FFF2-40B4-BE49-F238E27FC236}">
                <a16:creationId xmlns:a16="http://schemas.microsoft.com/office/drawing/2014/main" id="{53703B7C-2DC4-C14C-A9CA-F1D21E7FC6AF}"/>
              </a:ext>
            </a:extLst>
          </p:cNvPr>
          <p:cNvSpPr>
            <a:spLocks noGrp="1"/>
          </p:cNvSpPr>
          <p:nvPr>
            <p:ph type="title"/>
          </p:nvPr>
        </p:nvSpPr>
        <p:spPr>
          <a:xfrm>
            <a:off x="628650" y="510778"/>
            <a:ext cx="3593728" cy="437850"/>
          </a:xfrm>
        </p:spPr>
        <p:txBody>
          <a:bodyPr lIns="91440" rIns="91440">
            <a:noAutofit/>
          </a:bodyPr>
          <a:lstStyle>
            <a:lvl1pPr>
              <a:defRPr sz="1800" b="1" i="0" spc="113"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p>
        </p:txBody>
      </p:sp>
      <p:cxnSp>
        <p:nvCxnSpPr>
          <p:cNvPr id="8" name="Straight Connector 7">
            <a:extLst>
              <a:ext uri="{FF2B5EF4-FFF2-40B4-BE49-F238E27FC236}">
                <a16:creationId xmlns:a16="http://schemas.microsoft.com/office/drawing/2014/main" id="{AD28B953-BDF8-6C47-ADCD-D3EAF78963C3}"/>
              </a:ext>
            </a:extLst>
          </p:cNvPr>
          <p:cNvCxnSpPr>
            <a:cxnSpLocks/>
          </p:cNvCxnSpPr>
          <p:nvPr userDrawn="1"/>
        </p:nvCxnSpPr>
        <p:spPr>
          <a:xfrm>
            <a:off x="628650" y="948628"/>
            <a:ext cx="3593727"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4B0C521-A2C1-48E6-B26C-DFF1B4FD4227}"/>
              </a:ext>
            </a:extLst>
          </p:cNvPr>
          <p:cNvSpPr>
            <a:spLocks noGrp="1"/>
          </p:cNvSpPr>
          <p:nvPr>
            <p:ph sz="quarter" idx="12"/>
          </p:nvPr>
        </p:nvSpPr>
        <p:spPr>
          <a:xfrm>
            <a:off x="628650" y="948929"/>
            <a:ext cx="3593728" cy="3683794"/>
          </a:xfrm>
        </p:spPr>
        <p:txBody>
          <a:bodyPr/>
          <a:lstStyle/>
          <a:p>
            <a:pPr lvl="0"/>
            <a:r>
              <a:rPr lang="en-US"/>
              <a:t>Click to edit Master text styles</a:t>
            </a:r>
          </a:p>
        </p:txBody>
      </p:sp>
    </p:spTree>
    <p:extLst>
      <p:ext uri="{BB962C8B-B14F-4D97-AF65-F5344CB8AC3E}">
        <p14:creationId xmlns:p14="http://schemas.microsoft.com/office/powerpoint/2010/main" val="13637956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alpha val="30000"/>
          </a:schemeClr>
        </a:solidFill>
        <a:effectLst/>
      </p:bgPr>
    </p:bg>
    <p:spTree>
      <p:nvGrpSpPr>
        <p:cNvPr id="1" name=""/>
        <p:cNvGrpSpPr/>
        <p:nvPr/>
      </p:nvGrpSpPr>
      <p:grpSpPr>
        <a:xfrm>
          <a:off x="0" y="0"/>
          <a:ext cx="0" cy="0"/>
          <a:chOff x="0" y="0"/>
          <a:chExt cx="0" cy="0"/>
        </a:xfrm>
      </p:grpSpPr>
      <p:sp>
        <p:nvSpPr>
          <p:cNvPr id="26" name="Freeform: Shape 8">
            <a:extLst>
              <a:ext uri="{FF2B5EF4-FFF2-40B4-BE49-F238E27FC236}">
                <a16:creationId xmlns:a16="http://schemas.microsoft.com/office/drawing/2014/main" id="{94B2908E-04B3-4B40-8DDD-1667E3F93DAE}"/>
              </a:ext>
            </a:extLst>
          </p:cNvPr>
          <p:cNvSpPr/>
          <p:nvPr userDrawn="1"/>
        </p:nvSpPr>
        <p:spPr>
          <a:xfrm rot="10800000">
            <a:off x="0" y="3271837"/>
            <a:ext cx="9144000" cy="1871663"/>
          </a:xfrm>
          <a:custGeom>
            <a:avLst/>
            <a:gdLst>
              <a:gd name="connsiteX0" fmla="*/ 0 w 12192000"/>
              <a:gd name="connsiteY0" fmla="*/ 0 h 2539624"/>
              <a:gd name="connsiteX1" fmla="*/ 12192000 w 12192000"/>
              <a:gd name="connsiteY1" fmla="*/ 0 h 2539624"/>
              <a:gd name="connsiteX2" fmla="*/ 12192000 w 12192000"/>
              <a:gd name="connsiteY2" fmla="*/ 1784674 h 2539624"/>
              <a:gd name="connsiteX3" fmla="*/ 12052232 w 12192000"/>
              <a:gd name="connsiteY3" fmla="*/ 1825247 h 2539624"/>
              <a:gd name="connsiteX4" fmla="*/ 10344150 w 12192000"/>
              <a:gd name="connsiteY4" fmla="*/ 2133600 h 2539624"/>
              <a:gd name="connsiteX5" fmla="*/ 7181850 w 12192000"/>
              <a:gd name="connsiteY5" fmla="*/ 1809750 h 2539624"/>
              <a:gd name="connsiteX6" fmla="*/ 2724150 w 12192000"/>
              <a:gd name="connsiteY6" fmla="*/ 2533650 h 2539624"/>
              <a:gd name="connsiteX7" fmla="*/ 64443 w 12192000"/>
              <a:gd name="connsiteY7" fmla="*/ 1610320 h 2539624"/>
              <a:gd name="connsiteX8" fmla="*/ 0 w 12192000"/>
              <a:gd name="connsiteY8" fmla="*/ 1575868 h 25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539624">
                <a:moveTo>
                  <a:pt x="0" y="0"/>
                </a:moveTo>
                <a:lnTo>
                  <a:pt x="12192000" y="0"/>
                </a:lnTo>
                <a:lnTo>
                  <a:pt x="12192000" y="1784674"/>
                </a:lnTo>
                <a:lnTo>
                  <a:pt x="12052232" y="1825247"/>
                </a:lnTo>
                <a:cubicBezTo>
                  <a:pt x="11558836" y="1963688"/>
                  <a:pt x="10923588" y="2113756"/>
                  <a:pt x="10344150" y="2133600"/>
                </a:cubicBezTo>
                <a:cubicBezTo>
                  <a:pt x="9417050" y="2165350"/>
                  <a:pt x="8451850" y="1743075"/>
                  <a:pt x="7181850" y="1809750"/>
                </a:cubicBezTo>
                <a:cubicBezTo>
                  <a:pt x="5911850" y="1876425"/>
                  <a:pt x="3997325" y="2613025"/>
                  <a:pt x="2724150" y="2533650"/>
                </a:cubicBezTo>
                <a:cubicBezTo>
                  <a:pt x="1769269" y="2474119"/>
                  <a:pt x="728663" y="1962746"/>
                  <a:pt x="64443" y="1610320"/>
                </a:cubicBezTo>
                <a:lnTo>
                  <a:pt x="0" y="1575868"/>
                </a:lnTo>
                <a:close/>
              </a:path>
            </a:pathLst>
          </a:custGeom>
          <a:gradFill>
            <a:gsLst>
              <a:gs pos="0">
                <a:schemeClr val="accent1"/>
              </a:gs>
              <a:gs pos="100000">
                <a:schemeClr val="accent5">
                  <a:lumMod val="60000"/>
                  <a:lumOff val="40000"/>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5" name="Rectangle 4">
            <a:extLst>
              <a:ext uri="{FF2B5EF4-FFF2-40B4-BE49-F238E27FC236}">
                <a16:creationId xmlns:a16="http://schemas.microsoft.com/office/drawing/2014/main" id="{258940EE-A100-A74F-A549-CAD4DFFD1738}"/>
              </a:ext>
            </a:extLst>
          </p:cNvPr>
          <p:cNvSpPr/>
          <p:nvPr userDrawn="1"/>
        </p:nvSpPr>
        <p:spPr>
          <a:xfrm>
            <a:off x="629117" y="1290918"/>
            <a:ext cx="3643066" cy="3489746"/>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7" name="Text Placeholder 2">
            <a:extLst>
              <a:ext uri="{FF2B5EF4-FFF2-40B4-BE49-F238E27FC236}">
                <a16:creationId xmlns:a16="http://schemas.microsoft.com/office/drawing/2014/main" id="{525A7DB0-14F0-B341-AEBA-0DC92D001E33}"/>
              </a:ext>
            </a:extLst>
          </p:cNvPr>
          <p:cNvSpPr>
            <a:spLocks noGrp="1"/>
          </p:cNvSpPr>
          <p:nvPr>
            <p:ph type="body" idx="1"/>
          </p:nvPr>
        </p:nvSpPr>
        <p:spPr>
          <a:xfrm>
            <a:off x="947398" y="1528928"/>
            <a:ext cx="3064610" cy="527351"/>
          </a:xfrm>
        </p:spPr>
        <p:txBody>
          <a:bodyPr lIns="91440" rIns="91440" anchor="ctr">
            <a:normAutofit/>
          </a:bodyPr>
          <a:lstStyle>
            <a:lvl1pPr marL="0" indent="0" algn="l">
              <a:lnSpc>
                <a:spcPct val="150000"/>
              </a:lnSpc>
              <a:buNone/>
              <a:defRPr sz="1350" b="1" i="0" cap="all" spc="113" baseline="0">
                <a:solidFill>
                  <a:schemeClr val="tx1"/>
                </a:solidFill>
                <a:latin typeface="Meiryo UI" panose="020B0604030504040204" pitchFamily="34" charset="-128"/>
                <a:ea typeface="Meiryo UI" panose="020B0604030504040204" pitchFamily="34"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0"/>
              <a:t>Click to edit Master text styles</a:t>
            </a:r>
          </a:p>
        </p:txBody>
      </p:sp>
      <p:sp>
        <p:nvSpPr>
          <p:cNvPr id="23" name="Rectangle 22">
            <a:extLst>
              <a:ext uri="{FF2B5EF4-FFF2-40B4-BE49-F238E27FC236}">
                <a16:creationId xmlns:a16="http://schemas.microsoft.com/office/drawing/2014/main" id="{79D42B85-1179-7D46-AE33-2B64EEFC44B2}"/>
              </a:ext>
            </a:extLst>
          </p:cNvPr>
          <p:cNvSpPr/>
          <p:nvPr userDrawn="1"/>
        </p:nvSpPr>
        <p:spPr>
          <a:xfrm>
            <a:off x="4871819" y="1290918"/>
            <a:ext cx="3643530" cy="3489746"/>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5" name="Text Placeholder 2">
            <a:extLst>
              <a:ext uri="{FF2B5EF4-FFF2-40B4-BE49-F238E27FC236}">
                <a16:creationId xmlns:a16="http://schemas.microsoft.com/office/drawing/2014/main" id="{2197AEE6-BBEC-494F-985F-3855AE4B14B5}"/>
              </a:ext>
            </a:extLst>
          </p:cNvPr>
          <p:cNvSpPr>
            <a:spLocks noGrp="1"/>
          </p:cNvSpPr>
          <p:nvPr>
            <p:ph type="body" idx="11"/>
          </p:nvPr>
        </p:nvSpPr>
        <p:spPr>
          <a:xfrm>
            <a:off x="5141065" y="1528928"/>
            <a:ext cx="3065000" cy="527351"/>
          </a:xfrm>
        </p:spPr>
        <p:txBody>
          <a:bodyPr lIns="91440" rIns="91440" anchor="ctr">
            <a:normAutofit/>
          </a:bodyPr>
          <a:lstStyle>
            <a:lvl1pPr marL="0" indent="0" algn="l">
              <a:lnSpc>
                <a:spcPct val="150000"/>
              </a:lnSpc>
              <a:buNone/>
              <a:defRPr sz="1350" b="1" i="0" cap="all" spc="113" baseline="0">
                <a:solidFill>
                  <a:schemeClr val="tx1"/>
                </a:solidFill>
                <a:latin typeface="Meiryo UI" panose="020B0604030504040204" pitchFamily="34" charset="-128"/>
                <a:ea typeface="Meiryo UI" panose="020B0604030504040204" pitchFamily="34"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0"/>
              <a:t>Click to edit Master text styles</a:t>
            </a:r>
          </a:p>
        </p:txBody>
      </p:sp>
      <p:sp>
        <p:nvSpPr>
          <p:cNvPr id="27" name="Title 1">
            <a:extLst>
              <a:ext uri="{FF2B5EF4-FFF2-40B4-BE49-F238E27FC236}">
                <a16:creationId xmlns:a16="http://schemas.microsoft.com/office/drawing/2014/main" id="{C2E270DF-A15A-D547-8882-6E5797B22CEA}"/>
              </a:ext>
            </a:extLst>
          </p:cNvPr>
          <p:cNvSpPr>
            <a:spLocks noGrp="1"/>
          </p:cNvSpPr>
          <p:nvPr>
            <p:ph type="title"/>
          </p:nvPr>
        </p:nvSpPr>
        <p:spPr>
          <a:xfrm>
            <a:off x="628650" y="510778"/>
            <a:ext cx="7886700" cy="437850"/>
          </a:xfrm>
        </p:spPr>
        <p:txBody>
          <a:bodyPr lIns="91440" rIns="91440">
            <a:noAutofit/>
          </a:bodyPr>
          <a:lstStyle>
            <a:lvl1pPr>
              <a:defRPr sz="1800" b="1" i="0" spc="113"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p>
        </p:txBody>
      </p:sp>
      <p:cxnSp>
        <p:nvCxnSpPr>
          <p:cNvPr id="28" name="Straight Connector 27">
            <a:extLst>
              <a:ext uri="{FF2B5EF4-FFF2-40B4-BE49-F238E27FC236}">
                <a16:creationId xmlns:a16="http://schemas.microsoft.com/office/drawing/2014/main" id="{79B3613A-9294-EA43-9505-F156E86E6E10}"/>
              </a:ext>
            </a:extLst>
          </p:cNvPr>
          <p:cNvCxnSpPr/>
          <p:nvPr userDrawn="1"/>
        </p:nvCxnSpPr>
        <p:spPr>
          <a:xfrm>
            <a:off x="628650" y="948628"/>
            <a:ext cx="7893258"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42E4B45-6E8A-44C6-9117-DF2BA9812882}"/>
              </a:ext>
            </a:extLst>
          </p:cNvPr>
          <p:cNvSpPr>
            <a:spLocks noGrp="1"/>
          </p:cNvSpPr>
          <p:nvPr>
            <p:ph sz="quarter" idx="12"/>
          </p:nvPr>
        </p:nvSpPr>
        <p:spPr>
          <a:xfrm>
            <a:off x="947397" y="2164186"/>
            <a:ext cx="3064610" cy="2326852"/>
          </a:xfrm>
        </p:spPr>
        <p:txBody>
          <a:bodyPr/>
          <a:lstStyle/>
          <a:p>
            <a:pPr lvl="0"/>
            <a:r>
              <a:rPr lang="en-US"/>
              <a:t>Click to edit Master text styles</a:t>
            </a:r>
          </a:p>
        </p:txBody>
      </p:sp>
      <p:sp>
        <p:nvSpPr>
          <p:cNvPr id="13" name="Content Placeholder 2">
            <a:extLst>
              <a:ext uri="{FF2B5EF4-FFF2-40B4-BE49-F238E27FC236}">
                <a16:creationId xmlns:a16="http://schemas.microsoft.com/office/drawing/2014/main" id="{2B29B9FA-7273-4615-BD56-12D6427D024B}"/>
              </a:ext>
            </a:extLst>
          </p:cNvPr>
          <p:cNvSpPr>
            <a:spLocks noGrp="1"/>
          </p:cNvSpPr>
          <p:nvPr>
            <p:ph sz="quarter" idx="13"/>
          </p:nvPr>
        </p:nvSpPr>
        <p:spPr>
          <a:xfrm>
            <a:off x="5145801" y="2164186"/>
            <a:ext cx="3065000" cy="2326852"/>
          </a:xfrm>
        </p:spPr>
        <p:txBody>
          <a:bodyPr/>
          <a:lstStyle/>
          <a:p>
            <a:pPr lvl="0"/>
            <a:r>
              <a:rPr lang="en-US"/>
              <a:t>Click to edit Master text styles</a:t>
            </a:r>
          </a:p>
        </p:txBody>
      </p:sp>
      <p:sp>
        <p:nvSpPr>
          <p:cNvPr id="4" name="Date Placeholder 3">
            <a:extLst>
              <a:ext uri="{FF2B5EF4-FFF2-40B4-BE49-F238E27FC236}">
                <a16:creationId xmlns:a16="http://schemas.microsoft.com/office/drawing/2014/main" id="{1A093508-506F-4731-B6DA-F6E8F8B09553}"/>
              </a:ext>
            </a:extLst>
          </p:cNvPr>
          <p:cNvSpPr>
            <a:spLocks noGrp="1"/>
          </p:cNvSpPr>
          <p:nvPr>
            <p:ph type="dt" sz="half" idx="14"/>
          </p:nvPr>
        </p:nvSpPr>
        <p:spPr/>
        <p:txBody>
          <a:bodyPr/>
          <a:lstStyle>
            <a:lvl1pPr>
              <a:defRPr>
                <a:solidFill>
                  <a:schemeClr val="bg1"/>
                </a:solidFill>
              </a:defRPr>
            </a:lvl1pPr>
          </a:lstStyle>
          <a:p>
            <a:fld id="{906A8E3A-8DBF-0542-BC99-444DCA0CC2C2}" type="datetimeFigureOut">
              <a:rPr lang="en-US" smtClean="0"/>
              <a:pPr/>
              <a:t>11/26/2021</a:t>
            </a:fld>
            <a:endParaRPr lang="en-US" dirty="0"/>
          </a:p>
        </p:txBody>
      </p:sp>
      <p:sp>
        <p:nvSpPr>
          <p:cNvPr id="6" name="Footer Placeholder 5">
            <a:extLst>
              <a:ext uri="{FF2B5EF4-FFF2-40B4-BE49-F238E27FC236}">
                <a16:creationId xmlns:a16="http://schemas.microsoft.com/office/drawing/2014/main" id="{600CFF9F-3D1C-430B-BECE-49D87C7AE905}"/>
              </a:ext>
            </a:extLst>
          </p:cNvPr>
          <p:cNvSpPr>
            <a:spLocks noGrp="1"/>
          </p:cNvSpPr>
          <p:nvPr>
            <p:ph type="ftr" sz="quarter" idx="15"/>
          </p:nvPr>
        </p:nvSpPr>
        <p:spPr/>
        <p:txBody>
          <a:bodyPr/>
          <a:lstStyle>
            <a:lvl1pPr>
              <a:defRPr>
                <a:solidFill>
                  <a:schemeClr val="bg1"/>
                </a:solidFill>
              </a:defRPr>
            </a:lvl1pPr>
          </a:lstStyle>
          <a:p>
            <a:endParaRPr lang="en-US" dirty="0"/>
          </a:p>
        </p:txBody>
      </p:sp>
      <p:sp>
        <p:nvSpPr>
          <p:cNvPr id="7" name="Slide Number Placeholder 6">
            <a:extLst>
              <a:ext uri="{FF2B5EF4-FFF2-40B4-BE49-F238E27FC236}">
                <a16:creationId xmlns:a16="http://schemas.microsoft.com/office/drawing/2014/main" id="{3CD95F5F-990E-4917-82C6-FBFD4547AFB7}"/>
              </a:ext>
            </a:extLst>
          </p:cNvPr>
          <p:cNvSpPr>
            <a:spLocks noGrp="1"/>
          </p:cNvSpPr>
          <p:nvPr>
            <p:ph type="sldNum" sz="quarter" idx="16"/>
          </p:nvPr>
        </p:nvSpPr>
        <p:spPr/>
        <p:txBody>
          <a:bodyPr/>
          <a:lstStyle>
            <a:lvl1pPr>
              <a:defRPr>
                <a:solidFill>
                  <a:schemeClr val="bg1"/>
                </a:solidFill>
              </a:defRPr>
            </a:lvl1p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69571077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accent6">
            <a:alpha val="30000"/>
          </a:schemeClr>
        </a:solidFill>
        <a:effectLst/>
      </p:bgPr>
    </p:bg>
    <p:spTree>
      <p:nvGrpSpPr>
        <p:cNvPr id="1" name=""/>
        <p:cNvGrpSpPr/>
        <p:nvPr/>
      </p:nvGrpSpPr>
      <p:grpSpPr>
        <a:xfrm>
          <a:off x="0" y="0"/>
          <a:ext cx="0" cy="0"/>
          <a:chOff x="0" y="0"/>
          <a:chExt cx="0" cy="0"/>
        </a:xfrm>
      </p:grpSpPr>
      <p:sp>
        <p:nvSpPr>
          <p:cNvPr id="8" name="Freeform: Shape 6">
            <a:extLst>
              <a:ext uri="{FF2B5EF4-FFF2-40B4-BE49-F238E27FC236}">
                <a16:creationId xmlns:a16="http://schemas.microsoft.com/office/drawing/2014/main" id="{E0728D6F-9DC1-CD49-A2D6-834724E8AF3F}"/>
              </a:ext>
            </a:extLst>
          </p:cNvPr>
          <p:cNvSpPr/>
          <p:nvPr userDrawn="1"/>
        </p:nvSpPr>
        <p:spPr>
          <a:xfrm>
            <a:off x="0" y="0"/>
            <a:ext cx="9135823" cy="3736457"/>
          </a:xfrm>
          <a:custGeom>
            <a:avLst/>
            <a:gdLst>
              <a:gd name="connsiteX0" fmla="*/ 0 w 2412595"/>
              <a:gd name="connsiteY0" fmla="*/ 0 h 1044036"/>
              <a:gd name="connsiteX1" fmla="*/ 2412595 w 2412595"/>
              <a:gd name="connsiteY1" fmla="*/ 0 h 1044036"/>
              <a:gd name="connsiteX2" fmla="*/ 2328863 w 2412595"/>
              <a:gd name="connsiteY2" fmla="*/ 69540 h 1044036"/>
              <a:gd name="connsiteX3" fmla="*/ 2000250 w 2412595"/>
              <a:gd name="connsiteY3" fmla="*/ 285750 h 1044036"/>
              <a:gd name="connsiteX4" fmla="*/ 1162050 w 2412595"/>
              <a:gd name="connsiteY4" fmla="*/ 400050 h 1044036"/>
              <a:gd name="connsiteX5" fmla="*/ 552450 w 2412595"/>
              <a:gd name="connsiteY5" fmla="*/ 952500 h 1044036"/>
              <a:gd name="connsiteX6" fmla="*/ 107640 w 2412595"/>
              <a:gd name="connsiteY6" fmla="*/ 1035825 h 1044036"/>
              <a:gd name="connsiteX7" fmla="*/ 0 w 2412595"/>
              <a:gd name="connsiteY7" fmla="*/ 1044036 h 104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595" h="1044036">
                <a:moveTo>
                  <a:pt x="0" y="0"/>
                </a:moveTo>
                <a:lnTo>
                  <a:pt x="2412595" y="0"/>
                </a:lnTo>
                <a:lnTo>
                  <a:pt x="2328863" y="69540"/>
                </a:lnTo>
                <a:cubicBezTo>
                  <a:pt x="2215753" y="160139"/>
                  <a:pt x="2095500" y="245269"/>
                  <a:pt x="2000250" y="285750"/>
                </a:cubicBezTo>
                <a:cubicBezTo>
                  <a:pt x="1746250" y="393700"/>
                  <a:pt x="1403350" y="288925"/>
                  <a:pt x="1162050" y="400050"/>
                </a:cubicBezTo>
                <a:cubicBezTo>
                  <a:pt x="920750" y="511175"/>
                  <a:pt x="844550" y="841375"/>
                  <a:pt x="552450" y="952500"/>
                </a:cubicBezTo>
                <a:cubicBezTo>
                  <a:pt x="442913" y="994172"/>
                  <a:pt x="278904" y="1019770"/>
                  <a:pt x="107640" y="1035825"/>
                </a:cubicBezTo>
                <a:lnTo>
                  <a:pt x="0" y="1044036"/>
                </a:ln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31" name="Freeform 30">
            <a:extLst>
              <a:ext uri="{FF2B5EF4-FFF2-40B4-BE49-F238E27FC236}">
                <a16:creationId xmlns:a16="http://schemas.microsoft.com/office/drawing/2014/main" id="{2120EC90-BDC2-0E4B-9A3F-97CA90AA39F1}"/>
              </a:ext>
            </a:extLst>
          </p:cNvPr>
          <p:cNvSpPr>
            <a:spLocks noGrp="1"/>
          </p:cNvSpPr>
          <p:nvPr>
            <p:ph type="pic" sz="quarter" idx="14"/>
          </p:nvPr>
        </p:nvSpPr>
        <p:spPr>
          <a:xfrm>
            <a:off x="0" y="0"/>
            <a:ext cx="6973572" cy="5143500"/>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txBody>
          <a:bodyPr wrap="square" anchor="ctr">
            <a:noAutofit/>
          </a:bodyPr>
          <a:lstStyle>
            <a:lvl1pPr marL="0" indent="0" algn="ctr">
              <a:buNone/>
              <a:defRPr sz="1350">
                <a:solidFill>
                  <a:schemeClr val="tx2"/>
                </a:solidFill>
              </a:defRPr>
            </a:lvl1pPr>
          </a:lstStyle>
          <a:p>
            <a:r>
              <a:rPr lang="en-US" noProof="0"/>
              <a:t>Click icon to add picture</a:t>
            </a:r>
            <a:endParaRPr lang="en-US" noProof="0" dirty="0"/>
          </a:p>
        </p:txBody>
      </p:sp>
      <p:sp>
        <p:nvSpPr>
          <p:cNvPr id="21" name="Rectangle 20">
            <a:extLst>
              <a:ext uri="{FF2B5EF4-FFF2-40B4-BE49-F238E27FC236}">
                <a16:creationId xmlns:a16="http://schemas.microsoft.com/office/drawing/2014/main" id="{F8985295-F0BC-9B4D-981C-D474C9EDECD0}"/>
              </a:ext>
            </a:extLst>
          </p:cNvPr>
          <p:cNvSpPr/>
          <p:nvPr userDrawn="1"/>
        </p:nvSpPr>
        <p:spPr>
          <a:xfrm>
            <a:off x="4803827" y="1884496"/>
            <a:ext cx="3963455" cy="325900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3" name="Title 1">
            <a:extLst>
              <a:ext uri="{FF2B5EF4-FFF2-40B4-BE49-F238E27FC236}">
                <a16:creationId xmlns:a16="http://schemas.microsoft.com/office/drawing/2014/main" id="{5CB02C94-6046-2E46-BE22-98A994B16607}"/>
              </a:ext>
            </a:extLst>
          </p:cNvPr>
          <p:cNvSpPr>
            <a:spLocks noGrp="1"/>
          </p:cNvSpPr>
          <p:nvPr>
            <p:ph type="title"/>
          </p:nvPr>
        </p:nvSpPr>
        <p:spPr>
          <a:xfrm>
            <a:off x="5075901" y="2072778"/>
            <a:ext cx="3419306" cy="437850"/>
          </a:xfrm>
        </p:spPr>
        <p:txBody>
          <a:bodyPr lIns="91440" rIns="91440">
            <a:noAutofit/>
          </a:bodyPr>
          <a:lstStyle>
            <a:lvl1pPr>
              <a:defRPr sz="1800" b="1" i="0" spc="113"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endParaRPr lang="en-US" noProof="0" dirty="0"/>
          </a:p>
        </p:txBody>
      </p:sp>
      <p:cxnSp>
        <p:nvCxnSpPr>
          <p:cNvPr id="24" name="Straight Connector 23">
            <a:extLst>
              <a:ext uri="{FF2B5EF4-FFF2-40B4-BE49-F238E27FC236}">
                <a16:creationId xmlns:a16="http://schemas.microsoft.com/office/drawing/2014/main" id="{E80620B5-CD54-A44A-A690-BB5E58FBDA77}"/>
              </a:ext>
            </a:extLst>
          </p:cNvPr>
          <p:cNvCxnSpPr>
            <a:cxnSpLocks/>
          </p:cNvCxnSpPr>
          <p:nvPr userDrawn="1"/>
        </p:nvCxnSpPr>
        <p:spPr>
          <a:xfrm>
            <a:off x="5075901" y="2510628"/>
            <a:ext cx="3332773"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933D35FF-5668-47B8-A93C-30923509CC04}"/>
              </a:ext>
            </a:extLst>
          </p:cNvPr>
          <p:cNvSpPr>
            <a:spLocks noGrp="1"/>
          </p:cNvSpPr>
          <p:nvPr>
            <p:ph sz="quarter" idx="15"/>
          </p:nvPr>
        </p:nvSpPr>
        <p:spPr>
          <a:xfrm>
            <a:off x="5075635" y="2511029"/>
            <a:ext cx="3419306" cy="2256234"/>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80542763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11/26/2021</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spTree>
    <p:extLst>
      <p:ext uri="{BB962C8B-B14F-4D97-AF65-F5344CB8AC3E}">
        <p14:creationId xmlns:p14="http://schemas.microsoft.com/office/powerpoint/2010/main" val="317247205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50800" y="1906706"/>
            <a:ext cx="5042400" cy="83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60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71800" y="2947594"/>
            <a:ext cx="4400400" cy="289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Font typeface="Roboto"/>
              <a:buNone/>
              <a:defRPr sz="1600">
                <a:solidFill>
                  <a:schemeClr val="lt1"/>
                </a:solidFill>
                <a:latin typeface="Roboto"/>
                <a:ea typeface="Roboto"/>
                <a:cs typeface="Roboto"/>
                <a:sym typeface="Roboto"/>
              </a:defRPr>
            </a:lvl1pPr>
            <a:lvl2pPr lvl="1" algn="ctr">
              <a:lnSpc>
                <a:spcPct val="100000"/>
              </a:lnSpc>
              <a:spcBef>
                <a:spcPts val="0"/>
              </a:spcBef>
              <a:spcAft>
                <a:spcPts val="0"/>
              </a:spcAft>
              <a:buSzPts val="1600"/>
              <a:buFont typeface="Roboto"/>
              <a:buNone/>
              <a:defRPr sz="1600">
                <a:latin typeface="Roboto"/>
                <a:ea typeface="Roboto"/>
                <a:cs typeface="Roboto"/>
                <a:sym typeface="Roboto"/>
              </a:defRPr>
            </a:lvl2pPr>
            <a:lvl3pPr lvl="2" algn="ctr">
              <a:lnSpc>
                <a:spcPct val="100000"/>
              </a:lnSpc>
              <a:spcBef>
                <a:spcPts val="0"/>
              </a:spcBef>
              <a:spcAft>
                <a:spcPts val="0"/>
              </a:spcAft>
              <a:buSzPts val="1600"/>
              <a:buFont typeface="Roboto"/>
              <a:buNone/>
              <a:defRPr sz="1600">
                <a:latin typeface="Roboto"/>
                <a:ea typeface="Roboto"/>
                <a:cs typeface="Roboto"/>
                <a:sym typeface="Roboto"/>
              </a:defRPr>
            </a:lvl3pPr>
            <a:lvl4pPr lvl="3" algn="ctr">
              <a:lnSpc>
                <a:spcPct val="100000"/>
              </a:lnSpc>
              <a:spcBef>
                <a:spcPts val="0"/>
              </a:spcBef>
              <a:spcAft>
                <a:spcPts val="0"/>
              </a:spcAft>
              <a:buSzPts val="1600"/>
              <a:buFont typeface="Roboto"/>
              <a:buNone/>
              <a:defRPr sz="1600">
                <a:latin typeface="Roboto"/>
                <a:ea typeface="Roboto"/>
                <a:cs typeface="Roboto"/>
                <a:sym typeface="Roboto"/>
              </a:defRPr>
            </a:lvl4pPr>
            <a:lvl5pPr lvl="4" algn="ctr">
              <a:lnSpc>
                <a:spcPct val="100000"/>
              </a:lnSpc>
              <a:spcBef>
                <a:spcPts val="0"/>
              </a:spcBef>
              <a:spcAft>
                <a:spcPts val="0"/>
              </a:spcAft>
              <a:buSzPts val="1600"/>
              <a:buFont typeface="Roboto"/>
              <a:buNone/>
              <a:defRPr sz="1600">
                <a:latin typeface="Roboto"/>
                <a:ea typeface="Roboto"/>
                <a:cs typeface="Roboto"/>
                <a:sym typeface="Roboto"/>
              </a:defRPr>
            </a:lvl5pPr>
            <a:lvl6pPr lvl="5" algn="ctr">
              <a:lnSpc>
                <a:spcPct val="100000"/>
              </a:lnSpc>
              <a:spcBef>
                <a:spcPts val="0"/>
              </a:spcBef>
              <a:spcAft>
                <a:spcPts val="0"/>
              </a:spcAft>
              <a:buSzPts val="1600"/>
              <a:buFont typeface="Roboto"/>
              <a:buNone/>
              <a:defRPr sz="1600">
                <a:latin typeface="Roboto"/>
                <a:ea typeface="Roboto"/>
                <a:cs typeface="Roboto"/>
                <a:sym typeface="Roboto"/>
              </a:defRPr>
            </a:lvl6pPr>
            <a:lvl7pPr lvl="6" algn="ctr">
              <a:lnSpc>
                <a:spcPct val="100000"/>
              </a:lnSpc>
              <a:spcBef>
                <a:spcPts val="0"/>
              </a:spcBef>
              <a:spcAft>
                <a:spcPts val="0"/>
              </a:spcAft>
              <a:buSzPts val="1600"/>
              <a:buFont typeface="Roboto"/>
              <a:buNone/>
              <a:defRPr sz="1600">
                <a:latin typeface="Roboto"/>
                <a:ea typeface="Roboto"/>
                <a:cs typeface="Roboto"/>
                <a:sym typeface="Roboto"/>
              </a:defRPr>
            </a:lvl7pPr>
            <a:lvl8pPr lvl="7" algn="ctr">
              <a:lnSpc>
                <a:spcPct val="100000"/>
              </a:lnSpc>
              <a:spcBef>
                <a:spcPts val="0"/>
              </a:spcBef>
              <a:spcAft>
                <a:spcPts val="0"/>
              </a:spcAft>
              <a:buSzPts val="1600"/>
              <a:buFont typeface="Roboto"/>
              <a:buNone/>
              <a:defRPr sz="1600">
                <a:latin typeface="Roboto"/>
                <a:ea typeface="Roboto"/>
                <a:cs typeface="Roboto"/>
                <a:sym typeface="Roboto"/>
              </a:defRPr>
            </a:lvl8pPr>
            <a:lvl9pPr lvl="8" algn="ctr">
              <a:lnSpc>
                <a:spcPct val="100000"/>
              </a:lnSpc>
              <a:spcBef>
                <a:spcPts val="0"/>
              </a:spcBef>
              <a:spcAft>
                <a:spcPts val="0"/>
              </a:spcAft>
              <a:buSzPts val="1600"/>
              <a:buFont typeface="Roboto"/>
              <a:buNone/>
              <a:defRPr sz="1600">
                <a:latin typeface="Roboto"/>
                <a:ea typeface="Roboto"/>
                <a:cs typeface="Roboto"/>
                <a:sym typeface="Roboto"/>
              </a:defRPr>
            </a:lvl9pPr>
          </a:lstStyle>
          <a:p>
            <a:endParaRPr/>
          </a:p>
        </p:txBody>
      </p:sp>
      <p:sp>
        <p:nvSpPr>
          <p:cNvPr id="11" name="Google Shape;11;p2"/>
          <p:cNvSpPr/>
          <p:nvPr/>
        </p:nvSpPr>
        <p:spPr>
          <a:xfrm>
            <a:off x="8270200" y="890292"/>
            <a:ext cx="873800" cy="1219250"/>
          </a:xfrm>
          <a:custGeom>
            <a:avLst/>
            <a:gdLst/>
            <a:ahLst/>
            <a:cxnLst/>
            <a:rect l="l" t="t" r="r" b="b"/>
            <a:pathLst>
              <a:path w="34952" h="48770" extrusionOk="0">
                <a:moveTo>
                  <a:pt x="34952" y="1"/>
                </a:moveTo>
                <a:lnTo>
                  <a:pt x="1" y="22218"/>
                </a:lnTo>
                <a:lnTo>
                  <a:pt x="34952" y="48770"/>
                </a:lnTo>
                <a:lnTo>
                  <a:pt x="34952" y="1"/>
                </a:lnTo>
                <a:close/>
              </a:path>
            </a:pathLst>
          </a:custGeom>
          <a:gradFill>
            <a:gsLst>
              <a:gs pos="0">
                <a:srgbClr val="DE5926"/>
              </a:gs>
              <a:gs pos="100000">
                <a:srgbClr val="B8481D"/>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797875" y="0"/>
            <a:ext cx="3346125" cy="1601300"/>
          </a:xfrm>
          <a:custGeom>
            <a:avLst/>
            <a:gdLst/>
            <a:ahLst/>
            <a:cxnLst/>
            <a:rect l="l" t="t" r="r" b="b"/>
            <a:pathLst>
              <a:path w="133845" h="64052" extrusionOk="0">
                <a:moveTo>
                  <a:pt x="1" y="0"/>
                </a:moveTo>
                <a:lnTo>
                  <a:pt x="81824" y="62225"/>
                </a:lnTo>
                <a:cubicBezTo>
                  <a:pt x="83425" y="63438"/>
                  <a:pt x="85313" y="64052"/>
                  <a:pt x="87194" y="64052"/>
                </a:cubicBezTo>
                <a:cubicBezTo>
                  <a:pt x="88814" y="64052"/>
                  <a:pt x="90428" y="63597"/>
                  <a:pt x="91849" y="62677"/>
                </a:cubicBezTo>
                <a:lnTo>
                  <a:pt x="133845" y="36035"/>
                </a:lnTo>
                <a:lnTo>
                  <a:pt x="1338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536625" y="0"/>
            <a:ext cx="607375" cy="792500"/>
          </a:xfrm>
          <a:custGeom>
            <a:avLst/>
            <a:gdLst/>
            <a:ahLst/>
            <a:cxnLst/>
            <a:rect l="l" t="t" r="r" b="b"/>
            <a:pathLst>
              <a:path w="24295" h="31700" extrusionOk="0">
                <a:moveTo>
                  <a:pt x="18244" y="0"/>
                </a:moveTo>
                <a:lnTo>
                  <a:pt x="0" y="24746"/>
                </a:lnTo>
                <a:lnTo>
                  <a:pt x="24295" y="31700"/>
                </a:lnTo>
                <a:lnTo>
                  <a:pt x="24295" y="0"/>
                </a:lnTo>
                <a:close/>
              </a:path>
            </a:pathLst>
          </a:custGeom>
          <a:gradFill>
            <a:gsLst>
              <a:gs pos="0">
                <a:srgbClr val="B23363"/>
              </a:gs>
              <a:gs pos="100000">
                <a:srgbClr val="95265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292125" y="0"/>
            <a:ext cx="3700600" cy="846000"/>
          </a:xfrm>
          <a:custGeom>
            <a:avLst/>
            <a:gdLst/>
            <a:ahLst/>
            <a:cxnLst/>
            <a:rect l="l" t="t" r="r" b="b"/>
            <a:pathLst>
              <a:path w="148024" h="33840" extrusionOk="0">
                <a:moveTo>
                  <a:pt x="1" y="0"/>
                </a:moveTo>
                <a:lnTo>
                  <a:pt x="116143" y="33506"/>
                </a:lnTo>
                <a:cubicBezTo>
                  <a:pt x="116940" y="33731"/>
                  <a:pt x="117750" y="33840"/>
                  <a:pt x="118553" y="33840"/>
                </a:cubicBezTo>
                <a:cubicBezTo>
                  <a:pt x="121302" y="33840"/>
                  <a:pt x="123969" y="32561"/>
                  <a:pt x="125716" y="30255"/>
                </a:cubicBezTo>
                <a:lnTo>
                  <a:pt x="1480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0" y="3023400"/>
            <a:ext cx="876050" cy="1219250"/>
          </a:xfrm>
          <a:custGeom>
            <a:avLst/>
            <a:gdLst/>
            <a:ahLst/>
            <a:cxnLst/>
            <a:rect l="l" t="t" r="r" b="b"/>
            <a:pathLst>
              <a:path w="35042" h="48770" extrusionOk="0">
                <a:moveTo>
                  <a:pt x="0" y="0"/>
                </a:moveTo>
                <a:lnTo>
                  <a:pt x="0" y="48769"/>
                </a:lnTo>
                <a:lnTo>
                  <a:pt x="35041" y="26552"/>
                </a:lnTo>
                <a:lnTo>
                  <a:pt x="0" y="0"/>
                </a:lnTo>
                <a:close/>
              </a:path>
            </a:pathLst>
          </a:custGeom>
          <a:gradFill>
            <a:gsLst>
              <a:gs pos="0">
                <a:srgbClr val="622D57"/>
              </a:gs>
              <a:gs pos="100000">
                <a:srgbClr val="30062B"/>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0" y="3542200"/>
            <a:ext cx="3346100" cy="1601300"/>
          </a:xfrm>
          <a:custGeom>
            <a:avLst/>
            <a:gdLst/>
            <a:ahLst/>
            <a:cxnLst/>
            <a:rect l="l" t="t" r="r" b="b"/>
            <a:pathLst>
              <a:path w="133844" h="64052" extrusionOk="0">
                <a:moveTo>
                  <a:pt x="46651" y="0"/>
                </a:moveTo>
                <a:cubicBezTo>
                  <a:pt x="45031" y="0"/>
                  <a:pt x="43417" y="455"/>
                  <a:pt x="41995" y="1375"/>
                </a:cubicBezTo>
                <a:lnTo>
                  <a:pt x="0" y="28017"/>
                </a:lnTo>
                <a:lnTo>
                  <a:pt x="0" y="64052"/>
                </a:lnTo>
                <a:lnTo>
                  <a:pt x="133844" y="64052"/>
                </a:lnTo>
                <a:lnTo>
                  <a:pt x="52020" y="1826"/>
                </a:lnTo>
                <a:cubicBezTo>
                  <a:pt x="50419" y="614"/>
                  <a:pt x="48531" y="0"/>
                  <a:pt x="466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0" y="4351000"/>
            <a:ext cx="607375" cy="792500"/>
          </a:xfrm>
          <a:custGeom>
            <a:avLst/>
            <a:gdLst/>
            <a:ahLst/>
            <a:cxnLst/>
            <a:rect l="l" t="t" r="r" b="b"/>
            <a:pathLst>
              <a:path w="24295" h="31700" extrusionOk="0">
                <a:moveTo>
                  <a:pt x="0" y="0"/>
                </a:moveTo>
                <a:lnTo>
                  <a:pt x="0" y="31700"/>
                </a:lnTo>
                <a:lnTo>
                  <a:pt x="6051" y="31700"/>
                </a:lnTo>
                <a:lnTo>
                  <a:pt x="24294" y="6954"/>
                </a:lnTo>
                <a:lnTo>
                  <a:pt x="0" y="0"/>
                </a:lnTo>
                <a:close/>
              </a:path>
            </a:pathLst>
          </a:custGeom>
          <a:gradFill>
            <a:gsLst>
              <a:gs pos="0">
                <a:srgbClr val="F79324"/>
              </a:gs>
              <a:gs pos="100000">
                <a:srgbClr val="A45C0A"/>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26450" y="4297500"/>
            <a:ext cx="3700600" cy="846000"/>
          </a:xfrm>
          <a:custGeom>
            <a:avLst/>
            <a:gdLst/>
            <a:ahLst/>
            <a:cxnLst/>
            <a:rect l="l" t="t" r="r" b="b"/>
            <a:pathLst>
              <a:path w="148024" h="33840" extrusionOk="0">
                <a:moveTo>
                  <a:pt x="29472" y="0"/>
                </a:moveTo>
                <a:cubicBezTo>
                  <a:pt x="26727" y="0"/>
                  <a:pt x="24076" y="1279"/>
                  <a:pt x="22399" y="3585"/>
                </a:cubicBezTo>
                <a:lnTo>
                  <a:pt x="1" y="33840"/>
                </a:lnTo>
                <a:lnTo>
                  <a:pt x="148024" y="33840"/>
                </a:lnTo>
                <a:lnTo>
                  <a:pt x="31881" y="334"/>
                </a:lnTo>
                <a:cubicBezTo>
                  <a:pt x="31085" y="109"/>
                  <a:pt x="30275" y="0"/>
                  <a:pt x="294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233109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713275" y="539500"/>
            <a:ext cx="5644800" cy="501600"/>
          </a:xfrm>
          <a:prstGeom prst="rect">
            <a:avLst/>
          </a:prstGeom>
        </p:spPr>
        <p:txBody>
          <a:bodyPr spcFirstLastPara="1" wrap="square" lIns="91425" tIns="91425" rIns="91425" bIns="91425" anchor="ctr" anchorCtr="0">
            <a:noAutofit/>
          </a:bodyPr>
          <a:lstStyle>
            <a:lvl1pPr lvl="0">
              <a:spcBef>
                <a:spcPts val="0"/>
              </a:spcBef>
              <a:spcAft>
                <a:spcPts val="0"/>
              </a:spcAft>
              <a:buSzPts val="2800"/>
              <a:buFont typeface="Roboto"/>
              <a:buNone/>
              <a:defRPr sz="3500" b="0">
                <a:latin typeface="Oswald Regular"/>
                <a:ea typeface="Oswald Regular"/>
                <a:cs typeface="Oswald Regular"/>
                <a:sym typeface="Oswald Regular"/>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21" name="Google Shape;21;p3"/>
          <p:cNvSpPr txBox="1">
            <a:spLocks noGrp="1"/>
          </p:cNvSpPr>
          <p:nvPr>
            <p:ph type="body" idx="1"/>
          </p:nvPr>
        </p:nvSpPr>
        <p:spPr>
          <a:xfrm>
            <a:off x="713250" y="1241900"/>
            <a:ext cx="7717500" cy="33621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SzPts val="1200"/>
              <a:buFont typeface="Livvic"/>
              <a:buAutoNum type="arabicPeriod"/>
              <a:defRPr sz="1200"/>
            </a:lvl1pPr>
            <a:lvl2pPr marL="914400" lvl="1" indent="-304800">
              <a:spcBef>
                <a:spcPts val="1600"/>
              </a:spcBef>
              <a:spcAft>
                <a:spcPts val="0"/>
              </a:spcAft>
              <a:buSzPts val="1200"/>
              <a:buFont typeface="Roboto Condensed Light"/>
              <a:buAutoNum type="alphaLcPeriod"/>
              <a:defRPr sz="1200"/>
            </a:lvl2pPr>
            <a:lvl3pPr marL="1371600" lvl="2" indent="-304800">
              <a:spcBef>
                <a:spcPts val="1600"/>
              </a:spcBef>
              <a:spcAft>
                <a:spcPts val="0"/>
              </a:spcAft>
              <a:buSzPts val="1200"/>
              <a:buFont typeface="Roboto Condensed Light"/>
              <a:buAutoNum type="romanLcPeriod"/>
              <a:defRPr sz="1200"/>
            </a:lvl3pPr>
            <a:lvl4pPr marL="1828800" lvl="3" indent="-304800">
              <a:spcBef>
                <a:spcPts val="1600"/>
              </a:spcBef>
              <a:spcAft>
                <a:spcPts val="0"/>
              </a:spcAft>
              <a:buSzPts val="1200"/>
              <a:buFont typeface="Roboto Condensed Light"/>
              <a:buAutoNum type="arabicPeriod"/>
              <a:defRPr sz="1200"/>
            </a:lvl4pPr>
            <a:lvl5pPr marL="2286000" lvl="4" indent="-304800">
              <a:spcBef>
                <a:spcPts val="1600"/>
              </a:spcBef>
              <a:spcAft>
                <a:spcPts val="0"/>
              </a:spcAft>
              <a:buSzPts val="1200"/>
              <a:buFont typeface="Roboto Condensed Light"/>
              <a:buAutoNum type="alphaLcPeriod"/>
              <a:defRPr sz="1200"/>
            </a:lvl5pPr>
            <a:lvl6pPr marL="2743200" lvl="5" indent="-304800">
              <a:spcBef>
                <a:spcPts val="1600"/>
              </a:spcBef>
              <a:spcAft>
                <a:spcPts val="0"/>
              </a:spcAft>
              <a:buSzPts val="1200"/>
              <a:buFont typeface="Roboto Condensed Light"/>
              <a:buAutoNum type="romanLcPeriod"/>
              <a:defRPr sz="1200"/>
            </a:lvl6pPr>
            <a:lvl7pPr marL="3200400" lvl="6" indent="-304800">
              <a:spcBef>
                <a:spcPts val="1600"/>
              </a:spcBef>
              <a:spcAft>
                <a:spcPts val="0"/>
              </a:spcAft>
              <a:buSzPts val="1200"/>
              <a:buFont typeface="Roboto Condensed Light"/>
              <a:buAutoNum type="arabicPeriod"/>
              <a:defRPr sz="1200"/>
            </a:lvl7pPr>
            <a:lvl8pPr marL="3657600" lvl="7" indent="-304800">
              <a:spcBef>
                <a:spcPts val="1600"/>
              </a:spcBef>
              <a:spcAft>
                <a:spcPts val="0"/>
              </a:spcAft>
              <a:buSzPts val="1200"/>
              <a:buFont typeface="Roboto Condensed Light"/>
              <a:buAutoNum type="alphaLcPeriod"/>
              <a:defRPr sz="1200"/>
            </a:lvl8pPr>
            <a:lvl9pPr marL="4114800" lvl="8" indent="-304800">
              <a:spcBef>
                <a:spcPts val="1600"/>
              </a:spcBef>
              <a:spcAft>
                <a:spcPts val="1600"/>
              </a:spcAft>
              <a:buSzPts val="1200"/>
              <a:buFont typeface="Roboto Condensed Light"/>
              <a:buAutoNum type="romanLcPeriod"/>
              <a:defRPr sz="1200"/>
            </a:lvl9pPr>
          </a:lstStyle>
          <a:p>
            <a:endParaRPr/>
          </a:p>
        </p:txBody>
      </p:sp>
      <p:sp>
        <p:nvSpPr>
          <p:cNvPr id="22" name="Google Shape;22;p3"/>
          <p:cNvSpPr/>
          <p:nvPr/>
        </p:nvSpPr>
        <p:spPr>
          <a:xfrm flipH="1">
            <a:off x="-1793748" y="-1972014"/>
            <a:ext cx="2274515" cy="4463304"/>
          </a:xfrm>
          <a:custGeom>
            <a:avLst/>
            <a:gdLst/>
            <a:ahLst/>
            <a:cxnLst/>
            <a:rect l="l" t="t" r="r" b="b"/>
            <a:pathLst>
              <a:path w="90555" h="177697" extrusionOk="0">
                <a:moveTo>
                  <a:pt x="90555" y="0"/>
                </a:moveTo>
                <a:lnTo>
                  <a:pt x="3072" y="115128"/>
                </a:lnTo>
                <a:cubicBezTo>
                  <a:pt x="228" y="118768"/>
                  <a:pt x="1" y="123887"/>
                  <a:pt x="2503" y="127755"/>
                </a:cubicBezTo>
                <a:lnTo>
                  <a:pt x="34243" y="177697"/>
                </a:lnTo>
                <a:lnTo>
                  <a:pt x="90555" y="177697"/>
                </a:lnTo>
                <a:lnTo>
                  <a:pt x="90555" y="0"/>
                </a:lnTo>
                <a:close/>
              </a:path>
            </a:pathLst>
          </a:custGeom>
          <a:solidFill>
            <a:srgbClr val="DE59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8430777" y="1450111"/>
            <a:ext cx="2274515" cy="4463304"/>
          </a:xfrm>
          <a:custGeom>
            <a:avLst/>
            <a:gdLst/>
            <a:ahLst/>
            <a:cxnLst/>
            <a:rect l="l" t="t" r="r" b="b"/>
            <a:pathLst>
              <a:path w="90555" h="177697" extrusionOk="0">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33193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4"/>
        <p:cNvGrpSpPr/>
        <p:nvPr/>
      </p:nvGrpSpPr>
      <p:grpSpPr>
        <a:xfrm>
          <a:off x="0" y="0"/>
          <a:ext cx="0" cy="0"/>
          <a:chOff x="0" y="0"/>
          <a:chExt cx="0" cy="0"/>
        </a:xfrm>
      </p:grpSpPr>
      <p:sp>
        <p:nvSpPr>
          <p:cNvPr id="25" name="Google Shape;25;p4"/>
          <p:cNvSpPr txBox="1">
            <a:spLocks noGrp="1"/>
          </p:cNvSpPr>
          <p:nvPr>
            <p:ph type="subTitle" idx="1"/>
          </p:nvPr>
        </p:nvSpPr>
        <p:spPr>
          <a:xfrm>
            <a:off x="713225" y="2277575"/>
            <a:ext cx="2584800" cy="283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800" b="1"/>
            </a:lvl1pPr>
            <a:lvl2pPr lvl="1">
              <a:spcBef>
                <a:spcPts val="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26" name="Google Shape;26;p4"/>
          <p:cNvSpPr txBox="1">
            <a:spLocks noGrp="1"/>
          </p:cNvSpPr>
          <p:nvPr>
            <p:ph type="subTitle" idx="2"/>
          </p:nvPr>
        </p:nvSpPr>
        <p:spPr>
          <a:xfrm>
            <a:off x="713225" y="2647618"/>
            <a:ext cx="2584800" cy="28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7" name="Google Shape;27;p4"/>
          <p:cNvSpPr txBox="1">
            <a:spLocks noGrp="1"/>
          </p:cNvSpPr>
          <p:nvPr>
            <p:ph type="subTitle" idx="3"/>
          </p:nvPr>
        </p:nvSpPr>
        <p:spPr>
          <a:xfrm>
            <a:off x="3719050" y="2277575"/>
            <a:ext cx="2584800" cy="28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b="1"/>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8" name="Google Shape;28;p4"/>
          <p:cNvSpPr txBox="1">
            <a:spLocks noGrp="1"/>
          </p:cNvSpPr>
          <p:nvPr>
            <p:ph type="subTitle" idx="4"/>
          </p:nvPr>
        </p:nvSpPr>
        <p:spPr>
          <a:xfrm>
            <a:off x="3719050" y="2647618"/>
            <a:ext cx="2584800" cy="28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9" name="Google Shape;29;p4"/>
          <p:cNvSpPr txBox="1">
            <a:spLocks noGrp="1"/>
          </p:cNvSpPr>
          <p:nvPr>
            <p:ph type="subTitle" idx="5"/>
          </p:nvPr>
        </p:nvSpPr>
        <p:spPr>
          <a:xfrm>
            <a:off x="713225" y="3950750"/>
            <a:ext cx="2584800" cy="28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b="1"/>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0" name="Google Shape;30;p4"/>
          <p:cNvSpPr txBox="1">
            <a:spLocks noGrp="1"/>
          </p:cNvSpPr>
          <p:nvPr>
            <p:ph type="subTitle" idx="6"/>
          </p:nvPr>
        </p:nvSpPr>
        <p:spPr>
          <a:xfrm>
            <a:off x="713225" y="4320803"/>
            <a:ext cx="2584800" cy="28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1" name="Google Shape;31;p4"/>
          <p:cNvSpPr txBox="1">
            <a:spLocks noGrp="1"/>
          </p:cNvSpPr>
          <p:nvPr>
            <p:ph type="subTitle" idx="7"/>
          </p:nvPr>
        </p:nvSpPr>
        <p:spPr>
          <a:xfrm>
            <a:off x="3719050" y="3950750"/>
            <a:ext cx="2584800" cy="28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b="1"/>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2" name="Google Shape;32;p4"/>
          <p:cNvSpPr txBox="1">
            <a:spLocks noGrp="1"/>
          </p:cNvSpPr>
          <p:nvPr>
            <p:ph type="subTitle" idx="8"/>
          </p:nvPr>
        </p:nvSpPr>
        <p:spPr>
          <a:xfrm>
            <a:off x="3719050" y="4320798"/>
            <a:ext cx="2584800" cy="28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3" name="Google Shape;33;p4"/>
          <p:cNvSpPr txBox="1">
            <a:spLocks noGrp="1"/>
          </p:cNvSpPr>
          <p:nvPr>
            <p:ph type="title" hasCustomPrompt="1"/>
          </p:nvPr>
        </p:nvSpPr>
        <p:spPr>
          <a:xfrm>
            <a:off x="713225" y="1789775"/>
            <a:ext cx="7128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4100"/>
              <a:buNone/>
              <a:defRPr sz="4100" b="0">
                <a:solidFill>
                  <a:schemeClr val="accent2"/>
                </a:solidFill>
              </a:defRPr>
            </a:lvl1pPr>
            <a:lvl2pPr lvl="1" algn="ctr" rtl="0">
              <a:spcBef>
                <a:spcPts val="0"/>
              </a:spcBef>
              <a:spcAft>
                <a:spcPts val="0"/>
              </a:spcAft>
              <a:buSzPts val="4100"/>
              <a:buNone/>
              <a:defRPr sz="4100"/>
            </a:lvl2pPr>
            <a:lvl3pPr lvl="2" algn="ctr" rtl="0">
              <a:spcBef>
                <a:spcPts val="0"/>
              </a:spcBef>
              <a:spcAft>
                <a:spcPts val="0"/>
              </a:spcAft>
              <a:buSzPts val="4100"/>
              <a:buNone/>
              <a:defRPr sz="4100"/>
            </a:lvl3pPr>
            <a:lvl4pPr lvl="3" algn="ctr" rtl="0">
              <a:spcBef>
                <a:spcPts val="0"/>
              </a:spcBef>
              <a:spcAft>
                <a:spcPts val="0"/>
              </a:spcAft>
              <a:buSzPts val="4100"/>
              <a:buNone/>
              <a:defRPr sz="4100"/>
            </a:lvl4pPr>
            <a:lvl5pPr lvl="4" algn="ctr" rtl="0">
              <a:spcBef>
                <a:spcPts val="0"/>
              </a:spcBef>
              <a:spcAft>
                <a:spcPts val="0"/>
              </a:spcAft>
              <a:buSzPts val="4100"/>
              <a:buNone/>
              <a:defRPr sz="4100"/>
            </a:lvl5pPr>
            <a:lvl6pPr lvl="5" algn="ctr" rtl="0">
              <a:spcBef>
                <a:spcPts val="0"/>
              </a:spcBef>
              <a:spcAft>
                <a:spcPts val="0"/>
              </a:spcAft>
              <a:buSzPts val="4100"/>
              <a:buNone/>
              <a:defRPr sz="4100"/>
            </a:lvl6pPr>
            <a:lvl7pPr lvl="6" algn="ctr" rtl="0">
              <a:spcBef>
                <a:spcPts val="0"/>
              </a:spcBef>
              <a:spcAft>
                <a:spcPts val="0"/>
              </a:spcAft>
              <a:buSzPts val="4100"/>
              <a:buNone/>
              <a:defRPr sz="4100"/>
            </a:lvl7pPr>
            <a:lvl8pPr lvl="7" algn="ctr" rtl="0">
              <a:spcBef>
                <a:spcPts val="0"/>
              </a:spcBef>
              <a:spcAft>
                <a:spcPts val="0"/>
              </a:spcAft>
              <a:buSzPts val="4100"/>
              <a:buNone/>
              <a:defRPr sz="4100"/>
            </a:lvl8pPr>
            <a:lvl9pPr lvl="8" algn="ctr" rtl="0">
              <a:spcBef>
                <a:spcPts val="0"/>
              </a:spcBef>
              <a:spcAft>
                <a:spcPts val="0"/>
              </a:spcAft>
              <a:buSzPts val="4100"/>
              <a:buNone/>
              <a:defRPr sz="4100"/>
            </a:lvl9pPr>
          </a:lstStyle>
          <a:p>
            <a:r>
              <a:t>xx%</a:t>
            </a:r>
          </a:p>
        </p:txBody>
      </p:sp>
      <p:sp>
        <p:nvSpPr>
          <p:cNvPr id="34" name="Google Shape;34;p4"/>
          <p:cNvSpPr txBox="1">
            <a:spLocks noGrp="1"/>
          </p:cNvSpPr>
          <p:nvPr>
            <p:ph type="title" idx="9" hasCustomPrompt="1"/>
          </p:nvPr>
        </p:nvSpPr>
        <p:spPr>
          <a:xfrm>
            <a:off x="3719050" y="1789775"/>
            <a:ext cx="7128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4100"/>
              <a:buNone/>
              <a:defRPr sz="4100" b="0">
                <a:solidFill>
                  <a:schemeClr val="accent5"/>
                </a:solidFill>
              </a:defRPr>
            </a:lvl1pPr>
            <a:lvl2pPr lvl="1" algn="ctr" rtl="0">
              <a:spcBef>
                <a:spcPts val="0"/>
              </a:spcBef>
              <a:spcAft>
                <a:spcPts val="0"/>
              </a:spcAft>
              <a:buSzPts val="4100"/>
              <a:buNone/>
              <a:defRPr sz="4100"/>
            </a:lvl2pPr>
            <a:lvl3pPr lvl="2" algn="ctr" rtl="0">
              <a:spcBef>
                <a:spcPts val="0"/>
              </a:spcBef>
              <a:spcAft>
                <a:spcPts val="0"/>
              </a:spcAft>
              <a:buSzPts val="4100"/>
              <a:buNone/>
              <a:defRPr sz="4100"/>
            </a:lvl3pPr>
            <a:lvl4pPr lvl="3" algn="ctr" rtl="0">
              <a:spcBef>
                <a:spcPts val="0"/>
              </a:spcBef>
              <a:spcAft>
                <a:spcPts val="0"/>
              </a:spcAft>
              <a:buSzPts val="4100"/>
              <a:buNone/>
              <a:defRPr sz="4100"/>
            </a:lvl4pPr>
            <a:lvl5pPr lvl="4" algn="ctr" rtl="0">
              <a:spcBef>
                <a:spcPts val="0"/>
              </a:spcBef>
              <a:spcAft>
                <a:spcPts val="0"/>
              </a:spcAft>
              <a:buSzPts val="4100"/>
              <a:buNone/>
              <a:defRPr sz="4100"/>
            </a:lvl5pPr>
            <a:lvl6pPr lvl="5" algn="ctr" rtl="0">
              <a:spcBef>
                <a:spcPts val="0"/>
              </a:spcBef>
              <a:spcAft>
                <a:spcPts val="0"/>
              </a:spcAft>
              <a:buSzPts val="4100"/>
              <a:buNone/>
              <a:defRPr sz="4100"/>
            </a:lvl6pPr>
            <a:lvl7pPr lvl="6" algn="ctr" rtl="0">
              <a:spcBef>
                <a:spcPts val="0"/>
              </a:spcBef>
              <a:spcAft>
                <a:spcPts val="0"/>
              </a:spcAft>
              <a:buSzPts val="4100"/>
              <a:buNone/>
              <a:defRPr sz="4100"/>
            </a:lvl7pPr>
            <a:lvl8pPr lvl="7" algn="ctr" rtl="0">
              <a:spcBef>
                <a:spcPts val="0"/>
              </a:spcBef>
              <a:spcAft>
                <a:spcPts val="0"/>
              </a:spcAft>
              <a:buSzPts val="4100"/>
              <a:buNone/>
              <a:defRPr sz="4100"/>
            </a:lvl8pPr>
            <a:lvl9pPr lvl="8" algn="ctr" rtl="0">
              <a:spcBef>
                <a:spcPts val="0"/>
              </a:spcBef>
              <a:spcAft>
                <a:spcPts val="0"/>
              </a:spcAft>
              <a:buSzPts val="4100"/>
              <a:buNone/>
              <a:defRPr sz="4100"/>
            </a:lvl9pPr>
          </a:lstStyle>
          <a:p>
            <a:r>
              <a:t>xx%</a:t>
            </a:r>
          </a:p>
        </p:txBody>
      </p:sp>
      <p:sp>
        <p:nvSpPr>
          <p:cNvPr id="35" name="Google Shape;35;p4"/>
          <p:cNvSpPr txBox="1">
            <a:spLocks noGrp="1"/>
          </p:cNvSpPr>
          <p:nvPr>
            <p:ph type="title" idx="13" hasCustomPrompt="1"/>
          </p:nvPr>
        </p:nvSpPr>
        <p:spPr>
          <a:xfrm>
            <a:off x="713225" y="3462950"/>
            <a:ext cx="7128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4100"/>
              <a:buNone/>
              <a:defRPr sz="4100" b="0">
                <a:solidFill>
                  <a:schemeClr val="accent4"/>
                </a:solidFill>
              </a:defRPr>
            </a:lvl1pPr>
            <a:lvl2pPr lvl="1" algn="ctr" rtl="0">
              <a:spcBef>
                <a:spcPts val="0"/>
              </a:spcBef>
              <a:spcAft>
                <a:spcPts val="0"/>
              </a:spcAft>
              <a:buSzPts val="4100"/>
              <a:buNone/>
              <a:defRPr sz="4100"/>
            </a:lvl2pPr>
            <a:lvl3pPr lvl="2" algn="ctr" rtl="0">
              <a:spcBef>
                <a:spcPts val="0"/>
              </a:spcBef>
              <a:spcAft>
                <a:spcPts val="0"/>
              </a:spcAft>
              <a:buSzPts val="4100"/>
              <a:buNone/>
              <a:defRPr sz="4100"/>
            </a:lvl3pPr>
            <a:lvl4pPr lvl="3" algn="ctr" rtl="0">
              <a:spcBef>
                <a:spcPts val="0"/>
              </a:spcBef>
              <a:spcAft>
                <a:spcPts val="0"/>
              </a:spcAft>
              <a:buSzPts val="4100"/>
              <a:buNone/>
              <a:defRPr sz="4100"/>
            </a:lvl4pPr>
            <a:lvl5pPr lvl="4" algn="ctr" rtl="0">
              <a:spcBef>
                <a:spcPts val="0"/>
              </a:spcBef>
              <a:spcAft>
                <a:spcPts val="0"/>
              </a:spcAft>
              <a:buSzPts val="4100"/>
              <a:buNone/>
              <a:defRPr sz="4100"/>
            </a:lvl5pPr>
            <a:lvl6pPr lvl="5" algn="ctr" rtl="0">
              <a:spcBef>
                <a:spcPts val="0"/>
              </a:spcBef>
              <a:spcAft>
                <a:spcPts val="0"/>
              </a:spcAft>
              <a:buSzPts val="4100"/>
              <a:buNone/>
              <a:defRPr sz="4100"/>
            </a:lvl6pPr>
            <a:lvl7pPr lvl="6" algn="ctr" rtl="0">
              <a:spcBef>
                <a:spcPts val="0"/>
              </a:spcBef>
              <a:spcAft>
                <a:spcPts val="0"/>
              </a:spcAft>
              <a:buSzPts val="4100"/>
              <a:buNone/>
              <a:defRPr sz="4100"/>
            </a:lvl7pPr>
            <a:lvl8pPr lvl="7" algn="ctr" rtl="0">
              <a:spcBef>
                <a:spcPts val="0"/>
              </a:spcBef>
              <a:spcAft>
                <a:spcPts val="0"/>
              </a:spcAft>
              <a:buSzPts val="4100"/>
              <a:buNone/>
              <a:defRPr sz="4100"/>
            </a:lvl8pPr>
            <a:lvl9pPr lvl="8" algn="ctr" rtl="0">
              <a:spcBef>
                <a:spcPts val="0"/>
              </a:spcBef>
              <a:spcAft>
                <a:spcPts val="0"/>
              </a:spcAft>
              <a:buSzPts val="4100"/>
              <a:buNone/>
              <a:defRPr sz="4100"/>
            </a:lvl9pPr>
          </a:lstStyle>
          <a:p>
            <a:r>
              <a:t>xx%</a:t>
            </a:r>
          </a:p>
        </p:txBody>
      </p:sp>
      <p:sp>
        <p:nvSpPr>
          <p:cNvPr id="36" name="Google Shape;36;p4"/>
          <p:cNvSpPr txBox="1">
            <a:spLocks noGrp="1"/>
          </p:cNvSpPr>
          <p:nvPr>
            <p:ph type="title" idx="14" hasCustomPrompt="1"/>
          </p:nvPr>
        </p:nvSpPr>
        <p:spPr>
          <a:xfrm>
            <a:off x="3719050" y="3462950"/>
            <a:ext cx="7128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4100"/>
              <a:buNone/>
              <a:defRPr sz="4100" b="0">
                <a:solidFill>
                  <a:schemeClr val="accent2"/>
                </a:solidFill>
              </a:defRPr>
            </a:lvl1pPr>
            <a:lvl2pPr lvl="1" algn="ctr" rtl="0">
              <a:spcBef>
                <a:spcPts val="0"/>
              </a:spcBef>
              <a:spcAft>
                <a:spcPts val="0"/>
              </a:spcAft>
              <a:buSzPts val="4100"/>
              <a:buNone/>
              <a:defRPr sz="4100"/>
            </a:lvl2pPr>
            <a:lvl3pPr lvl="2" algn="ctr" rtl="0">
              <a:spcBef>
                <a:spcPts val="0"/>
              </a:spcBef>
              <a:spcAft>
                <a:spcPts val="0"/>
              </a:spcAft>
              <a:buSzPts val="4100"/>
              <a:buNone/>
              <a:defRPr sz="4100"/>
            </a:lvl3pPr>
            <a:lvl4pPr lvl="3" algn="ctr" rtl="0">
              <a:spcBef>
                <a:spcPts val="0"/>
              </a:spcBef>
              <a:spcAft>
                <a:spcPts val="0"/>
              </a:spcAft>
              <a:buSzPts val="4100"/>
              <a:buNone/>
              <a:defRPr sz="4100"/>
            </a:lvl4pPr>
            <a:lvl5pPr lvl="4" algn="ctr" rtl="0">
              <a:spcBef>
                <a:spcPts val="0"/>
              </a:spcBef>
              <a:spcAft>
                <a:spcPts val="0"/>
              </a:spcAft>
              <a:buSzPts val="4100"/>
              <a:buNone/>
              <a:defRPr sz="4100"/>
            </a:lvl5pPr>
            <a:lvl6pPr lvl="5" algn="ctr" rtl="0">
              <a:spcBef>
                <a:spcPts val="0"/>
              </a:spcBef>
              <a:spcAft>
                <a:spcPts val="0"/>
              </a:spcAft>
              <a:buSzPts val="4100"/>
              <a:buNone/>
              <a:defRPr sz="4100"/>
            </a:lvl6pPr>
            <a:lvl7pPr lvl="6" algn="ctr" rtl="0">
              <a:spcBef>
                <a:spcPts val="0"/>
              </a:spcBef>
              <a:spcAft>
                <a:spcPts val="0"/>
              </a:spcAft>
              <a:buSzPts val="4100"/>
              <a:buNone/>
              <a:defRPr sz="4100"/>
            </a:lvl7pPr>
            <a:lvl8pPr lvl="7" algn="ctr" rtl="0">
              <a:spcBef>
                <a:spcPts val="0"/>
              </a:spcBef>
              <a:spcAft>
                <a:spcPts val="0"/>
              </a:spcAft>
              <a:buSzPts val="4100"/>
              <a:buNone/>
              <a:defRPr sz="4100"/>
            </a:lvl8pPr>
            <a:lvl9pPr lvl="8" algn="ctr" rtl="0">
              <a:spcBef>
                <a:spcPts val="0"/>
              </a:spcBef>
              <a:spcAft>
                <a:spcPts val="0"/>
              </a:spcAft>
              <a:buSzPts val="4100"/>
              <a:buNone/>
              <a:defRPr sz="4100"/>
            </a:lvl9pPr>
          </a:lstStyle>
          <a:p>
            <a:r>
              <a:t>xx%</a:t>
            </a:r>
          </a:p>
        </p:txBody>
      </p:sp>
      <p:sp>
        <p:nvSpPr>
          <p:cNvPr id="37" name="Google Shape;37;p4"/>
          <p:cNvSpPr/>
          <p:nvPr/>
        </p:nvSpPr>
        <p:spPr>
          <a:xfrm>
            <a:off x="6604432" y="250"/>
            <a:ext cx="4014681" cy="5143361"/>
          </a:xfrm>
          <a:custGeom>
            <a:avLst/>
            <a:gdLst/>
            <a:ahLst/>
            <a:cxnLst/>
            <a:rect l="l" t="t" r="r" b="b"/>
            <a:pathLst>
              <a:path w="159836" h="204772" extrusionOk="0">
                <a:moveTo>
                  <a:pt x="108985" y="0"/>
                </a:moveTo>
                <a:lnTo>
                  <a:pt x="3072" y="139245"/>
                </a:lnTo>
                <a:cubicBezTo>
                  <a:pt x="228" y="142999"/>
                  <a:pt x="1" y="148005"/>
                  <a:pt x="2504" y="151873"/>
                </a:cubicBezTo>
                <a:lnTo>
                  <a:pt x="36177" y="204772"/>
                </a:lnTo>
                <a:lnTo>
                  <a:pt x="159836" y="204772"/>
                </a:lnTo>
                <a:lnTo>
                  <a:pt x="1598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7475936" y="250"/>
            <a:ext cx="3143154" cy="5143361"/>
          </a:xfrm>
          <a:custGeom>
            <a:avLst/>
            <a:gdLst/>
            <a:ahLst/>
            <a:cxnLst/>
            <a:rect l="l" t="t" r="r" b="b"/>
            <a:pathLst>
              <a:path w="125138" h="204772" extrusionOk="0">
                <a:moveTo>
                  <a:pt x="110008" y="0"/>
                </a:moveTo>
                <a:lnTo>
                  <a:pt x="3072" y="140838"/>
                </a:lnTo>
                <a:cubicBezTo>
                  <a:pt x="228" y="144478"/>
                  <a:pt x="0" y="149484"/>
                  <a:pt x="2503" y="153351"/>
                </a:cubicBezTo>
                <a:lnTo>
                  <a:pt x="35153" y="204772"/>
                </a:lnTo>
                <a:lnTo>
                  <a:pt x="125138" y="204772"/>
                </a:lnTo>
                <a:lnTo>
                  <a:pt x="1251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8344552" y="680286"/>
            <a:ext cx="2274515" cy="4463304"/>
          </a:xfrm>
          <a:custGeom>
            <a:avLst/>
            <a:gdLst/>
            <a:ahLst/>
            <a:cxnLst/>
            <a:rect l="l" t="t" r="r" b="b"/>
            <a:pathLst>
              <a:path w="90555" h="177697" extrusionOk="0">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rot="5400000" flipH="1">
            <a:off x="141227" y="-2149901"/>
            <a:ext cx="2274515" cy="4463304"/>
          </a:xfrm>
          <a:custGeom>
            <a:avLst/>
            <a:gdLst/>
            <a:ahLst/>
            <a:cxnLst/>
            <a:rect l="l" t="t" r="r" b="b"/>
            <a:pathLst>
              <a:path w="90555" h="177697" extrusionOk="0">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txBox="1">
            <a:spLocks noGrp="1"/>
          </p:cNvSpPr>
          <p:nvPr>
            <p:ph type="title" idx="15"/>
          </p:nvPr>
        </p:nvSpPr>
        <p:spPr>
          <a:xfrm>
            <a:off x="3094834" y="539500"/>
            <a:ext cx="3924900" cy="50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Roboto"/>
              <a:buNone/>
              <a:defRPr sz="3500" b="0">
                <a:latin typeface="Oswald Regular"/>
                <a:ea typeface="Oswald Regular"/>
                <a:cs typeface="Oswald Regular"/>
                <a:sym typeface="Oswald Regular"/>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Tree>
    <p:extLst>
      <p:ext uri="{BB962C8B-B14F-4D97-AF65-F5344CB8AC3E}">
        <p14:creationId xmlns:p14="http://schemas.microsoft.com/office/powerpoint/2010/main" val="39475247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2"/>
        <p:cNvGrpSpPr/>
        <p:nvPr/>
      </p:nvGrpSpPr>
      <p:grpSpPr>
        <a:xfrm>
          <a:off x="0" y="0"/>
          <a:ext cx="0" cy="0"/>
          <a:chOff x="0" y="0"/>
          <a:chExt cx="0" cy="0"/>
        </a:xfrm>
      </p:grpSpPr>
      <p:sp>
        <p:nvSpPr>
          <p:cNvPr id="43" name="Google Shape;43;p5"/>
          <p:cNvSpPr txBox="1">
            <a:spLocks noGrp="1"/>
          </p:cNvSpPr>
          <p:nvPr>
            <p:ph type="title"/>
          </p:nvPr>
        </p:nvSpPr>
        <p:spPr>
          <a:xfrm>
            <a:off x="2745150" y="3382800"/>
            <a:ext cx="3653700" cy="2733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Font typeface="Roboto"/>
              <a:buNone/>
              <a:defRPr sz="1600" b="0">
                <a:solidFill>
                  <a:schemeClr val="accent5"/>
                </a:solidFill>
              </a:defRPr>
            </a:lvl1pPr>
            <a:lvl2pPr lvl="1" algn="ctr">
              <a:spcBef>
                <a:spcPts val="0"/>
              </a:spcBef>
              <a:spcAft>
                <a:spcPts val="0"/>
              </a:spcAft>
              <a:buSzPts val="1600"/>
              <a:buFont typeface="Roboto"/>
              <a:buNone/>
              <a:defRPr sz="1600">
                <a:latin typeface="Roboto"/>
                <a:ea typeface="Roboto"/>
                <a:cs typeface="Roboto"/>
                <a:sym typeface="Roboto"/>
              </a:defRPr>
            </a:lvl2pPr>
            <a:lvl3pPr lvl="2" algn="ctr">
              <a:spcBef>
                <a:spcPts val="0"/>
              </a:spcBef>
              <a:spcAft>
                <a:spcPts val="0"/>
              </a:spcAft>
              <a:buSzPts val="1600"/>
              <a:buFont typeface="Roboto"/>
              <a:buNone/>
              <a:defRPr sz="1600">
                <a:latin typeface="Roboto"/>
                <a:ea typeface="Roboto"/>
                <a:cs typeface="Roboto"/>
                <a:sym typeface="Roboto"/>
              </a:defRPr>
            </a:lvl3pPr>
            <a:lvl4pPr lvl="3" algn="ctr">
              <a:spcBef>
                <a:spcPts val="0"/>
              </a:spcBef>
              <a:spcAft>
                <a:spcPts val="0"/>
              </a:spcAft>
              <a:buSzPts val="1600"/>
              <a:buFont typeface="Roboto"/>
              <a:buNone/>
              <a:defRPr sz="1600">
                <a:latin typeface="Roboto"/>
                <a:ea typeface="Roboto"/>
                <a:cs typeface="Roboto"/>
                <a:sym typeface="Roboto"/>
              </a:defRPr>
            </a:lvl4pPr>
            <a:lvl5pPr lvl="4" algn="ctr">
              <a:spcBef>
                <a:spcPts val="0"/>
              </a:spcBef>
              <a:spcAft>
                <a:spcPts val="0"/>
              </a:spcAft>
              <a:buSzPts val="1600"/>
              <a:buFont typeface="Roboto"/>
              <a:buNone/>
              <a:defRPr sz="1600">
                <a:latin typeface="Roboto"/>
                <a:ea typeface="Roboto"/>
                <a:cs typeface="Roboto"/>
                <a:sym typeface="Roboto"/>
              </a:defRPr>
            </a:lvl5pPr>
            <a:lvl6pPr lvl="5" algn="ctr">
              <a:spcBef>
                <a:spcPts val="0"/>
              </a:spcBef>
              <a:spcAft>
                <a:spcPts val="0"/>
              </a:spcAft>
              <a:buSzPts val="1600"/>
              <a:buFont typeface="Roboto"/>
              <a:buNone/>
              <a:defRPr sz="1600">
                <a:latin typeface="Roboto"/>
                <a:ea typeface="Roboto"/>
                <a:cs typeface="Roboto"/>
                <a:sym typeface="Roboto"/>
              </a:defRPr>
            </a:lvl6pPr>
            <a:lvl7pPr lvl="6" algn="ctr">
              <a:spcBef>
                <a:spcPts val="0"/>
              </a:spcBef>
              <a:spcAft>
                <a:spcPts val="0"/>
              </a:spcAft>
              <a:buSzPts val="1600"/>
              <a:buFont typeface="Roboto"/>
              <a:buNone/>
              <a:defRPr sz="1600">
                <a:latin typeface="Roboto"/>
                <a:ea typeface="Roboto"/>
                <a:cs typeface="Roboto"/>
                <a:sym typeface="Roboto"/>
              </a:defRPr>
            </a:lvl7pPr>
            <a:lvl8pPr lvl="7" algn="ctr">
              <a:spcBef>
                <a:spcPts val="0"/>
              </a:spcBef>
              <a:spcAft>
                <a:spcPts val="0"/>
              </a:spcAft>
              <a:buSzPts val="1600"/>
              <a:buFont typeface="Roboto"/>
              <a:buNone/>
              <a:defRPr sz="1600">
                <a:latin typeface="Roboto"/>
                <a:ea typeface="Roboto"/>
                <a:cs typeface="Roboto"/>
                <a:sym typeface="Roboto"/>
              </a:defRPr>
            </a:lvl8pPr>
            <a:lvl9pPr lvl="8" algn="ctr">
              <a:spcBef>
                <a:spcPts val="0"/>
              </a:spcBef>
              <a:spcAft>
                <a:spcPts val="0"/>
              </a:spcAft>
              <a:buSzPts val="1600"/>
              <a:buFont typeface="Roboto"/>
              <a:buNone/>
              <a:defRPr sz="1600">
                <a:latin typeface="Roboto"/>
                <a:ea typeface="Roboto"/>
                <a:cs typeface="Roboto"/>
                <a:sym typeface="Roboto"/>
              </a:defRPr>
            </a:lvl9pPr>
          </a:lstStyle>
          <a:p>
            <a:endParaRPr/>
          </a:p>
        </p:txBody>
      </p:sp>
      <p:sp>
        <p:nvSpPr>
          <p:cNvPr id="44" name="Google Shape;44;p5"/>
          <p:cNvSpPr txBox="1">
            <a:spLocks noGrp="1"/>
          </p:cNvSpPr>
          <p:nvPr>
            <p:ph type="subTitle" idx="1"/>
          </p:nvPr>
        </p:nvSpPr>
        <p:spPr>
          <a:xfrm>
            <a:off x="1711650" y="1945499"/>
            <a:ext cx="5720700" cy="1096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500">
                <a:latin typeface="Roboto Medium"/>
                <a:ea typeface="Roboto Medium"/>
                <a:cs typeface="Roboto Medium"/>
                <a:sym typeface="Roboto Medium"/>
              </a:defRPr>
            </a:lvl1pPr>
            <a:lvl2pPr lvl="1">
              <a:spcBef>
                <a:spcPts val="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45" name="Google Shape;45;p5"/>
          <p:cNvSpPr/>
          <p:nvPr/>
        </p:nvSpPr>
        <p:spPr>
          <a:xfrm rot="5400000" flipH="1">
            <a:off x="2252021" y="-2185315"/>
            <a:ext cx="2274515" cy="4463304"/>
          </a:xfrm>
          <a:custGeom>
            <a:avLst/>
            <a:gdLst/>
            <a:ahLst/>
            <a:cxnLst/>
            <a:rect l="l" t="t" r="r" b="b"/>
            <a:pathLst>
              <a:path w="90555" h="177697" extrusionOk="0">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rot="5400000" flipH="1">
            <a:off x="195546" y="-1734540"/>
            <a:ext cx="2274515" cy="4463304"/>
          </a:xfrm>
          <a:custGeom>
            <a:avLst/>
            <a:gdLst/>
            <a:ahLst/>
            <a:cxnLst/>
            <a:rect l="l" t="t" r="r" b="b"/>
            <a:pathLst>
              <a:path w="90555" h="177697" extrusionOk="0">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5400000" flipH="1">
            <a:off x="6065671" y="2594711"/>
            <a:ext cx="2274515" cy="4463304"/>
          </a:xfrm>
          <a:custGeom>
            <a:avLst/>
            <a:gdLst/>
            <a:ahLst/>
            <a:cxnLst/>
            <a:rect l="l" t="t" r="r" b="b"/>
            <a:pathLst>
              <a:path w="90555" h="177697" extrusionOk="0">
                <a:moveTo>
                  <a:pt x="90555" y="0"/>
                </a:moveTo>
                <a:lnTo>
                  <a:pt x="3072" y="115128"/>
                </a:lnTo>
                <a:cubicBezTo>
                  <a:pt x="228" y="118768"/>
                  <a:pt x="1" y="123887"/>
                  <a:pt x="2503" y="127755"/>
                </a:cubicBezTo>
                <a:lnTo>
                  <a:pt x="34243" y="177697"/>
                </a:lnTo>
                <a:lnTo>
                  <a:pt x="90555" y="177697"/>
                </a:lnTo>
                <a:lnTo>
                  <a:pt x="905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564896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03"/>
        <p:cNvGrpSpPr/>
        <p:nvPr/>
      </p:nvGrpSpPr>
      <p:grpSpPr>
        <a:xfrm>
          <a:off x="0" y="0"/>
          <a:ext cx="0" cy="0"/>
          <a:chOff x="0" y="0"/>
          <a:chExt cx="0" cy="0"/>
        </a:xfrm>
      </p:grpSpPr>
      <p:sp>
        <p:nvSpPr>
          <p:cNvPr id="204" name="Google Shape;204;p22"/>
          <p:cNvSpPr txBox="1">
            <a:spLocks noGrp="1"/>
          </p:cNvSpPr>
          <p:nvPr>
            <p:ph type="title"/>
          </p:nvPr>
        </p:nvSpPr>
        <p:spPr>
          <a:xfrm>
            <a:off x="1129883" y="1793850"/>
            <a:ext cx="3789000" cy="15558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500" b="0">
                <a:latin typeface="Oswald Regular"/>
                <a:ea typeface="Oswald Regular"/>
                <a:cs typeface="Oswald Regular"/>
                <a:sym typeface="Oswald Regular"/>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05" name="Google Shape;205;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6859870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94B4-626C-47D5-9C20-DD72B8113D59}"/>
              </a:ext>
            </a:extLst>
          </p:cNvPr>
          <p:cNvSpPr>
            <a:spLocks noGrp="1"/>
          </p:cNvSpPr>
          <p:nvPr>
            <p:ph type="title"/>
          </p:nvPr>
        </p:nvSpPr>
        <p:spPr>
          <a:xfrm>
            <a:off x="630239" y="342900"/>
            <a:ext cx="2949575"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5E12F7A-55AB-46D1-8DF2-9227375D17E4}"/>
              </a:ext>
            </a:extLst>
          </p:cNvPr>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D08CF291-81E6-47D7-B8C8-DEA2F8C5F27F}"/>
              </a:ext>
            </a:extLst>
          </p:cNvPr>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46F869A-D03F-4E29-975B-0ABEACADB240}"/>
              </a:ext>
            </a:extLst>
          </p:cNvPr>
          <p:cNvSpPr>
            <a:spLocks noGrp="1"/>
          </p:cNvSpPr>
          <p:nvPr>
            <p:ph type="dt" sz="half" idx="10"/>
          </p:nvPr>
        </p:nvSpPr>
        <p:spPr/>
        <p:txBody>
          <a:bodyPr/>
          <a:lstStyle>
            <a:lvl1pPr>
              <a:defRPr/>
            </a:lvl1pPr>
          </a:lstStyle>
          <a:p>
            <a:endParaRPr lang="es-ES" altLang="en-US"/>
          </a:p>
        </p:txBody>
      </p:sp>
      <p:sp>
        <p:nvSpPr>
          <p:cNvPr id="6" name="Footer Placeholder 5">
            <a:extLst>
              <a:ext uri="{FF2B5EF4-FFF2-40B4-BE49-F238E27FC236}">
                <a16:creationId xmlns:a16="http://schemas.microsoft.com/office/drawing/2014/main" id="{00074008-55D9-4452-B3C4-582A047AF92E}"/>
              </a:ext>
            </a:extLst>
          </p:cNvPr>
          <p:cNvSpPr>
            <a:spLocks noGrp="1"/>
          </p:cNvSpPr>
          <p:nvPr>
            <p:ph type="ftr" sz="quarter" idx="11"/>
          </p:nvPr>
        </p:nvSpPr>
        <p:spPr/>
        <p:txBody>
          <a:bodyPr/>
          <a:lstStyle>
            <a:lvl1pPr>
              <a:defRPr/>
            </a:lvl1pPr>
          </a:lstStyle>
          <a:p>
            <a:endParaRPr lang="es-ES" altLang="en-US"/>
          </a:p>
        </p:txBody>
      </p:sp>
      <p:sp>
        <p:nvSpPr>
          <p:cNvPr id="7" name="Slide Number Placeholder 6">
            <a:extLst>
              <a:ext uri="{FF2B5EF4-FFF2-40B4-BE49-F238E27FC236}">
                <a16:creationId xmlns:a16="http://schemas.microsoft.com/office/drawing/2014/main" id="{1C418AB0-77CC-4516-83BC-B192BC9EF856}"/>
              </a:ext>
            </a:extLst>
          </p:cNvPr>
          <p:cNvSpPr>
            <a:spLocks noGrp="1"/>
          </p:cNvSpPr>
          <p:nvPr>
            <p:ph type="sldNum" sz="quarter" idx="12"/>
          </p:nvPr>
        </p:nvSpPr>
        <p:spPr/>
        <p:txBody>
          <a:bodyPr/>
          <a:lstStyle>
            <a:lvl1pPr>
              <a:defRPr/>
            </a:lvl1pPr>
          </a:lstStyle>
          <a:p>
            <a:fld id="{0681F2E4-3B07-452E-8A54-CBE9ED5C1A33}" type="slidenum">
              <a:rPr lang="es-ES" altLang="en-US"/>
              <a:pPr/>
              <a:t>‹#›</a:t>
            </a:fld>
            <a:endParaRPr lang="es-ES" altLang="en-US"/>
          </a:p>
        </p:txBody>
      </p:sp>
    </p:spTree>
    <p:extLst>
      <p:ext uri="{BB962C8B-B14F-4D97-AF65-F5344CB8AC3E}">
        <p14:creationId xmlns:p14="http://schemas.microsoft.com/office/powerpoint/2010/main" val="50666068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905284-C007-4AD7-A629-B97954C16E8F}"/>
              </a:ext>
            </a:extLst>
          </p:cNvPr>
          <p:cNvSpPr>
            <a:spLocks noGrp="1"/>
          </p:cNvSpPr>
          <p:nvPr>
            <p:ph type="dt" sz="half" idx="10"/>
          </p:nvPr>
        </p:nvSpPr>
        <p:spPr/>
        <p:txBody>
          <a:bodyPr/>
          <a:lstStyle/>
          <a:p>
            <a:fld id="{87999323-1095-4832-87A0-C36B20A70424}" type="datetimeFigureOut">
              <a:rPr lang="en-US" smtClean="0"/>
              <a:t>11/26/2021</a:t>
            </a:fld>
            <a:endParaRPr lang="en-US"/>
          </a:p>
        </p:txBody>
      </p:sp>
      <p:sp>
        <p:nvSpPr>
          <p:cNvPr id="3" name="Footer Placeholder 2">
            <a:extLst>
              <a:ext uri="{FF2B5EF4-FFF2-40B4-BE49-F238E27FC236}">
                <a16:creationId xmlns:a16="http://schemas.microsoft.com/office/drawing/2014/main" id="{E51EA35A-DE80-44C0-A45F-4A2665643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9029B6-C286-465C-BA41-89ED850DF489}"/>
              </a:ext>
            </a:extLst>
          </p:cNvPr>
          <p:cNvSpPr>
            <a:spLocks noGrp="1"/>
          </p:cNvSpPr>
          <p:nvPr>
            <p:ph type="sldNum" sz="quarter" idx="12"/>
          </p:nvPr>
        </p:nvSpPr>
        <p:spPr/>
        <p:txBody>
          <a:bodyPr/>
          <a:lstStyle/>
          <a:p>
            <a:fld id="{465E6665-FF13-4B89-9A54-EF0F785CB675}" type="slidenum">
              <a:rPr lang="en-US" smtClean="0"/>
              <a:t>‹#›</a:t>
            </a:fld>
            <a:endParaRPr lang="en-US"/>
          </a:p>
        </p:txBody>
      </p:sp>
    </p:spTree>
    <p:extLst>
      <p:ext uri="{BB962C8B-B14F-4D97-AF65-F5344CB8AC3E}">
        <p14:creationId xmlns:p14="http://schemas.microsoft.com/office/powerpoint/2010/main" val="232343286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9C2EE-B2BC-407F-97EE-DCCA224B36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F1E6C7F-7131-4BB2-BF1E-8130E4E688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155069-8BDF-4F0C-B996-6B065966377A}"/>
              </a:ext>
            </a:extLst>
          </p:cNvPr>
          <p:cNvSpPr>
            <a:spLocks noGrp="1"/>
          </p:cNvSpPr>
          <p:nvPr>
            <p:ph type="dt" sz="half" idx="10"/>
          </p:nvPr>
        </p:nvSpPr>
        <p:spPr/>
        <p:txBody>
          <a:bodyPr/>
          <a:lstStyle/>
          <a:p>
            <a:fld id="{827E48F1-9D0B-4864-BD2C-4A66963C4C63}" type="datetimeFigureOut">
              <a:rPr lang="en-IN" smtClean="0"/>
              <a:t>26-11-2021</a:t>
            </a:fld>
            <a:endParaRPr lang="en-IN"/>
          </a:p>
        </p:txBody>
      </p:sp>
      <p:sp>
        <p:nvSpPr>
          <p:cNvPr id="5" name="Footer Placeholder 4">
            <a:extLst>
              <a:ext uri="{FF2B5EF4-FFF2-40B4-BE49-F238E27FC236}">
                <a16:creationId xmlns:a16="http://schemas.microsoft.com/office/drawing/2014/main" id="{9C54A555-4715-4393-AA9F-C3899AF20D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88BB72-7BD9-4751-ABD2-971453A7DA06}"/>
              </a:ext>
            </a:extLst>
          </p:cNvPr>
          <p:cNvSpPr>
            <a:spLocks noGrp="1"/>
          </p:cNvSpPr>
          <p:nvPr>
            <p:ph type="sldNum" sz="quarter" idx="12"/>
          </p:nvPr>
        </p:nvSpPr>
        <p:spPr/>
        <p:txBody>
          <a:bodyPr/>
          <a:lstStyle/>
          <a:p>
            <a:fld id="{74C0AC6F-86D2-4162-84B1-1962080B4334}" type="slidenum">
              <a:rPr lang="en-IN" smtClean="0"/>
              <a:t>‹#›</a:t>
            </a:fld>
            <a:endParaRPr lang="en-IN"/>
          </a:p>
        </p:txBody>
      </p:sp>
    </p:spTree>
    <p:extLst>
      <p:ext uri="{BB962C8B-B14F-4D97-AF65-F5344CB8AC3E}">
        <p14:creationId xmlns:p14="http://schemas.microsoft.com/office/powerpoint/2010/main" val="312235290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30"/>
        <p:cNvGrpSpPr/>
        <p:nvPr/>
      </p:nvGrpSpPr>
      <p:grpSpPr>
        <a:xfrm>
          <a:off x="0" y="0"/>
          <a:ext cx="0" cy="0"/>
          <a:chOff x="0" y="0"/>
          <a:chExt cx="0" cy="0"/>
        </a:xfrm>
      </p:grpSpPr>
      <p:sp>
        <p:nvSpPr>
          <p:cNvPr id="131" name="Google Shape;131;p7"/>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132;p7"/>
          <p:cNvSpPr/>
          <p:nvPr/>
        </p:nvSpPr>
        <p:spPr>
          <a:xfrm>
            <a:off x="617125" y="609800"/>
            <a:ext cx="7909800" cy="39240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33" name="Google Shape;133;p7"/>
          <p:cNvGrpSpPr/>
          <p:nvPr/>
        </p:nvGrpSpPr>
        <p:grpSpPr>
          <a:xfrm rot="611736">
            <a:off x="6502190" y="2855923"/>
            <a:ext cx="990846" cy="1742322"/>
            <a:chOff x="1725900" y="1728738"/>
            <a:chExt cx="460217" cy="809187"/>
          </a:xfrm>
        </p:grpSpPr>
        <p:sp>
          <p:nvSpPr>
            <p:cNvPr id="134" name="Google Shape;134;p7"/>
            <p:cNvSpPr/>
            <p:nvPr/>
          </p:nvSpPr>
          <p:spPr>
            <a:xfrm>
              <a:off x="1725900" y="1728738"/>
              <a:ext cx="460217" cy="809180"/>
            </a:xfrm>
            <a:custGeom>
              <a:avLst/>
              <a:gdLst/>
              <a:ahLst/>
              <a:cxnLst/>
              <a:rect l="l" t="t" r="r" b="b"/>
              <a:pathLst>
                <a:path w="7388" h="12990" extrusionOk="0">
                  <a:moveTo>
                    <a:pt x="3694" y="916"/>
                  </a:moveTo>
                  <a:cubicBezTo>
                    <a:pt x="3981" y="916"/>
                    <a:pt x="4123" y="1261"/>
                    <a:pt x="3920" y="1463"/>
                  </a:cubicBezTo>
                  <a:cubicBezTo>
                    <a:pt x="3855" y="1528"/>
                    <a:pt x="3774" y="1557"/>
                    <a:pt x="3696" y="1557"/>
                  </a:cubicBezTo>
                  <a:cubicBezTo>
                    <a:pt x="3531" y="1557"/>
                    <a:pt x="3372" y="1429"/>
                    <a:pt x="3372" y="1234"/>
                  </a:cubicBezTo>
                  <a:cubicBezTo>
                    <a:pt x="3372" y="1058"/>
                    <a:pt x="3517" y="916"/>
                    <a:pt x="3694" y="916"/>
                  </a:cubicBezTo>
                  <a:close/>
                  <a:moveTo>
                    <a:pt x="1377" y="0"/>
                  </a:moveTo>
                  <a:cubicBezTo>
                    <a:pt x="1377" y="765"/>
                    <a:pt x="765" y="1394"/>
                    <a:pt x="1" y="1417"/>
                  </a:cubicBezTo>
                  <a:lnTo>
                    <a:pt x="1" y="7439"/>
                  </a:lnTo>
                  <a:cubicBezTo>
                    <a:pt x="154" y="7439"/>
                    <a:pt x="282" y="7564"/>
                    <a:pt x="282" y="7717"/>
                  </a:cubicBezTo>
                  <a:cubicBezTo>
                    <a:pt x="282" y="7874"/>
                    <a:pt x="154" y="7998"/>
                    <a:pt x="1" y="7998"/>
                  </a:cubicBezTo>
                  <a:lnTo>
                    <a:pt x="1" y="12989"/>
                  </a:lnTo>
                  <a:lnTo>
                    <a:pt x="7387" y="12989"/>
                  </a:lnTo>
                  <a:lnTo>
                    <a:pt x="7387" y="7998"/>
                  </a:lnTo>
                  <a:cubicBezTo>
                    <a:pt x="7231" y="7998"/>
                    <a:pt x="7106" y="7874"/>
                    <a:pt x="7106" y="7717"/>
                  </a:cubicBezTo>
                  <a:cubicBezTo>
                    <a:pt x="7106" y="7564"/>
                    <a:pt x="7231" y="7439"/>
                    <a:pt x="7387" y="7439"/>
                  </a:cubicBezTo>
                  <a:lnTo>
                    <a:pt x="7387" y="1417"/>
                  </a:lnTo>
                  <a:cubicBezTo>
                    <a:pt x="6605" y="1417"/>
                    <a:pt x="5968" y="783"/>
                    <a:pt x="5971" y="0"/>
                  </a:cubicBez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135;p7"/>
            <p:cNvSpPr/>
            <p:nvPr/>
          </p:nvSpPr>
          <p:spPr>
            <a:xfrm>
              <a:off x="1725900" y="2468344"/>
              <a:ext cx="460217" cy="69581"/>
            </a:xfrm>
            <a:custGeom>
              <a:avLst/>
              <a:gdLst/>
              <a:ahLst/>
              <a:cxnLst/>
              <a:rect l="l" t="t" r="r" b="b"/>
              <a:pathLst>
                <a:path w="7388" h="1117" extrusionOk="0">
                  <a:moveTo>
                    <a:pt x="1" y="1"/>
                  </a:moveTo>
                  <a:lnTo>
                    <a:pt x="1" y="1116"/>
                  </a:lnTo>
                  <a:lnTo>
                    <a:pt x="7387" y="1116"/>
                  </a:lnTo>
                  <a:lnTo>
                    <a:pt x="7387" y="1"/>
                  </a:ln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136;p7"/>
            <p:cNvSpPr/>
            <p:nvPr/>
          </p:nvSpPr>
          <p:spPr>
            <a:xfrm>
              <a:off x="1725900" y="2139934"/>
              <a:ext cx="460217" cy="69581"/>
            </a:xfrm>
            <a:custGeom>
              <a:avLst/>
              <a:gdLst/>
              <a:ahLst/>
              <a:cxnLst/>
              <a:rect l="l" t="t" r="r" b="b"/>
              <a:pathLst>
                <a:path w="7388" h="1117" extrusionOk="0">
                  <a:moveTo>
                    <a:pt x="1" y="1"/>
                  </a:moveTo>
                  <a:lnTo>
                    <a:pt x="1" y="838"/>
                  </a:lnTo>
                  <a:cubicBezTo>
                    <a:pt x="1" y="992"/>
                    <a:pt x="125" y="1116"/>
                    <a:pt x="282" y="1116"/>
                  </a:cubicBezTo>
                  <a:lnTo>
                    <a:pt x="7106" y="1116"/>
                  </a:lnTo>
                  <a:cubicBezTo>
                    <a:pt x="7260" y="1116"/>
                    <a:pt x="7387" y="992"/>
                    <a:pt x="7387" y="838"/>
                  </a:cubicBezTo>
                  <a:lnTo>
                    <a:pt x="7387" y="1"/>
                  </a:ln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137;p7"/>
            <p:cNvSpPr/>
            <p:nvPr/>
          </p:nvSpPr>
          <p:spPr>
            <a:xfrm>
              <a:off x="1725900" y="1728738"/>
              <a:ext cx="460217" cy="157974"/>
            </a:xfrm>
            <a:custGeom>
              <a:avLst/>
              <a:gdLst/>
              <a:ahLst/>
              <a:cxnLst/>
              <a:rect l="l" t="t" r="r" b="b"/>
              <a:pathLst>
                <a:path w="7388" h="2536" extrusionOk="0">
                  <a:moveTo>
                    <a:pt x="3691" y="914"/>
                  </a:moveTo>
                  <a:cubicBezTo>
                    <a:pt x="3856" y="914"/>
                    <a:pt x="4016" y="1042"/>
                    <a:pt x="4016" y="1234"/>
                  </a:cubicBezTo>
                  <a:cubicBezTo>
                    <a:pt x="4016" y="1411"/>
                    <a:pt x="3871" y="1556"/>
                    <a:pt x="3694" y="1556"/>
                  </a:cubicBezTo>
                  <a:cubicBezTo>
                    <a:pt x="3407" y="1556"/>
                    <a:pt x="3265" y="1211"/>
                    <a:pt x="3468" y="1009"/>
                  </a:cubicBezTo>
                  <a:cubicBezTo>
                    <a:pt x="3533" y="943"/>
                    <a:pt x="3613" y="914"/>
                    <a:pt x="3691" y="914"/>
                  </a:cubicBezTo>
                  <a:close/>
                  <a:moveTo>
                    <a:pt x="1377" y="0"/>
                  </a:moveTo>
                  <a:cubicBezTo>
                    <a:pt x="1377" y="765"/>
                    <a:pt x="765" y="1394"/>
                    <a:pt x="1" y="1417"/>
                  </a:cubicBezTo>
                  <a:lnTo>
                    <a:pt x="1" y="2535"/>
                  </a:lnTo>
                  <a:lnTo>
                    <a:pt x="7387" y="2535"/>
                  </a:lnTo>
                  <a:lnTo>
                    <a:pt x="7387" y="1417"/>
                  </a:lnTo>
                  <a:cubicBezTo>
                    <a:pt x="6605" y="1417"/>
                    <a:pt x="5968" y="783"/>
                    <a:pt x="5971" y="0"/>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138;p7"/>
            <p:cNvSpPr/>
            <p:nvPr/>
          </p:nvSpPr>
          <p:spPr>
            <a:xfrm>
              <a:off x="1770502" y="2208021"/>
              <a:ext cx="17193" cy="3115"/>
            </a:xfrm>
            <a:custGeom>
              <a:avLst/>
              <a:gdLst/>
              <a:ahLst/>
              <a:cxnLst/>
              <a:rect l="l" t="t" r="r" b="b"/>
              <a:pathLst>
                <a:path w="276" h="50" extrusionOk="0">
                  <a:moveTo>
                    <a:pt x="0" y="0"/>
                  </a:moveTo>
                  <a:lnTo>
                    <a:pt x="0" y="49"/>
                  </a:lnTo>
                  <a:lnTo>
                    <a:pt x="275" y="49"/>
                  </a:lnTo>
                  <a:lnTo>
                    <a:pt x="275" y="0"/>
                  </a:ln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139;p7"/>
            <p:cNvSpPr/>
            <p:nvPr/>
          </p:nvSpPr>
          <p:spPr>
            <a:xfrm>
              <a:off x="1797724" y="2208021"/>
              <a:ext cx="17193" cy="3115"/>
            </a:xfrm>
            <a:custGeom>
              <a:avLst/>
              <a:gdLst/>
              <a:ahLst/>
              <a:cxnLst/>
              <a:rect l="l" t="t" r="r" b="b"/>
              <a:pathLst>
                <a:path w="276"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7"/>
            <p:cNvSpPr/>
            <p:nvPr/>
          </p:nvSpPr>
          <p:spPr>
            <a:xfrm>
              <a:off x="1824946" y="2208021"/>
              <a:ext cx="17255" cy="3115"/>
            </a:xfrm>
            <a:custGeom>
              <a:avLst/>
              <a:gdLst/>
              <a:ahLst/>
              <a:cxnLst/>
              <a:rect l="l" t="t" r="r" b="b"/>
              <a:pathLst>
                <a:path w="277"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141;p7"/>
            <p:cNvSpPr/>
            <p:nvPr/>
          </p:nvSpPr>
          <p:spPr>
            <a:xfrm>
              <a:off x="1852230" y="2208021"/>
              <a:ext cx="17193" cy="3115"/>
            </a:xfrm>
            <a:custGeom>
              <a:avLst/>
              <a:gdLst/>
              <a:ahLst/>
              <a:cxnLst/>
              <a:rect l="l" t="t" r="r" b="b"/>
              <a:pathLst>
                <a:path w="276" h="50" extrusionOk="0">
                  <a:moveTo>
                    <a:pt x="0" y="0"/>
                  </a:moveTo>
                  <a:lnTo>
                    <a:pt x="0"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142;p7"/>
            <p:cNvSpPr/>
            <p:nvPr/>
          </p:nvSpPr>
          <p:spPr>
            <a:xfrm>
              <a:off x="1879266" y="2208021"/>
              <a:ext cx="17255" cy="3115"/>
            </a:xfrm>
            <a:custGeom>
              <a:avLst/>
              <a:gdLst/>
              <a:ahLst/>
              <a:cxnLst/>
              <a:rect l="l" t="t" r="r" b="b"/>
              <a:pathLst>
                <a:path w="277"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143;p7"/>
            <p:cNvSpPr/>
            <p:nvPr/>
          </p:nvSpPr>
          <p:spPr>
            <a:xfrm>
              <a:off x="1906550" y="2208021"/>
              <a:ext cx="17193" cy="3115"/>
            </a:xfrm>
            <a:custGeom>
              <a:avLst/>
              <a:gdLst/>
              <a:ahLst/>
              <a:cxnLst/>
              <a:rect l="l" t="t" r="r" b="b"/>
              <a:pathLst>
                <a:path w="276" h="50" extrusionOk="0">
                  <a:moveTo>
                    <a:pt x="0" y="0"/>
                  </a:moveTo>
                  <a:lnTo>
                    <a:pt x="0" y="49"/>
                  </a:lnTo>
                  <a:lnTo>
                    <a:pt x="275" y="49"/>
                  </a:lnTo>
                  <a:lnTo>
                    <a:pt x="275" y="0"/>
                  </a:ln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144;p7"/>
            <p:cNvSpPr/>
            <p:nvPr/>
          </p:nvSpPr>
          <p:spPr>
            <a:xfrm>
              <a:off x="1933772" y="2208021"/>
              <a:ext cx="17193" cy="3115"/>
            </a:xfrm>
            <a:custGeom>
              <a:avLst/>
              <a:gdLst/>
              <a:ahLst/>
              <a:cxnLst/>
              <a:rect l="l" t="t" r="r" b="b"/>
              <a:pathLst>
                <a:path w="276"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45;p7"/>
            <p:cNvSpPr/>
            <p:nvPr/>
          </p:nvSpPr>
          <p:spPr>
            <a:xfrm>
              <a:off x="1960870" y="2208021"/>
              <a:ext cx="17193" cy="3115"/>
            </a:xfrm>
            <a:custGeom>
              <a:avLst/>
              <a:gdLst/>
              <a:ahLst/>
              <a:cxnLst/>
              <a:rect l="l" t="t" r="r" b="b"/>
              <a:pathLst>
                <a:path w="276" h="50" extrusionOk="0">
                  <a:moveTo>
                    <a:pt x="0" y="0"/>
                  </a:moveTo>
                  <a:lnTo>
                    <a:pt x="0" y="49"/>
                  </a:lnTo>
                  <a:lnTo>
                    <a:pt x="275" y="49"/>
                  </a:lnTo>
                  <a:lnTo>
                    <a:pt x="275" y="0"/>
                  </a:ln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146;p7"/>
            <p:cNvSpPr/>
            <p:nvPr/>
          </p:nvSpPr>
          <p:spPr>
            <a:xfrm>
              <a:off x="1988092" y="2208021"/>
              <a:ext cx="17193" cy="3115"/>
            </a:xfrm>
            <a:custGeom>
              <a:avLst/>
              <a:gdLst/>
              <a:ahLst/>
              <a:cxnLst/>
              <a:rect l="l" t="t" r="r" b="b"/>
              <a:pathLst>
                <a:path w="276"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147;p7"/>
            <p:cNvSpPr/>
            <p:nvPr/>
          </p:nvSpPr>
          <p:spPr>
            <a:xfrm>
              <a:off x="2015376" y="2208021"/>
              <a:ext cx="17193" cy="3115"/>
            </a:xfrm>
            <a:custGeom>
              <a:avLst/>
              <a:gdLst/>
              <a:ahLst/>
              <a:cxnLst/>
              <a:rect l="l" t="t" r="r" b="b"/>
              <a:pathLst>
                <a:path w="276" h="50" extrusionOk="0">
                  <a:moveTo>
                    <a:pt x="0" y="0"/>
                  </a:moveTo>
                  <a:lnTo>
                    <a:pt x="0" y="49"/>
                  </a:lnTo>
                  <a:lnTo>
                    <a:pt x="275" y="49"/>
                  </a:lnTo>
                  <a:lnTo>
                    <a:pt x="275" y="0"/>
                  </a:ln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148;p7"/>
            <p:cNvSpPr/>
            <p:nvPr/>
          </p:nvSpPr>
          <p:spPr>
            <a:xfrm>
              <a:off x="2042598" y="2208021"/>
              <a:ext cx="17193" cy="3115"/>
            </a:xfrm>
            <a:custGeom>
              <a:avLst/>
              <a:gdLst/>
              <a:ahLst/>
              <a:cxnLst/>
              <a:rect l="l" t="t" r="r" b="b"/>
              <a:pathLst>
                <a:path w="276" h="50" extrusionOk="0">
                  <a:moveTo>
                    <a:pt x="0" y="0"/>
                  </a:moveTo>
                  <a:lnTo>
                    <a:pt x="0"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149;p7"/>
            <p:cNvSpPr/>
            <p:nvPr/>
          </p:nvSpPr>
          <p:spPr>
            <a:xfrm>
              <a:off x="2069820" y="2208021"/>
              <a:ext cx="17193" cy="3115"/>
            </a:xfrm>
            <a:custGeom>
              <a:avLst/>
              <a:gdLst/>
              <a:ahLst/>
              <a:cxnLst/>
              <a:rect l="l" t="t" r="r" b="b"/>
              <a:pathLst>
                <a:path w="276"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150;p7"/>
            <p:cNvSpPr/>
            <p:nvPr/>
          </p:nvSpPr>
          <p:spPr>
            <a:xfrm>
              <a:off x="2096918" y="2208021"/>
              <a:ext cx="17193" cy="3115"/>
            </a:xfrm>
            <a:custGeom>
              <a:avLst/>
              <a:gdLst/>
              <a:ahLst/>
              <a:cxnLst/>
              <a:rect l="l" t="t" r="r" b="b"/>
              <a:pathLst>
                <a:path w="276" h="50" extrusionOk="0">
                  <a:moveTo>
                    <a:pt x="0" y="0"/>
                  </a:moveTo>
                  <a:lnTo>
                    <a:pt x="0" y="49"/>
                  </a:lnTo>
                  <a:lnTo>
                    <a:pt x="275" y="49"/>
                  </a:lnTo>
                  <a:lnTo>
                    <a:pt x="275" y="0"/>
                  </a:ln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151;p7"/>
            <p:cNvSpPr/>
            <p:nvPr/>
          </p:nvSpPr>
          <p:spPr>
            <a:xfrm>
              <a:off x="2124140" y="2208021"/>
              <a:ext cx="17193" cy="3115"/>
            </a:xfrm>
            <a:custGeom>
              <a:avLst/>
              <a:gdLst/>
              <a:ahLst/>
              <a:cxnLst/>
              <a:rect l="l" t="t" r="r" b="b"/>
              <a:pathLst>
                <a:path w="276"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152;p7"/>
            <p:cNvSpPr/>
            <p:nvPr/>
          </p:nvSpPr>
          <p:spPr>
            <a:xfrm>
              <a:off x="2151424" y="2208021"/>
              <a:ext cx="17193" cy="3115"/>
            </a:xfrm>
            <a:custGeom>
              <a:avLst/>
              <a:gdLst/>
              <a:ahLst/>
              <a:cxnLst/>
              <a:rect l="l" t="t" r="r" b="b"/>
              <a:pathLst>
                <a:path w="276" h="50" extrusionOk="0">
                  <a:moveTo>
                    <a:pt x="0" y="0"/>
                  </a:moveTo>
                  <a:lnTo>
                    <a:pt x="0" y="49"/>
                  </a:lnTo>
                  <a:lnTo>
                    <a:pt x="275" y="49"/>
                  </a:lnTo>
                  <a:lnTo>
                    <a:pt x="275" y="0"/>
                  </a:ln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153;p7"/>
            <p:cNvSpPr/>
            <p:nvPr/>
          </p:nvSpPr>
          <p:spPr>
            <a:xfrm>
              <a:off x="1894278" y="2227394"/>
              <a:ext cx="14327" cy="17317"/>
            </a:xfrm>
            <a:custGeom>
              <a:avLst/>
              <a:gdLst/>
              <a:ahLst/>
              <a:cxnLst/>
              <a:rect l="l" t="t" r="r" b="b"/>
              <a:pathLst>
                <a:path w="230" h="278" extrusionOk="0">
                  <a:moveTo>
                    <a:pt x="12" y="1"/>
                  </a:moveTo>
                  <a:cubicBezTo>
                    <a:pt x="9" y="1"/>
                    <a:pt x="5" y="3"/>
                    <a:pt x="3" y="5"/>
                  </a:cubicBezTo>
                  <a:cubicBezTo>
                    <a:pt x="0" y="8"/>
                    <a:pt x="0" y="11"/>
                    <a:pt x="0" y="16"/>
                  </a:cubicBezTo>
                  <a:lnTo>
                    <a:pt x="0" y="103"/>
                  </a:lnTo>
                  <a:cubicBezTo>
                    <a:pt x="0" y="109"/>
                    <a:pt x="3" y="112"/>
                    <a:pt x="6" y="115"/>
                  </a:cubicBezTo>
                  <a:cubicBezTo>
                    <a:pt x="8" y="117"/>
                    <a:pt x="10" y="119"/>
                    <a:pt x="13" y="119"/>
                  </a:cubicBezTo>
                  <a:cubicBezTo>
                    <a:pt x="15" y="119"/>
                    <a:pt x="16" y="119"/>
                    <a:pt x="18" y="118"/>
                  </a:cubicBezTo>
                  <a:cubicBezTo>
                    <a:pt x="19" y="119"/>
                    <a:pt x="21" y="119"/>
                    <a:pt x="22" y="119"/>
                  </a:cubicBezTo>
                  <a:cubicBezTo>
                    <a:pt x="25" y="119"/>
                    <a:pt x="28" y="117"/>
                    <a:pt x="32" y="115"/>
                  </a:cubicBezTo>
                  <a:cubicBezTo>
                    <a:pt x="35" y="112"/>
                    <a:pt x="35" y="109"/>
                    <a:pt x="35" y="103"/>
                  </a:cubicBezTo>
                  <a:lnTo>
                    <a:pt x="35" y="31"/>
                  </a:lnTo>
                  <a:lnTo>
                    <a:pt x="99" y="31"/>
                  </a:lnTo>
                  <a:lnTo>
                    <a:pt x="99" y="245"/>
                  </a:lnTo>
                  <a:lnTo>
                    <a:pt x="44" y="245"/>
                  </a:lnTo>
                  <a:cubicBezTo>
                    <a:pt x="41" y="245"/>
                    <a:pt x="35" y="245"/>
                    <a:pt x="32" y="248"/>
                  </a:cubicBezTo>
                  <a:cubicBezTo>
                    <a:pt x="29" y="257"/>
                    <a:pt x="29" y="265"/>
                    <a:pt x="32" y="274"/>
                  </a:cubicBezTo>
                  <a:cubicBezTo>
                    <a:pt x="35" y="274"/>
                    <a:pt x="41" y="277"/>
                    <a:pt x="44" y="277"/>
                  </a:cubicBezTo>
                  <a:lnTo>
                    <a:pt x="189" y="277"/>
                  </a:lnTo>
                  <a:cubicBezTo>
                    <a:pt x="192" y="277"/>
                    <a:pt x="197" y="274"/>
                    <a:pt x="200" y="274"/>
                  </a:cubicBezTo>
                  <a:cubicBezTo>
                    <a:pt x="203" y="265"/>
                    <a:pt x="203" y="257"/>
                    <a:pt x="200" y="248"/>
                  </a:cubicBezTo>
                  <a:cubicBezTo>
                    <a:pt x="197" y="245"/>
                    <a:pt x="192" y="245"/>
                    <a:pt x="189" y="245"/>
                  </a:cubicBezTo>
                  <a:lnTo>
                    <a:pt x="134" y="245"/>
                  </a:lnTo>
                  <a:lnTo>
                    <a:pt x="134" y="31"/>
                  </a:lnTo>
                  <a:lnTo>
                    <a:pt x="194" y="31"/>
                  </a:lnTo>
                  <a:lnTo>
                    <a:pt x="194" y="103"/>
                  </a:lnTo>
                  <a:cubicBezTo>
                    <a:pt x="194" y="109"/>
                    <a:pt x="197" y="112"/>
                    <a:pt x="200" y="115"/>
                  </a:cubicBezTo>
                  <a:cubicBezTo>
                    <a:pt x="203" y="118"/>
                    <a:pt x="209" y="121"/>
                    <a:pt x="212" y="121"/>
                  </a:cubicBezTo>
                  <a:cubicBezTo>
                    <a:pt x="218" y="121"/>
                    <a:pt x="223" y="118"/>
                    <a:pt x="226" y="115"/>
                  </a:cubicBezTo>
                  <a:cubicBezTo>
                    <a:pt x="229" y="112"/>
                    <a:pt x="229" y="109"/>
                    <a:pt x="229" y="103"/>
                  </a:cubicBezTo>
                  <a:lnTo>
                    <a:pt x="229" y="16"/>
                  </a:lnTo>
                  <a:cubicBezTo>
                    <a:pt x="229" y="11"/>
                    <a:pt x="229" y="8"/>
                    <a:pt x="226" y="5"/>
                  </a:cubicBezTo>
                  <a:cubicBezTo>
                    <a:pt x="224" y="3"/>
                    <a:pt x="222" y="1"/>
                    <a:pt x="219" y="1"/>
                  </a:cubicBezTo>
                  <a:cubicBezTo>
                    <a:pt x="218" y="1"/>
                    <a:pt x="216" y="1"/>
                    <a:pt x="215" y="2"/>
                  </a:cubicBezTo>
                  <a:lnTo>
                    <a:pt x="15" y="2"/>
                  </a:lnTo>
                  <a:cubicBezTo>
                    <a:pt x="14" y="1"/>
                    <a:pt x="13" y="1"/>
                    <a:pt x="12" y="1"/>
                  </a:cubicBezTo>
                  <a:close/>
                </a:path>
              </a:pathLst>
            </a:custGeom>
            <a:solidFill>
              <a:srgbClr val="03C1C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154;p7"/>
            <p:cNvSpPr/>
            <p:nvPr/>
          </p:nvSpPr>
          <p:spPr>
            <a:xfrm>
              <a:off x="1911596" y="2226958"/>
              <a:ext cx="15573" cy="18065"/>
            </a:xfrm>
            <a:custGeom>
              <a:avLst/>
              <a:gdLst/>
              <a:ahLst/>
              <a:cxnLst/>
              <a:rect l="l" t="t" r="r" b="b"/>
              <a:pathLst>
                <a:path w="250" h="290" extrusionOk="0">
                  <a:moveTo>
                    <a:pt x="124" y="35"/>
                  </a:moveTo>
                  <a:cubicBezTo>
                    <a:pt x="136" y="35"/>
                    <a:pt x="148" y="38"/>
                    <a:pt x="160" y="44"/>
                  </a:cubicBezTo>
                  <a:cubicBezTo>
                    <a:pt x="171" y="49"/>
                    <a:pt x="180" y="55"/>
                    <a:pt x="186" y="64"/>
                  </a:cubicBezTo>
                  <a:cubicBezTo>
                    <a:pt x="194" y="75"/>
                    <a:pt x="200" y="87"/>
                    <a:pt x="203" y="99"/>
                  </a:cubicBezTo>
                  <a:cubicBezTo>
                    <a:pt x="209" y="113"/>
                    <a:pt x="209" y="131"/>
                    <a:pt x="209" y="145"/>
                  </a:cubicBezTo>
                  <a:cubicBezTo>
                    <a:pt x="209" y="159"/>
                    <a:pt x="209" y="174"/>
                    <a:pt x="203" y="191"/>
                  </a:cubicBezTo>
                  <a:cubicBezTo>
                    <a:pt x="200" y="203"/>
                    <a:pt x="194" y="215"/>
                    <a:pt x="186" y="226"/>
                  </a:cubicBezTo>
                  <a:cubicBezTo>
                    <a:pt x="180" y="235"/>
                    <a:pt x="171" y="244"/>
                    <a:pt x="160" y="249"/>
                  </a:cubicBezTo>
                  <a:cubicBezTo>
                    <a:pt x="148" y="254"/>
                    <a:pt x="136" y="256"/>
                    <a:pt x="124" y="256"/>
                  </a:cubicBezTo>
                  <a:cubicBezTo>
                    <a:pt x="111" y="256"/>
                    <a:pt x="99" y="254"/>
                    <a:pt x="87" y="249"/>
                  </a:cubicBezTo>
                  <a:cubicBezTo>
                    <a:pt x="76" y="244"/>
                    <a:pt x="67" y="235"/>
                    <a:pt x="61" y="226"/>
                  </a:cubicBezTo>
                  <a:cubicBezTo>
                    <a:pt x="53" y="215"/>
                    <a:pt x="47" y="203"/>
                    <a:pt x="44" y="191"/>
                  </a:cubicBezTo>
                  <a:cubicBezTo>
                    <a:pt x="38" y="174"/>
                    <a:pt x="38" y="159"/>
                    <a:pt x="38" y="145"/>
                  </a:cubicBezTo>
                  <a:cubicBezTo>
                    <a:pt x="38" y="131"/>
                    <a:pt x="38" y="113"/>
                    <a:pt x="44" y="99"/>
                  </a:cubicBezTo>
                  <a:cubicBezTo>
                    <a:pt x="47" y="87"/>
                    <a:pt x="53" y="75"/>
                    <a:pt x="61" y="64"/>
                  </a:cubicBezTo>
                  <a:cubicBezTo>
                    <a:pt x="67" y="55"/>
                    <a:pt x="76" y="49"/>
                    <a:pt x="87" y="44"/>
                  </a:cubicBezTo>
                  <a:cubicBezTo>
                    <a:pt x="99" y="38"/>
                    <a:pt x="111" y="35"/>
                    <a:pt x="124" y="35"/>
                  </a:cubicBezTo>
                  <a:close/>
                  <a:moveTo>
                    <a:pt x="124" y="1"/>
                  </a:moveTo>
                  <a:cubicBezTo>
                    <a:pt x="106" y="1"/>
                    <a:pt x="89" y="5"/>
                    <a:pt x="73" y="12"/>
                  </a:cubicBezTo>
                  <a:cubicBezTo>
                    <a:pt x="58" y="18"/>
                    <a:pt x="44" y="29"/>
                    <a:pt x="35" y="41"/>
                  </a:cubicBezTo>
                  <a:cubicBezTo>
                    <a:pt x="24" y="55"/>
                    <a:pt x="15" y="70"/>
                    <a:pt x="9" y="87"/>
                  </a:cubicBezTo>
                  <a:cubicBezTo>
                    <a:pt x="3" y="104"/>
                    <a:pt x="0" y="125"/>
                    <a:pt x="0" y="145"/>
                  </a:cubicBezTo>
                  <a:cubicBezTo>
                    <a:pt x="0" y="165"/>
                    <a:pt x="3" y="186"/>
                    <a:pt x="9" y="203"/>
                  </a:cubicBezTo>
                  <a:cubicBezTo>
                    <a:pt x="15" y="220"/>
                    <a:pt x="24" y="235"/>
                    <a:pt x="35" y="249"/>
                  </a:cubicBezTo>
                  <a:cubicBezTo>
                    <a:pt x="44" y="261"/>
                    <a:pt x="58" y="272"/>
                    <a:pt x="73" y="278"/>
                  </a:cubicBezTo>
                  <a:cubicBezTo>
                    <a:pt x="89" y="286"/>
                    <a:pt x="106" y="289"/>
                    <a:pt x="124" y="289"/>
                  </a:cubicBezTo>
                  <a:cubicBezTo>
                    <a:pt x="141" y="289"/>
                    <a:pt x="158" y="286"/>
                    <a:pt x="174" y="278"/>
                  </a:cubicBezTo>
                  <a:cubicBezTo>
                    <a:pt x="189" y="272"/>
                    <a:pt x="200" y="261"/>
                    <a:pt x="212" y="249"/>
                  </a:cubicBezTo>
                  <a:cubicBezTo>
                    <a:pt x="223" y="235"/>
                    <a:pt x="232" y="220"/>
                    <a:pt x="238" y="203"/>
                  </a:cubicBezTo>
                  <a:cubicBezTo>
                    <a:pt x="250" y="165"/>
                    <a:pt x="250" y="125"/>
                    <a:pt x="238" y="87"/>
                  </a:cubicBezTo>
                  <a:cubicBezTo>
                    <a:pt x="232" y="70"/>
                    <a:pt x="223" y="55"/>
                    <a:pt x="212" y="41"/>
                  </a:cubicBezTo>
                  <a:cubicBezTo>
                    <a:pt x="200" y="29"/>
                    <a:pt x="189" y="18"/>
                    <a:pt x="174" y="12"/>
                  </a:cubicBezTo>
                  <a:cubicBezTo>
                    <a:pt x="158" y="5"/>
                    <a:pt x="141" y="1"/>
                    <a:pt x="124" y="1"/>
                  </a:cubicBezTo>
                  <a:close/>
                </a:path>
              </a:pathLst>
            </a:custGeom>
            <a:solidFill>
              <a:srgbClr val="03C1C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155;p7"/>
            <p:cNvSpPr/>
            <p:nvPr/>
          </p:nvSpPr>
          <p:spPr>
            <a:xfrm>
              <a:off x="1947165" y="2227269"/>
              <a:ext cx="16445" cy="17442"/>
            </a:xfrm>
            <a:custGeom>
              <a:avLst/>
              <a:gdLst/>
              <a:ahLst/>
              <a:cxnLst/>
              <a:rect l="l" t="t" r="r" b="b"/>
              <a:pathLst>
                <a:path w="264" h="280" extrusionOk="0">
                  <a:moveTo>
                    <a:pt x="130" y="33"/>
                  </a:moveTo>
                  <a:cubicBezTo>
                    <a:pt x="145" y="33"/>
                    <a:pt x="159" y="36"/>
                    <a:pt x="174" y="44"/>
                  </a:cubicBezTo>
                  <a:cubicBezTo>
                    <a:pt x="185" y="53"/>
                    <a:pt x="191" y="68"/>
                    <a:pt x="188" y="82"/>
                  </a:cubicBezTo>
                  <a:cubicBezTo>
                    <a:pt x="188" y="88"/>
                    <a:pt x="188" y="94"/>
                    <a:pt x="185" y="102"/>
                  </a:cubicBezTo>
                  <a:cubicBezTo>
                    <a:pt x="183" y="108"/>
                    <a:pt x="177" y="114"/>
                    <a:pt x="174" y="117"/>
                  </a:cubicBezTo>
                  <a:cubicBezTo>
                    <a:pt x="165" y="120"/>
                    <a:pt x="159" y="123"/>
                    <a:pt x="154" y="126"/>
                  </a:cubicBezTo>
                  <a:cubicBezTo>
                    <a:pt x="145" y="126"/>
                    <a:pt x="136" y="128"/>
                    <a:pt x="128" y="128"/>
                  </a:cubicBezTo>
                  <a:lnTo>
                    <a:pt x="78" y="128"/>
                  </a:lnTo>
                  <a:lnTo>
                    <a:pt x="78" y="33"/>
                  </a:lnTo>
                  <a:close/>
                  <a:moveTo>
                    <a:pt x="15" y="1"/>
                  </a:moveTo>
                  <a:cubicBezTo>
                    <a:pt x="12" y="1"/>
                    <a:pt x="6" y="1"/>
                    <a:pt x="3" y="4"/>
                  </a:cubicBezTo>
                  <a:cubicBezTo>
                    <a:pt x="0" y="13"/>
                    <a:pt x="0" y="21"/>
                    <a:pt x="3" y="30"/>
                  </a:cubicBezTo>
                  <a:cubicBezTo>
                    <a:pt x="6" y="33"/>
                    <a:pt x="12" y="33"/>
                    <a:pt x="15" y="33"/>
                  </a:cubicBezTo>
                  <a:lnTo>
                    <a:pt x="44" y="33"/>
                  </a:lnTo>
                  <a:lnTo>
                    <a:pt x="44" y="247"/>
                  </a:lnTo>
                  <a:lnTo>
                    <a:pt x="15" y="247"/>
                  </a:lnTo>
                  <a:cubicBezTo>
                    <a:pt x="12" y="247"/>
                    <a:pt x="6" y="247"/>
                    <a:pt x="3" y="250"/>
                  </a:cubicBezTo>
                  <a:cubicBezTo>
                    <a:pt x="0" y="259"/>
                    <a:pt x="0" y="267"/>
                    <a:pt x="3" y="276"/>
                  </a:cubicBezTo>
                  <a:cubicBezTo>
                    <a:pt x="6" y="279"/>
                    <a:pt x="12" y="279"/>
                    <a:pt x="15" y="279"/>
                  </a:cubicBezTo>
                  <a:lnTo>
                    <a:pt x="107" y="279"/>
                  </a:lnTo>
                  <a:cubicBezTo>
                    <a:pt x="113" y="279"/>
                    <a:pt x="116" y="279"/>
                    <a:pt x="119" y="276"/>
                  </a:cubicBezTo>
                  <a:cubicBezTo>
                    <a:pt x="125" y="267"/>
                    <a:pt x="125" y="259"/>
                    <a:pt x="119" y="250"/>
                  </a:cubicBezTo>
                  <a:cubicBezTo>
                    <a:pt x="116" y="247"/>
                    <a:pt x="113" y="247"/>
                    <a:pt x="107" y="247"/>
                  </a:cubicBezTo>
                  <a:lnTo>
                    <a:pt x="78" y="247"/>
                  </a:lnTo>
                  <a:lnTo>
                    <a:pt x="78" y="160"/>
                  </a:lnTo>
                  <a:lnTo>
                    <a:pt x="93" y="160"/>
                  </a:lnTo>
                  <a:cubicBezTo>
                    <a:pt x="96" y="159"/>
                    <a:pt x="99" y="158"/>
                    <a:pt x="102" y="158"/>
                  </a:cubicBezTo>
                  <a:cubicBezTo>
                    <a:pt x="105" y="158"/>
                    <a:pt x="109" y="159"/>
                    <a:pt x="113" y="160"/>
                  </a:cubicBezTo>
                  <a:cubicBezTo>
                    <a:pt x="122" y="160"/>
                    <a:pt x="133" y="166"/>
                    <a:pt x="142" y="172"/>
                  </a:cubicBezTo>
                  <a:cubicBezTo>
                    <a:pt x="148" y="175"/>
                    <a:pt x="151" y="181"/>
                    <a:pt x="154" y="183"/>
                  </a:cubicBezTo>
                  <a:cubicBezTo>
                    <a:pt x="156" y="189"/>
                    <a:pt x="162" y="192"/>
                    <a:pt x="165" y="198"/>
                  </a:cubicBezTo>
                  <a:lnTo>
                    <a:pt x="174" y="212"/>
                  </a:lnTo>
                  <a:lnTo>
                    <a:pt x="183" y="230"/>
                  </a:lnTo>
                  <a:cubicBezTo>
                    <a:pt x="185" y="236"/>
                    <a:pt x="188" y="241"/>
                    <a:pt x="191" y="244"/>
                  </a:cubicBezTo>
                  <a:cubicBezTo>
                    <a:pt x="197" y="256"/>
                    <a:pt x="203" y="265"/>
                    <a:pt x="212" y="270"/>
                  </a:cubicBezTo>
                  <a:cubicBezTo>
                    <a:pt x="217" y="276"/>
                    <a:pt x="226" y="276"/>
                    <a:pt x="232" y="279"/>
                  </a:cubicBezTo>
                  <a:lnTo>
                    <a:pt x="249" y="279"/>
                  </a:lnTo>
                  <a:cubicBezTo>
                    <a:pt x="252" y="279"/>
                    <a:pt x="258" y="276"/>
                    <a:pt x="261" y="273"/>
                  </a:cubicBezTo>
                  <a:cubicBezTo>
                    <a:pt x="264" y="267"/>
                    <a:pt x="264" y="259"/>
                    <a:pt x="261" y="250"/>
                  </a:cubicBezTo>
                  <a:cubicBezTo>
                    <a:pt x="255" y="247"/>
                    <a:pt x="252" y="247"/>
                    <a:pt x="249" y="247"/>
                  </a:cubicBezTo>
                  <a:lnTo>
                    <a:pt x="243" y="247"/>
                  </a:lnTo>
                  <a:cubicBezTo>
                    <a:pt x="238" y="247"/>
                    <a:pt x="235" y="244"/>
                    <a:pt x="232" y="241"/>
                  </a:cubicBezTo>
                  <a:cubicBezTo>
                    <a:pt x="226" y="236"/>
                    <a:pt x="223" y="230"/>
                    <a:pt x="220" y="227"/>
                  </a:cubicBezTo>
                  <a:lnTo>
                    <a:pt x="212" y="212"/>
                  </a:lnTo>
                  <a:lnTo>
                    <a:pt x="203" y="195"/>
                  </a:lnTo>
                  <a:cubicBezTo>
                    <a:pt x="200" y="192"/>
                    <a:pt x="197" y="186"/>
                    <a:pt x="194" y="181"/>
                  </a:cubicBezTo>
                  <a:cubicBezTo>
                    <a:pt x="188" y="175"/>
                    <a:pt x="185" y="172"/>
                    <a:pt x="183" y="166"/>
                  </a:cubicBezTo>
                  <a:cubicBezTo>
                    <a:pt x="180" y="163"/>
                    <a:pt x="174" y="160"/>
                    <a:pt x="171" y="157"/>
                  </a:cubicBezTo>
                  <a:cubicBezTo>
                    <a:pt x="168" y="154"/>
                    <a:pt x="165" y="152"/>
                    <a:pt x="159" y="152"/>
                  </a:cubicBezTo>
                  <a:cubicBezTo>
                    <a:pt x="171" y="149"/>
                    <a:pt x="180" y="146"/>
                    <a:pt x="188" y="140"/>
                  </a:cubicBezTo>
                  <a:cubicBezTo>
                    <a:pt x="194" y="137"/>
                    <a:pt x="203" y="131"/>
                    <a:pt x="209" y="126"/>
                  </a:cubicBezTo>
                  <a:cubicBezTo>
                    <a:pt x="214" y="120"/>
                    <a:pt x="217" y="111"/>
                    <a:pt x="220" y="105"/>
                  </a:cubicBezTo>
                  <a:cubicBezTo>
                    <a:pt x="223" y="97"/>
                    <a:pt x="226" y="88"/>
                    <a:pt x="226" y="79"/>
                  </a:cubicBezTo>
                  <a:cubicBezTo>
                    <a:pt x="226" y="68"/>
                    <a:pt x="223" y="59"/>
                    <a:pt x="220" y="47"/>
                  </a:cubicBezTo>
                  <a:cubicBezTo>
                    <a:pt x="214" y="39"/>
                    <a:pt x="209" y="30"/>
                    <a:pt x="203" y="24"/>
                  </a:cubicBezTo>
                  <a:cubicBezTo>
                    <a:pt x="194" y="15"/>
                    <a:pt x="183" y="10"/>
                    <a:pt x="174" y="7"/>
                  </a:cubicBezTo>
                  <a:cubicBezTo>
                    <a:pt x="159" y="4"/>
                    <a:pt x="145" y="1"/>
                    <a:pt x="133" y="1"/>
                  </a:cubicBezTo>
                  <a:close/>
                </a:path>
              </a:pathLst>
            </a:custGeom>
            <a:solidFill>
              <a:srgbClr val="03C1C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156;p7"/>
            <p:cNvSpPr/>
            <p:nvPr/>
          </p:nvSpPr>
          <p:spPr>
            <a:xfrm>
              <a:off x="1964981" y="2226958"/>
              <a:ext cx="15573" cy="17878"/>
            </a:xfrm>
            <a:custGeom>
              <a:avLst/>
              <a:gdLst/>
              <a:ahLst/>
              <a:cxnLst/>
              <a:rect l="l" t="t" r="r" b="b"/>
              <a:pathLst>
                <a:path w="250" h="287" extrusionOk="0">
                  <a:moveTo>
                    <a:pt x="125" y="35"/>
                  </a:moveTo>
                  <a:cubicBezTo>
                    <a:pt x="137" y="35"/>
                    <a:pt x="149" y="38"/>
                    <a:pt x="160" y="44"/>
                  </a:cubicBezTo>
                  <a:cubicBezTo>
                    <a:pt x="172" y="49"/>
                    <a:pt x="180" y="55"/>
                    <a:pt x="189" y="64"/>
                  </a:cubicBezTo>
                  <a:cubicBezTo>
                    <a:pt x="195" y="75"/>
                    <a:pt x="201" y="87"/>
                    <a:pt x="206" y="99"/>
                  </a:cubicBezTo>
                  <a:cubicBezTo>
                    <a:pt x="209" y="113"/>
                    <a:pt x="212" y="131"/>
                    <a:pt x="212" y="145"/>
                  </a:cubicBezTo>
                  <a:cubicBezTo>
                    <a:pt x="212" y="159"/>
                    <a:pt x="209" y="174"/>
                    <a:pt x="206" y="191"/>
                  </a:cubicBezTo>
                  <a:cubicBezTo>
                    <a:pt x="204" y="203"/>
                    <a:pt x="195" y="215"/>
                    <a:pt x="189" y="226"/>
                  </a:cubicBezTo>
                  <a:cubicBezTo>
                    <a:pt x="180" y="235"/>
                    <a:pt x="172" y="244"/>
                    <a:pt x="160" y="249"/>
                  </a:cubicBezTo>
                  <a:cubicBezTo>
                    <a:pt x="149" y="252"/>
                    <a:pt x="137" y="255"/>
                    <a:pt x="125" y="255"/>
                  </a:cubicBezTo>
                  <a:cubicBezTo>
                    <a:pt x="114" y="255"/>
                    <a:pt x="99" y="252"/>
                    <a:pt x="88" y="249"/>
                  </a:cubicBezTo>
                  <a:cubicBezTo>
                    <a:pt x="79" y="244"/>
                    <a:pt x="67" y="235"/>
                    <a:pt x="62" y="226"/>
                  </a:cubicBezTo>
                  <a:cubicBezTo>
                    <a:pt x="53" y="215"/>
                    <a:pt x="47" y="203"/>
                    <a:pt x="44" y="191"/>
                  </a:cubicBezTo>
                  <a:cubicBezTo>
                    <a:pt x="41" y="174"/>
                    <a:pt x="38" y="159"/>
                    <a:pt x="38" y="145"/>
                  </a:cubicBezTo>
                  <a:cubicBezTo>
                    <a:pt x="38" y="131"/>
                    <a:pt x="41" y="113"/>
                    <a:pt x="44" y="99"/>
                  </a:cubicBezTo>
                  <a:cubicBezTo>
                    <a:pt x="47" y="87"/>
                    <a:pt x="53" y="75"/>
                    <a:pt x="62" y="64"/>
                  </a:cubicBezTo>
                  <a:cubicBezTo>
                    <a:pt x="67" y="55"/>
                    <a:pt x="79" y="49"/>
                    <a:pt x="88" y="44"/>
                  </a:cubicBezTo>
                  <a:cubicBezTo>
                    <a:pt x="99" y="38"/>
                    <a:pt x="114" y="35"/>
                    <a:pt x="125" y="35"/>
                  </a:cubicBezTo>
                  <a:close/>
                  <a:moveTo>
                    <a:pt x="125" y="0"/>
                  </a:moveTo>
                  <a:cubicBezTo>
                    <a:pt x="108" y="0"/>
                    <a:pt x="91" y="3"/>
                    <a:pt x="73" y="12"/>
                  </a:cubicBezTo>
                  <a:cubicBezTo>
                    <a:pt x="59" y="18"/>
                    <a:pt x="47" y="29"/>
                    <a:pt x="36" y="41"/>
                  </a:cubicBezTo>
                  <a:cubicBezTo>
                    <a:pt x="24" y="55"/>
                    <a:pt x="15" y="70"/>
                    <a:pt x="10" y="87"/>
                  </a:cubicBezTo>
                  <a:cubicBezTo>
                    <a:pt x="4" y="104"/>
                    <a:pt x="1" y="125"/>
                    <a:pt x="1" y="145"/>
                  </a:cubicBezTo>
                  <a:cubicBezTo>
                    <a:pt x="1" y="165"/>
                    <a:pt x="4" y="186"/>
                    <a:pt x="10" y="203"/>
                  </a:cubicBezTo>
                  <a:cubicBezTo>
                    <a:pt x="15" y="220"/>
                    <a:pt x="24" y="235"/>
                    <a:pt x="36" y="249"/>
                  </a:cubicBezTo>
                  <a:cubicBezTo>
                    <a:pt x="47" y="261"/>
                    <a:pt x="59" y="272"/>
                    <a:pt x="73" y="278"/>
                  </a:cubicBezTo>
                  <a:cubicBezTo>
                    <a:pt x="91" y="284"/>
                    <a:pt x="108" y="287"/>
                    <a:pt x="125" y="287"/>
                  </a:cubicBezTo>
                  <a:cubicBezTo>
                    <a:pt x="143" y="287"/>
                    <a:pt x="160" y="284"/>
                    <a:pt x="175" y="278"/>
                  </a:cubicBezTo>
                  <a:cubicBezTo>
                    <a:pt x="189" y="272"/>
                    <a:pt x="204" y="261"/>
                    <a:pt x="212" y="249"/>
                  </a:cubicBezTo>
                  <a:cubicBezTo>
                    <a:pt x="224" y="235"/>
                    <a:pt x="233" y="220"/>
                    <a:pt x="238" y="203"/>
                  </a:cubicBezTo>
                  <a:cubicBezTo>
                    <a:pt x="250" y="165"/>
                    <a:pt x="250" y="125"/>
                    <a:pt x="238" y="87"/>
                  </a:cubicBezTo>
                  <a:cubicBezTo>
                    <a:pt x="233" y="70"/>
                    <a:pt x="224" y="55"/>
                    <a:pt x="212" y="41"/>
                  </a:cubicBezTo>
                  <a:cubicBezTo>
                    <a:pt x="204" y="29"/>
                    <a:pt x="189" y="18"/>
                    <a:pt x="175" y="12"/>
                  </a:cubicBezTo>
                  <a:cubicBezTo>
                    <a:pt x="160" y="3"/>
                    <a:pt x="143" y="0"/>
                    <a:pt x="125" y="0"/>
                  </a:cubicBezTo>
                  <a:close/>
                </a:path>
              </a:pathLst>
            </a:custGeom>
            <a:solidFill>
              <a:srgbClr val="03C1C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157;p7"/>
            <p:cNvSpPr/>
            <p:nvPr/>
          </p:nvSpPr>
          <p:spPr>
            <a:xfrm>
              <a:off x="1982174" y="2227269"/>
              <a:ext cx="17006" cy="17442"/>
            </a:xfrm>
            <a:custGeom>
              <a:avLst/>
              <a:gdLst/>
              <a:ahLst/>
              <a:cxnLst/>
              <a:rect l="l" t="t" r="r" b="b"/>
              <a:pathLst>
                <a:path w="273" h="280" extrusionOk="0">
                  <a:moveTo>
                    <a:pt x="20" y="1"/>
                  </a:moveTo>
                  <a:cubicBezTo>
                    <a:pt x="17" y="1"/>
                    <a:pt x="12" y="1"/>
                    <a:pt x="9" y="4"/>
                  </a:cubicBezTo>
                  <a:cubicBezTo>
                    <a:pt x="3" y="13"/>
                    <a:pt x="3" y="21"/>
                    <a:pt x="9" y="30"/>
                  </a:cubicBezTo>
                  <a:cubicBezTo>
                    <a:pt x="12" y="33"/>
                    <a:pt x="17" y="33"/>
                    <a:pt x="20" y="33"/>
                  </a:cubicBezTo>
                  <a:lnTo>
                    <a:pt x="32" y="33"/>
                  </a:lnTo>
                  <a:lnTo>
                    <a:pt x="29" y="247"/>
                  </a:lnTo>
                  <a:lnTo>
                    <a:pt x="14" y="247"/>
                  </a:lnTo>
                  <a:cubicBezTo>
                    <a:pt x="12" y="247"/>
                    <a:pt x="6" y="247"/>
                    <a:pt x="3" y="250"/>
                  </a:cubicBezTo>
                  <a:cubicBezTo>
                    <a:pt x="0" y="259"/>
                    <a:pt x="0" y="267"/>
                    <a:pt x="3" y="273"/>
                  </a:cubicBezTo>
                  <a:cubicBezTo>
                    <a:pt x="6" y="276"/>
                    <a:pt x="12" y="279"/>
                    <a:pt x="14" y="279"/>
                  </a:cubicBezTo>
                  <a:lnTo>
                    <a:pt x="87" y="279"/>
                  </a:lnTo>
                  <a:cubicBezTo>
                    <a:pt x="93" y="279"/>
                    <a:pt x="96" y="276"/>
                    <a:pt x="99" y="273"/>
                  </a:cubicBezTo>
                  <a:cubicBezTo>
                    <a:pt x="104" y="267"/>
                    <a:pt x="104" y="256"/>
                    <a:pt x="99" y="250"/>
                  </a:cubicBezTo>
                  <a:cubicBezTo>
                    <a:pt x="96" y="247"/>
                    <a:pt x="93" y="247"/>
                    <a:pt x="87" y="247"/>
                  </a:cubicBezTo>
                  <a:lnTo>
                    <a:pt x="61" y="247"/>
                  </a:lnTo>
                  <a:lnTo>
                    <a:pt x="67" y="56"/>
                  </a:lnTo>
                  <a:lnTo>
                    <a:pt x="116" y="189"/>
                  </a:lnTo>
                  <a:cubicBezTo>
                    <a:pt x="116" y="192"/>
                    <a:pt x="119" y="198"/>
                    <a:pt x="122" y="201"/>
                  </a:cubicBezTo>
                  <a:cubicBezTo>
                    <a:pt x="127" y="204"/>
                    <a:pt x="130" y="204"/>
                    <a:pt x="136" y="204"/>
                  </a:cubicBezTo>
                  <a:cubicBezTo>
                    <a:pt x="139" y="204"/>
                    <a:pt x="145" y="204"/>
                    <a:pt x="148" y="201"/>
                  </a:cubicBezTo>
                  <a:cubicBezTo>
                    <a:pt x="154" y="198"/>
                    <a:pt x="156" y="192"/>
                    <a:pt x="156" y="189"/>
                  </a:cubicBezTo>
                  <a:lnTo>
                    <a:pt x="206" y="56"/>
                  </a:lnTo>
                  <a:lnTo>
                    <a:pt x="209" y="247"/>
                  </a:lnTo>
                  <a:lnTo>
                    <a:pt x="183" y="247"/>
                  </a:lnTo>
                  <a:cubicBezTo>
                    <a:pt x="180" y="247"/>
                    <a:pt x="177" y="247"/>
                    <a:pt x="171" y="250"/>
                  </a:cubicBezTo>
                  <a:cubicBezTo>
                    <a:pt x="168" y="259"/>
                    <a:pt x="168" y="267"/>
                    <a:pt x="171" y="273"/>
                  </a:cubicBezTo>
                  <a:cubicBezTo>
                    <a:pt x="177" y="276"/>
                    <a:pt x="180" y="279"/>
                    <a:pt x="183" y="279"/>
                  </a:cubicBezTo>
                  <a:lnTo>
                    <a:pt x="255" y="279"/>
                  </a:lnTo>
                  <a:cubicBezTo>
                    <a:pt x="261" y="279"/>
                    <a:pt x="264" y="276"/>
                    <a:pt x="267" y="273"/>
                  </a:cubicBezTo>
                  <a:cubicBezTo>
                    <a:pt x="272" y="267"/>
                    <a:pt x="272" y="256"/>
                    <a:pt x="267" y="250"/>
                  </a:cubicBezTo>
                  <a:cubicBezTo>
                    <a:pt x="264" y="247"/>
                    <a:pt x="261" y="247"/>
                    <a:pt x="255" y="247"/>
                  </a:cubicBezTo>
                  <a:lnTo>
                    <a:pt x="243" y="247"/>
                  </a:lnTo>
                  <a:lnTo>
                    <a:pt x="238" y="33"/>
                  </a:lnTo>
                  <a:lnTo>
                    <a:pt x="249" y="33"/>
                  </a:lnTo>
                  <a:cubicBezTo>
                    <a:pt x="252" y="33"/>
                    <a:pt x="258" y="33"/>
                    <a:pt x="261" y="30"/>
                  </a:cubicBezTo>
                  <a:cubicBezTo>
                    <a:pt x="264" y="21"/>
                    <a:pt x="264" y="13"/>
                    <a:pt x="261" y="4"/>
                  </a:cubicBezTo>
                  <a:cubicBezTo>
                    <a:pt x="258" y="1"/>
                    <a:pt x="252" y="1"/>
                    <a:pt x="249" y="1"/>
                  </a:cubicBezTo>
                  <a:lnTo>
                    <a:pt x="200" y="1"/>
                  </a:lnTo>
                  <a:cubicBezTo>
                    <a:pt x="191" y="1"/>
                    <a:pt x="188" y="4"/>
                    <a:pt x="185" y="10"/>
                  </a:cubicBezTo>
                  <a:lnTo>
                    <a:pt x="133" y="152"/>
                  </a:lnTo>
                  <a:lnTo>
                    <a:pt x="84" y="10"/>
                  </a:lnTo>
                  <a:cubicBezTo>
                    <a:pt x="81" y="4"/>
                    <a:pt x="75" y="1"/>
                    <a:pt x="70" y="1"/>
                  </a:cubicBezTo>
                  <a:close/>
                </a:path>
              </a:pathLst>
            </a:custGeom>
            <a:solidFill>
              <a:srgbClr val="03C1C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158;p7"/>
            <p:cNvSpPr/>
            <p:nvPr/>
          </p:nvSpPr>
          <p:spPr>
            <a:xfrm>
              <a:off x="2000550" y="2227269"/>
              <a:ext cx="15012" cy="17255"/>
            </a:xfrm>
            <a:custGeom>
              <a:avLst/>
              <a:gdLst/>
              <a:ahLst/>
              <a:cxnLst/>
              <a:rect l="l" t="t" r="r" b="b"/>
              <a:pathLst>
                <a:path w="241" h="277" extrusionOk="0">
                  <a:moveTo>
                    <a:pt x="15" y="1"/>
                  </a:moveTo>
                  <a:cubicBezTo>
                    <a:pt x="12" y="1"/>
                    <a:pt x="9" y="1"/>
                    <a:pt x="6" y="4"/>
                  </a:cubicBezTo>
                  <a:cubicBezTo>
                    <a:pt x="0" y="13"/>
                    <a:pt x="0" y="21"/>
                    <a:pt x="6" y="30"/>
                  </a:cubicBezTo>
                  <a:cubicBezTo>
                    <a:pt x="9" y="33"/>
                    <a:pt x="12" y="33"/>
                    <a:pt x="15" y="33"/>
                  </a:cubicBezTo>
                  <a:lnTo>
                    <a:pt x="41" y="33"/>
                  </a:lnTo>
                  <a:lnTo>
                    <a:pt x="41" y="244"/>
                  </a:lnTo>
                  <a:lnTo>
                    <a:pt x="18" y="244"/>
                  </a:lnTo>
                  <a:cubicBezTo>
                    <a:pt x="12" y="244"/>
                    <a:pt x="9" y="244"/>
                    <a:pt x="6" y="247"/>
                  </a:cubicBezTo>
                  <a:cubicBezTo>
                    <a:pt x="0" y="256"/>
                    <a:pt x="0" y="265"/>
                    <a:pt x="6" y="273"/>
                  </a:cubicBezTo>
                  <a:cubicBezTo>
                    <a:pt x="9" y="276"/>
                    <a:pt x="12" y="276"/>
                    <a:pt x="18" y="276"/>
                  </a:cubicBezTo>
                  <a:lnTo>
                    <a:pt x="226" y="276"/>
                  </a:lnTo>
                  <a:cubicBezTo>
                    <a:pt x="229" y="276"/>
                    <a:pt x="232" y="276"/>
                    <a:pt x="235" y="273"/>
                  </a:cubicBezTo>
                  <a:cubicBezTo>
                    <a:pt x="238" y="270"/>
                    <a:pt x="241" y="265"/>
                    <a:pt x="241" y="262"/>
                  </a:cubicBezTo>
                  <a:lnTo>
                    <a:pt x="241" y="192"/>
                  </a:lnTo>
                  <a:cubicBezTo>
                    <a:pt x="241" y="186"/>
                    <a:pt x="238" y="183"/>
                    <a:pt x="235" y="181"/>
                  </a:cubicBezTo>
                  <a:cubicBezTo>
                    <a:pt x="233" y="179"/>
                    <a:pt x="230" y="176"/>
                    <a:pt x="227" y="176"/>
                  </a:cubicBezTo>
                  <a:cubicBezTo>
                    <a:pt x="225" y="176"/>
                    <a:pt x="224" y="177"/>
                    <a:pt x="224" y="178"/>
                  </a:cubicBezTo>
                  <a:cubicBezTo>
                    <a:pt x="222" y="177"/>
                    <a:pt x="220" y="176"/>
                    <a:pt x="219" y="176"/>
                  </a:cubicBezTo>
                  <a:cubicBezTo>
                    <a:pt x="215" y="176"/>
                    <a:pt x="211" y="179"/>
                    <a:pt x="209" y="181"/>
                  </a:cubicBezTo>
                  <a:cubicBezTo>
                    <a:pt x="206" y="183"/>
                    <a:pt x="203" y="186"/>
                    <a:pt x="206" y="192"/>
                  </a:cubicBezTo>
                  <a:lnTo>
                    <a:pt x="206" y="244"/>
                  </a:lnTo>
                  <a:lnTo>
                    <a:pt x="76" y="244"/>
                  </a:lnTo>
                  <a:lnTo>
                    <a:pt x="76" y="149"/>
                  </a:lnTo>
                  <a:lnTo>
                    <a:pt x="134" y="149"/>
                  </a:lnTo>
                  <a:lnTo>
                    <a:pt x="134" y="172"/>
                  </a:lnTo>
                  <a:cubicBezTo>
                    <a:pt x="134" y="175"/>
                    <a:pt x="134" y="181"/>
                    <a:pt x="137" y="183"/>
                  </a:cubicBezTo>
                  <a:cubicBezTo>
                    <a:pt x="142" y="186"/>
                    <a:pt x="145" y="186"/>
                    <a:pt x="151" y="186"/>
                  </a:cubicBezTo>
                  <a:cubicBezTo>
                    <a:pt x="157" y="186"/>
                    <a:pt x="160" y="186"/>
                    <a:pt x="166" y="183"/>
                  </a:cubicBezTo>
                  <a:cubicBezTo>
                    <a:pt x="168" y="181"/>
                    <a:pt x="168" y="175"/>
                    <a:pt x="168" y="172"/>
                  </a:cubicBezTo>
                  <a:lnTo>
                    <a:pt x="168" y="99"/>
                  </a:lnTo>
                  <a:cubicBezTo>
                    <a:pt x="168" y="94"/>
                    <a:pt x="168" y="91"/>
                    <a:pt x="166" y="88"/>
                  </a:cubicBezTo>
                  <a:cubicBezTo>
                    <a:pt x="163" y="85"/>
                    <a:pt x="157" y="82"/>
                    <a:pt x="151" y="82"/>
                  </a:cubicBezTo>
                  <a:cubicBezTo>
                    <a:pt x="145" y="82"/>
                    <a:pt x="142" y="85"/>
                    <a:pt x="137" y="88"/>
                  </a:cubicBezTo>
                  <a:cubicBezTo>
                    <a:pt x="134" y="91"/>
                    <a:pt x="134" y="94"/>
                    <a:pt x="134" y="99"/>
                  </a:cubicBezTo>
                  <a:lnTo>
                    <a:pt x="134" y="120"/>
                  </a:lnTo>
                  <a:lnTo>
                    <a:pt x="76" y="120"/>
                  </a:lnTo>
                  <a:lnTo>
                    <a:pt x="76" y="33"/>
                  </a:lnTo>
                  <a:lnTo>
                    <a:pt x="200" y="33"/>
                  </a:lnTo>
                  <a:lnTo>
                    <a:pt x="200" y="76"/>
                  </a:lnTo>
                  <a:cubicBezTo>
                    <a:pt x="200" y="79"/>
                    <a:pt x="200" y="85"/>
                    <a:pt x="203" y="88"/>
                  </a:cubicBezTo>
                  <a:cubicBezTo>
                    <a:pt x="209" y="91"/>
                    <a:pt x="212" y="91"/>
                    <a:pt x="218" y="91"/>
                  </a:cubicBezTo>
                  <a:cubicBezTo>
                    <a:pt x="224" y="91"/>
                    <a:pt x="226" y="91"/>
                    <a:pt x="232" y="88"/>
                  </a:cubicBezTo>
                  <a:cubicBezTo>
                    <a:pt x="235" y="85"/>
                    <a:pt x="235" y="79"/>
                    <a:pt x="235" y="76"/>
                  </a:cubicBezTo>
                  <a:lnTo>
                    <a:pt x="235" y="18"/>
                  </a:lnTo>
                  <a:cubicBezTo>
                    <a:pt x="235" y="13"/>
                    <a:pt x="235" y="10"/>
                    <a:pt x="232" y="4"/>
                  </a:cubicBezTo>
                  <a:cubicBezTo>
                    <a:pt x="229" y="1"/>
                    <a:pt x="224" y="1"/>
                    <a:pt x="221" y="1"/>
                  </a:cubicBezTo>
                  <a:close/>
                </a:path>
              </a:pathLst>
            </a:custGeom>
            <a:solidFill>
              <a:srgbClr val="03C1C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159;p7"/>
            <p:cNvSpPr/>
            <p:nvPr/>
          </p:nvSpPr>
          <p:spPr>
            <a:xfrm>
              <a:off x="1793239" y="2333417"/>
              <a:ext cx="24419" cy="36005"/>
            </a:xfrm>
            <a:custGeom>
              <a:avLst/>
              <a:gdLst/>
              <a:ahLst/>
              <a:cxnLst/>
              <a:rect l="l" t="t" r="r" b="b"/>
              <a:pathLst>
                <a:path w="392" h="578" extrusionOk="0">
                  <a:moveTo>
                    <a:pt x="78" y="0"/>
                  </a:moveTo>
                  <a:cubicBezTo>
                    <a:pt x="70" y="0"/>
                    <a:pt x="58" y="3"/>
                    <a:pt x="49" y="9"/>
                  </a:cubicBezTo>
                  <a:cubicBezTo>
                    <a:pt x="44" y="15"/>
                    <a:pt x="41" y="23"/>
                    <a:pt x="41" y="32"/>
                  </a:cubicBezTo>
                  <a:lnTo>
                    <a:pt x="32" y="270"/>
                  </a:lnTo>
                  <a:cubicBezTo>
                    <a:pt x="32" y="278"/>
                    <a:pt x="35" y="287"/>
                    <a:pt x="41" y="296"/>
                  </a:cubicBezTo>
                  <a:cubicBezTo>
                    <a:pt x="48" y="300"/>
                    <a:pt x="57" y="302"/>
                    <a:pt x="66" y="302"/>
                  </a:cubicBezTo>
                  <a:cubicBezTo>
                    <a:pt x="75" y="302"/>
                    <a:pt x="84" y="300"/>
                    <a:pt x="93" y="296"/>
                  </a:cubicBezTo>
                  <a:cubicBezTo>
                    <a:pt x="107" y="287"/>
                    <a:pt x="125" y="278"/>
                    <a:pt x="142" y="273"/>
                  </a:cubicBezTo>
                  <a:cubicBezTo>
                    <a:pt x="159" y="267"/>
                    <a:pt x="180" y="264"/>
                    <a:pt x="200" y="264"/>
                  </a:cubicBezTo>
                  <a:cubicBezTo>
                    <a:pt x="217" y="264"/>
                    <a:pt x="235" y="267"/>
                    <a:pt x="249" y="273"/>
                  </a:cubicBezTo>
                  <a:cubicBezTo>
                    <a:pt x="264" y="278"/>
                    <a:pt x="275" y="287"/>
                    <a:pt x="284" y="296"/>
                  </a:cubicBezTo>
                  <a:cubicBezTo>
                    <a:pt x="296" y="307"/>
                    <a:pt x="304" y="322"/>
                    <a:pt x="307" y="336"/>
                  </a:cubicBezTo>
                  <a:cubicBezTo>
                    <a:pt x="313" y="351"/>
                    <a:pt x="316" y="368"/>
                    <a:pt x="316" y="383"/>
                  </a:cubicBezTo>
                  <a:cubicBezTo>
                    <a:pt x="316" y="400"/>
                    <a:pt x="313" y="417"/>
                    <a:pt x="307" y="435"/>
                  </a:cubicBezTo>
                  <a:cubicBezTo>
                    <a:pt x="304" y="449"/>
                    <a:pt x="296" y="461"/>
                    <a:pt x="284" y="472"/>
                  </a:cubicBezTo>
                  <a:cubicBezTo>
                    <a:pt x="272" y="484"/>
                    <a:pt x="258" y="493"/>
                    <a:pt x="243" y="498"/>
                  </a:cubicBezTo>
                  <a:cubicBezTo>
                    <a:pt x="226" y="504"/>
                    <a:pt x="209" y="507"/>
                    <a:pt x="191" y="507"/>
                  </a:cubicBezTo>
                  <a:cubicBezTo>
                    <a:pt x="165" y="507"/>
                    <a:pt x="142" y="501"/>
                    <a:pt x="119" y="496"/>
                  </a:cubicBezTo>
                  <a:cubicBezTo>
                    <a:pt x="96" y="484"/>
                    <a:pt x="73" y="472"/>
                    <a:pt x="52" y="458"/>
                  </a:cubicBezTo>
                  <a:cubicBezTo>
                    <a:pt x="47" y="452"/>
                    <a:pt x="38" y="452"/>
                    <a:pt x="29" y="452"/>
                  </a:cubicBezTo>
                  <a:cubicBezTo>
                    <a:pt x="12" y="461"/>
                    <a:pt x="0" y="481"/>
                    <a:pt x="0" y="501"/>
                  </a:cubicBezTo>
                  <a:cubicBezTo>
                    <a:pt x="3" y="507"/>
                    <a:pt x="9" y="516"/>
                    <a:pt x="15" y="519"/>
                  </a:cubicBezTo>
                  <a:cubicBezTo>
                    <a:pt x="41" y="536"/>
                    <a:pt x="67" y="551"/>
                    <a:pt x="96" y="562"/>
                  </a:cubicBezTo>
                  <a:cubicBezTo>
                    <a:pt x="128" y="574"/>
                    <a:pt x="157" y="577"/>
                    <a:pt x="188" y="577"/>
                  </a:cubicBezTo>
                  <a:cubicBezTo>
                    <a:pt x="193" y="577"/>
                    <a:pt x="198" y="577"/>
                    <a:pt x="203" y="577"/>
                  </a:cubicBezTo>
                  <a:cubicBezTo>
                    <a:pt x="227" y="577"/>
                    <a:pt x="251" y="572"/>
                    <a:pt x="272" y="562"/>
                  </a:cubicBezTo>
                  <a:cubicBezTo>
                    <a:pt x="296" y="553"/>
                    <a:pt x="319" y="539"/>
                    <a:pt x="336" y="522"/>
                  </a:cubicBezTo>
                  <a:cubicBezTo>
                    <a:pt x="354" y="504"/>
                    <a:pt x="368" y="484"/>
                    <a:pt x="377" y="461"/>
                  </a:cubicBezTo>
                  <a:cubicBezTo>
                    <a:pt x="385" y="435"/>
                    <a:pt x="391" y="409"/>
                    <a:pt x="391" y="383"/>
                  </a:cubicBezTo>
                  <a:cubicBezTo>
                    <a:pt x="391" y="357"/>
                    <a:pt x="385" y="330"/>
                    <a:pt x="377" y="307"/>
                  </a:cubicBezTo>
                  <a:cubicBezTo>
                    <a:pt x="371" y="284"/>
                    <a:pt x="356" y="264"/>
                    <a:pt x="342" y="246"/>
                  </a:cubicBezTo>
                  <a:cubicBezTo>
                    <a:pt x="325" y="229"/>
                    <a:pt x="304" y="215"/>
                    <a:pt x="284" y="206"/>
                  </a:cubicBezTo>
                  <a:cubicBezTo>
                    <a:pt x="259" y="197"/>
                    <a:pt x="232" y="193"/>
                    <a:pt x="206" y="193"/>
                  </a:cubicBezTo>
                  <a:cubicBezTo>
                    <a:pt x="188" y="193"/>
                    <a:pt x="169" y="195"/>
                    <a:pt x="151" y="200"/>
                  </a:cubicBezTo>
                  <a:cubicBezTo>
                    <a:pt x="133" y="203"/>
                    <a:pt x="119" y="212"/>
                    <a:pt x="102" y="220"/>
                  </a:cubicBezTo>
                  <a:lnTo>
                    <a:pt x="110" y="67"/>
                  </a:lnTo>
                  <a:lnTo>
                    <a:pt x="330" y="67"/>
                  </a:lnTo>
                  <a:cubicBezTo>
                    <a:pt x="339" y="67"/>
                    <a:pt x="348" y="64"/>
                    <a:pt x="354" y="58"/>
                  </a:cubicBezTo>
                  <a:cubicBezTo>
                    <a:pt x="359" y="52"/>
                    <a:pt x="362" y="44"/>
                    <a:pt x="362" y="35"/>
                  </a:cubicBezTo>
                  <a:cubicBezTo>
                    <a:pt x="362" y="23"/>
                    <a:pt x="359" y="15"/>
                    <a:pt x="354" y="9"/>
                  </a:cubicBezTo>
                  <a:cubicBezTo>
                    <a:pt x="348" y="3"/>
                    <a:pt x="339" y="0"/>
                    <a:pt x="330" y="0"/>
                  </a:cubicBezTo>
                  <a:close/>
                </a:path>
              </a:pathLst>
            </a:custGeom>
            <a:solidFill>
              <a:srgbClr val="EB471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160;p7"/>
            <p:cNvSpPr/>
            <p:nvPr/>
          </p:nvSpPr>
          <p:spPr>
            <a:xfrm>
              <a:off x="1830366" y="2332669"/>
              <a:ext cx="24294" cy="36628"/>
            </a:xfrm>
            <a:custGeom>
              <a:avLst/>
              <a:gdLst/>
              <a:ahLst/>
              <a:cxnLst/>
              <a:rect l="l" t="t" r="r" b="b"/>
              <a:pathLst>
                <a:path w="390" h="588" extrusionOk="0">
                  <a:moveTo>
                    <a:pt x="195" y="72"/>
                  </a:moveTo>
                  <a:cubicBezTo>
                    <a:pt x="209" y="72"/>
                    <a:pt x="222" y="74"/>
                    <a:pt x="236" y="79"/>
                  </a:cubicBezTo>
                  <a:cubicBezTo>
                    <a:pt x="247" y="85"/>
                    <a:pt x="259" y="90"/>
                    <a:pt x="270" y="96"/>
                  </a:cubicBezTo>
                  <a:cubicBezTo>
                    <a:pt x="279" y="105"/>
                    <a:pt x="285" y="114"/>
                    <a:pt x="291" y="125"/>
                  </a:cubicBezTo>
                  <a:cubicBezTo>
                    <a:pt x="296" y="137"/>
                    <a:pt x="299" y="148"/>
                    <a:pt x="299" y="163"/>
                  </a:cubicBezTo>
                  <a:cubicBezTo>
                    <a:pt x="299" y="174"/>
                    <a:pt x="296" y="186"/>
                    <a:pt x="291" y="195"/>
                  </a:cubicBezTo>
                  <a:cubicBezTo>
                    <a:pt x="285" y="206"/>
                    <a:pt x="279" y="215"/>
                    <a:pt x="270" y="224"/>
                  </a:cubicBezTo>
                  <a:cubicBezTo>
                    <a:pt x="259" y="232"/>
                    <a:pt x="247" y="238"/>
                    <a:pt x="236" y="241"/>
                  </a:cubicBezTo>
                  <a:cubicBezTo>
                    <a:pt x="222" y="245"/>
                    <a:pt x="209" y="248"/>
                    <a:pt x="195" y="248"/>
                  </a:cubicBezTo>
                  <a:cubicBezTo>
                    <a:pt x="181" y="248"/>
                    <a:pt x="167" y="245"/>
                    <a:pt x="154" y="241"/>
                  </a:cubicBezTo>
                  <a:cubicBezTo>
                    <a:pt x="143" y="238"/>
                    <a:pt x="131" y="232"/>
                    <a:pt x="123" y="224"/>
                  </a:cubicBezTo>
                  <a:cubicBezTo>
                    <a:pt x="114" y="215"/>
                    <a:pt x="105" y="206"/>
                    <a:pt x="102" y="195"/>
                  </a:cubicBezTo>
                  <a:cubicBezTo>
                    <a:pt x="96" y="186"/>
                    <a:pt x="94" y="174"/>
                    <a:pt x="94" y="163"/>
                  </a:cubicBezTo>
                  <a:lnTo>
                    <a:pt x="94" y="160"/>
                  </a:lnTo>
                  <a:cubicBezTo>
                    <a:pt x="94" y="148"/>
                    <a:pt x="96" y="137"/>
                    <a:pt x="102" y="125"/>
                  </a:cubicBezTo>
                  <a:cubicBezTo>
                    <a:pt x="105" y="114"/>
                    <a:pt x="114" y="105"/>
                    <a:pt x="123" y="96"/>
                  </a:cubicBezTo>
                  <a:cubicBezTo>
                    <a:pt x="131" y="90"/>
                    <a:pt x="143" y="85"/>
                    <a:pt x="154" y="79"/>
                  </a:cubicBezTo>
                  <a:cubicBezTo>
                    <a:pt x="167" y="74"/>
                    <a:pt x="181" y="72"/>
                    <a:pt x="195" y="72"/>
                  </a:cubicBezTo>
                  <a:close/>
                  <a:moveTo>
                    <a:pt x="195" y="313"/>
                  </a:moveTo>
                  <a:cubicBezTo>
                    <a:pt x="209" y="313"/>
                    <a:pt x="227" y="316"/>
                    <a:pt x="241" y="322"/>
                  </a:cubicBezTo>
                  <a:cubicBezTo>
                    <a:pt x="256" y="325"/>
                    <a:pt x="267" y="334"/>
                    <a:pt x="279" y="342"/>
                  </a:cubicBezTo>
                  <a:cubicBezTo>
                    <a:pt x="288" y="351"/>
                    <a:pt x="296" y="360"/>
                    <a:pt x="302" y="374"/>
                  </a:cubicBezTo>
                  <a:cubicBezTo>
                    <a:pt x="314" y="400"/>
                    <a:pt x="314" y="429"/>
                    <a:pt x="302" y="455"/>
                  </a:cubicBezTo>
                  <a:cubicBezTo>
                    <a:pt x="296" y="470"/>
                    <a:pt x="288" y="479"/>
                    <a:pt x="279" y="490"/>
                  </a:cubicBezTo>
                  <a:cubicBezTo>
                    <a:pt x="267" y="499"/>
                    <a:pt x="256" y="505"/>
                    <a:pt x="241" y="510"/>
                  </a:cubicBezTo>
                  <a:cubicBezTo>
                    <a:pt x="227" y="516"/>
                    <a:pt x="209" y="516"/>
                    <a:pt x="195" y="516"/>
                  </a:cubicBezTo>
                  <a:cubicBezTo>
                    <a:pt x="178" y="516"/>
                    <a:pt x="163" y="516"/>
                    <a:pt x="146" y="510"/>
                  </a:cubicBezTo>
                  <a:cubicBezTo>
                    <a:pt x="134" y="505"/>
                    <a:pt x="120" y="499"/>
                    <a:pt x="111" y="490"/>
                  </a:cubicBezTo>
                  <a:cubicBezTo>
                    <a:pt x="99" y="479"/>
                    <a:pt x="91" y="470"/>
                    <a:pt x="85" y="455"/>
                  </a:cubicBezTo>
                  <a:cubicBezTo>
                    <a:pt x="79" y="444"/>
                    <a:pt x="76" y="429"/>
                    <a:pt x="76" y="415"/>
                  </a:cubicBezTo>
                  <a:cubicBezTo>
                    <a:pt x="76" y="400"/>
                    <a:pt x="79" y="386"/>
                    <a:pt x="85" y="374"/>
                  </a:cubicBezTo>
                  <a:cubicBezTo>
                    <a:pt x="91" y="360"/>
                    <a:pt x="99" y="351"/>
                    <a:pt x="111" y="342"/>
                  </a:cubicBezTo>
                  <a:cubicBezTo>
                    <a:pt x="120" y="331"/>
                    <a:pt x="134" y="325"/>
                    <a:pt x="146" y="322"/>
                  </a:cubicBezTo>
                  <a:cubicBezTo>
                    <a:pt x="163" y="316"/>
                    <a:pt x="178" y="313"/>
                    <a:pt x="195" y="313"/>
                  </a:cubicBezTo>
                  <a:close/>
                  <a:moveTo>
                    <a:pt x="195" y="1"/>
                  </a:moveTo>
                  <a:cubicBezTo>
                    <a:pt x="172" y="1"/>
                    <a:pt x="149" y="4"/>
                    <a:pt x="125" y="12"/>
                  </a:cubicBezTo>
                  <a:cubicBezTo>
                    <a:pt x="105" y="21"/>
                    <a:pt x="85" y="32"/>
                    <a:pt x="70" y="47"/>
                  </a:cubicBezTo>
                  <a:cubicBezTo>
                    <a:pt x="53" y="61"/>
                    <a:pt x="41" y="76"/>
                    <a:pt x="33" y="96"/>
                  </a:cubicBezTo>
                  <a:cubicBezTo>
                    <a:pt x="24" y="117"/>
                    <a:pt x="18" y="137"/>
                    <a:pt x="21" y="157"/>
                  </a:cubicBezTo>
                  <a:cubicBezTo>
                    <a:pt x="18" y="172"/>
                    <a:pt x="21" y="183"/>
                    <a:pt x="24" y="195"/>
                  </a:cubicBezTo>
                  <a:cubicBezTo>
                    <a:pt x="30" y="206"/>
                    <a:pt x="36" y="218"/>
                    <a:pt x="41" y="227"/>
                  </a:cubicBezTo>
                  <a:cubicBezTo>
                    <a:pt x="50" y="238"/>
                    <a:pt x="56" y="247"/>
                    <a:pt x="68" y="256"/>
                  </a:cubicBezTo>
                  <a:cubicBezTo>
                    <a:pt x="76" y="261"/>
                    <a:pt x="88" y="270"/>
                    <a:pt x="96" y="276"/>
                  </a:cubicBezTo>
                  <a:cubicBezTo>
                    <a:pt x="85" y="282"/>
                    <a:pt x="70" y="290"/>
                    <a:pt x="59" y="299"/>
                  </a:cubicBezTo>
                  <a:cubicBezTo>
                    <a:pt x="47" y="308"/>
                    <a:pt x="36" y="316"/>
                    <a:pt x="27" y="331"/>
                  </a:cubicBezTo>
                  <a:cubicBezTo>
                    <a:pt x="18" y="342"/>
                    <a:pt x="12" y="354"/>
                    <a:pt x="7" y="369"/>
                  </a:cubicBezTo>
                  <a:cubicBezTo>
                    <a:pt x="4" y="383"/>
                    <a:pt x="1" y="397"/>
                    <a:pt x="1" y="412"/>
                  </a:cubicBezTo>
                  <a:cubicBezTo>
                    <a:pt x="1" y="461"/>
                    <a:pt x="21" y="505"/>
                    <a:pt x="56" y="537"/>
                  </a:cubicBezTo>
                  <a:cubicBezTo>
                    <a:pt x="73" y="554"/>
                    <a:pt x="94" y="565"/>
                    <a:pt x="117" y="574"/>
                  </a:cubicBezTo>
                  <a:cubicBezTo>
                    <a:pt x="143" y="583"/>
                    <a:pt x="169" y="587"/>
                    <a:pt x="195" y="587"/>
                  </a:cubicBezTo>
                  <a:cubicBezTo>
                    <a:pt x="221" y="587"/>
                    <a:pt x="247" y="583"/>
                    <a:pt x="273" y="574"/>
                  </a:cubicBezTo>
                  <a:cubicBezTo>
                    <a:pt x="296" y="565"/>
                    <a:pt x="317" y="554"/>
                    <a:pt x="334" y="537"/>
                  </a:cubicBezTo>
                  <a:cubicBezTo>
                    <a:pt x="369" y="505"/>
                    <a:pt x="389" y="461"/>
                    <a:pt x="389" y="412"/>
                  </a:cubicBezTo>
                  <a:cubicBezTo>
                    <a:pt x="389" y="397"/>
                    <a:pt x="386" y="383"/>
                    <a:pt x="383" y="369"/>
                  </a:cubicBezTo>
                  <a:cubicBezTo>
                    <a:pt x="377" y="354"/>
                    <a:pt x="372" y="342"/>
                    <a:pt x="363" y="331"/>
                  </a:cubicBezTo>
                  <a:cubicBezTo>
                    <a:pt x="354" y="319"/>
                    <a:pt x="343" y="308"/>
                    <a:pt x="331" y="299"/>
                  </a:cubicBezTo>
                  <a:cubicBezTo>
                    <a:pt x="320" y="290"/>
                    <a:pt x="305" y="282"/>
                    <a:pt x="291" y="276"/>
                  </a:cubicBezTo>
                  <a:cubicBezTo>
                    <a:pt x="302" y="270"/>
                    <a:pt x="314" y="261"/>
                    <a:pt x="322" y="256"/>
                  </a:cubicBezTo>
                  <a:cubicBezTo>
                    <a:pt x="331" y="247"/>
                    <a:pt x="340" y="238"/>
                    <a:pt x="348" y="227"/>
                  </a:cubicBezTo>
                  <a:cubicBezTo>
                    <a:pt x="354" y="218"/>
                    <a:pt x="360" y="206"/>
                    <a:pt x="366" y="195"/>
                  </a:cubicBezTo>
                  <a:cubicBezTo>
                    <a:pt x="369" y="183"/>
                    <a:pt x="372" y="172"/>
                    <a:pt x="372" y="157"/>
                  </a:cubicBezTo>
                  <a:cubicBezTo>
                    <a:pt x="372" y="137"/>
                    <a:pt x="366" y="117"/>
                    <a:pt x="357" y="96"/>
                  </a:cubicBezTo>
                  <a:cubicBezTo>
                    <a:pt x="348" y="76"/>
                    <a:pt x="337" y="61"/>
                    <a:pt x="322" y="47"/>
                  </a:cubicBezTo>
                  <a:cubicBezTo>
                    <a:pt x="305" y="32"/>
                    <a:pt x="285" y="21"/>
                    <a:pt x="264" y="12"/>
                  </a:cubicBezTo>
                  <a:cubicBezTo>
                    <a:pt x="244" y="4"/>
                    <a:pt x="218" y="1"/>
                    <a:pt x="195" y="1"/>
                  </a:cubicBezTo>
                  <a:close/>
                </a:path>
              </a:pathLst>
            </a:custGeom>
            <a:solidFill>
              <a:srgbClr val="EB471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 name="Google Shape;161;p7"/>
            <p:cNvSpPr/>
            <p:nvPr/>
          </p:nvSpPr>
          <p:spPr>
            <a:xfrm>
              <a:off x="1865748" y="2349301"/>
              <a:ext cx="26412" cy="4049"/>
            </a:xfrm>
            <a:custGeom>
              <a:avLst/>
              <a:gdLst/>
              <a:ahLst/>
              <a:cxnLst/>
              <a:rect l="l" t="t" r="r" b="b"/>
              <a:pathLst>
                <a:path w="424" h="65" extrusionOk="0">
                  <a:moveTo>
                    <a:pt x="33" y="0"/>
                  </a:moveTo>
                  <a:cubicBezTo>
                    <a:pt x="24" y="0"/>
                    <a:pt x="15" y="3"/>
                    <a:pt x="6" y="9"/>
                  </a:cubicBezTo>
                  <a:cubicBezTo>
                    <a:pt x="4" y="15"/>
                    <a:pt x="1" y="23"/>
                    <a:pt x="1" y="32"/>
                  </a:cubicBezTo>
                  <a:cubicBezTo>
                    <a:pt x="1" y="41"/>
                    <a:pt x="4" y="49"/>
                    <a:pt x="6" y="58"/>
                  </a:cubicBezTo>
                  <a:cubicBezTo>
                    <a:pt x="13" y="62"/>
                    <a:pt x="19" y="65"/>
                    <a:pt x="26" y="65"/>
                  </a:cubicBezTo>
                  <a:cubicBezTo>
                    <a:pt x="28" y="65"/>
                    <a:pt x="30" y="65"/>
                    <a:pt x="33" y="64"/>
                  </a:cubicBezTo>
                  <a:lnTo>
                    <a:pt x="395" y="64"/>
                  </a:lnTo>
                  <a:cubicBezTo>
                    <a:pt x="396" y="65"/>
                    <a:pt x="398" y="65"/>
                    <a:pt x="400" y="65"/>
                  </a:cubicBezTo>
                  <a:cubicBezTo>
                    <a:pt x="405" y="65"/>
                    <a:pt x="411" y="62"/>
                    <a:pt x="418" y="58"/>
                  </a:cubicBezTo>
                  <a:cubicBezTo>
                    <a:pt x="421" y="49"/>
                    <a:pt x="424" y="41"/>
                    <a:pt x="424" y="32"/>
                  </a:cubicBezTo>
                  <a:cubicBezTo>
                    <a:pt x="424" y="23"/>
                    <a:pt x="421" y="15"/>
                    <a:pt x="418" y="9"/>
                  </a:cubicBezTo>
                  <a:cubicBezTo>
                    <a:pt x="409" y="3"/>
                    <a:pt x="400" y="0"/>
                    <a:pt x="395" y="0"/>
                  </a:cubicBezTo>
                  <a:close/>
                </a:path>
              </a:pathLst>
            </a:custGeom>
            <a:solidFill>
              <a:srgbClr val="EB471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162;p7"/>
            <p:cNvSpPr/>
            <p:nvPr/>
          </p:nvSpPr>
          <p:spPr>
            <a:xfrm>
              <a:off x="1902750" y="2333417"/>
              <a:ext cx="24419" cy="36005"/>
            </a:xfrm>
            <a:custGeom>
              <a:avLst/>
              <a:gdLst/>
              <a:ahLst/>
              <a:cxnLst/>
              <a:rect l="l" t="t" r="r" b="b"/>
              <a:pathLst>
                <a:path w="392" h="578" extrusionOk="0">
                  <a:moveTo>
                    <a:pt x="79" y="0"/>
                  </a:moveTo>
                  <a:cubicBezTo>
                    <a:pt x="70" y="0"/>
                    <a:pt x="58" y="3"/>
                    <a:pt x="53" y="9"/>
                  </a:cubicBezTo>
                  <a:cubicBezTo>
                    <a:pt x="47" y="15"/>
                    <a:pt x="44" y="23"/>
                    <a:pt x="44" y="32"/>
                  </a:cubicBezTo>
                  <a:lnTo>
                    <a:pt x="32" y="270"/>
                  </a:lnTo>
                  <a:cubicBezTo>
                    <a:pt x="32" y="278"/>
                    <a:pt x="35" y="287"/>
                    <a:pt x="41" y="296"/>
                  </a:cubicBezTo>
                  <a:cubicBezTo>
                    <a:pt x="50" y="300"/>
                    <a:pt x="58" y="302"/>
                    <a:pt x="67" y="302"/>
                  </a:cubicBezTo>
                  <a:cubicBezTo>
                    <a:pt x="76" y="302"/>
                    <a:pt x="84" y="300"/>
                    <a:pt x="93" y="296"/>
                  </a:cubicBezTo>
                  <a:cubicBezTo>
                    <a:pt x="108" y="287"/>
                    <a:pt x="125" y="278"/>
                    <a:pt x="142" y="273"/>
                  </a:cubicBezTo>
                  <a:cubicBezTo>
                    <a:pt x="163" y="267"/>
                    <a:pt x="183" y="264"/>
                    <a:pt x="200" y="264"/>
                  </a:cubicBezTo>
                  <a:cubicBezTo>
                    <a:pt x="218" y="264"/>
                    <a:pt x="235" y="267"/>
                    <a:pt x="250" y="273"/>
                  </a:cubicBezTo>
                  <a:cubicBezTo>
                    <a:pt x="264" y="278"/>
                    <a:pt x="276" y="287"/>
                    <a:pt x="287" y="296"/>
                  </a:cubicBezTo>
                  <a:cubicBezTo>
                    <a:pt x="296" y="307"/>
                    <a:pt x="305" y="322"/>
                    <a:pt x="310" y="336"/>
                  </a:cubicBezTo>
                  <a:cubicBezTo>
                    <a:pt x="316" y="351"/>
                    <a:pt x="319" y="368"/>
                    <a:pt x="316" y="383"/>
                  </a:cubicBezTo>
                  <a:cubicBezTo>
                    <a:pt x="319" y="400"/>
                    <a:pt x="316" y="417"/>
                    <a:pt x="310" y="435"/>
                  </a:cubicBezTo>
                  <a:cubicBezTo>
                    <a:pt x="305" y="449"/>
                    <a:pt x="296" y="461"/>
                    <a:pt x="284" y="472"/>
                  </a:cubicBezTo>
                  <a:cubicBezTo>
                    <a:pt x="273" y="484"/>
                    <a:pt x="261" y="493"/>
                    <a:pt x="244" y="498"/>
                  </a:cubicBezTo>
                  <a:cubicBezTo>
                    <a:pt x="226" y="504"/>
                    <a:pt x="209" y="507"/>
                    <a:pt x="192" y="507"/>
                  </a:cubicBezTo>
                  <a:cubicBezTo>
                    <a:pt x="166" y="507"/>
                    <a:pt x="142" y="501"/>
                    <a:pt x="119" y="496"/>
                  </a:cubicBezTo>
                  <a:cubicBezTo>
                    <a:pt x="96" y="484"/>
                    <a:pt x="73" y="472"/>
                    <a:pt x="53" y="458"/>
                  </a:cubicBezTo>
                  <a:cubicBezTo>
                    <a:pt x="47" y="452"/>
                    <a:pt x="38" y="452"/>
                    <a:pt x="29" y="452"/>
                  </a:cubicBezTo>
                  <a:cubicBezTo>
                    <a:pt x="21" y="455"/>
                    <a:pt x="15" y="464"/>
                    <a:pt x="9" y="472"/>
                  </a:cubicBezTo>
                  <a:cubicBezTo>
                    <a:pt x="3" y="481"/>
                    <a:pt x="0" y="490"/>
                    <a:pt x="3" y="501"/>
                  </a:cubicBezTo>
                  <a:cubicBezTo>
                    <a:pt x="3" y="507"/>
                    <a:pt x="9" y="516"/>
                    <a:pt x="18" y="519"/>
                  </a:cubicBezTo>
                  <a:cubicBezTo>
                    <a:pt x="41" y="536"/>
                    <a:pt x="70" y="551"/>
                    <a:pt x="96" y="562"/>
                  </a:cubicBezTo>
                  <a:cubicBezTo>
                    <a:pt x="128" y="574"/>
                    <a:pt x="160" y="577"/>
                    <a:pt x="189" y="577"/>
                  </a:cubicBezTo>
                  <a:cubicBezTo>
                    <a:pt x="194" y="577"/>
                    <a:pt x="199" y="577"/>
                    <a:pt x="204" y="577"/>
                  </a:cubicBezTo>
                  <a:cubicBezTo>
                    <a:pt x="228" y="577"/>
                    <a:pt x="251" y="572"/>
                    <a:pt x="273" y="562"/>
                  </a:cubicBezTo>
                  <a:cubicBezTo>
                    <a:pt x="299" y="553"/>
                    <a:pt x="319" y="539"/>
                    <a:pt x="336" y="522"/>
                  </a:cubicBezTo>
                  <a:cubicBezTo>
                    <a:pt x="354" y="504"/>
                    <a:pt x="368" y="484"/>
                    <a:pt x="377" y="461"/>
                  </a:cubicBezTo>
                  <a:cubicBezTo>
                    <a:pt x="389" y="435"/>
                    <a:pt x="392" y="409"/>
                    <a:pt x="392" y="383"/>
                  </a:cubicBezTo>
                  <a:cubicBezTo>
                    <a:pt x="392" y="357"/>
                    <a:pt x="389" y="330"/>
                    <a:pt x="380" y="307"/>
                  </a:cubicBezTo>
                  <a:cubicBezTo>
                    <a:pt x="371" y="284"/>
                    <a:pt x="360" y="264"/>
                    <a:pt x="342" y="246"/>
                  </a:cubicBezTo>
                  <a:cubicBezTo>
                    <a:pt x="328" y="229"/>
                    <a:pt x="308" y="215"/>
                    <a:pt x="284" y="206"/>
                  </a:cubicBezTo>
                  <a:cubicBezTo>
                    <a:pt x="259" y="197"/>
                    <a:pt x="233" y="193"/>
                    <a:pt x="207" y="193"/>
                  </a:cubicBezTo>
                  <a:cubicBezTo>
                    <a:pt x="188" y="193"/>
                    <a:pt x="169" y="195"/>
                    <a:pt x="151" y="200"/>
                  </a:cubicBezTo>
                  <a:cubicBezTo>
                    <a:pt x="137" y="203"/>
                    <a:pt x="119" y="212"/>
                    <a:pt x="105" y="220"/>
                  </a:cubicBezTo>
                  <a:lnTo>
                    <a:pt x="111" y="67"/>
                  </a:lnTo>
                  <a:lnTo>
                    <a:pt x="334" y="67"/>
                  </a:lnTo>
                  <a:cubicBezTo>
                    <a:pt x="342" y="67"/>
                    <a:pt x="348" y="64"/>
                    <a:pt x="357" y="58"/>
                  </a:cubicBezTo>
                  <a:cubicBezTo>
                    <a:pt x="360" y="52"/>
                    <a:pt x="363" y="44"/>
                    <a:pt x="363" y="35"/>
                  </a:cubicBezTo>
                  <a:cubicBezTo>
                    <a:pt x="363" y="23"/>
                    <a:pt x="360" y="15"/>
                    <a:pt x="357" y="9"/>
                  </a:cubicBezTo>
                  <a:cubicBezTo>
                    <a:pt x="348" y="3"/>
                    <a:pt x="342" y="0"/>
                    <a:pt x="334" y="0"/>
                  </a:cubicBezTo>
                  <a:close/>
                </a:path>
              </a:pathLst>
            </a:custGeom>
            <a:solidFill>
              <a:srgbClr val="EB471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163;p7"/>
            <p:cNvSpPr/>
            <p:nvPr/>
          </p:nvSpPr>
          <p:spPr>
            <a:xfrm>
              <a:off x="1940624" y="2332607"/>
              <a:ext cx="24107" cy="36130"/>
            </a:xfrm>
            <a:custGeom>
              <a:avLst/>
              <a:gdLst/>
              <a:ahLst/>
              <a:cxnLst/>
              <a:rect l="l" t="t" r="r" b="b"/>
              <a:pathLst>
                <a:path w="387" h="580" extrusionOk="0">
                  <a:moveTo>
                    <a:pt x="205" y="0"/>
                  </a:moveTo>
                  <a:cubicBezTo>
                    <a:pt x="202" y="0"/>
                    <a:pt x="200" y="1"/>
                    <a:pt x="198" y="2"/>
                  </a:cubicBezTo>
                  <a:lnTo>
                    <a:pt x="24" y="65"/>
                  </a:lnTo>
                  <a:cubicBezTo>
                    <a:pt x="15" y="68"/>
                    <a:pt x="9" y="71"/>
                    <a:pt x="7" y="80"/>
                  </a:cubicBezTo>
                  <a:cubicBezTo>
                    <a:pt x="4" y="89"/>
                    <a:pt x="4" y="97"/>
                    <a:pt x="7" y="106"/>
                  </a:cubicBezTo>
                  <a:cubicBezTo>
                    <a:pt x="9" y="115"/>
                    <a:pt x="15" y="123"/>
                    <a:pt x="21" y="129"/>
                  </a:cubicBezTo>
                  <a:cubicBezTo>
                    <a:pt x="25" y="131"/>
                    <a:pt x="29" y="131"/>
                    <a:pt x="32" y="131"/>
                  </a:cubicBezTo>
                  <a:cubicBezTo>
                    <a:pt x="36" y="131"/>
                    <a:pt x="38" y="131"/>
                    <a:pt x="41" y="129"/>
                  </a:cubicBezTo>
                  <a:lnTo>
                    <a:pt x="160" y="86"/>
                  </a:lnTo>
                  <a:lnTo>
                    <a:pt x="160" y="514"/>
                  </a:lnTo>
                  <a:lnTo>
                    <a:pt x="33" y="514"/>
                  </a:lnTo>
                  <a:cubicBezTo>
                    <a:pt x="24" y="514"/>
                    <a:pt x="15" y="517"/>
                    <a:pt x="9" y="523"/>
                  </a:cubicBezTo>
                  <a:cubicBezTo>
                    <a:pt x="1" y="538"/>
                    <a:pt x="1" y="558"/>
                    <a:pt x="9" y="572"/>
                  </a:cubicBezTo>
                  <a:cubicBezTo>
                    <a:pt x="16" y="577"/>
                    <a:pt x="21" y="579"/>
                    <a:pt x="26" y="579"/>
                  </a:cubicBezTo>
                  <a:cubicBezTo>
                    <a:pt x="28" y="579"/>
                    <a:pt x="30" y="579"/>
                    <a:pt x="33" y="578"/>
                  </a:cubicBezTo>
                  <a:lnTo>
                    <a:pt x="354" y="578"/>
                  </a:lnTo>
                  <a:cubicBezTo>
                    <a:pt x="357" y="579"/>
                    <a:pt x="359" y="579"/>
                    <a:pt x="361" y="579"/>
                  </a:cubicBezTo>
                  <a:cubicBezTo>
                    <a:pt x="367" y="579"/>
                    <a:pt x="373" y="577"/>
                    <a:pt x="377" y="572"/>
                  </a:cubicBezTo>
                  <a:cubicBezTo>
                    <a:pt x="386" y="558"/>
                    <a:pt x="386" y="538"/>
                    <a:pt x="377" y="523"/>
                  </a:cubicBezTo>
                  <a:cubicBezTo>
                    <a:pt x="372" y="517"/>
                    <a:pt x="363" y="514"/>
                    <a:pt x="354" y="514"/>
                  </a:cubicBezTo>
                  <a:lnTo>
                    <a:pt x="233" y="514"/>
                  </a:lnTo>
                  <a:lnTo>
                    <a:pt x="233" y="33"/>
                  </a:lnTo>
                  <a:cubicBezTo>
                    <a:pt x="235" y="22"/>
                    <a:pt x="230" y="13"/>
                    <a:pt x="224" y="7"/>
                  </a:cubicBezTo>
                  <a:cubicBezTo>
                    <a:pt x="217" y="3"/>
                    <a:pt x="211" y="0"/>
                    <a:pt x="205" y="0"/>
                  </a:cubicBezTo>
                  <a:close/>
                </a:path>
              </a:pathLst>
            </a:custGeom>
            <a:solidFill>
              <a:srgbClr val="EB471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164;p7"/>
            <p:cNvSpPr/>
            <p:nvPr/>
          </p:nvSpPr>
          <p:spPr>
            <a:xfrm>
              <a:off x="1977253" y="2332607"/>
              <a:ext cx="24107" cy="36130"/>
            </a:xfrm>
            <a:custGeom>
              <a:avLst/>
              <a:gdLst/>
              <a:ahLst/>
              <a:cxnLst/>
              <a:rect l="l" t="t" r="r" b="b"/>
              <a:pathLst>
                <a:path w="387" h="580" extrusionOk="0">
                  <a:moveTo>
                    <a:pt x="205" y="0"/>
                  </a:moveTo>
                  <a:cubicBezTo>
                    <a:pt x="202" y="0"/>
                    <a:pt x="200" y="1"/>
                    <a:pt x="198" y="2"/>
                  </a:cubicBezTo>
                  <a:lnTo>
                    <a:pt x="24" y="65"/>
                  </a:lnTo>
                  <a:cubicBezTo>
                    <a:pt x="15" y="68"/>
                    <a:pt x="9" y="71"/>
                    <a:pt x="7" y="80"/>
                  </a:cubicBezTo>
                  <a:cubicBezTo>
                    <a:pt x="4" y="89"/>
                    <a:pt x="4" y="97"/>
                    <a:pt x="7" y="106"/>
                  </a:cubicBezTo>
                  <a:cubicBezTo>
                    <a:pt x="9" y="115"/>
                    <a:pt x="15" y="123"/>
                    <a:pt x="21" y="129"/>
                  </a:cubicBezTo>
                  <a:cubicBezTo>
                    <a:pt x="24" y="131"/>
                    <a:pt x="28" y="131"/>
                    <a:pt x="31" y="131"/>
                  </a:cubicBezTo>
                  <a:cubicBezTo>
                    <a:pt x="35" y="131"/>
                    <a:pt x="38" y="131"/>
                    <a:pt x="41" y="129"/>
                  </a:cubicBezTo>
                  <a:lnTo>
                    <a:pt x="160" y="86"/>
                  </a:lnTo>
                  <a:lnTo>
                    <a:pt x="160" y="514"/>
                  </a:lnTo>
                  <a:lnTo>
                    <a:pt x="33" y="514"/>
                  </a:lnTo>
                  <a:cubicBezTo>
                    <a:pt x="24" y="514"/>
                    <a:pt x="15" y="517"/>
                    <a:pt x="9" y="523"/>
                  </a:cubicBezTo>
                  <a:cubicBezTo>
                    <a:pt x="1" y="538"/>
                    <a:pt x="1" y="558"/>
                    <a:pt x="9" y="572"/>
                  </a:cubicBezTo>
                  <a:cubicBezTo>
                    <a:pt x="14" y="577"/>
                    <a:pt x="20" y="579"/>
                    <a:pt x="26" y="579"/>
                  </a:cubicBezTo>
                  <a:cubicBezTo>
                    <a:pt x="28" y="579"/>
                    <a:pt x="30" y="579"/>
                    <a:pt x="33" y="578"/>
                  </a:cubicBezTo>
                  <a:lnTo>
                    <a:pt x="354" y="578"/>
                  </a:lnTo>
                  <a:cubicBezTo>
                    <a:pt x="357" y="579"/>
                    <a:pt x="359" y="579"/>
                    <a:pt x="361" y="579"/>
                  </a:cubicBezTo>
                  <a:cubicBezTo>
                    <a:pt x="367" y="579"/>
                    <a:pt x="373" y="577"/>
                    <a:pt x="377" y="572"/>
                  </a:cubicBezTo>
                  <a:cubicBezTo>
                    <a:pt x="386" y="558"/>
                    <a:pt x="386" y="538"/>
                    <a:pt x="377" y="523"/>
                  </a:cubicBezTo>
                  <a:cubicBezTo>
                    <a:pt x="372" y="517"/>
                    <a:pt x="363" y="514"/>
                    <a:pt x="354" y="514"/>
                  </a:cubicBezTo>
                  <a:lnTo>
                    <a:pt x="233" y="514"/>
                  </a:lnTo>
                  <a:lnTo>
                    <a:pt x="233" y="33"/>
                  </a:lnTo>
                  <a:cubicBezTo>
                    <a:pt x="235" y="22"/>
                    <a:pt x="230" y="13"/>
                    <a:pt x="224" y="7"/>
                  </a:cubicBezTo>
                  <a:cubicBezTo>
                    <a:pt x="217" y="3"/>
                    <a:pt x="211" y="0"/>
                    <a:pt x="205" y="0"/>
                  </a:cubicBezTo>
                  <a:close/>
                </a:path>
              </a:pathLst>
            </a:custGeom>
            <a:solidFill>
              <a:srgbClr val="EB471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165;p7"/>
            <p:cNvSpPr/>
            <p:nvPr/>
          </p:nvSpPr>
          <p:spPr>
            <a:xfrm>
              <a:off x="2011763" y="2349301"/>
              <a:ext cx="26537" cy="4049"/>
            </a:xfrm>
            <a:custGeom>
              <a:avLst/>
              <a:gdLst/>
              <a:ahLst/>
              <a:cxnLst/>
              <a:rect l="l" t="t" r="r" b="b"/>
              <a:pathLst>
                <a:path w="426" h="65" extrusionOk="0">
                  <a:moveTo>
                    <a:pt x="32" y="0"/>
                  </a:moveTo>
                  <a:cubicBezTo>
                    <a:pt x="23" y="0"/>
                    <a:pt x="15" y="3"/>
                    <a:pt x="9" y="9"/>
                  </a:cubicBezTo>
                  <a:cubicBezTo>
                    <a:pt x="3" y="15"/>
                    <a:pt x="0" y="23"/>
                    <a:pt x="3" y="32"/>
                  </a:cubicBezTo>
                  <a:cubicBezTo>
                    <a:pt x="0" y="41"/>
                    <a:pt x="3" y="49"/>
                    <a:pt x="9" y="58"/>
                  </a:cubicBezTo>
                  <a:cubicBezTo>
                    <a:pt x="13" y="62"/>
                    <a:pt x="19" y="65"/>
                    <a:pt x="25" y="65"/>
                  </a:cubicBezTo>
                  <a:cubicBezTo>
                    <a:pt x="27" y="65"/>
                    <a:pt x="30" y="65"/>
                    <a:pt x="32" y="64"/>
                  </a:cubicBezTo>
                  <a:lnTo>
                    <a:pt x="394" y="64"/>
                  </a:lnTo>
                  <a:cubicBezTo>
                    <a:pt x="396" y="65"/>
                    <a:pt x="399" y="65"/>
                    <a:pt x="401" y="65"/>
                  </a:cubicBezTo>
                  <a:cubicBezTo>
                    <a:pt x="407" y="65"/>
                    <a:pt x="413" y="62"/>
                    <a:pt x="417" y="58"/>
                  </a:cubicBezTo>
                  <a:cubicBezTo>
                    <a:pt x="423" y="49"/>
                    <a:pt x="426" y="41"/>
                    <a:pt x="423" y="32"/>
                  </a:cubicBezTo>
                  <a:cubicBezTo>
                    <a:pt x="426" y="23"/>
                    <a:pt x="423" y="15"/>
                    <a:pt x="417" y="9"/>
                  </a:cubicBezTo>
                  <a:cubicBezTo>
                    <a:pt x="411" y="3"/>
                    <a:pt x="403" y="0"/>
                    <a:pt x="394" y="0"/>
                  </a:cubicBezTo>
                  <a:close/>
                </a:path>
              </a:pathLst>
            </a:custGeom>
            <a:solidFill>
              <a:srgbClr val="EB471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 name="Google Shape;166;p7"/>
            <p:cNvSpPr/>
            <p:nvPr/>
          </p:nvSpPr>
          <p:spPr>
            <a:xfrm>
              <a:off x="2050011" y="2333354"/>
              <a:ext cx="24045" cy="36005"/>
            </a:xfrm>
            <a:custGeom>
              <a:avLst/>
              <a:gdLst/>
              <a:ahLst/>
              <a:cxnLst/>
              <a:rect l="l" t="t" r="r" b="b"/>
              <a:pathLst>
                <a:path w="386" h="578" extrusionOk="0">
                  <a:moveTo>
                    <a:pt x="25" y="0"/>
                  </a:moveTo>
                  <a:cubicBezTo>
                    <a:pt x="19" y="0"/>
                    <a:pt x="13" y="3"/>
                    <a:pt x="9" y="7"/>
                  </a:cubicBezTo>
                  <a:cubicBezTo>
                    <a:pt x="3" y="16"/>
                    <a:pt x="0" y="24"/>
                    <a:pt x="0" y="33"/>
                  </a:cubicBezTo>
                  <a:lnTo>
                    <a:pt x="0" y="134"/>
                  </a:lnTo>
                  <a:cubicBezTo>
                    <a:pt x="0" y="143"/>
                    <a:pt x="3" y="152"/>
                    <a:pt x="9" y="158"/>
                  </a:cubicBezTo>
                  <a:cubicBezTo>
                    <a:pt x="18" y="163"/>
                    <a:pt x="26" y="166"/>
                    <a:pt x="38" y="166"/>
                  </a:cubicBezTo>
                  <a:cubicBezTo>
                    <a:pt x="47" y="166"/>
                    <a:pt x="58" y="163"/>
                    <a:pt x="64" y="158"/>
                  </a:cubicBezTo>
                  <a:cubicBezTo>
                    <a:pt x="70" y="152"/>
                    <a:pt x="73" y="143"/>
                    <a:pt x="73" y="134"/>
                  </a:cubicBezTo>
                  <a:lnTo>
                    <a:pt x="73" y="65"/>
                  </a:lnTo>
                  <a:lnTo>
                    <a:pt x="299" y="65"/>
                  </a:lnTo>
                  <a:lnTo>
                    <a:pt x="104" y="540"/>
                  </a:lnTo>
                  <a:cubicBezTo>
                    <a:pt x="102" y="546"/>
                    <a:pt x="102" y="557"/>
                    <a:pt x="104" y="563"/>
                  </a:cubicBezTo>
                  <a:cubicBezTo>
                    <a:pt x="110" y="572"/>
                    <a:pt x="119" y="575"/>
                    <a:pt x="128" y="578"/>
                  </a:cubicBezTo>
                  <a:cubicBezTo>
                    <a:pt x="139" y="578"/>
                    <a:pt x="148" y="578"/>
                    <a:pt x="159" y="575"/>
                  </a:cubicBezTo>
                  <a:cubicBezTo>
                    <a:pt x="165" y="569"/>
                    <a:pt x="174" y="563"/>
                    <a:pt x="177" y="554"/>
                  </a:cubicBezTo>
                  <a:lnTo>
                    <a:pt x="383" y="53"/>
                  </a:lnTo>
                  <a:cubicBezTo>
                    <a:pt x="383" y="50"/>
                    <a:pt x="383" y="48"/>
                    <a:pt x="383" y="45"/>
                  </a:cubicBezTo>
                  <a:cubicBezTo>
                    <a:pt x="383" y="39"/>
                    <a:pt x="383" y="36"/>
                    <a:pt x="383" y="33"/>
                  </a:cubicBezTo>
                  <a:cubicBezTo>
                    <a:pt x="385" y="24"/>
                    <a:pt x="383" y="16"/>
                    <a:pt x="377" y="7"/>
                  </a:cubicBezTo>
                  <a:cubicBezTo>
                    <a:pt x="372" y="3"/>
                    <a:pt x="367" y="0"/>
                    <a:pt x="360" y="0"/>
                  </a:cubicBezTo>
                  <a:cubicBezTo>
                    <a:pt x="358" y="0"/>
                    <a:pt x="356" y="0"/>
                    <a:pt x="354" y="1"/>
                  </a:cubicBezTo>
                  <a:lnTo>
                    <a:pt x="32" y="1"/>
                  </a:lnTo>
                  <a:cubicBezTo>
                    <a:pt x="30" y="0"/>
                    <a:pt x="27" y="0"/>
                    <a:pt x="25" y="0"/>
                  </a:cubicBezTo>
                  <a:close/>
                </a:path>
              </a:pathLst>
            </a:custGeom>
            <a:solidFill>
              <a:srgbClr val="EB471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167;p7"/>
            <p:cNvSpPr/>
            <p:nvPr/>
          </p:nvSpPr>
          <p:spPr>
            <a:xfrm>
              <a:off x="2083899" y="2332482"/>
              <a:ext cx="27533" cy="36192"/>
            </a:xfrm>
            <a:custGeom>
              <a:avLst/>
              <a:gdLst/>
              <a:ahLst/>
              <a:cxnLst/>
              <a:rect l="l" t="t" r="r" b="b"/>
              <a:pathLst>
                <a:path w="442" h="581" extrusionOk="0">
                  <a:moveTo>
                    <a:pt x="264" y="108"/>
                  </a:moveTo>
                  <a:lnTo>
                    <a:pt x="261" y="345"/>
                  </a:lnTo>
                  <a:lnTo>
                    <a:pt x="99" y="345"/>
                  </a:lnTo>
                  <a:lnTo>
                    <a:pt x="264" y="108"/>
                  </a:lnTo>
                  <a:close/>
                  <a:moveTo>
                    <a:pt x="290" y="1"/>
                  </a:moveTo>
                  <a:cubicBezTo>
                    <a:pt x="282" y="1"/>
                    <a:pt x="270" y="4"/>
                    <a:pt x="261" y="9"/>
                  </a:cubicBezTo>
                  <a:cubicBezTo>
                    <a:pt x="253" y="15"/>
                    <a:pt x="244" y="21"/>
                    <a:pt x="238" y="33"/>
                  </a:cubicBezTo>
                  <a:lnTo>
                    <a:pt x="7" y="351"/>
                  </a:lnTo>
                  <a:cubicBezTo>
                    <a:pt x="4" y="360"/>
                    <a:pt x="1" y="366"/>
                    <a:pt x="4" y="374"/>
                  </a:cubicBezTo>
                  <a:cubicBezTo>
                    <a:pt x="1" y="383"/>
                    <a:pt x="4" y="392"/>
                    <a:pt x="9" y="400"/>
                  </a:cubicBezTo>
                  <a:cubicBezTo>
                    <a:pt x="14" y="405"/>
                    <a:pt x="19" y="407"/>
                    <a:pt x="26" y="407"/>
                  </a:cubicBezTo>
                  <a:cubicBezTo>
                    <a:pt x="28" y="407"/>
                    <a:pt x="30" y="407"/>
                    <a:pt x="33" y="406"/>
                  </a:cubicBezTo>
                  <a:lnTo>
                    <a:pt x="261" y="406"/>
                  </a:lnTo>
                  <a:lnTo>
                    <a:pt x="261" y="516"/>
                  </a:lnTo>
                  <a:lnTo>
                    <a:pt x="192" y="516"/>
                  </a:lnTo>
                  <a:cubicBezTo>
                    <a:pt x="190" y="516"/>
                    <a:pt x="187" y="515"/>
                    <a:pt x="185" y="515"/>
                  </a:cubicBezTo>
                  <a:cubicBezTo>
                    <a:pt x="179" y="515"/>
                    <a:pt x="172" y="518"/>
                    <a:pt x="166" y="522"/>
                  </a:cubicBezTo>
                  <a:cubicBezTo>
                    <a:pt x="157" y="540"/>
                    <a:pt x="157" y="557"/>
                    <a:pt x="166" y="574"/>
                  </a:cubicBezTo>
                  <a:cubicBezTo>
                    <a:pt x="175" y="580"/>
                    <a:pt x="183" y="580"/>
                    <a:pt x="192" y="580"/>
                  </a:cubicBezTo>
                  <a:lnTo>
                    <a:pt x="395" y="580"/>
                  </a:lnTo>
                  <a:cubicBezTo>
                    <a:pt x="403" y="580"/>
                    <a:pt x="412" y="580"/>
                    <a:pt x="418" y="574"/>
                  </a:cubicBezTo>
                  <a:cubicBezTo>
                    <a:pt x="429" y="557"/>
                    <a:pt x="429" y="540"/>
                    <a:pt x="418" y="522"/>
                  </a:cubicBezTo>
                  <a:cubicBezTo>
                    <a:pt x="414" y="518"/>
                    <a:pt x="408" y="515"/>
                    <a:pt x="402" y="515"/>
                  </a:cubicBezTo>
                  <a:cubicBezTo>
                    <a:pt x="399" y="515"/>
                    <a:pt x="397" y="516"/>
                    <a:pt x="395" y="516"/>
                  </a:cubicBezTo>
                  <a:lnTo>
                    <a:pt x="334" y="516"/>
                  </a:lnTo>
                  <a:lnTo>
                    <a:pt x="334" y="406"/>
                  </a:lnTo>
                  <a:lnTo>
                    <a:pt x="409" y="406"/>
                  </a:lnTo>
                  <a:cubicBezTo>
                    <a:pt x="412" y="407"/>
                    <a:pt x="414" y="407"/>
                    <a:pt x="416" y="407"/>
                  </a:cubicBezTo>
                  <a:cubicBezTo>
                    <a:pt x="422" y="407"/>
                    <a:pt x="428" y="405"/>
                    <a:pt x="432" y="400"/>
                  </a:cubicBezTo>
                  <a:cubicBezTo>
                    <a:pt x="438" y="392"/>
                    <a:pt x="441" y="383"/>
                    <a:pt x="441" y="374"/>
                  </a:cubicBezTo>
                  <a:cubicBezTo>
                    <a:pt x="441" y="366"/>
                    <a:pt x="438" y="357"/>
                    <a:pt x="432" y="348"/>
                  </a:cubicBezTo>
                  <a:cubicBezTo>
                    <a:pt x="427" y="343"/>
                    <a:pt x="418" y="343"/>
                    <a:pt x="409" y="343"/>
                  </a:cubicBezTo>
                  <a:lnTo>
                    <a:pt x="334" y="343"/>
                  </a:lnTo>
                  <a:lnTo>
                    <a:pt x="334" y="38"/>
                  </a:lnTo>
                  <a:cubicBezTo>
                    <a:pt x="334" y="30"/>
                    <a:pt x="331" y="18"/>
                    <a:pt x="322" y="12"/>
                  </a:cubicBezTo>
                  <a:cubicBezTo>
                    <a:pt x="314" y="4"/>
                    <a:pt x="302" y="1"/>
                    <a:pt x="290" y="1"/>
                  </a:cubicBezTo>
                  <a:close/>
                </a:path>
              </a:pathLst>
            </a:custGeom>
            <a:solidFill>
              <a:srgbClr val="EB471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168;p7"/>
            <p:cNvSpPr/>
            <p:nvPr/>
          </p:nvSpPr>
          <p:spPr>
            <a:xfrm>
              <a:off x="1761282" y="2257170"/>
              <a:ext cx="11400" cy="13144"/>
            </a:xfrm>
            <a:custGeom>
              <a:avLst/>
              <a:gdLst/>
              <a:ahLst/>
              <a:cxnLst/>
              <a:rect l="l" t="t" r="r" b="b"/>
              <a:pathLst>
                <a:path w="183" h="211" extrusionOk="0">
                  <a:moveTo>
                    <a:pt x="174" y="1"/>
                  </a:moveTo>
                  <a:cubicBezTo>
                    <a:pt x="173" y="1"/>
                    <a:pt x="172" y="1"/>
                    <a:pt x="171" y="2"/>
                  </a:cubicBezTo>
                  <a:lnTo>
                    <a:pt x="3" y="2"/>
                  </a:lnTo>
                  <a:cubicBezTo>
                    <a:pt x="0" y="11"/>
                    <a:pt x="0" y="16"/>
                    <a:pt x="3" y="22"/>
                  </a:cubicBezTo>
                  <a:cubicBezTo>
                    <a:pt x="6" y="25"/>
                    <a:pt x="9" y="25"/>
                    <a:pt x="12" y="25"/>
                  </a:cubicBezTo>
                  <a:lnTo>
                    <a:pt x="35" y="25"/>
                  </a:lnTo>
                  <a:lnTo>
                    <a:pt x="35" y="187"/>
                  </a:lnTo>
                  <a:lnTo>
                    <a:pt x="12" y="187"/>
                  </a:lnTo>
                  <a:cubicBezTo>
                    <a:pt x="11" y="186"/>
                    <a:pt x="10" y="186"/>
                    <a:pt x="9" y="186"/>
                  </a:cubicBezTo>
                  <a:cubicBezTo>
                    <a:pt x="7" y="186"/>
                    <a:pt x="5" y="187"/>
                    <a:pt x="3" y="187"/>
                  </a:cubicBezTo>
                  <a:cubicBezTo>
                    <a:pt x="0" y="193"/>
                    <a:pt x="0" y="202"/>
                    <a:pt x="3" y="207"/>
                  </a:cubicBezTo>
                  <a:cubicBezTo>
                    <a:pt x="6" y="207"/>
                    <a:pt x="9" y="210"/>
                    <a:pt x="12" y="210"/>
                  </a:cubicBezTo>
                  <a:lnTo>
                    <a:pt x="102" y="210"/>
                  </a:lnTo>
                  <a:cubicBezTo>
                    <a:pt x="105" y="210"/>
                    <a:pt x="108" y="207"/>
                    <a:pt x="111" y="207"/>
                  </a:cubicBezTo>
                  <a:cubicBezTo>
                    <a:pt x="113" y="202"/>
                    <a:pt x="113" y="193"/>
                    <a:pt x="111" y="187"/>
                  </a:cubicBezTo>
                  <a:cubicBezTo>
                    <a:pt x="109" y="187"/>
                    <a:pt x="107" y="186"/>
                    <a:pt x="105" y="186"/>
                  </a:cubicBezTo>
                  <a:cubicBezTo>
                    <a:pt x="104" y="186"/>
                    <a:pt x="103" y="186"/>
                    <a:pt x="102" y="187"/>
                  </a:cubicBezTo>
                  <a:lnTo>
                    <a:pt x="61" y="187"/>
                  </a:lnTo>
                  <a:lnTo>
                    <a:pt x="61" y="118"/>
                  </a:lnTo>
                  <a:lnTo>
                    <a:pt x="105" y="118"/>
                  </a:lnTo>
                  <a:lnTo>
                    <a:pt x="105" y="132"/>
                  </a:lnTo>
                  <a:cubicBezTo>
                    <a:pt x="105" y="135"/>
                    <a:pt x="108" y="138"/>
                    <a:pt x="108" y="141"/>
                  </a:cubicBezTo>
                  <a:cubicBezTo>
                    <a:pt x="111" y="141"/>
                    <a:pt x="116" y="144"/>
                    <a:pt x="119" y="144"/>
                  </a:cubicBezTo>
                  <a:cubicBezTo>
                    <a:pt x="122" y="144"/>
                    <a:pt x="125" y="141"/>
                    <a:pt x="128" y="141"/>
                  </a:cubicBezTo>
                  <a:cubicBezTo>
                    <a:pt x="131" y="138"/>
                    <a:pt x="131" y="135"/>
                    <a:pt x="131" y="132"/>
                  </a:cubicBezTo>
                  <a:lnTo>
                    <a:pt x="131" y="74"/>
                  </a:lnTo>
                  <a:cubicBezTo>
                    <a:pt x="131" y="71"/>
                    <a:pt x="131" y="68"/>
                    <a:pt x="128" y="66"/>
                  </a:cubicBezTo>
                  <a:cubicBezTo>
                    <a:pt x="126" y="66"/>
                    <a:pt x="124" y="64"/>
                    <a:pt x="122" y="64"/>
                  </a:cubicBezTo>
                  <a:cubicBezTo>
                    <a:pt x="121" y="64"/>
                    <a:pt x="120" y="65"/>
                    <a:pt x="119" y="66"/>
                  </a:cubicBezTo>
                  <a:cubicBezTo>
                    <a:pt x="118" y="65"/>
                    <a:pt x="117" y="64"/>
                    <a:pt x="116" y="64"/>
                  </a:cubicBezTo>
                  <a:cubicBezTo>
                    <a:pt x="113" y="64"/>
                    <a:pt x="110" y="66"/>
                    <a:pt x="108" y="66"/>
                  </a:cubicBezTo>
                  <a:cubicBezTo>
                    <a:pt x="108" y="68"/>
                    <a:pt x="105" y="71"/>
                    <a:pt x="105" y="74"/>
                  </a:cubicBezTo>
                  <a:lnTo>
                    <a:pt x="105" y="92"/>
                  </a:lnTo>
                  <a:lnTo>
                    <a:pt x="61" y="92"/>
                  </a:lnTo>
                  <a:lnTo>
                    <a:pt x="61" y="22"/>
                  </a:lnTo>
                  <a:lnTo>
                    <a:pt x="157" y="22"/>
                  </a:lnTo>
                  <a:lnTo>
                    <a:pt x="157" y="60"/>
                  </a:lnTo>
                  <a:cubicBezTo>
                    <a:pt x="154" y="63"/>
                    <a:pt x="157" y="66"/>
                    <a:pt x="160" y="68"/>
                  </a:cubicBezTo>
                  <a:cubicBezTo>
                    <a:pt x="163" y="68"/>
                    <a:pt x="166" y="71"/>
                    <a:pt x="168" y="71"/>
                  </a:cubicBezTo>
                  <a:cubicBezTo>
                    <a:pt x="171" y="71"/>
                    <a:pt x="177" y="68"/>
                    <a:pt x="180" y="68"/>
                  </a:cubicBezTo>
                  <a:cubicBezTo>
                    <a:pt x="180" y="66"/>
                    <a:pt x="183" y="63"/>
                    <a:pt x="183" y="60"/>
                  </a:cubicBezTo>
                  <a:lnTo>
                    <a:pt x="183" y="13"/>
                  </a:lnTo>
                  <a:cubicBezTo>
                    <a:pt x="183" y="11"/>
                    <a:pt x="180" y="5"/>
                    <a:pt x="180" y="2"/>
                  </a:cubicBezTo>
                  <a:cubicBezTo>
                    <a:pt x="178" y="2"/>
                    <a:pt x="176" y="1"/>
                    <a:pt x="174" y="1"/>
                  </a:cubicBezTo>
                  <a:close/>
                </a:path>
              </a:pathLst>
            </a:custGeom>
            <a:solidFill>
              <a:srgbClr val="03C1C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 name="Google Shape;169;p7"/>
            <p:cNvSpPr/>
            <p:nvPr/>
          </p:nvSpPr>
          <p:spPr>
            <a:xfrm>
              <a:off x="1775734" y="2255800"/>
              <a:ext cx="10154" cy="14514"/>
            </a:xfrm>
            <a:custGeom>
              <a:avLst/>
              <a:gdLst/>
              <a:ahLst/>
              <a:cxnLst/>
              <a:rect l="l" t="t" r="r" b="b"/>
              <a:pathLst>
                <a:path w="163" h="233" extrusionOk="0">
                  <a:moveTo>
                    <a:pt x="20" y="1"/>
                  </a:moveTo>
                  <a:cubicBezTo>
                    <a:pt x="18" y="1"/>
                    <a:pt x="15" y="1"/>
                    <a:pt x="12" y="4"/>
                  </a:cubicBezTo>
                  <a:cubicBezTo>
                    <a:pt x="9" y="6"/>
                    <a:pt x="9" y="9"/>
                    <a:pt x="9" y="12"/>
                  </a:cubicBezTo>
                  <a:cubicBezTo>
                    <a:pt x="9" y="15"/>
                    <a:pt x="9" y="18"/>
                    <a:pt x="12" y="21"/>
                  </a:cubicBezTo>
                  <a:cubicBezTo>
                    <a:pt x="15" y="24"/>
                    <a:pt x="18" y="24"/>
                    <a:pt x="20" y="24"/>
                  </a:cubicBezTo>
                  <a:lnTo>
                    <a:pt x="67" y="24"/>
                  </a:lnTo>
                  <a:lnTo>
                    <a:pt x="67" y="206"/>
                  </a:lnTo>
                  <a:lnTo>
                    <a:pt x="12" y="206"/>
                  </a:lnTo>
                  <a:cubicBezTo>
                    <a:pt x="9" y="206"/>
                    <a:pt x="6" y="206"/>
                    <a:pt x="3" y="209"/>
                  </a:cubicBezTo>
                  <a:cubicBezTo>
                    <a:pt x="0" y="215"/>
                    <a:pt x="0" y="224"/>
                    <a:pt x="3" y="229"/>
                  </a:cubicBezTo>
                  <a:cubicBezTo>
                    <a:pt x="6" y="229"/>
                    <a:pt x="9" y="232"/>
                    <a:pt x="12" y="232"/>
                  </a:cubicBezTo>
                  <a:lnTo>
                    <a:pt x="151" y="232"/>
                  </a:lnTo>
                  <a:cubicBezTo>
                    <a:pt x="154" y="232"/>
                    <a:pt x="157" y="229"/>
                    <a:pt x="160" y="229"/>
                  </a:cubicBezTo>
                  <a:cubicBezTo>
                    <a:pt x="162" y="224"/>
                    <a:pt x="162" y="215"/>
                    <a:pt x="160" y="209"/>
                  </a:cubicBezTo>
                  <a:cubicBezTo>
                    <a:pt x="157" y="206"/>
                    <a:pt x="154" y="206"/>
                    <a:pt x="151" y="206"/>
                  </a:cubicBezTo>
                  <a:lnTo>
                    <a:pt x="93" y="206"/>
                  </a:lnTo>
                  <a:lnTo>
                    <a:pt x="93" y="12"/>
                  </a:lnTo>
                  <a:cubicBezTo>
                    <a:pt x="93" y="9"/>
                    <a:pt x="93" y="6"/>
                    <a:pt x="93" y="4"/>
                  </a:cubicBezTo>
                  <a:cubicBezTo>
                    <a:pt x="90" y="1"/>
                    <a:pt x="87" y="1"/>
                    <a:pt x="84" y="1"/>
                  </a:cubicBezTo>
                  <a:close/>
                </a:path>
              </a:pathLst>
            </a:custGeom>
            <a:solidFill>
              <a:srgbClr val="03C1C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170;p7"/>
            <p:cNvSpPr/>
            <p:nvPr/>
          </p:nvSpPr>
          <p:spPr>
            <a:xfrm>
              <a:off x="1789252" y="2255239"/>
              <a:ext cx="10154" cy="14950"/>
            </a:xfrm>
            <a:custGeom>
              <a:avLst/>
              <a:gdLst/>
              <a:ahLst/>
              <a:cxnLst/>
              <a:rect l="l" t="t" r="r" b="b"/>
              <a:pathLst>
                <a:path w="163" h="240" extrusionOk="0">
                  <a:moveTo>
                    <a:pt x="79" y="1"/>
                  </a:moveTo>
                  <a:cubicBezTo>
                    <a:pt x="73" y="1"/>
                    <a:pt x="67" y="1"/>
                    <a:pt x="64" y="4"/>
                  </a:cubicBezTo>
                  <a:cubicBezTo>
                    <a:pt x="61" y="7"/>
                    <a:pt x="61" y="10"/>
                    <a:pt x="61" y="13"/>
                  </a:cubicBezTo>
                  <a:lnTo>
                    <a:pt x="61" y="36"/>
                  </a:lnTo>
                  <a:cubicBezTo>
                    <a:pt x="61" y="39"/>
                    <a:pt x="61" y="42"/>
                    <a:pt x="64" y="44"/>
                  </a:cubicBezTo>
                  <a:cubicBezTo>
                    <a:pt x="67" y="47"/>
                    <a:pt x="73" y="47"/>
                    <a:pt x="79" y="47"/>
                  </a:cubicBezTo>
                  <a:cubicBezTo>
                    <a:pt x="82" y="47"/>
                    <a:pt x="87" y="47"/>
                    <a:pt x="90" y="44"/>
                  </a:cubicBezTo>
                  <a:cubicBezTo>
                    <a:pt x="93" y="42"/>
                    <a:pt x="93" y="39"/>
                    <a:pt x="93" y="36"/>
                  </a:cubicBezTo>
                  <a:lnTo>
                    <a:pt x="93" y="13"/>
                  </a:lnTo>
                  <a:cubicBezTo>
                    <a:pt x="93" y="10"/>
                    <a:pt x="93" y="7"/>
                    <a:pt x="90" y="4"/>
                  </a:cubicBezTo>
                  <a:cubicBezTo>
                    <a:pt x="87" y="1"/>
                    <a:pt x="82" y="1"/>
                    <a:pt x="79" y="1"/>
                  </a:cubicBezTo>
                  <a:close/>
                  <a:moveTo>
                    <a:pt x="24" y="76"/>
                  </a:moveTo>
                  <a:cubicBezTo>
                    <a:pt x="21" y="76"/>
                    <a:pt x="18" y="79"/>
                    <a:pt x="15" y="79"/>
                  </a:cubicBezTo>
                  <a:cubicBezTo>
                    <a:pt x="12" y="82"/>
                    <a:pt x="12" y="88"/>
                    <a:pt x="12" y="91"/>
                  </a:cubicBezTo>
                  <a:cubicBezTo>
                    <a:pt x="12" y="94"/>
                    <a:pt x="12" y="97"/>
                    <a:pt x="15" y="99"/>
                  </a:cubicBezTo>
                  <a:cubicBezTo>
                    <a:pt x="18" y="102"/>
                    <a:pt x="21" y="102"/>
                    <a:pt x="24" y="102"/>
                  </a:cubicBezTo>
                  <a:lnTo>
                    <a:pt x="67" y="102"/>
                  </a:lnTo>
                  <a:lnTo>
                    <a:pt x="67" y="215"/>
                  </a:lnTo>
                  <a:lnTo>
                    <a:pt x="12" y="215"/>
                  </a:lnTo>
                  <a:cubicBezTo>
                    <a:pt x="9" y="215"/>
                    <a:pt x="6" y="215"/>
                    <a:pt x="3" y="218"/>
                  </a:cubicBezTo>
                  <a:cubicBezTo>
                    <a:pt x="0" y="224"/>
                    <a:pt x="0" y="233"/>
                    <a:pt x="3" y="238"/>
                  </a:cubicBezTo>
                  <a:cubicBezTo>
                    <a:pt x="5" y="238"/>
                    <a:pt x="7" y="240"/>
                    <a:pt x="9" y="240"/>
                  </a:cubicBezTo>
                  <a:cubicBezTo>
                    <a:pt x="10" y="240"/>
                    <a:pt x="11" y="239"/>
                    <a:pt x="12" y="238"/>
                  </a:cubicBezTo>
                  <a:lnTo>
                    <a:pt x="151" y="238"/>
                  </a:lnTo>
                  <a:cubicBezTo>
                    <a:pt x="152" y="239"/>
                    <a:pt x="153" y="240"/>
                    <a:pt x="154" y="240"/>
                  </a:cubicBezTo>
                  <a:cubicBezTo>
                    <a:pt x="156" y="240"/>
                    <a:pt x="158" y="238"/>
                    <a:pt x="160" y="238"/>
                  </a:cubicBezTo>
                  <a:cubicBezTo>
                    <a:pt x="163" y="233"/>
                    <a:pt x="163" y="224"/>
                    <a:pt x="160" y="218"/>
                  </a:cubicBezTo>
                  <a:cubicBezTo>
                    <a:pt x="157" y="215"/>
                    <a:pt x="154" y="215"/>
                    <a:pt x="151" y="215"/>
                  </a:cubicBezTo>
                  <a:lnTo>
                    <a:pt x="93" y="215"/>
                  </a:lnTo>
                  <a:lnTo>
                    <a:pt x="93" y="91"/>
                  </a:lnTo>
                  <a:cubicBezTo>
                    <a:pt x="93" y="88"/>
                    <a:pt x="93" y="82"/>
                    <a:pt x="90" y="79"/>
                  </a:cubicBezTo>
                  <a:cubicBezTo>
                    <a:pt x="90" y="79"/>
                    <a:pt x="87" y="76"/>
                    <a:pt x="84" y="76"/>
                  </a:cubicBezTo>
                  <a:close/>
                </a:path>
              </a:pathLst>
            </a:custGeom>
            <a:solidFill>
              <a:srgbClr val="03C1C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 name="Google Shape;171;p7"/>
            <p:cNvSpPr/>
            <p:nvPr/>
          </p:nvSpPr>
          <p:spPr>
            <a:xfrm>
              <a:off x="1802084" y="2259786"/>
              <a:ext cx="11586" cy="15012"/>
            </a:xfrm>
            <a:custGeom>
              <a:avLst/>
              <a:gdLst/>
              <a:ahLst/>
              <a:cxnLst/>
              <a:rect l="l" t="t" r="r" b="b"/>
              <a:pathLst>
                <a:path w="186" h="241" extrusionOk="0">
                  <a:moveTo>
                    <a:pt x="78" y="26"/>
                  </a:moveTo>
                  <a:cubicBezTo>
                    <a:pt x="84" y="26"/>
                    <a:pt x="93" y="29"/>
                    <a:pt x="99" y="32"/>
                  </a:cubicBezTo>
                  <a:cubicBezTo>
                    <a:pt x="107" y="32"/>
                    <a:pt x="113" y="35"/>
                    <a:pt x="116" y="41"/>
                  </a:cubicBezTo>
                  <a:cubicBezTo>
                    <a:pt x="122" y="47"/>
                    <a:pt x="125" y="53"/>
                    <a:pt x="128" y="58"/>
                  </a:cubicBezTo>
                  <a:cubicBezTo>
                    <a:pt x="130" y="67"/>
                    <a:pt x="133" y="73"/>
                    <a:pt x="130" y="81"/>
                  </a:cubicBezTo>
                  <a:cubicBezTo>
                    <a:pt x="133" y="90"/>
                    <a:pt x="130" y="96"/>
                    <a:pt x="128" y="105"/>
                  </a:cubicBezTo>
                  <a:cubicBezTo>
                    <a:pt x="125" y="110"/>
                    <a:pt x="122" y="116"/>
                    <a:pt x="116" y="122"/>
                  </a:cubicBezTo>
                  <a:cubicBezTo>
                    <a:pt x="113" y="128"/>
                    <a:pt x="107" y="131"/>
                    <a:pt x="99" y="131"/>
                  </a:cubicBezTo>
                  <a:cubicBezTo>
                    <a:pt x="93" y="134"/>
                    <a:pt x="84" y="137"/>
                    <a:pt x="78" y="137"/>
                  </a:cubicBezTo>
                  <a:cubicBezTo>
                    <a:pt x="70" y="137"/>
                    <a:pt x="64" y="134"/>
                    <a:pt x="58" y="131"/>
                  </a:cubicBezTo>
                  <a:cubicBezTo>
                    <a:pt x="52" y="131"/>
                    <a:pt x="46" y="125"/>
                    <a:pt x="41" y="119"/>
                  </a:cubicBezTo>
                  <a:cubicBezTo>
                    <a:pt x="38" y="116"/>
                    <a:pt x="35" y="110"/>
                    <a:pt x="32" y="105"/>
                  </a:cubicBezTo>
                  <a:cubicBezTo>
                    <a:pt x="26" y="90"/>
                    <a:pt x="26" y="73"/>
                    <a:pt x="32" y="58"/>
                  </a:cubicBezTo>
                  <a:cubicBezTo>
                    <a:pt x="35" y="53"/>
                    <a:pt x="38" y="47"/>
                    <a:pt x="41" y="44"/>
                  </a:cubicBezTo>
                  <a:cubicBezTo>
                    <a:pt x="46" y="38"/>
                    <a:pt x="52" y="32"/>
                    <a:pt x="58" y="32"/>
                  </a:cubicBezTo>
                  <a:cubicBezTo>
                    <a:pt x="64" y="29"/>
                    <a:pt x="70" y="26"/>
                    <a:pt x="78" y="26"/>
                  </a:cubicBezTo>
                  <a:close/>
                  <a:moveTo>
                    <a:pt x="75" y="0"/>
                  </a:moveTo>
                  <a:cubicBezTo>
                    <a:pt x="67" y="0"/>
                    <a:pt x="55" y="3"/>
                    <a:pt x="46" y="6"/>
                  </a:cubicBezTo>
                  <a:cubicBezTo>
                    <a:pt x="38" y="9"/>
                    <a:pt x="29" y="15"/>
                    <a:pt x="23" y="24"/>
                  </a:cubicBezTo>
                  <a:cubicBezTo>
                    <a:pt x="15" y="29"/>
                    <a:pt x="9" y="38"/>
                    <a:pt x="6" y="47"/>
                  </a:cubicBezTo>
                  <a:cubicBezTo>
                    <a:pt x="3" y="58"/>
                    <a:pt x="0" y="70"/>
                    <a:pt x="0" y="81"/>
                  </a:cubicBezTo>
                  <a:cubicBezTo>
                    <a:pt x="0" y="93"/>
                    <a:pt x="3" y="105"/>
                    <a:pt x="6" y="116"/>
                  </a:cubicBezTo>
                  <a:cubicBezTo>
                    <a:pt x="9" y="125"/>
                    <a:pt x="15" y="134"/>
                    <a:pt x="23" y="139"/>
                  </a:cubicBezTo>
                  <a:cubicBezTo>
                    <a:pt x="29" y="148"/>
                    <a:pt x="38" y="154"/>
                    <a:pt x="46" y="157"/>
                  </a:cubicBezTo>
                  <a:cubicBezTo>
                    <a:pt x="55" y="160"/>
                    <a:pt x="67" y="163"/>
                    <a:pt x="75" y="163"/>
                  </a:cubicBezTo>
                  <a:cubicBezTo>
                    <a:pt x="87" y="163"/>
                    <a:pt x="99" y="160"/>
                    <a:pt x="107" y="154"/>
                  </a:cubicBezTo>
                  <a:cubicBezTo>
                    <a:pt x="116" y="151"/>
                    <a:pt x="125" y="142"/>
                    <a:pt x="130" y="134"/>
                  </a:cubicBezTo>
                  <a:lnTo>
                    <a:pt x="130" y="171"/>
                  </a:lnTo>
                  <a:cubicBezTo>
                    <a:pt x="133" y="177"/>
                    <a:pt x="130" y="183"/>
                    <a:pt x="128" y="189"/>
                  </a:cubicBezTo>
                  <a:cubicBezTo>
                    <a:pt x="128" y="194"/>
                    <a:pt x="125" y="197"/>
                    <a:pt x="122" y="203"/>
                  </a:cubicBezTo>
                  <a:cubicBezTo>
                    <a:pt x="116" y="206"/>
                    <a:pt x="110" y="209"/>
                    <a:pt x="107" y="212"/>
                  </a:cubicBezTo>
                  <a:cubicBezTo>
                    <a:pt x="99" y="212"/>
                    <a:pt x="93" y="215"/>
                    <a:pt x="87" y="215"/>
                  </a:cubicBezTo>
                  <a:cubicBezTo>
                    <a:pt x="78" y="215"/>
                    <a:pt x="70" y="212"/>
                    <a:pt x="61" y="212"/>
                  </a:cubicBezTo>
                  <a:cubicBezTo>
                    <a:pt x="52" y="209"/>
                    <a:pt x="44" y="206"/>
                    <a:pt x="35" y="203"/>
                  </a:cubicBezTo>
                  <a:cubicBezTo>
                    <a:pt x="32" y="203"/>
                    <a:pt x="29" y="203"/>
                    <a:pt x="26" y="206"/>
                  </a:cubicBezTo>
                  <a:cubicBezTo>
                    <a:pt x="23" y="206"/>
                    <a:pt x="20" y="209"/>
                    <a:pt x="20" y="215"/>
                  </a:cubicBezTo>
                  <a:cubicBezTo>
                    <a:pt x="17" y="218"/>
                    <a:pt x="17" y="221"/>
                    <a:pt x="20" y="223"/>
                  </a:cubicBezTo>
                  <a:cubicBezTo>
                    <a:pt x="20" y="226"/>
                    <a:pt x="23" y="229"/>
                    <a:pt x="26" y="229"/>
                  </a:cubicBezTo>
                  <a:cubicBezTo>
                    <a:pt x="35" y="232"/>
                    <a:pt x="46" y="235"/>
                    <a:pt x="55" y="238"/>
                  </a:cubicBezTo>
                  <a:cubicBezTo>
                    <a:pt x="67" y="238"/>
                    <a:pt x="75" y="241"/>
                    <a:pt x="87" y="241"/>
                  </a:cubicBezTo>
                  <a:cubicBezTo>
                    <a:pt x="96" y="241"/>
                    <a:pt x="107" y="238"/>
                    <a:pt x="116" y="235"/>
                  </a:cubicBezTo>
                  <a:cubicBezTo>
                    <a:pt x="125" y="232"/>
                    <a:pt x="133" y="229"/>
                    <a:pt x="139" y="223"/>
                  </a:cubicBezTo>
                  <a:cubicBezTo>
                    <a:pt x="145" y="218"/>
                    <a:pt x="151" y="209"/>
                    <a:pt x="154" y="203"/>
                  </a:cubicBezTo>
                  <a:cubicBezTo>
                    <a:pt x="157" y="192"/>
                    <a:pt x="159" y="183"/>
                    <a:pt x="159" y="174"/>
                  </a:cubicBezTo>
                  <a:lnTo>
                    <a:pt x="159" y="29"/>
                  </a:lnTo>
                  <a:lnTo>
                    <a:pt x="174" y="29"/>
                  </a:lnTo>
                  <a:cubicBezTo>
                    <a:pt x="177" y="29"/>
                    <a:pt x="180" y="29"/>
                    <a:pt x="180" y="26"/>
                  </a:cubicBezTo>
                  <a:cubicBezTo>
                    <a:pt x="183" y="24"/>
                    <a:pt x="186" y="21"/>
                    <a:pt x="183" y="18"/>
                  </a:cubicBezTo>
                  <a:cubicBezTo>
                    <a:pt x="186" y="15"/>
                    <a:pt x="183" y="9"/>
                    <a:pt x="180" y="9"/>
                  </a:cubicBezTo>
                  <a:cubicBezTo>
                    <a:pt x="180" y="7"/>
                    <a:pt x="178" y="5"/>
                    <a:pt x="176" y="5"/>
                  </a:cubicBezTo>
                  <a:cubicBezTo>
                    <a:pt x="176" y="5"/>
                    <a:pt x="175" y="5"/>
                    <a:pt x="174" y="6"/>
                  </a:cubicBezTo>
                  <a:lnTo>
                    <a:pt x="145" y="6"/>
                  </a:lnTo>
                  <a:cubicBezTo>
                    <a:pt x="144" y="5"/>
                    <a:pt x="143" y="5"/>
                    <a:pt x="142" y="5"/>
                  </a:cubicBezTo>
                  <a:cubicBezTo>
                    <a:pt x="140" y="5"/>
                    <a:pt x="138" y="7"/>
                    <a:pt x="136" y="9"/>
                  </a:cubicBezTo>
                  <a:cubicBezTo>
                    <a:pt x="133" y="9"/>
                    <a:pt x="133" y="15"/>
                    <a:pt x="133" y="18"/>
                  </a:cubicBezTo>
                  <a:lnTo>
                    <a:pt x="133" y="32"/>
                  </a:lnTo>
                  <a:cubicBezTo>
                    <a:pt x="128" y="21"/>
                    <a:pt x="119" y="15"/>
                    <a:pt x="107" y="9"/>
                  </a:cubicBezTo>
                  <a:cubicBezTo>
                    <a:pt x="99" y="3"/>
                    <a:pt x="87" y="0"/>
                    <a:pt x="75" y="0"/>
                  </a:cubicBezTo>
                  <a:close/>
                </a:path>
              </a:pathLst>
            </a:custGeom>
            <a:solidFill>
              <a:srgbClr val="03C1C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172;p7"/>
            <p:cNvSpPr/>
            <p:nvPr/>
          </p:nvSpPr>
          <p:spPr>
            <a:xfrm>
              <a:off x="1815041" y="2255800"/>
              <a:ext cx="11960" cy="14514"/>
            </a:xfrm>
            <a:custGeom>
              <a:avLst/>
              <a:gdLst/>
              <a:ahLst/>
              <a:cxnLst/>
              <a:rect l="l" t="t" r="r" b="b"/>
              <a:pathLst>
                <a:path w="192" h="233" extrusionOk="0">
                  <a:moveTo>
                    <a:pt x="12" y="1"/>
                  </a:moveTo>
                  <a:cubicBezTo>
                    <a:pt x="9" y="1"/>
                    <a:pt x="6" y="1"/>
                    <a:pt x="4" y="4"/>
                  </a:cubicBezTo>
                  <a:cubicBezTo>
                    <a:pt x="1" y="6"/>
                    <a:pt x="1" y="9"/>
                    <a:pt x="1" y="12"/>
                  </a:cubicBezTo>
                  <a:cubicBezTo>
                    <a:pt x="1" y="15"/>
                    <a:pt x="1" y="18"/>
                    <a:pt x="4" y="21"/>
                  </a:cubicBezTo>
                  <a:cubicBezTo>
                    <a:pt x="6" y="24"/>
                    <a:pt x="9" y="24"/>
                    <a:pt x="12" y="24"/>
                  </a:cubicBezTo>
                  <a:lnTo>
                    <a:pt x="27" y="24"/>
                  </a:lnTo>
                  <a:lnTo>
                    <a:pt x="27" y="206"/>
                  </a:lnTo>
                  <a:lnTo>
                    <a:pt x="12" y="206"/>
                  </a:lnTo>
                  <a:cubicBezTo>
                    <a:pt x="9" y="206"/>
                    <a:pt x="6" y="206"/>
                    <a:pt x="4" y="209"/>
                  </a:cubicBezTo>
                  <a:cubicBezTo>
                    <a:pt x="1" y="215"/>
                    <a:pt x="1" y="224"/>
                    <a:pt x="4" y="229"/>
                  </a:cubicBezTo>
                  <a:cubicBezTo>
                    <a:pt x="6" y="229"/>
                    <a:pt x="9" y="232"/>
                    <a:pt x="12" y="232"/>
                  </a:cubicBezTo>
                  <a:lnTo>
                    <a:pt x="67" y="232"/>
                  </a:lnTo>
                  <a:cubicBezTo>
                    <a:pt x="70" y="232"/>
                    <a:pt x="76" y="229"/>
                    <a:pt x="76" y="229"/>
                  </a:cubicBezTo>
                  <a:cubicBezTo>
                    <a:pt x="82" y="224"/>
                    <a:pt x="82" y="215"/>
                    <a:pt x="76" y="209"/>
                  </a:cubicBezTo>
                  <a:cubicBezTo>
                    <a:pt x="76" y="206"/>
                    <a:pt x="70" y="206"/>
                    <a:pt x="67" y="206"/>
                  </a:cubicBezTo>
                  <a:lnTo>
                    <a:pt x="53" y="206"/>
                  </a:lnTo>
                  <a:lnTo>
                    <a:pt x="53" y="157"/>
                  </a:lnTo>
                  <a:cubicBezTo>
                    <a:pt x="53" y="148"/>
                    <a:pt x="53" y="140"/>
                    <a:pt x="56" y="131"/>
                  </a:cubicBezTo>
                  <a:cubicBezTo>
                    <a:pt x="59" y="122"/>
                    <a:pt x="64" y="117"/>
                    <a:pt x="70" y="111"/>
                  </a:cubicBezTo>
                  <a:cubicBezTo>
                    <a:pt x="73" y="105"/>
                    <a:pt x="79" y="99"/>
                    <a:pt x="88" y="96"/>
                  </a:cubicBezTo>
                  <a:cubicBezTo>
                    <a:pt x="93" y="93"/>
                    <a:pt x="102" y="90"/>
                    <a:pt x="108" y="90"/>
                  </a:cubicBezTo>
                  <a:cubicBezTo>
                    <a:pt x="114" y="90"/>
                    <a:pt x="117" y="90"/>
                    <a:pt x="119" y="93"/>
                  </a:cubicBezTo>
                  <a:cubicBezTo>
                    <a:pt x="125" y="96"/>
                    <a:pt x="128" y="96"/>
                    <a:pt x="131" y="99"/>
                  </a:cubicBezTo>
                  <a:cubicBezTo>
                    <a:pt x="131" y="102"/>
                    <a:pt x="134" y="108"/>
                    <a:pt x="134" y="111"/>
                  </a:cubicBezTo>
                  <a:cubicBezTo>
                    <a:pt x="137" y="117"/>
                    <a:pt x="137" y="119"/>
                    <a:pt x="137" y="125"/>
                  </a:cubicBezTo>
                  <a:lnTo>
                    <a:pt x="137" y="206"/>
                  </a:lnTo>
                  <a:lnTo>
                    <a:pt x="122" y="206"/>
                  </a:lnTo>
                  <a:cubicBezTo>
                    <a:pt x="117" y="206"/>
                    <a:pt x="114" y="206"/>
                    <a:pt x="114" y="209"/>
                  </a:cubicBezTo>
                  <a:cubicBezTo>
                    <a:pt x="108" y="215"/>
                    <a:pt x="108" y="224"/>
                    <a:pt x="114" y="229"/>
                  </a:cubicBezTo>
                  <a:cubicBezTo>
                    <a:pt x="114" y="229"/>
                    <a:pt x="117" y="232"/>
                    <a:pt x="122" y="232"/>
                  </a:cubicBezTo>
                  <a:lnTo>
                    <a:pt x="180" y="232"/>
                  </a:lnTo>
                  <a:cubicBezTo>
                    <a:pt x="183" y="232"/>
                    <a:pt x="186" y="229"/>
                    <a:pt x="189" y="229"/>
                  </a:cubicBezTo>
                  <a:cubicBezTo>
                    <a:pt x="192" y="224"/>
                    <a:pt x="192" y="215"/>
                    <a:pt x="189" y="209"/>
                  </a:cubicBezTo>
                  <a:cubicBezTo>
                    <a:pt x="186" y="206"/>
                    <a:pt x="183" y="206"/>
                    <a:pt x="180" y="206"/>
                  </a:cubicBezTo>
                  <a:lnTo>
                    <a:pt x="166" y="206"/>
                  </a:lnTo>
                  <a:lnTo>
                    <a:pt x="166" y="122"/>
                  </a:lnTo>
                  <a:cubicBezTo>
                    <a:pt x="166" y="114"/>
                    <a:pt x="166" y="105"/>
                    <a:pt x="163" y="99"/>
                  </a:cubicBezTo>
                  <a:cubicBezTo>
                    <a:pt x="160" y="90"/>
                    <a:pt x="157" y="85"/>
                    <a:pt x="151" y="82"/>
                  </a:cubicBezTo>
                  <a:cubicBezTo>
                    <a:pt x="146" y="76"/>
                    <a:pt x="143" y="70"/>
                    <a:pt x="134" y="70"/>
                  </a:cubicBezTo>
                  <a:cubicBezTo>
                    <a:pt x="128" y="67"/>
                    <a:pt x="119" y="64"/>
                    <a:pt x="114" y="64"/>
                  </a:cubicBezTo>
                  <a:cubicBezTo>
                    <a:pt x="102" y="64"/>
                    <a:pt x="90" y="67"/>
                    <a:pt x="82" y="73"/>
                  </a:cubicBezTo>
                  <a:cubicBezTo>
                    <a:pt x="70" y="82"/>
                    <a:pt x="62" y="90"/>
                    <a:pt x="56" y="99"/>
                  </a:cubicBezTo>
                  <a:lnTo>
                    <a:pt x="56" y="12"/>
                  </a:lnTo>
                  <a:cubicBezTo>
                    <a:pt x="56" y="9"/>
                    <a:pt x="53" y="6"/>
                    <a:pt x="53" y="4"/>
                  </a:cubicBezTo>
                  <a:cubicBezTo>
                    <a:pt x="50" y="1"/>
                    <a:pt x="47" y="1"/>
                    <a:pt x="44" y="1"/>
                  </a:cubicBezTo>
                  <a:close/>
                </a:path>
              </a:pathLst>
            </a:custGeom>
            <a:solidFill>
              <a:srgbClr val="03C1C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173;p7"/>
            <p:cNvSpPr/>
            <p:nvPr/>
          </p:nvSpPr>
          <p:spPr>
            <a:xfrm>
              <a:off x="1828559" y="2256983"/>
              <a:ext cx="10901" cy="13704"/>
            </a:xfrm>
            <a:custGeom>
              <a:avLst/>
              <a:gdLst/>
              <a:ahLst/>
              <a:cxnLst/>
              <a:rect l="l" t="t" r="r" b="b"/>
              <a:pathLst>
                <a:path w="175" h="220" extrusionOk="0">
                  <a:moveTo>
                    <a:pt x="62" y="1"/>
                  </a:moveTo>
                  <a:cubicBezTo>
                    <a:pt x="59" y="1"/>
                    <a:pt x="55" y="3"/>
                    <a:pt x="53" y="5"/>
                  </a:cubicBezTo>
                  <a:cubicBezTo>
                    <a:pt x="53" y="5"/>
                    <a:pt x="50" y="8"/>
                    <a:pt x="50" y="14"/>
                  </a:cubicBezTo>
                  <a:lnTo>
                    <a:pt x="50" y="63"/>
                  </a:lnTo>
                  <a:lnTo>
                    <a:pt x="13" y="66"/>
                  </a:lnTo>
                  <a:cubicBezTo>
                    <a:pt x="10" y="66"/>
                    <a:pt x="7" y="66"/>
                    <a:pt x="4" y="69"/>
                  </a:cubicBezTo>
                  <a:cubicBezTo>
                    <a:pt x="1" y="74"/>
                    <a:pt x="1" y="80"/>
                    <a:pt x="4" y="89"/>
                  </a:cubicBezTo>
                  <a:lnTo>
                    <a:pt x="50" y="89"/>
                  </a:lnTo>
                  <a:lnTo>
                    <a:pt x="50" y="155"/>
                  </a:lnTo>
                  <a:cubicBezTo>
                    <a:pt x="50" y="164"/>
                    <a:pt x="50" y="173"/>
                    <a:pt x="53" y="182"/>
                  </a:cubicBezTo>
                  <a:cubicBezTo>
                    <a:pt x="56" y="190"/>
                    <a:pt x="59" y="196"/>
                    <a:pt x="65" y="202"/>
                  </a:cubicBezTo>
                  <a:cubicBezTo>
                    <a:pt x="68" y="208"/>
                    <a:pt x="73" y="210"/>
                    <a:pt x="82" y="213"/>
                  </a:cubicBezTo>
                  <a:cubicBezTo>
                    <a:pt x="91" y="216"/>
                    <a:pt x="99" y="219"/>
                    <a:pt x="108" y="219"/>
                  </a:cubicBezTo>
                  <a:cubicBezTo>
                    <a:pt x="111" y="219"/>
                    <a:pt x="117" y="216"/>
                    <a:pt x="123" y="216"/>
                  </a:cubicBezTo>
                  <a:cubicBezTo>
                    <a:pt x="128" y="216"/>
                    <a:pt x="134" y="213"/>
                    <a:pt x="140" y="213"/>
                  </a:cubicBezTo>
                  <a:lnTo>
                    <a:pt x="154" y="205"/>
                  </a:lnTo>
                  <a:lnTo>
                    <a:pt x="169" y="199"/>
                  </a:lnTo>
                  <a:cubicBezTo>
                    <a:pt x="172" y="196"/>
                    <a:pt x="175" y="193"/>
                    <a:pt x="175" y="193"/>
                  </a:cubicBezTo>
                  <a:cubicBezTo>
                    <a:pt x="175" y="187"/>
                    <a:pt x="175" y="184"/>
                    <a:pt x="172" y="182"/>
                  </a:cubicBezTo>
                  <a:cubicBezTo>
                    <a:pt x="172" y="179"/>
                    <a:pt x="169" y="176"/>
                    <a:pt x="166" y="173"/>
                  </a:cubicBezTo>
                  <a:lnTo>
                    <a:pt x="157" y="173"/>
                  </a:lnTo>
                  <a:cubicBezTo>
                    <a:pt x="149" y="179"/>
                    <a:pt x="140" y="182"/>
                    <a:pt x="131" y="187"/>
                  </a:cubicBezTo>
                  <a:cubicBezTo>
                    <a:pt x="125" y="190"/>
                    <a:pt x="117" y="190"/>
                    <a:pt x="108" y="190"/>
                  </a:cubicBezTo>
                  <a:cubicBezTo>
                    <a:pt x="102" y="190"/>
                    <a:pt x="97" y="190"/>
                    <a:pt x="94" y="187"/>
                  </a:cubicBezTo>
                  <a:cubicBezTo>
                    <a:pt x="88" y="187"/>
                    <a:pt x="85" y="184"/>
                    <a:pt x="82" y="182"/>
                  </a:cubicBezTo>
                  <a:cubicBezTo>
                    <a:pt x="79" y="179"/>
                    <a:pt x="79" y="173"/>
                    <a:pt x="76" y="170"/>
                  </a:cubicBezTo>
                  <a:cubicBezTo>
                    <a:pt x="76" y="164"/>
                    <a:pt x="76" y="158"/>
                    <a:pt x="76" y="153"/>
                  </a:cubicBezTo>
                  <a:lnTo>
                    <a:pt x="76" y="89"/>
                  </a:lnTo>
                  <a:lnTo>
                    <a:pt x="149" y="89"/>
                  </a:lnTo>
                  <a:cubicBezTo>
                    <a:pt x="154" y="89"/>
                    <a:pt x="157" y="89"/>
                    <a:pt x="157" y="86"/>
                  </a:cubicBezTo>
                  <a:cubicBezTo>
                    <a:pt x="163" y="80"/>
                    <a:pt x="163" y="74"/>
                    <a:pt x="157" y="69"/>
                  </a:cubicBezTo>
                  <a:cubicBezTo>
                    <a:pt x="157" y="67"/>
                    <a:pt x="156" y="64"/>
                    <a:pt x="153" y="64"/>
                  </a:cubicBezTo>
                  <a:cubicBezTo>
                    <a:pt x="152" y="64"/>
                    <a:pt x="150" y="65"/>
                    <a:pt x="149" y="66"/>
                  </a:cubicBezTo>
                  <a:lnTo>
                    <a:pt x="76" y="66"/>
                  </a:lnTo>
                  <a:lnTo>
                    <a:pt x="76" y="14"/>
                  </a:lnTo>
                  <a:cubicBezTo>
                    <a:pt x="79" y="8"/>
                    <a:pt x="76" y="5"/>
                    <a:pt x="73" y="5"/>
                  </a:cubicBezTo>
                  <a:cubicBezTo>
                    <a:pt x="71" y="3"/>
                    <a:pt x="69" y="1"/>
                    <a:pt x="67" y="1"/>
                  </a:cubicBezTo>
                  <a:cubicBezTo>
                    <a:pt x="66" y="1"/>
                    <a:pt x="66" y="1"/>
                    <a:pt x="65" y="2"/>
                  </a:cubicBezTo>
                  <a:cubicBezTo>
                    <a:pt x="64" y="1"/>
                    <a:pt x="63" y="1"/>
                    <a:pt x="62" y="1"/>
                  </a:cubicBezTo>
                  <a:close/>
                </a:path>
              </a:pathLst>
            </a:custGeom>
            <a:solidFill>
              <a:srgbClr val="03C1C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174;p7"/>
            <p:cNvSpPr/>
            <p:nvPr/>
          </p:nvSpPr>
          <p:spPr>
            <a:xfrm>
              <a:off x="1790685" y="1960032"/>
              <a:ext cx="91009" cy="106707"/>
            </a:xfrm>
            <a:custGeom>
              <a:avLst/>
              <a:gdLst/>
              <a:ahLst/>
              <a:cxnLst/>
              <a:rect l="l" t="t" r="r" b="b"/>
              <a:pathLst>
                <a:path w="1461" h="1713" extrusionOk="0">
                  <a:moveTo>
                    <a:pt x="725" y="467"/>
                  </a:moveTo>
                  <a:cubicBezTo>
                    <a:pt x="820" y="467"/>
                    <a:pt x="864" y="522"/>
                    <a:pt x="864" y="630"/>
                  </a:cubicBezTo>
                  <a:cubicBezTo>
                    <a:pt x="864" y="737"/>
                    <a:pt x="823" y="800"/>
                    <a:pt x="739" y="800"/>
                  </a:cubicBezTo>
                  <a:lnTo>
                    <a:pt x="594" y="800"/>
                  </a:lnTo>
                  <a:lnTo>
                    <a:pt x="594" y="467"/>
                  </a:lnTo>
                  <a:close/>
                  <a:moveTo>
                    <a:pt x="1" y="1"/>
                  </a:moveTo>
                  <a:lnTo>
                    <a:pt x="1" y="1713"/>
                  </a:lnTo>
                  <a:lnTo>
                    <a:pt x="594" y="1713"/>
                  </a:lnTo>
                  <a:lnTo>
                    <a:pt x="594" y="1270"/>
                  </a:lnTo>
                  <a:lnTo>
                    <a:pt x="739" y="1270"/>
                  </a:lnTo>
                  <a:lnTo>
                    <a:pt x="742" y="1273"/>
                  </a:lnTo>
                  <a:lnTo>
                    <a:pt x="838" y="1713"/>
                  </a:lnTo>
                  <a:lnTo>
                    <a:pt x="1440" y="1713"/>
                  </a:lnTo>
                  <a:lnTo>
                    <a:pt x="1272" y="1131"/>
                  </a:lnTo>
                  <a:cubicBezTo>
                    <a:pt x="1394" y="1029"/>
                    <a:pt x="1461" y="873"/>
                    <a:pt x="1461" y="632"/>
                  </a:cubicBezTo>
                  <a:cubicBezTo>
                    <a:pt x="1461" y="117"/>
                    <a:pt x="1220" y="1"/>
                    <a:pt x="722" y="1"/>
                  </a:cubicBezTo>
                  <a:close/>
                </a:path>
              </a:pathLst>
            </a:custGeom>
            <a:solidFill>
              <a:srgbClr val="EB471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175;p7"/>
            <p:cNvSpPr/>
            <p:nvPr/>
          </p:nvSpPr>
          <p:spPr>
            <a:xfrm>
              <a:off x="1886865" y="1957914"/>
              <a:ext cx="101848" cy="110818"/>
            </a:xfrm>
            <a:custGeom>
              <a:avLst/>
              <a:gdLst/>
              <a:ahLst/>
              <a:cxnLst/>
              <a:rect l="l" t="t" r="r" b="b"/>
              <a:pathLst>
                <a:path w="1635" h="1779" extrusionOk="0">
                  <a:moveTo>
                    <a:pt x="817" y="481"/>
                  </a:moveTo>
                  <a:cubicBezTo>
                    <a:pt x="1014" y="481"/>
                    <a:pt x="1035" y="626"/>
                    <a:pt x="1035" y="890"/>
                  </a:cubicBezTo>
                  <a:cubicBezTo>
                    <a:pt x="1035" y="1150"/>
                    <a:pt x="1006" y="1298"/>
                    <a:pt x="817" y="1298"/>
                  </a:cubicBezTo>
                  <a:cubicBezTo>
                    <a:pt x="629" y="1298"/>
                    <a:pt x="600" y="1153"/>
                    <a:pt x="600" y="890"/>
                  </a:cubicBezTo>
                  <a:cubicBezTo>
                    <a:pt x="600" y="626"/>
                    <a:pt x="629" y="481"/>
                    <a:pt x="817" y="481"/>
                  </a:cubicBezTo>
                  <a:close/>
                  <a:moveTo>
                    <a:pt x="817" y="0"/>
                  </a:moveTo>
                  <a:cubicBezTo>
                    <a:pt x="247" y="0"/>
                    <a:pt x="1" y="264"/>
                    <a:pt x="1" y="890"/>
                  </a:cubicBezTo>
                  <a:cubicBezTo>
                    <a:pt x="1" y="1512"/>
                    <a:pt x="255" y="1779"/>
                    <a:pt x="817" y="1779"/>
                  </a:cubicBezTo>
                  <a:cubicBezTo>
                    <a:pt x="1388" y="1779"/>
                    <a:pt x="1634" y="1512"/>
                    <a:pt x="1634" y="890"/>
                  </a:cubicBezTo>
                  <a:cubicBezTo>
                    <a:pt x="1634" y="264"/>
                    <a:pt x="1388" y="0"/>
                    <a:pt x="817" y="0"/>
                  </a:cubicBezTo>
                  <a:close/>
                </a:path>
              </a:pathLst>
            </a:custGeom>
            <a:solidFill>
              <a:srgbClr val="EB471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176;p7"/>
            <p:cNvSpPr/>
            <p:nvPr/>
          </p:nvSpPr>
          <p:spPr>
            <a:xfrm>
              <a:off x="1995878" y="1960032"/>
              <a:ext cx="126703" cy="106707"/>
            </a:xfrm>
            <a:custGeom>
              <a:avLst/>
              <a:gdLst/>
              <a:ahLst/>
              <a:cxnLst/>
              <a:rect l="l" t="t" r="r" b="b"/>
              <a:pathLst>
                <a:path w="2034" h="1713" extrusionOk="0">
                  <a:moveTo>
                    <a:pt x="0" y="1"/>
                  </a:moveTo>
                  <a:lnTo>
                    <a:pt x="0" y="1713"/>
                  </a:lnTo>
                  <a:lnTo>
                    <a:pt x="594" y="1713"/>
                  </a:lnTo>
                  <a:lnTo>
                    <a:pt x="594" y="832"/>
                  </a:lnTo>
                  <a:lnTo>
                    <a:pt x="623" y="832"/>
                  </a:lnTo>
                  <a:lnTo>
                    <a:pt x="768" y="1696"/>
                  </a:lnTo>
                  <a:lnTo>
                    <a:pt x="1263" y="1696"/>
                  </a:lnTo>
                  <a:lnTo>
                    <a:pt x="1411" y="832"/>
                  </a:lnTo>
                  <a:lnTo>
                    <a:pt x="1440" y="832"/>
                  </a:lnTo>
                  <a:lnTo>
                    <a:pt x="1440" y="1713"/>
                  </a:lnTo>
                  <a:lnTo>
                    <a:pt x="2034" y="1713"/>
                  </a:lnTo>
                  <a:lnTo>
                    <a:pt x="2034" y="1"/>
                  </a:lnTo>
                  <a:lnTo>
                    <a:pt x="1127" y="1"/>
                  </a:lnTo>
                  <a:lnTo>
                    <a:pt x="1017" y="656"/>
                  </a:lnTo>
                  <a:lnTo>
                    <a:pt x="884" y="1"/>
                  </a:lnTo>
                  <a:close/>
                </a:path>
              </a:pathLst>
            </a:custGeom>
            <a:solidFill>
              <a:srgbClr val="EB471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177;p7"/>
            <p:cNvSpPr/>
            <p:nvPr/>
          </p:nvSpPr>
          <p:spPr>
            <a:xfrm>
              <a:off x="1894278" y="2086362"/>
              <a:ext cx="14327" cy="17317"/>
            </a:xfrm>
            <a:custGeom>
              <a:avLst/>
              <a:gdLst/>
              <a:ahLst/>
              <a:cxnLst/>
              <a:rect l="l" t="t" r="r" b="b"/>
              <a:pathLst>
                <a:path w="230" h="278" extrusionOk="0">
                  <a:moveTo>
                    <a:pt x="15" y="1"/>
                  </a:moveTo>
                  <a:cubicBezTo>
                    <a:pt x="12" y="1"/>
                    <a:pt x="6" y="1"/>
                    <a:pt x="3" y="4"/>
                  </a:cubicBezTo>
                  <a:cubicBezTo>
                    <a:pt x="0" y="9"/>
                    <a:pt x="0" y="12"/>
                    <a:pt x="0" y="18"/>
                  </a:cubicBezTo>
                  <a:lnTo>
                    <a:pt x="0" y="105"/>
                  </a:lnTo>
                  <a:cubicBezTo>
                    <a:pt x="0" y="108"/>
                    <a:pt x="3" y="114"/>
                    <a:pt x="6" y="117"/>
                  </a:cubicBezTo>
                  <a:cubicBezTo>
                    <a:pt x="9" y="119"/>
                    <a:pt x="12" y="119"/>
                    <a:pt x="18" y="119"/>
                  </a:cubicBezTo>
                  <a:cubicBezTo>
                    <a:pt x="23" y="119"/>
                    <a:pt x="26" y="119"/>
                    <a:pt x="32" y="117"/>
                  </a:cubicBezTo>
                  <a:cubicBezTo>
                    <a:pt x="35" y="114"/>
                    <a:pt x="35" y="108"/>
                    <a:pt x="35" y="105"/>
                  </a:cubicBezTo>
                  <a:lnTo>
                    <a:pt x="35" y="33"/>
                  </a:lnTo>
                  <a:lnTo>
                    <a:pt x="99" y="33"/>
                  </a:lnTo>
                  <a:lnTo>
                    <a:pt x="99" y="244"/>
                  </a:lnTo>
                  <a:lnTo>
                    <a:pt x="44" y="244"/>
                  </a:lnTo>
                  <a:cubicBezTo>
                    <a:pt x="41" y="244"/>
                    <a:pt x="35" y="247"/>
                    <a:pt x="32" y="250"/>
                  </a:cubicBezTo>
                  <a:cubicBezTo>
                    <a:pt x="29" y="256"/>
                    <a:pt x="29" y="264"/>
                    <a:pt x="32" y="273"/>
                  </a:cubicBezTo>
                  <a:cubicBezTo>
                    <a:pt x="34" y="275"/>
                    <a:pt x="38" y="277"/>
                    <a:pt x="41" y="277"/>
                  </a:cubicBezTo>
                  <a:cubicBezTo>
                    <a:pt x="42" y="277"/>
                    <a:pt x="43" y="277"/>
                    <a:pt x="44" y="276"/>
                  </a:cubicBezTo>
                  <a:lnTo>
                    <a:pt x="189" y="276"/>
                  </a:lnTo>
                  <a:cubicBezTo>
                    <a:pt x="189" y="277"/>
                    <a:pt x="191" y="277"/>
                    <a:pt x="192" y="277"/>
                  </a:cubicBezTo>
                  <a:cubicBezTo>
                    <a:pt x="195" y="277"/>
                    <a:pt x="198" y="275"/>
                    <a:pt x="200" y="273"/>
                  </a:cubicBezTo>
                  <a:cubicBezTo>
                    <a:pt x="203" y="264"/>
                    <a:pt x="203" y="256"/>
                    <a:pt x="200" y="250"/>
                  </a:cubicBezTo>
                  <a:cubicBezTo>
                    <a:pt x="197" y="247"/>
                    <a:pt x="192" y="244"/>
                    <a:pt x="189" y="244"/>
                  </a:cubicBezTo>
                  <a:lnTo>
                    <a:pt x="134" y="244"/>
                  </a:lnTo>
                  <a:lnTo>
                    <a:pt x="134" y="33"/>
                  </a:lnTo>
                  <a:lnTo>
                    <a:pt x="194" y="33"/>
                  </a:lnTo>
                  <a:lnTo>
                    <a:pt x="194" y="105"/>
                  </a:lnTo>
                  <a:cubicBezTo>
                    <a:pt x="194" y="108"/>
                    <a:pt x="197" y="114"/>
                    <a:pt x="200" y="117"/>
                  </a:cubicBezTo>
                  <a:cubicBezTo>
                    <a:pt x="203" y="119"/>
                    <a:pt x="209" y="119"/>
                    <a:pt x="212" y="119"/>
                  </a:cubicBezTo>
                  <a:cubicBezTo>
                    <a:pt x="218" y="119"/>
                    <a:pt x="223" y="119"/>
                    <a:pt x="226" y="117"/>
                  </a:cubicBezTo>
                  <a:cubicBezTo>
                    <a:pt x="229" y="114"/>
                    <a:pt x="229" y="108"/>
                    <a:pt x="229" y="105"/>
                  </a:cubicBezTo>
                  <a:lnTo>
                    <a:pt x="229" y="18"/>
                  </a:lnTo>
                  <a:cubicBezTo>
                    <a:pt x="229" y="12"/>
                    <a:pt x="229" y="9"/>
                    <a:pt x="226" y="4"/>
                  </a:cubicBezTo>
                  <a:cubicBezTo>
                    <a:pt x="223" y="1"/>
                    <a:pt x="220" y="1"/>
                    <a:pt x="215" y="1"/>
                  </a:cubicBezTo>
                  <a:close/>
                </a:path>
              </a:pathLst>
            </a:custGeom>
            <a:solidFill>
              <a:srgbClr val="03C1C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178;p7"/>
            <p:cNvSpPr/>
            <p:nvPr/>
          </p:nvSpPr>
          <p:spPr>
            <a:xfrm>
              <a:off x="1911596" y="2086051"/>
              <a:ext cx="15573" cy="17878"/>
            </a:xfrm>
            <a:custGeom>
              <a:avLst/>
              <a:gdLst/>
              <a:ahLst/>
              <a:cxnLst/>
              <a:rect l="l" t="t" r="r" b="b"/>
              <a:pathLst>
                <a:path w="250" h="287" extrusionOk="0">
                  <a:moveTo>
                    <a:pt x="124" y="35"/>
                  </a:moveTo>
                  <a:cubicBezTo>
                    <a:pt x="136" y="35"/>
                    <a:pt x="148" y="38"/>
                    <a:pt x="160" y="43"/>
                  </a:cubicBezTo>
                  <a:cubicBezTo>
                    <a:pt x="171" y="46"/>
                    <a:pt x="180" y="55"/>
                    <a:pt x="186" y="64"/>
                  </a:cubicBezTo>
                  <a:cubicBezTo>
                    <a:pt x="194" y="75"/>
                    <a:pt x="200" y="87"/>
                    <a:pt x="203" y="98"/>
                  </a:cubicBezTo>
                  <a:cubicBezTo>
                    <a:pt x="209" y="113"/>
                    <a:pt x="209" y="127"/>
                    <a:pt x="209" y="145"/>
                  </a:cubicBezTo>
                  <a:cubicBezTo>
                    <a:pt x="209" y="159"/>
                    <a:pt x="209" y="174"/>
                    <a:pt x="203" y="188"/>
                  </a:cubicBezTo>
                  <a:cubicBezTo>
                    <a:pt x="200" y="203"/>
                    <a:pt x="194" y="214"/>
                    <a:pt x="186" y="226"/>
                  </a:cubicBezTo>
                  <a:cubicBezTo>
                    <a:pt x="180" y="235"/>
                    <a:pt x="171" y="243"/>
                    <a:pt x="160" y="246"/>
                  </a:cubicBezTo>
                  <a:cubicBezTo>
                    <a:pt x="148" y="252"/>
                    <a:pt x="136" y="255"/>
                    <a:pt x="124" y="255"/>
                  </a:cubicBezTo>
                  <a:cubicBezTo>
                    <a:pt x="111" y="255"/>
                    <a:pt x="99" y="252"/>
                    <a:pt x="87" y="246"/>
                  </a:cubicBezTo>
                  <a:cubicBezTo>
                    <a:pt x="76" y="243"/>
                    <a:pt x="67" y="235"/>
                    <a:pt x="61" y="226"/>
                  </a:cubicBezTo>
                  <a:cubicBezTo>
                    <a:pt x="53" y="214"/>
                    <a:pt x="47" y="203"/>
                    <a:pt x="44" y="188"/>
                  </a:cubicBezTo>
                  <a:cubicBezTo>
                    <a:pt x="38" y="174"/>
                    <a:pt x="38" y="159"/>
                    <a:pt x="38" y="145"/>
                  </a:cubicBezTo>
                  <a:cubicBezTo>
                    <a:pt x="38" y="127"/>
                    <a:pt x="38" y="113"/>
                    <a:pt x="44" y="98"/>
                  </a:cubicBezTo>
                  <a:cubicBezTo>
                    <a:pt x="47" y="87"/>
                    <a:pt x="53" y="75"/>
                    <a:pt x="61" y="64"/>
                  </a:cubicBezTo>
                  <a:cubicBezTo>
                    <a:pt x="67" y="55"/>
                    <a:pt x="76" y="46"/>
                    <a:pt x="87" y="43"/>
                  </a:cubicBezTo>
                  <a:cubicBezTo>
                    <a:pt x="99" y="38"/>
                    <a:pt x="111" y="35"/>
                    <a:pt x="124" y="35"/>
                  </a:cubicBezTo>
                  <a:close/>
                  <a:moveTo>
                    <a:pt x="124" y="1"/>
                  </a:moveTo>
                  <a:cubicBezTo>
                    <a:pt x="106" y="1"/>
                    <a:pt x="89" y="4"/>
                    <a:pt x="73" y="11"/>
                  </a:cubicBezTo>
                  <a:cubicBezTo>
                    <a:pt x="58" y="17"/>
                    <a:pt x="44" y="26"/>
                    <a:pt x="35" y="40"/>
                  </a:cubicBezTo>
                  <a:cubicBezTo>
                    <a:pt x="24" y="52"/>
                    <a:pt x="15" y="69"/>
                    <a:pt x="9" y="84"/>
                  </a:cubicBezTo>
                  <a:cubicBezTo>
                    <a:pt x="3" y="104"/>
                    <a:pt x="0" y="124"/>
                    <a:pt x="0" y="145"/>
                  </a:cubicBezTo>
                  <a:cubicBezTo>
                    <a:pt x="0" y="165"/>
                    <a:pt x="3" y="182"/>
                    <a:pt x="9" y="203"/>
                  </a:cubicBezTo>
                  <a:cubicBezTo>
                    <a:pt x="15" y="220"/>
                    <a:pt x="24" y="235"/>
                    <a:pt x="35" y="249"/>
                  </a:cubicBezTo>
                  <a:cubicBezTo>
                    <a:pt x="44" y="261"/>
                    <a:pt x="58" y="269"/>
                    <a:pt x="73" y="278"/>
                  </a:cubicBezTo>
                  <a:cubicBezTo>
                    <a:pt x="89" y="284"/>
                    <a:pt x="106" y="287"/>
                    <a:pt x="124" y="287"/>
                  </a:cubicBezTo>
                  <a:cubicBezTo>
                    <a:pt x="141" y="287"/>
                    <a:pt x="158" y="284"/>
                    <a:pt x="174" y="278"/>
                  </a:cubicBezTo>
                  <a:cubicBezTo>
                    <a:pt x="189" y="269"/>
                    <a:pt x="200" y="261"/>
                    <a:pt x="212" y="249"/>
                  </a:cubicBezTo>
                  <a:cubicBezTo>
                    <a:pt x="223" y="235"/>
                    <a:pt x="232" y="220"/>
                    <a:pt x="238" y="203"/>
                  </a:cubicBezTo>
                  <a:cubicBezTo>
                    <a:pt x="250" y="165"/>
                    <a:pt x="250" y="124"/>
                    <a:pt x="238" y="84"/>
                  </a:cubicBezTo>
                  <a:cubicBezTo>
                    <a:pt x="232" y="69"/>
                    <a:pt x="223" y="52"/>
                    <a:pt x="212" y="40"/>
                  </a:cubicBezTo>
                  <a:cubicBezTo>
                    <a:pt x="200" y="26"/>
                    <a:pt x="189" y="17"/>
                    <a:pt x="174" y="11"/>
                  </a:cubicBezTo>
                  <a:cubicBezTo>
                    <a:pt x="158" y="4"/>
                    <a:pt x="141" y="1"/>
                    <a:pt x="124" y="1"/>
                  </a:cubicBezTo>
                  <a:close/>
                </a:path>
              </a:pathLst>
            </a:custGeom>
            <a:solidFill>
              <a:srgbClr val="03C1C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179;p7"/>
            <p:cNvSpPr/>
            <p:nvPr/>
          </p:nvSpPr>
          <p:spPr>
            <a:xfrm>
              <a:off x="1947165" y="2086362"/>
              <a:ext cx="16445" cy="17380"/>
            </a:xfrm>
            <a:custGeom>
              <a:avLst/>
              <a:gdLst/>
              <a:ahLst/>
              <a:cxnLst/>
              <a:rect l="l" t="t" r="r" b="b"/>
              <a:pathLst>
                <a:path w="264" h="279" extrusionOk="0">
                  <a:moveTo>
                    <a:pt x="130" y="30"/>
                  </a:moveTo>
                  <a:cubicBezTo>
                    <a:pt x="145" y="30"/>
                    <a:pt x="159" y="33"/>
                    <a:pt x="174" y="44"/>
                  </a:cubicBezTo>
                  <a:cubicBezTo>
                    <a:pt x="185" y="53"/>
                    <a:pt x="191" y="64"/>
                    <a:pt x="188" y="79"/>
                  </a:cubicBezTo>
                  <a:cubicBezTo>
                    <a:pt x="188" y="88"/>
                    <a:pt x="188" y="93"/>
                    <a:pt x="185" y="99"/>
                  </a:cubicBezTo>
                  <a:cubicBezTo>
                    <a:pt x="183" y="105"/>
                    <a:pt x="177" y="111"/>
                    <a:pt x="174" y="114"/>
                  </a:cubicBezTo>
                  <a:cubicBezTo>
                    <a:pt x="165" y="119"/>
                    <a:pt x="159" y="122"/>
                    <a:pt x="154" y="122"/>
                  </a:cubicBezTo>
                  <a:cubicBezTo>
                    <a:pt x="145" y="125"/>
                    <a:pt x="136" y="125"/>
                    <a:pt x="128" y="125"/>
                  </a:cubicBezTo>
                  <a:lnTo>
                    <a:pt x="78" y="125"/>
                  </a:lnTo>
                  <a:lnTo>
                    <a:pt x="78" y="33"/>
                  </a:lnTo>
                  <a:lnTo>
                    <a:pt x="130" y="30"/>
                  </a:lnTo>
                  <a:close/>
                  <a:moveTo>
                    <a:pt x="15" y="1"/>
                  </a:moveTo>
                  <a:cubicBezTo>
                    <a:pt x="12" y="1"/>
                    <a:pt x="6" y="1"/>
                    <a:pt x="3" y="4"/>
                  </a:cubicBezTo>
                  <a:cubicBezTo>
                    <a:pt x="0" y="12"/>
                    <a:pt x="0" y="21"/>
                    <a:pt x="3" y="30"/>
                  </a:cubicBezTo>
                  <a:cubicBezTo>
                    <a:pt x="6" y="33"/>
                    <a:pt x="12" y="33"/>
                    <a:pt x="15" y="33"/>
                  </a:cubicBezTo>
                  <a:lnTo>
                    <a:pt x="44" y="33"/>
                  </a:lnTo>
                  <a:lnTo>
                    <a:pt x="44" y="247"/>
                  </a:lnTo>
                  <a:lnTo>
                    <a:pt x="15" y="247"/>
                  </a:lnTo>
                  <a:cubicBezTo>
                    <a:pt x="12" y="247"/>
                    <a:pt x="6" y="247"/>
                    <a:pt x="3" y="250"/>
                  </a:cubicBezTo>
                  <a:cubicBezTo>
                    <a:pt x="0" y="258"/>
                    <a:pt x="0" y="267"/>
                    <a:pt x="3" y="276"/>
                  </a:cubicBezTo>
                  <a:cubicBezTo>
                    <a:pt x="6" y="279"/>
                    <a:pt x="12" y="279"/>
                    <a:pt x="15" y="279"/>
                  </a:cubicBezTo>
                  <a:lnTo>
                    <a:pt x="107" y="279"/>
                  </a:lnTo>
                  <a:cubicBezTo>
                    <a:pt x="113" y="279"/>
                    <a:pt x="116" y="279"/>
                    <a:pt x="119" y="276"/>
                  </a:cubicBezTo>
                  <a:cubicBezTo>
                    <a:pt x="125" y="267"/>
                    <a:pt x="125" y="258"/>
                    <a:pt x="119" y="250"/>
                  </a:cubicBezTo>
                  <a:cubicBezTo>
                    <a:pt x="116" y="247"/>
                    <a:pt x="113" y="247"/>
                    <a:pt x="107" y="247"/>
                  </a:cubicBezTo>
                  <a:lnTo>
                    <a:pt x="78" y="247"/>
                  </a:lnTo>
                  <a:lnTo>
                    <a:pt x="78" y="157"/>
                  </a:lnTo>
                  <a:lnTo>
                    <a:pt x="113" y="157"/>
                  </a:lnTo>
                  <a:cubicBezTo>
                    <a:pt x="122" y="160"/>
                    <a:pt x="133" y="163"/>
                    <a:pt x="142" y="172"/>
                  </a:cubicBezTo>
                  <a:cubicBezTo>
                    <a:pt x="148" y="174"/>
                    <a:pt x="151" y="177"/>
                    <a:pt x="154" y="183"/>
                  </a:cubicBezTo>
                  <a:cubicBezTo>
                    <a:pt x="156" y="189"/>
                    <a:pt x="162" y="192"/>
                    <a:pt x="165" y="198"/>
                  </a:cubicBezTo>
                  <a:lnTo>
                    <a:pt x="174" y="212"/>
                  </a:lnTo>
                  <a:lnTo>
                    <a:pt x="183" y="230"/>
                  </a:lnTo>
                  <a:cubicBezTo>
                    <a:pt x="185" y="235"/>
                    <a:pt x="188" y="238"/>
                    <a:pt x="191" y="244"/>
                  </a:cubicBezTo>
                  <a:cubicBezTo>
                    <a:pt x="197" y="253"/>
                    <a:pt x="203" y="261"/>
                    <a:pt x="212" y="270"/>
                  </a:cubicBezTo>
                  <a:cubicBezTo>
                    <a:pt x="217" y="273"/>
                    <a:pt x="226" y="276"/>
                    <a:pt x="232" y="276"/>
                  </a:cubicBezTo>
                  <a:lnTo>
                    <a:pt x="249" y="276"/>
                  </a:lnTo>
                  <a:cubicBezTo>
                    <a:pt x="250" y="277"/>
                    <a:pt x="251" y="277"/>
                    <a:pt x="252" y="277"/>
                  </a:cubicBezTo>
                  <a:cubicBezTo>
                    <a:pt x="255" y="277"/>
                    <a:pt x="259" y="275"/>
                    <a:pt x="261" y="273"/>
                  </a:cubicBezTo>
                  <a:cubicBezTo>
                    <a:pt x="264" y="264"/>
                    <a:pt x="264" y="256"/>
                    <a:pt x="261" y="250"/>
                  </a:cubicBezTo>
                  <a:cubicBezTo>
                    <a:pt x="255" y="247"/>
                    <a:pt x="252" y="244"/>
                    <a:pt x="249" y="244"/>
                  </a:cubicBezTo>
                  <a:lnTo>
                    <a:pt x="243" y="244"/>
                  </a:lnTo>
                  <a:cubicBezTo>
                    <a:pt x="238" y="244"/>
                    <a:pt x="235" y="244"/>
                    <a:pt x="232" y="241"/>
                  </a:cubicBezTo>
                  <a:cubicBezTo>
                    <a:pt x="226" y="235"/>
                    <a:pt x="223" y="230"/>
                    <a:pt x="220" y="224"/>
                  </a:cubicBezTo>
                  <a:lnTo>
                    <a:pt x="212" y="209"/>
                  </a:lnTo>
                  <a:lnTo>
                    <a:pt x="203" y="195"/>
                  </a:lnTo>
                  <a:cubicBezTo>
                    <a:pt x="200" y="189"/>
                    <a:pt x="197" y="183"/>
                    <a:pt x="194" y="180"/>
                  </a:cubicBezTo>
                  <a:cubicBezTo>
                    <a:pt x="188" y="174"/>
                    <a:pt x="185" y="169"/>
                    <a:pt x="183" y="166"/>
                  </a:cubicBezTo>
                  <a:cubicBezTo>
                    <a:pt x="180" y="163"/>
                    <a:pt x="174" y="160"/>
                    <a:pt x="171" y="157"/>
                  </a:cubicBezTo>
                  <a:cubicBezTo>
                    <a:pt x="168" y="154"/>
                    <a:pt x="165" y="151"/>
                    <a:pt x="159" y="148"/>
                  </a:cubicBezTo>
                  <a:cubicBezTo>
                    <a:pt x="171" y="148"/>
                    <a:pt x="180" y="143"/>
                    <a:pt x="188" y="140"/>
                  </a:cubicBezTo>
                  <a:cubicBezTo>
                    <a:pt x="194" y="137"/>
                    <a:pt x="203" y="131"/>
                    <a:pt x="209" y="125"/>
                  </a:cubicBezTo>
                  <a:cubicBezTo>
                    <a:pt x="214" y="119"/>
                    <a:pt x="217" y="111"/>
                    <a:pt x="220" y="105"/>
                  </a:cubicBezTo>
                  <a:cubicBezTo>
                    <a:pt x="223" y="96"/>
                    <a:pt x="226" y="88"/>
                    <a:pt x="226" y="79"/>
                  </a:cubicBezTo>
                  <a:cubicBezTo>
                    <a:pt x="226" y="67"/>
                    <a:pt x="223" y="56"/>
                    <a:pt x="220" y="47"/>
                  </a:cubicBezTo>
                  <a:cubicBezTo>
                    <a:pt x="214" y="38"/>
                    <a:pt x="209" y="30"/>
                    <a:pt x="203" y="21"/>
                  </a:cubicBezTo>
                  <a:cubicBezTo>
                    <a:pt x="194" y="15"/>
                    <a:pt x="183" y="9"/>
                    <a:pt x="174" y="6"/>
                  </a:cubicBezTo>
                  <a:cubicBezTo>
                    <a:pt x="159" y="1"/>
                    <a:pt x="145" y="1"/>
                    <a:pt x="133" y="1"/>
                  </a:cubicBezTo>
                  <a:close/>
                </a:path>
              </a:pathLst>
            </a:custGeom>
            <a:solidFill>
              <a:srgbClr val="03C1C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180;p7"/>
            <p:cNvSpPr/>
            <p:nvPr/>
          </p:nvSpPr>
          <p:spPr>
            <a:xfrm>
              <a:off x="1964981" y="2085988"/>
              <a:ext cx="15573" cy="17940"/>
            </a:xfrm>
            <a:custGeom>
              <a:avLst/>
              <a:gdLst/>
              <a:ahLst/>
              <a:cxnLst/>
              <a:rect l="l" t="t" r="r" b="b"/>
              <a:pathLst>
                <a:path w="250" h="288" extrusionOk="0">
                  <a:moveTo>
                    <a:pt x="125" y="36"/>
                  </a:moveTo>
                  <a:cubicBezTo>
                    <a:pt x="137" y="36"/>
                    <a:pt x="149" y="39"/>
                    <a:pt x="160" y="44"/>
                  </a:cubicBezTo>
                  <a:cubicBezTo>
                    <a:pt x="172" y="47"/>
                    <a:pt x="180" y="56"/>
                    <a:pt x="189" y="65"/>
                  </a:cubicBezTo>
                  <a:cubicBezTo>
                    <a:pt x="195" y="76"/>
                    <a:pt x="201" y="88"/>
                    <a:pt x="206" y="99"/>
                  </a:cubicBezTo>
                  <a:cubicBezTo>
                    <a:pt x="209" y="114"/>
                    <a:pt x="212" y="128"/>
                    <a:pt x="212" y="146"/>
                  </a:cubicBezTo>
                  <a:cubicBezTo>
                    <a:pt x="212" y="160"/>
                    <a:pt x="209" y="175"/>
                    <a:pt x="206" y="189"/>
                  </a:cubicBezTo>
                  <a:cubicBezTo>
                    <a:pt x="204" y="204"/>
                    <a:pt x="195" y="215"/>
                    <a:pt x="189" y="227"/>
                  </a:cubicBezTo>
                  <a:cubicBezTo>
                    <a:pt x="180" y="236"/>
                    <a:pt x="172" y="244"/>
                    <a:pt x="160" y="247"/>
                  </a:cubicBezTo>
                  <a:cubicBezTo>
                    <a:pt x="149" y="253"/>
                    <a:pt x="137" y="256"/>
                    <a:pt x="125" y="256"/>
                  </a:cubicBezTo>
                  <a:cubicBezTo>
                    <a:pt x="114" y="256"/>
                    <a:pt x="99" y="253"/>
                    <a:pt x="88" y="247"/>
                  </a:cubicBezTo>
                  <a:cubicBezTo>
                    <a:pt x="79" y="244"/>
                    <a:pt x="67" y="236"/>
                    <a:pt x="62" y="227"/>
                  </a:cubicBezTo>
                  <a:cubicBezTo>
                    <a:pt x="53" y="215"/>
                    <a:pt x="47" y="204"/>
                    <a:pt x="44" y="189"/>
                  </a:cubicBezTo>
                  <a:cubicBezTo>
                    <a:pt x="41" y="175"/>
                    <a:pt x="38" y="160"/>
                    <a:pt x="38" y="146"/>
                  </a:cubicBezTo>
                  <a:cubicBezTo>
                    <a:pt x="38" y="128"/>
                    <a:pt x="41" y="114"/>
                    <a:pt x="44" y="99"/>
                  </a:cubicBezTo>
                  <a:cubicBezTo>
                    <a:pt x="47" y="88"/>
                    <a:pt x="53" y="76"/>
                    <a:pt x="62" y="65"/>
                  </a:cubicBezTo>
                  <a:cubicBezTo>
                    <a:pt x="67" y="56"/>
                    <a:pt x="79" y="47"/>
                    <a:pt x="88" y="44"/>
                  </a:cubicBezTo>
                  <a:cubicBezTo>
                    <a:pt x="99" y="39"/>
                    <a:pt x="114" y="36"/>
                    <a:pt x="125" y="36"/>
                  </a:cubicBezTo>
                  <a:close/>
                  <a:moveTo>
                    <a:pt x="125" y="1"/>
                  </a:moveTo>
                  <a:cubicBezTo>
                    <a:pt x="108" y="1"/>
                    <a:pt x="91" y="4"/>
                    <a:pt x="73" y="12"/>
                  </a:cubicBezTo>
                  <a:cubicBezTo>
                    <a:pt x="59" y="18"/>
                    <a:pt x="47" y="27"/>
                    <a:pt x="36" y="41"/>
                  </a:cubicBezTo>
                  <a:cubicBezTo>
                    <a:pt x="24" y="53"/>
                    <a:pt x="15" y="70"/>
                    <a:pt x="10" y="85"/>
                  </a:cubicBezTo>
                  <a:cubicBezTo>
                    <a:pt x="4" y="105"/>
                    <a:pt x="1" y="125"/>
                    <a:pt x="1" y="146"/>
                  </a:cubicBezTo>
                  <a:cubicBezTo>
                    <a:pt x="1" y="166"/>
                    <a:pt x="4" y="183"/>
                    <a:pt x="10" y="204"/>
                  </a:cubicBezTo>
                  <a:cubicBezTo>
                    <a:pt x="15" y="221"/>
                    <a:pt x="24" y="236"/>
                    <a:pt x="36" y="250"/>
                  </a:cubicBezTo>
                  <a:cubicBezTo>
                    <a:pt x="47" y="262"/>
                    <a:pt x="59" y="270"/>
                    <a:pt x="73" y="279"/>
                  </a:cubicBezTo>
                  <a:cubicBezTo>
                    <a:pt x="91" y="285"/>
                    <a:pt x="108" y="288"/>
                    <a:pt x="125" y="288"/>
                  </a:cubicBezTo>
                  <a:cubicBezTo>
                    <a:pt x="143" y="288"/>
                    <a:pt x="160" y="285"/>
                    <a:pt x="175" y="279"/>
                  </a:cubicBezTo>
                  <a:cubicBezTo>
                    <a:pt x="189" y="270"/>
                    <a:pt x="204" y="262"/>
                    <a:pt x="212" y="250"/>
                  </a:cubicBezTo>
                  <a:cubicBezTo>
                    <a:pt x="224" y="236"/>
                    <a:pt x="233" y="221"/>
                    <a:pt x="238" y="204"/>
                  </a:cubicBezTo>
                  <a:cubicBezTo>
                    <a:pt x="250" y="166"/>
                    <a:pt x="250" y="125"/>
                    <a:pt x="238" y="85"/>
                  </a:cubicBezTo>
                  <a:cubicBezTo>
                    <a:pt x="233" y="70"/>
                    <a:pt x="224" y="53"/>
                    <a:pt x="212" y="41"/>
                  </a:cubicBezTo>
                  <a:cubicBezTo>
                    <a:pt x="204" y="27"/>
                    <a:pt x="189" y="18"/>
                    <a:pt x="175" y="12"/>
                  </a:cubicBezTo>
                  <a:cubicBezTo>
                    <a:pt x="160" y="4"/>
                    <a:pt x="143" y="1"/>
                    <a:pt x="125" y="1"/>
                  </a:cubicBezTo>
                  <a:close/>
                </a:path>
              </a:pathLst>
            </a:custGeom>
            <a:solidFill>
              <a:srgbClr val="03C1C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181;p7"/>
            <p:cNvSpPr/>
            <p:nvPr/>
          </p:nvSpPr>
          <p:spPr>
            <a:xfrm>
              <a:off x="1982174" y="2086362"/>
              <a:ext cx="17006" cy="17317"/>
            </a:xfrm>
            <a:custGeom>
              <a:avLst/>
              <a:gdLst/>
              <a:ahLst/>
              <a:cxnLst/>
              <a:rect l="l" t="t" r="r" b="b"/>
              <a:pathLst>
                <a:path w="273" h="278" extrusionOk="0">
                  <a:moveTo>
                    <a:pt x="20" y="1"/>
                  </a:moveTo>
                  <a:cubicBezTo>
                    <a:pt x="17" y="1"/>
                    <a:pt x="12" y="1"/>
                    <a:pt x="9" y="4"/>
                  </a:cubicBezTo>
                  <a:cubicBezTo>
                    <a:pt x="3" y="12"/>
                    <a:pt x="3" y="21"/>
                    <a:pt x="9" y="30"/>
                  </a:cubicBezTo>
                  <a:cubicBezTo>
                    <a:pt x="12" y="33"/>
                    <a:pt x="17" y="33"/>
                    <a:pt x="20" y="33"/>
                  </a:cubicBezTo>
                  <a:lnTo>
                    <a:pt x="32" y="33"/>
                  </a:lnTo>
                  <a:lnTo>
                    <a:pt x="29" y="244"/>
                  </a:lnTo>
                  <a:lnTo>
                    <a:pt x="14" y="244"/>
                  </a:lnTo>
                  <a:cubicBezTo>
                    <a:pt x="12" y="244"/>
                    <a:pt x="6" y="247"/>
                    <a:pt x="3" y="250"/>
                  </a:cubicBezTo>
                  <a:cubicBezTo>
                    <a:pt x="0" y="256"/>
                    <a:pt x="0" y="264"/>
                    <a:pt x="3" y="273"/>
                  </a:cubicBezTo>
                  <a:cubicBezTo>
                    <a:pt x="5" y="275"/>
                    <a:pt x="8" y="277"/>
                    <a:pt x="11" y="277"/>
                  </a:cubicBezTo>
                  <a:cubicBezTo>
                    <a:pt x="13" y="277"/>
                    <a:pt x="14" y="277"/>
                    <a:pt x="14" y="276"/>
                  </a:cubicBezTo>
                  <a:lnTo>
                    <a:pt x="87" y="276"/>
                  </a:lnTo>
                  <a:cubicBezTo>
                    <a:pt x="89" y="277"/>
                    <a:pt x="90" y="277"/>
                    <a:pt x="91" y="277"/>
                  </a:cubicBezTo>
                  <a:cubicBezTo>
                    <a:pt x="94" y="277"/>
                    <a:pt x="96" y="275"/>
                    <a:pt x="99" y="273"/>
                  </a:cubicBezTo>
                  <a:cubicBezTo>
                    <a:pt x="104" y="267"/>
                    <a:pt x="104" y="256"/>
                    <a:pt x="99" y="250"/>
                  </a:cubicBezTo>
                  <a:cubicBezTo>
                    <a:pt x="96" y="247"/>
                    <a:pt x="93" y="244"/>
                    <a:pt x="87" y="244"/>
                  </a:cubicBezTo>
                  <a:lnTo>
                    <a:pt x="61" y="244"/>
                  </a:lnTo>
                  <a:lnTo>
                    <a:pt x="67" y="56"/>
                  </a:lnTo>
                  <a:lnTo>
                    <a:pt x="116" y="186"/>
                  </a:lnTo>
                  <a:cubicBezTo>
                    <a:pt x="116" y="192"/>
                    <a:pt x="119" y="195"/>
                    <a:pt x="122" y="198"/>
                  </a:cubicBezTo>
                  <a:cubicBezTo>
                    <a:pt x="127" y="201"/>
                    <a:pt x="130" y="203"/>
                    <a:pt x="136" y="203"/>
                  </a:cubicBezTo>
                  <a:cubicBezTo>
                    <a:pt x="139" y="203"/>
                    <a:pt x="145" y="201"/>
                    <a:pt x="148" y="198"/>
                  </a:cubicBezTo>
                  <a:cubicBezTo>
                    <a:pt x="154" y="195"/>
                    <a:pt x="156" y="192"/>
                    <a:pt x="156" y="186"/>
                  </a:cubicBezTo>
                  <a:lnTo>
                    <a:pt x="206" y="56"/>
                  </a:lnTo>
                  <a:lnTo>
                    <a:pt x="209" y="244"/>
                  </a:lnTo>
                  <a:lnTo>
                    <a:pt x="183" y="244"/>
                  </a:lnTo>
                  <a:cubicBezTo>
                    <a:pt x="180" y="244"/>
                    <a:pt x="177" y="247"/>
                    <a:pt x="171" y="250"/>
                  </a:cubicBezTo>
                  <a:cubicBezTo>
                    <a:pt x="168" y="256"/>
                    <a:pt x="168" y="264"/>
                    <a:pt x="171" y="273"/>
                  </a:cubicBezTo>
                  <a:cubicBezTo>
                    <a:pt x="175" y="275"/>
                    <a:pt x="178" y="277"/>
                    <a:pt x="180" y="277"/>
                  </a:cubicBezTo>
                  <a:cubicBezTo>
                    <a:pt x="181" y="277"/>
                    <a:pt x="182" y="277"/>
                    <a:pt x="183" y="276"/>
                  </a:cubicBezTo>
                  <a:lnTo>
                    <a:pt x="255" y="276"/>
                  </a:lnTo>
                  <a:cubicBezTo>
                    <a:pt x="257" y="277"/>
                    <a:pt x="258" y="277"/>
                    <a:pt x="259" y="277"/>
                  </a:cubicBezTo>
                  <a:cubicBezTo>
                    <a:pt x="262" y="277"/>
                    <a:pt x="264" y="275"/>
                    <a:pt x="267" y="273"/>
                  </a:cubicBezTo>
                  <a:cubicBezTo>
                    <a:pt x="272" y="267"/>
                    <a:pt x="272" y="256"/>
                    <a:pt x="267" y="250"/>
                  </a:cubicBezTo>
                  <a:cubicBezTo>
                    <a:pt x="264" y="247"/>
                    <a:pt x="261" y="244"/>
                    <a:pt x="255" y="244"/>
                  </a:cubicBezTo>
                  <a:lnTo>
                    <a:pt x="243" y="244"/>
                  </a:lnTo>
                  <a:lnTo>
                    <a:pt x="238" y="33"/>
                  </a:lnTo>
                  <a:lnTo>
                    <a:pt x="249" y="33"/>
                  </a:lnTo>
                  <a:cubicBezTo>
                    <a:pt x="252" y="33"/>
                    <a:pt x="258" y="33"/>
                    <a:pt x="261" y="30"/>
                  </a:cubicBezTo>
                  <a:cubicBezTo>
                    <a:pt x="264" y="21"/>
                    <a:pt x="264" y="12"/>
                    <a:pt x="261" y="4"/>
                  </a:cubicBezTo>
                  <a:cubicBezTo>
                    <a:pt x="258" y="1"/>
                    <a:pt x="252" y="1"/>
                    <a:pt x="249" y="1"/>
                  </a:cubicBezTo>
                  <a:lnTo>
                    <a:pt x="200" y="1"/>
                  </a:lnTo>
                  <a:cubicBezTo>
                    <a:pt x="191" y="1"/>
                    <a:pt x="188" y="4"/>
                    <a:pt x="185" y="9"/>
                  </a:cubicBezTo>
                  <a:lnTo>
                    <a:pt x="133" y="151"/>
                  </a:lnTo>
                  <a:lnTo>
                    <a:pt x="84" y="9"/>
                  </a:lnTo>
                  <a:cubicBezTo>
                    <a:pt x="81" y="4"/>
                    <a:pt x="75" y="1"/>
                    <a:pt x="70" y="1"/>
                  </a:cubicBezTo>
                  <a:close/>
                </a:path>
              </a:pathLst>
            </a:custGeom>
            <a:solidFill>
              <a:srgbClr val="03C1C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182;p7"/>
            <p:cNvSpPr/>
            <p:nvPr/>
          </p:nvSpPr>
          <p:spPr>
            <a:xfrm>
              <a:off x="2000550" y="2086362"/>
              <a:ext cx="15012" cy="17193"/>
            </a:xfrm>
            <a:custGeom>
              <a:avLst/>
              <a:gdLst/>
              <a:ahLst/>
              <a:cxnLst/>
              <a:rect l="l" t="t" r="r" b="b"/>
              <a:pathLst>
                <a:path w="241" h="276" extrusionOk="0">
                  <a:moveTo>
                    <a:pt x="15" y="1"/>
                  </a:moveTo>
                  <a:cubicBezTo>
                    <a:pt x="12" y="1"/>
                    <a:pt x="9" y="1"/>
                    <a:pt x="6" y="4"/>
                  </a:cubicBezTo>
                  <a:cubicBezTo>
                    <a:pt x="0" y="12"/>
                    <a:pt x="0" y="21"/>
                    <a:pt x="6" y="30"/>
                  </a:cubicBezTo>
                  <a:cubicBezTo>
                    <a:pt x="9" y="33"/>
                    <a:pt x="12" y="33"/>
                    <a:pt x="15" y="33"/>
                  </a:cubicBezTo>
                  <a:lnTo>
                    <a:pt x="41" y="33"/>
                  </a:lnTo>
                  <a:lnTo>
                    <a:pt x="41" y="244"/>
                  </a:lnTo>
                  <a:lnTo>
                    <a:pt x="18" y="244"/>
                  </a:lnTo>
                  <a:cubicBezTo>
                    <a:pt x="12" y="244"/>
                    <a:pt x="9" y="244"/>
                    <a:pt x="6" y="247"/>
                  </a:cubicBezTo>
                  <a:cubicBezTo>
                    <a:pt x="0" y="256"/>
                    <a:pt x="0" y="264"/>
                    <a:pt x="6" y="273"/>
                  </a:cubicBezTo>
                  <a:cubicBezTo>
                    <a:pt x="9" y="276"/>
                    <a:pt x="12" y="276"/>
                    <a:pt x="18" y="276"/>
                  </a:cubicBezTo>
                  <a:lnTo>
                    <a:pt x="226" y="276"/>
                  </a:lnTo>
                  <a:cubicBezTo>
                    <a:pt x="229" y="276"/>
                    <a:pt x="232" y="276"/>
                    <a:pt x="235" y="273"/>
                  </a:cubicBezTo>
                  <a:cubicBezTo>
                    <a:pt x="238" y="267"/>
                    <a:pt x="241" y="264"/>
                    <a:pt x="241" y="258"/>
                  </a:cubicBezTo>
                  <a:lnTo>
                    <a:pt x="241" y="192"/>
                  </a:lnTo>
                  <a:cubicBezTo>
                    <a:pt x="241" y="186"/>
                    <a:pt x="238" y="183"/>
                    <a:pt x="235" y="180"/>
                  </a:cubicBezTo>
                  <a:cubicBezTo>
                    <a:pt x="232" y="177"/>
                    <a:pt x="226" y="174"/>
                    <a:pt x="224" y="174"/>
                  </a:cubicBezTo>
                  <a:cubicBezTo>
                    <a:pt x="218" y="174"/>
                    <a:pt x="212" y="174"/>
                    <a:pt x="209" y="180"/>
                  </a:cubicBezTo>
                  <a:cubicBezTo>
                    <a:pt x="206" y="183"/>
                    <a:pt x="203" y="186"/>
                    <a:pt x="206" y="192"/>
                  </a:cubicBezTo>
                  <a:lnTo>
                    <a:pt x="206" y="244"/>
                  </a:lnTo>
                  <a:lnTo>
                    <a:pt x="76" y="244"/>
                  </a:lnTo>
                  <a:lnTo>
                    <a:pt x="76" y="148"/>
                  </a:lnTo>
                  <a:lnTo>
                    <a:pt x="134" y="148"/>
                  </a:lnTo>
                  <a:lnTo>
                    <a:pt x="134" y="169"/>
                  </a:lnTo>
                  <a:cubicBezTo>
                    <a:pt x="134" y="174"/>
                    <a:pt x="134" y="177"/>
                    <a:pt x="137" y="183"/>
                  </a:cubicBezTo>
                  <a:cubicBezTo>
                    <a:pt x="142" y="183"/>
                    <a:pt x="145" y="186"/>
                    <a:pt x="151" y="186"/>
                  </a:cubicBezTo>
                  <a:cubicBezTo>
                    <a:pt x="157" y="186"/>
                    <a:pt x="160" y="183"/>
                    <a:pt x="166" y="183"/>
                  </a:cubicBezTo>
                  <a:cubicBezTo>
                    <a:pt x="168" y="177"/>
                    <a:pt x="168" y="174"/>
                    <a:pt x="168" y="169"/>
                  </a:cubicBezTo>
                  <a:lnTo>
                    <a:pt x="168" y="96"/>
                  </a:lnTo>
                  <a:cubicBezTo>
                    <a:pt x="168" y="93"/>
                    <a:pt x="168" y="88"/>
                    <a:pt x="166" y="85"/>
                  </a:cubicBezTo>
                  <a:cubicBezTo>
                    <a:pt x="163" y="82"/>
                    <a:pt x="157" y="82"/>
                    <a:pt x="151" y="82"/>
                  </a:cubicBezTo>
                  <a:cubicBezTo>
                    <a:pt x="145" y="82"/>
                    <a:pt x="142" y="82"/>
                    <a:pt x="137" y="85"/>
                  </a:cubicBezTo>
                  <a:cubicBezTo>
                    <a:pt x="134" y="88"/>
                    <a:pt x="134" y="93"/>
                    <a:pt x="134" y="96"/>
                  </a:cubicBezTo>
                  <a:lnTo>
                    <a:pt x="134" y="119"/>
                  </a:lnTo>
                  <a:lnTo>
                    <a:pt x="76" y="119"/>
                  </a:lnTo>
                  <a:lnTo>
                    <a:pt x="76" y="33"/>
                  </a:lnTo>
                  <a:lnTo>
                    <a:pt x="200" y="33"/>
                  </a:lnTo>
                  <a:lnTo>
                    <a:pt x="200" y="76"/>
                  </a:lnTo>
                  <a:cubicBezTo>
                    <a:pt x="200" y="79"/>
                    <a:pt x="200" y="85"/>
                    <a:pt x="203" y="88"/>
                  </a:cubicBezTo>
                  <a:cubicBezTo>
                    <a:pt x="209" y="90"/>
                    <a:pt x="212" y="90"/>
                    <a:pt x="218" y="90"/>
                  </a:cubicBezTo>
                  <a:cubicBezTo>
                    <a:pt x="224" y="90"/>
                    <a:pt x="226" y="90"/>
                    <a:pt x="232" y="88"/>
                  </a:cubicBezTo>
                  <a:cubicBezTo>
                    <a:pt x="235" y="85"/>
                    <a:pt x="235" y="79"/>
                    <a:pt x="235" y="76"/>
                  </a:cubicBezTo>
                  <a:lnTo>
                    <a:pt x="235" y="15"/>
                  </a:lnTo>
                  <a:cubicBezTo>
                    <a:pt x="235" y="12"/>
                    <a:pt x="235" y="6"/>
                    <a:pt x="232" y="4"/>
                  </a:cubicBezTo>
                  <a:cubicBezTo>
                    <a:pt x="229" y="1"/>
                    <a:pt x="224" y="1"/>
                    <a:pt x="221" y="1"/>
                  </a:cubicBezTo>
                  <a:close/>
                </a:path>
              </a:pathLst>
            </a:custGeom>
            <a:solidFill>
              <a:srgbClr val="03C1C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3" name="Google Shape;183;p7"/>
          <p:cNvSpPr txBox="1">
            <a:spLocks noGrp="1"/>
          </p:cNvSpPr>
          <p:nvPr>
            <p:ph type="title"/>
          </p:nvPr>
        </p:nvSpPr>
        <p:spPr>
          <a:xfrm>
            <a:off x="3037275" y="1816375"/>
            <a:ext cx="3069600" cy="5589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a:solidFill>
                  <a:schemeClr val="lt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84" name="Google Shape;184;p7"/>
          <p:cNvSpPr txBox="1">
            <a:spLocks noGrp="1"/>
          </p:cNvSpPr>
          <p:nvPr>
            <p:ph type="subTitle" idx="1"/>
          </p:nvPr>
        </p:nvSpPr>
        <p:spPr>
          <a:xfrm>
            <a:off x="3395175" y="2411350"/>
            <a:ext cx="2353800" cy="12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25366361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536"/>
        <p:cNvGrpSpPr/>
        <p:nvPr/>
      </p:nvGrpSpPr>
      <p:grpSpPr>
        <a:xfrm>
          <a:off x="0" y="0"/>
          <a:ext cx="0" cy="0"/>
          <a:chOff x="0" y="0"/>
          <a:chExt cx="0" cy="0"/>
        </a:xfrm>
      </p:grpSpPr>
      <p:sp>
        <p:nvSpPr>
          <p:cNvPr id="537" name="Google Shape;537;p22"/>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8" name="Google Shape;538;p22"/>
          <p:cNvSpPr/>
          <p:nvPr/>
        </p:nvSpPr>
        <p:spPr>
          <a:xfrm>
            <a:off x="5688850" y="2511136"/>
            <a:ext cx="2374139" cy="2283391"/>
          </a:xfrm>
          <a:custGeom>
            <a:avLst/>
            <a:gdLst/>
            <a:ahLst/>
            <a:cxnLst/>
            <a:rect l="l" t="t" r="r" b="b"/>
            <a:pathLst>
              <a:path w="18331" h="17631" extrusionOk="0">
                <a:moveTo>
                  <a:pt x="9510" y="0"/>
                </a:moveTo>
                <a:cubicBezTo>
                  <a:pt x="5943" y="0"/>
                  <a:pt x="2734" y="2142"/>
                  <a:pt x="1368" y="5438"/>
                </a:cubicBezTo>
                <a:cubicBezTo>
                  <a:pt x="1" y="8733"/>
                  <a:pt x="757" y="12523"/>
                  <a:pt x="3277" y="15044"/>
                </a:cubicBezTo>
                <a:cubicBezTo>
                  <a:pt x="4963" y="16736"/>
                  <a:pt x="7218" y="17631"/>
                  <a:pt x="9513" y="17631"/>
                </a:cubicBezTo>
                <a:cubicBezTo>
                  <a:pt x="10648" y="17631"/>
                  <a:pt x="11792" y="17412"/>
                  <a:pt x="12883" y="16963"/>
                </a:cubicBezTo>
                <a:cubicBezTo>
                  <a:pt x="16179" y="15596"/>
                  <a:pt x="18330" y="12378"/>
                  <a:pt x="18330" y="8811"/>
                </a:cubicBezTo>
                <a:cubicBezTo>
                  <a:pt x="18330" y="3945"/>
                  <a:pt x="14376" y="0"/>
                  <a:pt x="9510" y="0"/>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9" name="Google Shape;539;p22"/>
          <p:cNvSpPr/>
          <p:nvPr/>
        </p:nvSpPr>
        <p:spPr>
          <a:xfrm>
            <a:off x="5688839" y="2243500"/>
            <a:ext cx="3455163" cy="2818675"/>
          </a:xfrm>
          <a:custGeom>
            <a:avLst/>
            <a:gdLst/>
            <a:ahLst/>
            <a:cxnLst/>
            <a:rect l="l" t="t" r="r" b="b"/>
            <a:pathLst>
              <a:path w="17914" h="14614" extrusionOk="0">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0" name="Google Shape;540;p22"/>
          <p:cNvSpPr txBox="1">
            <a:spLocks noGrp="1"/>
          </p:cNvSpPr>
          <p:nvPr>
            <p:ph type="ctrTitle"/>
          </p:nvPr>
        </p:nvSpPr>
        <p:spPr>
          <a:xfrm>
            <a:off x="726000" y="508000"/>
            <a:ext cx="3846000" cy="1053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4000" b="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41" name="Google Shape;541;p22"/>
          <p:cNvSpPr txBox="1">
            <a:spLocks noGrp="1"/>
          </p:cNvSpPr>
          <p:nvPr>
            <p:ph type="subTitle" idx="1"/>
          </p:nvPr>
        </p:nvSpPr>
        <p:spPr>
          <a:xfrm>
            <a:off x="726000" y="1586225"/>
            <a:ext cx="3846000" cy="1053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2800"/>
              <a:buNone/>
              <a:defRPr>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42" name="Google Shape;542;p22"/>
          <p:cNvSpPr txBox="1"/>
          <p:nvPr/>
        </p:nvSpPr>
        <p:spPr>
          <a:xfrm>
            <a:off x="1204200" y="3216988"/>
            <a:ext cx="3367800" cy="7023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FFF6E9"/>
                </a:solidFill>
                <a:effectLst/>
                <a:uLnTx/>
                <a:uFillTx/>
                <a:latin typeface="Roboto"/>
                <a:ea typeface="Roboto"/>
                <a:cs typeface="Roboto"/>
                <a:sym typeface="Roboto"/>
              </a:rPr>
              <a:t>CREDITS: This presentation template was created by </a:t>
            </a:r>
            <a:r>
              <a:rPr kumimoji="0" lang="en" sz="1200" b="0" i="0" u="none" strike="noStrike" kern="0" cap="none" spc="0" normalizeH="0" baseline="0" noProof="0">
                <a:ln>
                  <a:noFill/>
                </a:ln>
                <a:solidFill>
                  <a:srgbClr val="FFF6E9"/>
                </a:solidFill>
                <a:effectLst/>
                <a:uLnTx/>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kumimoji="0" lang="en" sz="1200" b="0" i="0" u="none" strike="noStrike" kern="0" cap="none" spc="0" normalizeH="0" baseline="0" noProof="0">
                <a:ln>
                  <a:noFill/>
                </a:ln>
                <a:solidFill>
                  <a:srgbClr val="FFF6E9"/>
                </a:solidFill>
                <a:effectLst/>
                <a:uLnTx/>
                <a:uFillTx/>
                <a:latin typeface="Roboto"/>
                <a:ea typeface="Roboto"/>
                <a:cs typeface="Roboto"/>
                <a:sym typeface="Roboto"/>
              </a:rPr>
              <a:t>, including icons by </a:t>
            </a:r>
            <a:r>
              <a:rPr kumimoji="0" lang="en" sz="1200" b="0" i="0" u="none" strike="noStrike" kern="0" cap="none" spc="0" normalizeH="0" baseline="0" noProof="0">
                <a:ln>
                  <a:noFill/>
                </a:ln>
                <a:solidFill>
                  <a:srgbClr val="FFF6E9"/>
                </a:solidFill>
                <a:effectLst/>
                <a:uLnTx/>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kumimoji="0" lang="en" sz="1200" b="0" i="0" u="none" strike="noStrike" kern="0" cap="none" spc="0" normalizeH="0" baseline="0" noProof="0">
                <a:ln>
                  <a:noFill/>
                </a:ln>
                <a:solidFill>
                  <a:srgbClr val="FFF6E9"/>
                </a:solidFill>
                <a:effectLst/>
                <a:uLnTx/>
                <a:uFillTx/>
                <a:latin typeface="Roboto"/>
                <a:ea typeface="Roboto"/>
                <a:cs typeface="Roboto"/>
                <a:sym typeface="Roboto"/>
              </a:rPr>
              <a:t>, and infographics &amp; images by </a:t>
            </a:r>
            <a:r>
              <a:rPr kumimoji="0" lang="en" sz="1200" b="0" i="0" u="none" strike="noStrike" kern="0" cap="none" spc="0" normalizeH="0" baseline="0" noProof="0">
                <a:ln>
                  <a:noFill/>
                </a:ln>
                <a:solidFill>
                  <a:srgbClr val="FFF6E9"/>
                </a:solidFill>
                <a:effectLst/>
                <a:uLnTx/>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kumimoji="0" lang="en" sz="1200" b="0" i="0" u="none" strike="noStrike" kern="0" cap="none" spc="0" normalizeH="0" baseline="0" noProof="0">
                <a:ln>
                  <a:noFill/>
                </a:ln>
                <a:solidFill>
                  <a:srgbClr val="FFF6E9"/>
                </a:solidFill>
                <a:effectLst/>
                <a:uLnTx/>
                <a:uFillTx/>
                <a:latin typeface="Roboto"/>
                <a:ea typeface="Roboto"/>
                <a:cs typeface="Roboto"/>
                <a:sym typeface="Roboto"/>
              </a:rPr>
              <a:t> </a:t>
            </a:r>
            <a:endParaRPr kumimoji="0" sz="1200" b="0" i="0" u="none" strike="noStrike" kern="0" cap="none" spc="0" normalizeH="0" baseline="0" noProof="0">
              <a:ln>
                <a:noFill/>
              </a:ln>
              <a:solidFill>
                <a:srgbClr val="FFF6E9"/>
              </a:solidFill>
              <a:effectLst/>
              <a:uLnTx/>
              <a:uFillTx/>
              <a:latin typeface="Roboto"/>
              <a:ea typeface="Roboto"/>
              <a:cs typeface="Roboto"/>
              <a:sym typeface="Roboto"/>
            </a:endParaRPr>
          </a:p>
          <a:p>
            <a:pPr marL="0" marR="0" lvl="0" indent="0" algn="r" defTabSz="914400" rtl="0" eaLnBrk="1" fontAlgn="auto" latinLnBrk="0" hangingPunct="1">
              <a:lnSpc>
                <a:spcPct val="100000"/>
              </a:lnSpc>
              <a:spcBef>
                <a:spcPts val="1600"/>
              </a:spcBef>
              <a:spcAft>
                <a:spcPts val="1600"/>
              </a:spcAft>
              <a:buClr>
                <a:srgbClr val="000000"/>
              </a:buClr>
              <a:buSzTx/>
              <a:buFont typeface="Arial"/>
              <a:buNone/>
              <a:tabLst/>
              <a:defRPr/>
            </a:pPr>
            <a:endParaRPr kumimoji="0" sz="1200" b="0" i="0" u="sng" strike="noStrike" kern="0" cap="none" spc="0" normalizeH="0" baseline="0" noProof="0">
              <a:ln>
                <a:noFill/>
              </a:ln>
              <a:solidFill>
                <a:srgbClr val="FFF6E9"/>
              </a:solidFill>
              <a:effectLst/>
              <a:uLnTx/>
              <a:uFillTx/>
              <a:latin typeface="Roboto"/>
              <a:ea typeface="Roboto"/>
              <a:cs typeface="Roboto"/>
              <a:sym typeface="Roboto"/>
            </a:endParaRPr>
          </a:p>
        </p:txBody>
      </p:sp>
    </p:spTree>
    <p:extLst>
      <p:ext uri="{BB962C8B-B14F-4D97-AF65-F5344CB8AC3E}">
        <p14:creationId xmlns:p14="http://schemas.microsoft.com/office/powerpoint/2010/main" val="392122750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Tablet of Contents ">
  <p:cSld name="Tablet of Contents ">
    <p:spTree>
      <p:nvGrpSpPr>
        <p:cNvPr id="1" name="Shape 224"/>
        <p:cNvGrpSpPr/>
        <p:nvPr/>
      </p:nvGrpSpPr>
      <p:grpSpPr>
        <a:xfrm>
          <a:off x="0" y="0"/>
          <a:ext cx="0" cy="0"/>
          <a:chOff x="0" y="0"/>
          <a:chExt cx="0" cy="0"/>
        </a:xfrm>
      </p:grpSpPr>
      <p:sp>
        <p:nvSpPr>
          <p:cNvPr id="225" name="Google Shape;225;p13"/>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26;p13"/>
          <p:cNvSpPr/>
          <p:nvPr/>
        </p:nvSpPr>
        <p:spPr>
          <a:xfrm flipH="1">
            <a:off x="-692661" y="2473825"/>
            <a:ext cx="3455163" cy="2818675"/>
          </a:xfrm>
          <a:custGeom>
            <a:avLst/>
            <a:gdLst/>
            <a:ahLst/>
            <a:cxnLst/>
            <a:rect l="l" t="t" r="r" b="b"/>
            <a:pathLst>
              <a:path w="17914" h="14614" extrusionOk="0">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27" name="Google Shape;227;p13"/>
          <p:cNvGrpSpPr/>
          <p:nvPr/>
        </p:nvGrpSpPr>
        <p:grpSpPr>
          <a:xfrm rot="-283375">
            <a:off x="6115826" y="686733"/>
            <a:ext cx="1210327" cy="507591"/>
            <a:chOff x="7036389" y="1157700"/>
            <a:chExt cx="635554" cy="266555"/>
          </a:xfrm>
        </p:grpSpPr>
        <p:sp>
          <p:nvSpPr>
            <p:cNvPr id="228" name="Google Shape;228;p13"/>
            <p:cNvSpPr/>
            <p:nvPr/>
          </p:nvSpPr>
          <p:spPr>
            <a:xfrm>
              <a:off x="7453656" y="1360674"/>
              <a:ext cx="193154" cy="3162"/>
            </a:xfrm>
            <a:custGeom>
              <a:avLst/>
              <a:gdLst/>
              <a:ahLst/>
              <a:cxnLst/>
              <a:rect l="l" t="t" r="r" b="b"/>
              <a:pathLst>
                <a:path w="2321" h="38" extrusionOk="0">
                  <a:moveTo>
                    <a:pt x="2321" y="0"/>
                  </a:moveTo>
                  <a:lnTo>
                    <a:pt x="1" y="18"/>
                  </a:lnTo>
                  <a:lnTo>
                    <a:pt x="2321" y="38"/>
                  </a:lnTo>
                  <a:lnTo>
                    <a:pt x="232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229;p13"/>
            <p:cNvSpPr/>
            <p:nvPr/>
          </p:nvSpPr>
          <p:spPr>
            <a:xfrm>
              <a:off x="7639321" y="1187576"/>
              <a:ext cx="14730" cy="112930"/>
            </a:xfrm>
            <a:custGeom>
              <a:avLst/>
              <a:gdLst/>
              <a:ahLst/>
              <a:cxnLst/>
              <a:rect l="l" t="t" r="r" b="b"/>
              <a:pathLst>
                <a:path w="177" h="1357" extrusionOk="0">
                  <a:moveTo>
                    <a:pt x="90" y="0"/>
                  </a:moveTo>
                  <a:cubicBezTo>
                    <a:pt x="41" y="0"/>
                    <a:pt x="0" y="305"/>
                    <a:pt x="0" y="678"/>
                  </a:cubicBezTo>
                  <a:cubicBezTo>
                    <a:pt x="0" y="1052"/>
                    <a:pt x="41" y="1356"/>
                    <a:pt x="90" y="1356"/>
                  </a:cubicBezTo>
                  <a:cubicBezTo>
                    <a:pt x="139" y="1356"/>
                    <a:pt x="177" y="1052"/>
                    <a:pt x="177" y="678"/>
                  </a:cubicBezTo>
                  <a:cubicBezTo>
                    <a:pt x="177" y="305"/>
                    <a:pt x="139" y="0"/>
                    <a:pt x="90" y="0"/>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13"/>
            <p:cNvSpPr/>
            <p:nvPr/>
          </p:nvSpPr>
          <p:spPr>
            <a:xfrm>
              <a:off x="7639321" y="1308828"/>
              <a:ext cx="14730" cy="112930"/>
            </a:xfrm>
            <a:custGeom>
              <a:avLst/>
              <a:gdLst/>
              <a:ahLst/>
              <a:cxnLst/>
              <a:rect l="l" t="t" r="r" b="b"/>
              <a:pathLst>
                <a:path w="177" h="1357" extrusionOk="0">
                  <a:moveTo>
                    <a:pt x="90" y="0"/>
                  </a:moveTo>
                  <a:cubicBezTo>
                    <a:pt x="41" y="0"/>
                    <a:pt x="0" y="305"/>
                    <a:pt x="0" y="678"/>
                  </a:cubicBezTo>
                  <a:cubicBezTo>
                    <a:pt x="0" y="1052"/>
                    <a:pt x="41" y="1356"/>
                    <a:pt x="90" y="1356"/>
                  </a:cubicBezTo>
                  <a:cubicBezTo>
                    <a:pt x="139" y="1356"/>
                    <a:pt x="177" y="1052"/>
                    <a:pt x="177" y="678"/>
                  </a:cubicBezTo>
                  <a:cubicBezTo>
                    <a:pt x="177" y="302"/>
                    <a:pt x="139" y="0"/>
                    <a:pt x="90" y="0"/>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231;p13"/>
            <p:cNvSpPr/>
            <p:nvPr/>
          </p:nvSpPr>
          <p:spPr>
            <a:xfrm>
              <a:off x="7137585" y="1296012"/>
              <a:ext cx="83" cy="33371"/>
            </a:xfrm>
            <a:custGeom>
              <a:avLst/>
              <a:gdLst/>
              <a:ahLst/>
              <a:cxnLst/>
              <a:rect l="l" t="t" r="r" b="b"/>
              <a:pathLst>
                <a:path w="1" h="401" fill="none" extrusionOk="0">
                  <a:moveTo>
                    <a:pt x="1" y="1"/>
                  </a:moveTo>
                  <a:lnTo>
                    <a:pt x="1" y="401"/>
                  </a:lnTo>
                </a:path>
              </a:pathLst>
            </a:custGeom>
            <a:noFill/>
            <a:ln w="3625" cap="flat" cmpd="sng">
              <a:solidFill>
                <a:srgbClr val="EB471A"/>
              </a:solidFill>
              <a:prstDash val="solid"/>
              <a:miter lim="28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232;p13"/>
            <p:cNvSpPr/>
            <p:nvPr/>
          </p:nvSpPr>
          <p:spPr>
            <a:xfrm>
              <a:off x="7637823" y="1291934"/>
              <a:ext cx="34120" cy="26381"/>
            </a:xfrm>
            <a:custGeom>
              <a:avLst/>
              <a:gdLst/>
              <a:ahLst/>
              <a:cxnLst/>
              <a:rect l="l" t="t" r="r" b="b"/>
              <a:pathLst>
                <a:path w="410" h="317" extrusionOk="0">
                  <a:moveTo>
                    <a:pt x="18" y="1"/>
                  </a:moveTo>
                  <a:lnTo>
                    <a:pt x="1" y="316"/>
                  </a:lnTo>
                  <a:lnTo>
                    <a:pt x="18" y="316"/>
                  </a:lnTo>
                  <a:cubicBezTo>
                    <a:pt x="209" y="316"/>
                    <a:pt x="409" y="247"/>
                    <a:pt x="409" y="160"/>
                  </a:cubicBezTo>
                  <a:cubicBezTo>
                    <a:pt x="409" y="73"/>
                    <a:pt x="209" y="1"/>
                    <a:pt x="18" y="1"/>
                  </a:cubicBez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 name="Google Shape;233;p13"/>
            <p:cNvSpPr/>
            <p:nvPr/>
          </p:nvSpPr>
          <p:spPr>
            <a:xfrm>
              <a:off x="7569582" y="1365002"/>
              <a:ext cx="83" cy="33621"/>
            </a:xfrm>
            <a:custGeom>
              <a:avLst/>
              <a:gdLst/>
              <a:ahLst/>
              <a:cxnLst/>
              <a:rect l="l" t="t" r="r" b="b"/>
              <a:pathLst>
                <a:path w="1" h="404" fill="none" extrusionOk="0">
                  <a:moveTo>
                    <a:pt x="1" y="0"/>
                  </a:moveTo>
                  <a:lnTo>
                    <a:pt x="1" y="403"/>
                  </a:lnTo>
                </a:path>
              </a:pathLst>
            </a:custGeom>
            <a:noFill/>
            <a:ln w="3625" cap="flat" cmpd="sng">
              <a:solidFill>
                <a:srgbClr val="EB471A"/>
              </a:solidFill>
              <a:prstDash val="solid"/>
              <a:miter lim="28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4" name="Google Shape;234;p13"/>
            <p:cNvSpPr/>
            <p:nvPr/>
          </p:nvSpPr>
          <p:spPr>
            <a:xfrm>
              <a:off x="7036389" y="1157700"/>
              <a:ext cx="607090" cy="213626"/>
            </a:xfrm>
            <a:custGeom>
              <a:avLst/>
              <a:gdLst/>
              <a:ahLst/>
              <a:cxnLst/>
              <a:rect l="l" t="t" r="r" b="b"/>
              <a:pathLst>
                <a:path w="7295" h="2567" extrusionOk="0">
                  <a:moveTo>
                    <a:pt x="0" y="0"/>
                  </a:moveTo>
                  <a:lnTo>
                    <a:pt x="426" y="1368"/>
                  </a:lnTo>
                  <a:cubicBezTo>
                    <a:pt x="478" y="1538"/>
                    <a:pt x="617" y="1666"/>
                    <a:pt x="788" y="1704"/>
                  </a:cubicBezTo>
                  <a:lnTo>
                    <a:pt x="4247" y="2483"/>
                  </a:lnTo>
                  <a:cubicBezTo>
                    <a:pt x="4499" y="2538"/>
                    <a:pt x="4754" y="2567"/>
                    <a:pt x="5009" y="2567"/>
                  </a:cubicBezTo>
                  <a:lnTo>
                    <a:pt x="6344" y="2567"/>
                  </a:lnTo>
                  <a:cubicBezTo>
                    <a:pt x="6868" y="2567"/>
                    <a:pt x="7291" y="2141"/>
                    <a:pt x="7294" y="1620"/>
                  </a:cubicBezTo>
                  <a:lnTo>
                    <a:pt x="6127" y="1425"/>
                  </a:lnTo>
                  <a:lnTo>
                    <a:pt x="5869" y="777"/>
                  </a:lnTo>
                  <a:lnTo>
                    <a:pt x="4412" y="695"/>
                  </a:lnTo>
                  <a:lnTo>
                    <a:pt x="3812" y="1249"/>
                  </a:lnTo>
                  <a:lnTo>
                    <a:pt x="1724" y="1249"/>
                  </a:lnTo>
                  <a:lnTo>
                    <a:pt x="56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5" name="Google Shape;235;p13"/>
            <p:cNvSpPr/>
            <p:nvPr/>
          </p:nvSpPr>
          <p:spPr>
            <a:xfrm>
              <a:off x="7339394" y="1352935"/>
              <a:ext cx="275625" cy="18392"/>
            </a:xfrm>
            <a:custGeom>
              <a:avLst/>
              <a:gdLst/>
              <a:ahLst/>
              <a:cxnLst/>
              <a:rect l="l" t="t" r="r" b="b"/>
              <a:pathLst>
                <a:path w="3312" h="221" extrusionOk="0">
                  <a:moveTo>
                    <a:pt x="1" y="1"/>
                  </a:moveTo>
                  <a:lnTo>
                    <a:pt x="606" y="137"/>
                  </a:lnTo>
                  <a:cubicBezTo>
                    <a:pt x="858" y="192"/>
                    <a:pt x="1113" y="221"/>
                    <a:pt x="1368" y="221"/>
                  </a:cubicBezTo>
                  <a:lnTo>
                    <a:pt x="2703" y="221"/>
                  </a:lnTo>
                  <a:cubicBezTo>
                    <a:pt x="2926" y="221"/>
                    <a:pt x="3141" y="143"/>
                    <a:pt x="3311" y="1"/>
                  </a:cubicBezTo>
                  <a:close/>
                </a:path>
              </a:pathLst>
            </a:custGeom>
            <a:solidFill>
              <a:srgbClr val="EB471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6" name="Google Shape;236;p13"/>
            <p:cNvSpPr/>
            <p:nvPr/>
          </p:nvSpPr>
          <p:spPr>
            <a:xfrm>
              <a:off x="7086238" y="1291934"/>
              <a:ext cx="557241" cy="33621"/>
            </a:xfrm>
            <a:custGeom>
              <a:avLst/>
              <a:gdLst/>
              <a:ahLst/>
              <a:cxnLst/>
              <a:rect l="l" t="t" r="r" b="b"/>
              <a:pathLst>
                <a:path w="6696" h="404" extrusionOk="0">
                  <a:moveTo>
                    <a:pt x="1" y="1"/>
                  </a:moveTo>
                  <a:cubicBezTo>
                    <a:pt x="56" y="44"/>
                    <a:pt x="123" y="76"/>
                    <a:pt x="192" y="91"/>
                  </a:cubicBezTo>
                  <a:lnTo>
                    <a:pt x="1574" y="403"/>
                  </a:lnTo>
                  <a:lnTo>
                    <a:pt x="6640" y="319"/>
                  </a:lnTo>
                  <a:cubicBezTo>
                    <a:pt x="6675" y="218"/>
                    <a:pt x="6695" y="111"/>
                    <a:pt x="6695" y="7"/>
                  </a:cubicBezTo>
                  <a:lnTo>
                    <a:pt x="6666" y="1"/>
                  </a:ln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 name="Google Shape;237;p13"/>
            <p:cNvSpPr/>
            <p:nvPr/>
          </p:nvSpPr>
          <p:spPr>
            <a:xfrm>
              <a:off x="7158390" y="1312240"/>
              <a:ext cx="482426" cy="13315"/>
            </a:xfrm>
            <a:custGeom>
              <a:avLst/>
              <a:gdLst/>
              <a:ahLst/>
              <a:cxnLst/>
              <a:rect l="l" t="t" r="r" b="b"/>
              <a:pathLst>
                <a:path w="5797" h="160" extrusionOk="0">
                  <a:moveTo>
                    <a:pt x="0" y="0"/>
                  </a:moveTo>
                  <a:lnTo>
                    <a:pt x="707" y="159"/>
                  </a:lnTo>
                  <a:lnTo>
                    <a:pt x="5773" y="75"/>
                  </a:lnTo>
                  <a:cubicBezTo>
                    <a:pt x="5782" y="49"/>
                    <a:pt x="5788" y="26"/>
                    <a:pt x="5796" y="0"/>
                  </a:cubicBezTo>
                  <a:close/>
                </a:path>
              </a:pathLst>
            </a:custGeom>
            <a:solidFill>
              <a:srgbClr val="000000">
                <a:alpha val="245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238;p13"/>
            <p:cNvSpPr/>
            <p:nvPr/>
          </p:nvSpPr>
          <p:spPr>
            <a:xfrm>
              <a:off x="7067264" y="1157700"/>
              <a:ext cx="258981" cy="121085"/>
            </a:xfrm>
            <a:custGeom>
              <a:avLst/>
              <a:gdLst/>
              <a:ahLst/>
              <a:cxnLst/>
              <a:rect l="l" t="t" r="r" b="b"/>
              <a:pathLst>
                <a:path w="3112" h="1455" extrusionOk="0">
                  <a:moveTo>
                    <a:pt x="0" y="0"/>
                  </a:moveTo>
                  <a:lnTo>
                    <a:pt x="0" y="507"/>
                  </a:lnTo>
                  <a:lnTo>
                    <a:pt x="368" y="507"/>
                  </a:lnTo>
                  <a:lnTo>
                    <a:pt x="730" y="1454"/>
                  </a:lnTo>
                  <a:lnTo>
                    <a:pt x="3111" y="1454"/>
                  </a:lnTo>
                  <a:lnTo>
                    <a:pt x="3111" y="1362"/>
                  </a:lnTo>
                  <a:lnTo>
                    <a:pt x="794" y="1362"/>
                  </a:lnTo>
                  <a:lnTo>
                    <a:pt x="432" y="414"/>
                  </a:lnTo>
                  <a:lnTo>
                    <a:pt x="93" y="414"/>
                  </a:lnTo>
                  <a:lnTo>
                    <a:pt x="93" y="0"/>
                  </a:lnTo>
                  <a:close/>
                </a:path>
              </a:pathLst>
            </a:custGeom>
            <a:solidFill>
              <a:srgbClr val="EB471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13"/>
            <p:cNvSpPr/>
            <p:nvPr/>
          </p:nvSpPr>
          <p:spPr>
            <a:xfrm>
              <a:off x="7305440" y="1325472"/>
              <a:ext cx="308580" cy="27546"/>
            </a:xfrm>
            <a:custGeom>
              <a:avLst/>
              <a:gdLst/>
              <a:ahLst/>
              <a:cxnLst/>
              <a:rect l="l" t="t" r="r" b="b"/>
              <a:pathLst>
                <a:path w="3708" h="331" extrusionOk="0">
                  <a:moveTo>
                    <a:pt x="3575" y="0"/>
                  </a:moveTo>
                  <a:lnTo>
                    <a:pt x="3325" y="238"/>
                  </a:lnTo>
                  <a:lnTo>
                    <a:pt x="0" y="238"/>
                  </a:lnTo>
                  <a:lnTo>
                    <a:pt x="96" y="258"/>
                  </a:lnTo>
                  <a:lnTo>
                    <a:pt x="414" y="331"/>
                  </a:lnTo>
                  <a:lnTo>
                    <a:pt x="3363" y="331"/>
                  </a:lnTo>
                  <a:lnTo>
                    <a:pt x="3708" y="0"/>
                  </a:lnTo>
                  <a:close/>
                </a:path>
              </a:pathLst>
            </a:custGeom>
            <a:solidFill>
              <a:srgbClr val="EB471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240;p13"/>
            <p:cNvSpPr/>
            <p:nvPr/>
          </p:nvSpPr>
          <p:spPr>
            <a:xfrm>
              <a:off x="7112785" y="1317733"/>
              <a:ext cx="43524" cy="37283"/>
            </a:xfrm>
            <a:custGeom>
              <a:avLst/>
              <a:gdLst/>
              <a:ahLst/>
              <a:cxnLst/>
              <a:rect l="l" t="t" r="r" b="b"/>
              <a:pathLst>
                <a:path w="523" h="448" extrusionOk="0">
                  <a:moveTo>
                    <a:pt x="299" y="1"/>
                  </a:moveTo>
                  <a:cubicBezTo>
                    <a:pt x="99" y="1"/>
                    <a:pt x="1" y="241"/>
                    <a:pt x="140" y="383"/>
                  </a:cubicBezTo>
                  <a:cubicBezTo>
                    <a:pt x="185" y="428"/>
                    <a:pt x="241" y="448"/>
                    <a:pt x="296" y="448"/>
                  </a:cubicBezTo>
                  <a:cubicBezTo>
                    <a:pt x="412" y="448"/>
                    <a:pt x="522" y="359"/>
                    <a:pt x="522" y="224"/>
                  </a:cubicBezTo>
                  <a:cubicBezTo>
                    <a:pt x="522" y="102"/>
                    <a:pt x="421" y="1"/>
                    <a:pt x="299"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241;p13"/>
            <p:cNvSpPr/>
            <p:nvPr/>
          </p:nvSpPr>
          <p:spPr>
            <a:xfrm>
              <a:off x="7128930" y="1327636"/>
              <a:ext cx="17476" cy="17393"/>
            </a:xfrm>
            <a:custGeom>
              <a:avLst/>
              <a:gdLst/>
              <a:ahLst/>
              <a:cxnLst/>
              <a:rect l="l" t="t" r="r" b="b"/>
              <a:pathLst>
                <a:path w="210" h="209" extrusionOk="0">
                  <a:moveTo>
                    <a:pt x="105" y="0"/>
                  </a:moveTo>
                  <a:cubicBezTo>
                    <a:pt x="47" y="0"/>
                    <a:pt x="1" y="47"/>
                    <a:pt x="1" y="105"/>
                  </a:cubicBezTo>
                  <a:cubicBezTo>
                    <a:pt x="1" y="163"/>
                    <a:pt x="47" y="209"/>
                    <a:pt x="105" y="209"/>
                  </a:cubicBezTo>
                  <a:cubicBezTo>
                    <a:pt x="163" y="209"/>
                    <a:pt x="209" y="163"/>
                    <a:pt x="209" y="105"/>
                  </a:cubicBezTo>
                  <a:cubicBezTo>
                    <a:pt x="209" y="47"/>
                    <a:pt x="163" y="0"/>
                    <a:pt x="1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242;p13"/>
            <p:cNvSpPr/>
            <p:nvPr/>
          </p:nvSpPr>
          <p:spPr>
            <a:xfrm>
              <a:off x="7544782" y="1386972"/>
              <a:ext cx="43441" cy="37283"/>
            </a:xfrm>
            <a:custGeom>
              <a:avLst/>
              <a:gdLst/>
              <a:ahLst/>
              <a:cxnLst/>
              <a:rect l="l" t="t" r="r" b="b"/>
              <a:pathLst>
                <a:path w="522" h="448" extrusionOk="0">
                  <a:moveTo>
                    <a:pt x="299" y="0"/>
                  </a:moveTo>
                  <a:cubicBezTo>
                    <a:pt x="99" y="0"/>
                    <a:pt x="0" y="240"/>
                    <a:pt x="142" y="382"/>
                  </a:cubicBezTo>
                  <a:cubicBezTo>
                    <a:pt x="187" y="427"/>
                    <a:pt x="243" y="447"/>
                    <a:pt x="297" y="447"/>
                  </a:cubicBezTo>
                  <a:cubicBezTo>
                    <a:pt x="412" y="447"/>
                    <a:pt x="522" y="358"/>
                    <a:pt x="522" y="223"/>
                  </a:cubicBezTo>
                  <a:cubicBezTo>
                    <a:pt x="522" y="98"/>
                    <a:pt x="423" y="0"/>
                    <a:pt x="299" y="0"/>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243;p13"/>
            <p:cNvSpPr/>
            <p:nvPr/>
          </p:nvSpPr>
          <p:spPr>
            <a:xfrm>
              <a:off x="7560927" y="1396792"/>
              <a:ext cx="17726" cy="17476"/>
            </a:xfrm>
            <a:custGeom>
              <a:avLst/>
              <a:gdLst/>
              <a:ahLst/>
              <a:cxnLst/>
              <a:rect l="l" t="t" r="r" b="b"/>
              <a:pathLst>
                <a:path w="213" h="210" extrusionOk="0">
                  <a:moveTo>
                    <a:pt x="105" y="1"/>
                  </a:moveTo>
                  <a:cubicBezTo>
                    <a:pt x="47" y="1"/>
                    <a:pt x="1" y="47"/>
                    <a:pt x="1" y="105"/>
                  </a:cubicBezTo>
                  <a:cubicBezTo>
                    <a:pt x="1" y="163"/>
                    <a:pt x="47" y="209"/>
                    <a:pt x="105" y="209"/>
                  </a:cubicBezTo>
                  <a:cubicBezTo>
                    <a:pt x="163" y="209"/>
                    <a:pt x="212" y="163"/>
                    <a:pt x="212" y="105"/>
                  </a:cubicBezTo>
                  <a:cubicBezTo>
                    <a:pt x="212" y="47"/>
                    <a:pt x="163" y="1"/>
                    <a:pt x="10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 name="Google Shape;244;p13"/>
            <p:cNvSpPr/>
            <p:nvPr/>
          </p:nvSpPr>
          <p:spPr>
            <a:xfrm>
              <a:off x="7380339" y="1229769"/>
              <a:ext cx="165941" cy="46603"/>
            </a:xfrm>
            <a:custGeom>
              <a:avLst/>
              <a:gdLst/>
              <a:ahLst/>
              <a:cxnLst/>
              <a:rect l="l" t="t" r="r" b="b"/>
              <a:pathLst>
                <a:path w="1994" h="560" extrusionOk="0">
                  <a:moveTo>
                    <a:pt x="383" y="0"/>
                  </a:moveTo>
                  <a:lnTo>
                    <a:pt x="1" y="389"/>
                  </a:lnTo>
                  <a:lnTo>
                    <a:pt x="1994" y="559"/>
                  </a:lnTo>
                  <a:lnTo>
                    <a:pt x="1780" y="21"/>
                  </a:lnTo>
                  <a:lnTo>
                    <a:pt x="383" y="0"/>
                  </a:ln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 name="Google Shape;245;p13"/>
            <p:cNvSpPr/>
            <p:nvPr/>
          </p:nvSpPr>
          <p:spPr>
            <a:xfrm>
              <a:off x="7284469" y="1223943"/>
              <a:ext cx="136481" cy="15312"/>
            </a:xfrm>
            <a:custGeom>
              <a:avLst/>
              <a:gdLst/>
              <a:ahLst/>
              <a:cxnLst/>
              <a:rect l="l" t="t" r="r" b="b"/>
              <a:pathLst>
                <a:path w="1640" h="184" extrusionOk="0">
                  <a:moveTo>
                    <a:pt x="0" y="1"/>
                  </a:moveTo>
                  <a:lnTo>
                    <a:pt x="0" y="183"/>
                  </a:lnTo>
                  <a:lnTo>
                    <a:pt x="1640" y="183"/>
                  </a:lnTo>
                  <a:lnTo>
                    <a:pt x="1640" y="1"/>
                  </a:lnTo>
                  <a:close/>
                </a:path>
              </a:pathLst>
            </a:custGeom>
            <a:solidFill>
              <a:srgbClr val="00C0C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6" name="Google Shape;246;p13"/>
            <p:cNvSpPr/>
            <p:nvPr/>
          </p:nvSpPr>
          <p:spPr>
            <a:xfrm>
              <a:off x="7420867" y="1222279"/>
              <a:ext cx="110516" cy="16977"/>
            </a:xfrm>
            <a:custGeom>
              <a:avLst/>
              <a:gdLst/>
              <a:ahLst/>
              <a:cxnLst/>
              <a:rect l="l" t="t" r="r" b="b"/>
              <a:pathLst>
                <a:path w="1328" h="204" extrusionOk="0">
                  <a:moveTo>
                    <a:pt x="1249" y="1"/>
                  </a:moveTo>
                  <a:lnTo>
                    <a:pt x="1" y="21"/>
                  </a:lnTo>
                  <a:lnTo>
                    <a:pt x="1" y="203"/>
                  </a:lnTo>
                  <a:lnTo>
                    <a:pt x="1327" y="203"/>
                  </a:lnTo>
                  <a:lnTo>
                    <a:pt x="1249" y="1"/>
                  </a:lnTo>
                  <a:close/>
                </a:path>
              </a:pathLst>
            </a:custGeom>
            <a:solidFill>
              <a:srgbClr val="EB471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7" name="Google Shape;247;p13"/>
            <p:cNvSpPr/>
            <p:nvPr/>
          </p:nvSpPr>
          <p:spPr>
            <a:xfrm>
              <a:off x="7284469" y="1215538"/>
              <a:ext cx="240423" cy="8488"/>
            </a:xfrm>
            <a:custGeom>
              <a:avLst/>
              <a:gdLst/>
              <a:ahLst/>
              <a:cxnLst/>
              <a:rect l="l" t="t" r="r" b="b"/>
              <a:pathLst>
                <a:path w="2889" h="102" extrusionOk="0">
                  <a:moveTo>
                    <a:pt x="1431" y="0"/>
                  </a:moveTo>
                  <a:lnTo>
                    <a:pt x="0" y="102"/>
                  </a:lnTo>
                  <a:lnTo>
                    <a:pt x="1640" y="102"/>
                  </a:lnTo>
                  <a:lnTo>
                    <a:pt x="2888" y="82"/>
                  </a:lnTo>
                  <a:lnTo>
                    <a:pt x="143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48" name="Google Shape;248;p13"/>
          <p:cNvSpPr txBox="1">
            <a:spLocks noGrp="1"/>
          </p:cNvSpPr>
          <p:nvPr>
            <p:ph type="title" hasCustomPrompt="1"/>
          </p:nvPr>
        </p:nvSpPr>
        <p:spPr>
          <a:xfrm flipH="1">
            <a:off x="1087449" y="770588"/>
            <a:ext cx="9882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800" b="0">
                <a:solidFill>
                  <a:schemeClr val="lt1"/>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249" name="Google Shape;249;p13"/>
          <p:cNvSpPr txBox="1">
            <a:spLocks noGrp="1"/>
          </p:cNvSpPr>
          <p:nvPr>
            <p:ph type="subTitle" idx="1"/>
          </p:nvPr>
        </p:nvSpPr>
        <p:spPr>
          <a:xfrm>
            <a:off x="400599" y="1685948"/>
            <a:ext cx="2361900" cy="81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250" name="Google Shape;250;p13"/>
          <p:cNvSpPr txBox="1">
            <a:spLocks noGrp="1"/>
          </p:cNvSpPr>
          <p:nvPr>
            <p:ph type="subTitle" idx="2"/>
          </p:nvPr>
        </p:nvSpPr>
        <p:spPr>
          <a:xfrm>
            <a:off x="471549" y="1342263"/>
            <a:ext cx="22200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1800">
                <a:solidFill>
                  <a:schemeClr val="lt1"/>
                </a:solidFill>
                <a:latin typeface="Limelight"/>
                <a:ea typeface="Limelight"/>
                <a:cs typeface="Limelight"/>
                <a:sym typeface="Limelight"/>
              </a:defRPr>
            </a:lvl1pPr>
            <a:lvl2pPr lvl="1" algn="r" rtl="0">
              <a:spcBef>
                <a:spcPts val="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251" name="Google Shape;251;p13"/>
          <p:cNvSpPr txBox="1">
            <a:spLocks noGrp="1"/>
          </p:cNvSpPr>
          <p:nvPr>
            <p:ph type="title" idx="3" hasCustomPrompt="1"/>
          </p:nvPr>
        </p:nvSpPr>
        <p:spPr>
          <a:xfrm flipH="1">
            <a:off x="3082700" y="1478213"/>
            <a:ext cx="9864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800" b="0">
                <a:solidFill>
                  <a:schemeClr val="lt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r>
              <a:t>xx%</a:t>
            </a:r>
          </a:p>
        </p:txBody>
      </p:sp>
      <p:sp>
        <p:nvSpPr>
          <p:cNvPr id="252" name="Google Shape;252;p13"/>
          <p:cNvSpPr txBox="1">
            <a:spLocks noGrp="1"/>
          </p:cNvSpPr>
          <p:nvPr>
            <p:ph type="subTitle" idx="4"/>
          </p:nvPr>
        </p:nvSpPr>
        <p:spPr>
          <a:xfrm>
            <a:off x="2397050" y="2389150"/>
            <a:ext cx="2357700" cy="81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3" name="Google Shape;253;p13"/>
          <p:cNvSpPr txBox="1">
            <a:spLocks noGrp="1"/>
          </p:cNvSpPr>
          <p:nvPr>
            <p:ph type="subTitle" idx="5"/>
          </p:nvPr>
        </p:nvSpPr>
        <p:spPr>
          <a:xfrm>
            <a:off x="2467850" y="2048138"/>
            <a:ext cx="2216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1800">
                <a:solidFill>
                  <a:schemeClr val="lt1"/>
                </a:solidFill>
                <a:latin typeface="Limelight"/>
                <a:ea typeface="Limelight"/>
                <a:cs typeface="Limelight"/>
                <a:sym typeface="Limelight"/>
              </a:defRPr>
            </a:lvl1pPr>
            <a:lvl2pPr lvl="1" rtl="0">
              <a:spcBef>
                <a:spcPts val="0"/>
              </a:spcBef>
              <a:spcAft>
                <a:spcPts val="0"/>
              </a:spcAft>
              <a:buClr>
                <a:schemeClr val="dk1"/>
              </a:buClr>
              <a:buSzPts val="2000"/>
              <a:buNone/>
              <a:defRPr sz="2000">
                <a:solidFill>
                  <a:schemeClr val="dk1"/>
                </a:solidFill>
              </a:defRPr>
            </a:lvl2pPr>
            <a:lvl3pPr lvl="2" rtl="0">
              <a:spcBef>
                <a:spcPts val="1600"/>
              </a:spcBef>
              <a:spcAft>
                <a:spcPts val="0"/>
              </a:spcAft>
              <a:buClr>
                <a:schemeClr val="dk1"/>
              </a:buClr>
              <a:buSzPts val="2000"/>
              <a:buNone/>
              <a:defRPr sz="2000">
                <a:solidFill>
                  <a:schemeClr val="dk1"/>
                </a:solidFill>
              </a:defRPr>
            </a:lvl3pPr>
            <a:lvl4pPr lvl="3" rtl="0">
              <a:spcBef>
                <a:spcPts val="1600"/>
              </a:spcBef>
              <a:spcAft>
                <a:spcPts val="0"/>
              </a:spcAft>
              <a:buClr>
                <a:schemeClr val="dk1"/>
              </a:buClr>
              <a:buSzPts val="2000"/>
              <a:buNone/>
              <a:defRPr sz="2000">
                <a:solidFill>
                  <a:schemeClr val="dk1"/>
                </a:solidFill>
              </a:defRPr>
            </a:lvl4pPr>
            <a:lvl5pPr lvl="4" rtl="0">
              <a:spcBef>
                <a:spcPts val="1600"/>
              </a:spcBef>
              <a:spcAft>
                <a:spcPts val="0"/>
              </a:spcAft>
              <a:buClr>
                <a:schemeClr val="dk1"/>
              </a:buClr>
              <a:buSzPts val="2000"/>
              <a:buNone/>
              <a:defRPr sz="2000">
                <a:solidFill>
                  <a:schemeClr val="dk1"/>
                </a:solidFill>
              </a:defRPr>
            </a:lvl5pPr>
            <a:lvl6pPr lvl="5" rtl="0">
              <a:spcBef>
                <a:spcPts val="1600"/>
              </a:spcBef>
              <a:spcAft>
                <a:spcPts val="0"/>
              </a:spcAft>
              <a:buClr>
                <a:schemeClr val="dk1"/>
              </a:buClr>
              <a:buSzPts val="2000"/>
              <a:buNone/>
              <a:defRPr sz="2000">
                <a:solidFill>
                  <a:schemeClr val="dk1"/>
                </a:solidFill>
              </a:defRPr>
            </a:lvl6pPr>
            <a:lvl7pPr lvl="6" rtl="0">
              <a:spcBef>
                <a:spcPts val="1600"/>
              </a:spcBef>
              <a:spcAft>
                <a:spcPts val="0"/>
              </a:spcAft>
              <a:buClr>
                <a:schemeClr val="dk1"/>
              </a:buClr>
              <a:buSzPts val="2000"/>
              <a:buNone/>
              <a:defRPr sz="2000">
                <a:solidFill>
                  <a:schemeClr val="dk1"/>
                </a:solidFill>
              </a:defRPr>
            </a:lvl7pPr>
            <a:lvl8pPr lvl="7" rtl="0">
              <a:spcBef>
                <a:spcPts val="1600"/>
              </a:spcBef>
              <a:spcAft>
                <a:spcPts val="0"/>
              </a:spcAft>
              <a:buClr>
                <a:schemeClr val="dk1"/>
              </a:buClr>
              <a:buSzPts val="2000"/>
              <a:buNone/>
              <a:defRPr sz="2000">
                <a:solidFill>
                  <a:schemeClr val="dk1"/>
                </a:solidFill>
              </a:defRPr>
            </a:lvl8pPr>
            <a:lvl9pPr lvl="8" rtl="0">
              <a:spcBef>
                <a:spcPts val="1600"/>
              </a:spcBef>
              <a:spcAft>
                <a:spcPts val="1600"/>
              </a:spcAft>
              <a:buClr>
                <a:schemeClr val="dk1"/>
              </a:buClr>
              <a:buSzPts val="2000"/>
              <a:buNone/>
              <a:defRPr sz="2000">
                <a:solidFill>
                  <a:schemeClr val="dk1"/>
                </a:solidFill>
              </a:defRPr>
            </a:lvl9pPr>
          </a:lstStyle>
          <a:p>
            <a:endParaRPr/>
          </a:p>
        </p:txBody>
      </p:sp>
      <p:sp>
        <p:nvSpPr>
          <p:cNvPr id="254" name="Google Shape;254;p13"/>
          <p:cNvSpPr txBox="1">
            <a:spLocks noGrp="1"/>
          </p:cNvSpPr>
          <p:nvPr>
            <p:ph type="title" idx="6" hasCustomPrompt="1"/>
          </p:nvPr>
        </p:nvSpPr>
        <p:spPr>
          <a:xfrm flipH="1">
            <a:off x="5076137" y="2180037"/>
            <a:ext cx="9882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800" b="0">
                <a:solidFill>
                  <a:schemeClr val="lt1"/>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255" name="Google Shape;255;p13"/>
          <p:cNvSpPr txBox="1">
            <a:spLocks noGrp="1"/>
          </p:cNvSpPr>
          <p:nvPr>
            <p:ph type="subTitle" idx="7"/>
          </p:nvPr>
        </p:nvSpPr>
        <p:spPr>
          <a:xfrm>
            <a:off x="4462187" y="3094325"/>
            <a:ext cx="2216100" cy="81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256" name="Google Shape;256;p13"/>
          <p:cNvSpPr txBox="1">
            <a:spLocks noGrp="1"/>
          </p:cNvSpPr>
          <p:nvPr>
            <p:ph type="subTitle" idx="8"/>
          </p:nvPr>
        </p:nvSpPr>
        <p:spPr>
          <a:xfrm>
            <a:off x="4460237" y="2755011"/>
            <a:ext cx="22200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1800">
                <a:solidFill>
                  <a:schemeClr val="lt1"/>
                </a:solidFill>
                <a:latin typeface="Limelight"/>
                <a:ea typeface="Limelight"/>
                <a:cs typeface="Limelight"/>
                <a:sym typeface="Limelight"/>
              </a:defRPr>
            </a:lvl1pPr>
            <a:lvl2pPr lvl="1" algn="r" rtl="0">
              <a:spcBef>
                <a:spcPts val="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257" name="Google Shape;257;p13"/>
          <p:cNvSpPr txBox="1">
            <a:spLocks noGrp="1"/>
          </p:cNvSpPr>
          <p:nvPr>
            <p:ph type="title" idx="9" hasCustomPrompt="1"/>
          </p:nvPr>
        </p:nvSpPr>
        <p:spPr>
          <a:xfrm flipH="1">
            <a:off x="7071357" y="2889364"/>
            <a:ext cx="9864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800" b="0">
                <a:solidFill>
                  <a:schemeClr val="lt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r>
              <a:t>xx%</a:t>
            </a:r>
          </a:p>
        </p:txBody>
      </p:sp>
      <p:sp>
        <p:nvSpPr>
          <p:cNvPr id="258" name="Google Shape;258;p13"/>
          <p:cNvSpPr txBox="1">
            <a:spLocks noGrp="1"/>
          </p:cNvSpPr>
          <p:nvPr>
            <p:ph type="subTitle" idx="13"/>
          </p:nvPr>
        </p:nvSpPr>
        <p:spPr>
          <a:xfrm>
            <a:off x="6385699" y="3800700"/>
            <a:ext cx="2357700" cy="81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9" name="Google Shape;259;p13"/>
          <p:cNvSpPr txBox="1">
            <a:spLocks noGrp="1"/>
          </p:cNvSpPr>
          <p:nvPr>
            <p:ph type="subTitle" idx="14"/>
          </p:nvPr>
        </p:nvSpPr>
        <p:spPr>
          <a:xfrm>
            <a:off x="6456507" y="3460513"/>
            <a:ext cx="2216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1800">
                <a:solidFill>
                  <a:schemeClr val="lt1"/>
                </a:solidFill>
                <a:latin typeface="Limelight"/>
                <a:ea typeface="Limelight"/>
                <a:cs typeface="Limelight"/>
                <a:sym typeface="Limelight"/>
              </a:defRPr>
            </a:lvl1pPr>
            <a:lvl2pPr lvl="1" rtl="0">
              <a:spcBef>
                <a:spcPts val="0"/>
              </a:spcBef>
              <a:spcAft>
                <a:spcPts val="0"/>
              </a:spcAft>
              <a:buClr>
                <a:schemeClr val="dk1"/>
              </a:buClr>
              <a:buSzPts val="2000"/>
              <a:buNone/>
              <a:defRPr sz="2000">
                <a:solidFill>
                  <a:schemeClr val="dk1"/>
                </a:solidFill>
              </a:defRPr>
            </a:lvl2pPr>
            <a:lvl3pPr lvl="2" rtl="0">
              <a:spcBef>
                <a:spcPts val="1600"/>
              </a:spcBef>
              <a:spcAft>
                <a:spcPts val="0"/>
              </a:spcAft>
              <a:buClr>
                <a:schemeClr val="dk1"/>
              </a:buClr>
              <a:buSzPts val="2000"/>
              <a:buNone/>
              <a:defRPr sz="2000">
                <a:solidFill>
                  <a:schemeClr val="dk1"/>
                </a:solidFill>
              </a:defRPr>
            </a:lvl3pPr>
            <a:lvl4pPr lvl="3" rtl="0">
              <a:spcBef>
                <a:spcPts val="1600"/>
              </a:spcBef>
              <a:spcAft>
                <a:spcPts val="0"/>
              </a:spcAft>
              <a:buClr>
                <a:schemeClr val="dk1"/>
              </a:buClr>
              <a:buSzPts val="2000"/>
              <a:buNone/>
              <a:defRPr sz="2000">
                <a:solidFill>
                  <a:schemeClr val="dk1"/>
                </a:solidFill>
              </a:defRPr>
            </a:lvl4pPr>
            <a:lvl5pPr lvl="4" rtl="0">
              <a:spcBef>
                <a:spcPts val="1600"/>
              </a:spcBef>
              <a:spcAft>
                <a:spcPts val="0"/>
              </a:spcAft>
              <a:buClr>
                <a:schemeClr val="dk1"/>
              </a:buClr>
              <a:buSzPts val="2000"/>
              <a:buNone/>
              <a:defRPr sz="2000">
                <a:solidFill>
                  <a:schemeClr val="dk1"/>
                </a:solidFill>
              </a:defRPr>
            </a:lvl5pPr>
            <a:lvl6pPr lvl="5" rtl="0">
              <a:spcBef>
                <a:spcPts val="1600"/>
              </a:spcBef>
              <a:spcAft>
                <a:spcPts val="0"/>
              </a:spcAft>
              <a:buClr>
                <a:schemeClr val="dk1"/>
              </a:buClr>
              <a:buSzPts val="2000"/>
              <a:buNone/>
              <a:defRPr sz="2000">
                <a:solidFill>
                  <a:schemeClr val="dk1"/>
                </a:solidFill>
              </a:defRPr>
            </a:lvl6pPr>
            <a:lvl7pPr lvl="6" rtl="0">
              <a:spcBef>
                <a:spcPts val="1600"/>
              </a:spcBef>
              <a:spcAft>
                <a:spcPts val="0"/>
              </a:spcAft>
              <a:buClr>
                <a:schemeClr val="dk1"/>
              </a:buClr>
              <a:buSzPts val="2000"/>
              <a:buNone/>
              <a:defRPr sz="2000">
                <a:solidFill>
                  <a:schemeClr val="dk1"/>
                </a:solidFill>
              </a:defRPr>
            </a:lvl7pPr>
            <a:lvl8pPr lvl="7" rtl="0">
              <a:spcBef>
                <a:spcPts val="1600"/>
              </a:spcBef>
              <a:spcAft>
                <a:spcPts val="0"/>
              </a:spcAft>
              <a:buClr>
                <a:schemeClr val="dk1"/>
              </a:buClr>
              <a:buSzPts val="2000"/>
              <a:buNone/>
              <a:defRPr sz="2000">
                <a:solidFill>
                  <a:schemeClr val="dk1"/>
                </a:solidFill>
              </a:defRPr>
            </a:lvl8pPr>
            <a:lvl9pPr lvl="8" rtl="0">
              <a:spcBef>
                <a:spcPts val="1600"/>
              </a:spcBef>
              <a:spcAft>
                <a:spcPts val="1600"/>
              </a:spcAft>
              <a:buClr>
                <a:schemeClr val="dk1"/>
              </a:buClr>
              <a:buSzPts val="2000"/>
              <a:buNone/>
              <a:defRPr sz="2000">
                <a:solidFill>
                  <a:schemeClr val="dk1"/>
                </a:solidFill>
              </a:defRPr>
            </a:lvl9pPr>
          </a:lstStyle>
          <a:p>
            <a:endParaRPr/>
          </a:p>
        </p:txBody>
      </p:sp>
    </p:spTree>
    <p:extLst>
      <p:ext uri="{BB962C8B-B14F-4D97-AF65-F5344CB8AC3E}">
        <p14:creationId xmlns:p14="http://schemas.microsoft.com/office/powerpoint/2010/main" val="1603232660"/>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96"/>
        <p:cNvGrpSpPr/>
        <p:nvPr/>
      </p:nvGrpSpPr>
      <p:grpSpPr>
        <a:xfrm>
          <a:off x="0" y="0"/>
          <a:ext cx="0" cy="0"/>
          <a:chOff x="0" y="0"/>
          <a:chExt cx="0" cy="0"/>
        </a:xfrm>
      </p:grpSpPr>
      <p:sp>
        <p:nvSpPr>
          <p:cNvPr id="197" name="Google Shape;197;p10"/>
          <p:cNvSpPr txBox="1">
            <a:spLocks noGrp="1"/>
          </p:cNvSpPr>
          <p:nvPr>
            <p:ph type="title"/>
          </p:nvPr>
        </p:nvSpPr>
        <p:spPr>
          <a:xfrm>
            <a:off x="5426175" y="506925"/>
            <a:ext cx="4011000" cy="25908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b="0">
                <a:solidFill>
                  <a:schemeClr val="lt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Tree>
    <p:extLst>
      <p:ext uri="{BB962C8B-B14F-4D97-AF65-F5344CB8AC3E}">
        <p14:creationId xmlns:p14="http://schemas.microsoft.com/office/powerpoint/2010/main" val="188104528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0"/>
        <p:cNvGrpSpPr/>
        <p:nvPr/>
      </p:nvGrpSpPr>
      <p:grpSpPr>
        <a:xfrm>
          <a:off x="0" y="0"/>
          <a:ext cx="0" cy="0"/>
          <a:chOff x="0" y="0"/>
          <a:chExt cx="0" cy="0"/>
        </a:xfrm>
      </p:grpSpPr>
      <p:sp>
        <p:nvSpPr>
          <p:cNvPr id="61" name="Google Shape;61;p4"/>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62;p4"/>
          <p:cNvSpPr txBox="1">
            <a:spLocks noGrp="1"/>
          </p:cNvSpPr>
          <p:nvPr>
            <p:ph type="title"/>
          </p:nvPr>
        </p:nvSpPr>
        <p:spPr>
          <a:xfrm>
            <a:off x="471725" y="438825"/>
            <a:ext cx="6789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3" name="Google Shape;63;p4"/>
          <p:cNvSpPr txBox="1">
            <a:spLocks noGrp="1"/>
          </p:cNvSpPr>
          <p:nvPr>
            <p:ph type="body" idx="1"/>
          </p:nvPr>
        </p:nvSpPr>
        <p:spPr>
          <a:xfrm>
            <a:off x="511050" y="1011525"/>
            <a:ext cx="6501300" cy="35799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Char char="●"/>
              <a:defRPr sz="1200">
                <a:solidFill>
                  <a:schemeClr val="lt1"/>
                </a:solidFill>
              </a:defRPr>
            </a:lvl1pPr>
            <a:lvl2pPr marL="914400" lvl="1" indent="-304800">
              <a:lnSpc>
                <a:spcPct val="100000"/>
              </a:lnSpc>
              <a:spcBef>
                <a:spcPts val="0"/>
              </a:spcBef>
              <a:spcAft>
                <a:spcPts val="0"/>
              </a:spcAft>
              <a:buClr>
                <a:schemeClr val="lt1"/>
              </a:buClr>
              <a:buSzPts val="1200"/>
              <a:buFont typeface="Muli"/>
              <a:buChar char="○"/>
              <a:defRPr sz="1200">
                <a:solidFill>
                  <a:schemeClr val="lt1"/>
                </a:solidFill>
              </a:defRPr>
            </a:lvl2pPr>
            <a:lvl3pPr marL="1371600" lvl="2" indent="-304800">
              <a:spcBef>
                <a:spcPts val="0"/>
              </a:spcBef>
              <a:spcAft>
                <a:spcPts val="0"/>
              </a:spcAft>
              <a:buClr>
                <a:schemeClr val="lt1"/>
              </a:buClr>
              <a:buSzPts val="1200"/>
              <a:buFont typeface="Muli"/>
              <a:buChar char="■"/>
              <a:defRPr sz="1200">
                <a:solidFill>
                  <a:schemeClr val="lt1"/>
                </a:solidFill>
              </a:defRPr>
            </a:lvl3pPr>
            <a:lvl4pPr marL="1828800" lvl="3" indent="-304800">
              <a:spcBef>
                <a:spcPts val="1600"/>
              </a:spcBef>
              <a:spcAft>
                <a:spcPts val="0"/>
              </a:spcAft>
              <a:buClr>
                <a:schemeClr val="lt1"/>
              </a:buClr>
              <a:buSzPts val="1200"/>
              <a:buFont typeface="Muli"/>
              <a:buChar char="●"/>
              <a:defRPr sz="1200">
                <a:solidFill>
                  <a:schemeClr val="lt1"/>
                </a:solidFill>
              </a:defRPr>
            </a:lvl4pPr>
            <a:lvl5pPr marL="2286000" lvl="4" indent="-304800">
              <a:spcBef>
                <a:spcPts val="1600"/>
              </a:spcBef>
              <a:spcAft>
                <a:spcPts val="0"/>
              </a:spcAft>
              <a:buClr>
                <a:schemeClr val="lt1"/>
              </a:buClr>
              <a:buSzPts val="1200"/>
              <a:buFont typeface="Muli"/>
              <a:buChar char="○"/>
              <a:defRPr sz="1200">
                <a:solidFill>
                  <a:schemeClr val="lt1"/>
                </a:solidFill>
              </a:defRPr>
            </a:lvl5pPr>
            <a:lvl6pPr marL="2743200" lvl="5" indent="-304800">
              <a:spcBef>
                <a:spcPts val="1600"/>
              </a:spcBef>
              <a:spcAft>
                <a:spcPts val="0"/>
              </a:spcAft>
              <a:buClr>
                <a:schemeClr val="lt1"/>
              </a:buClr>
              <a:buSzPts val="1200"/>
              <a:buFont typeface="Muli"/>
              <a:buChar char="■"/>
              <a:defRPr sz="1200">
                <a:solidFill>
                  <a:schemeClr val="lt1"/>
                </a:solidFill>
              </a:defRPr>
            </a:lvl6pPr>
            <a:lvl7pPr marL="3200400" lvl="6" indent="-304800">
              <a:spcBef>
                <a:spcPts val="1600"/>
              </a:spcBef>
              <a:spcAft>
                <a:spcPts val="0"/>
              </a:spcAft>
              <a:buClr>
                <a:schemeClr val="lt1"/>
              </a:buClr>
              <a:buSzPts val="1200"/>
              <a:buFont typeface="Muli"/>
              <a:buChar char="●"/>
              <a:defRPr sz="1200">
                <a:solidFill>
                  <a:schemeClr val="lt1"/>
                </a:solidFill>
              </a:defRPr>
            </a:lvl7pPr>
            <a:lvl8pPr marL="3657600" lvl="7" indent="-304800">
              <a:spcBef>
                <a:spcPts val="1600"/>
              </a:spcBef>
              <a:spcAft>
                <a:spcPts val="0"/>
              </a:spcAft>
              <a:buClr>
                <a:schemeClr val="lt1"/>
              </a:buClr>
              <a:buSzPts val="1200"/>
              <a:buFont typeface="Muli"/>
              <a:buChar char="○"/>
              <a:defRPr sz="1200">
                <a:solidFill>
                  <a:schemeClr val="lt1"/>
                </a:solidFill>
              </a:defRPr>
            </a:lvl8pPr>
            <a:lvl9pPr marL="4114800" lvl="8" indent="-304800">
              <a:spcBef>
                <a:spcPts val="1600"/>
              </a:spcBef>
              <a:spcAft>
                <a:spcPts val="1600"/>
              </a:spcAft>
              <a:buClr>
                <a:schemeClr val="lt1"/>
              </a:buClr>
              <a:buSzPts val="1200"/>
              <a:buFont typeface="Muli"/>
              <a:buChar char="■"/>
              <a:defRPr sz="1200">
                <a:solidFill>
                  <a:schemeClr val="lt1"/>
                </a:solidFill>
              </a:defRPr>
            </a:lvl9pPr>
          </a:lstStyle>
          <a:p>
            <a:endParaRPr/>
          </a:p>
        </p:txBody>
      </p:sp>
      <p:grpSp>
        <p:nvGrpSpPr>
          <p:cNvPr id="64" name="Google Shape;64;p4"/>
          <p:cNvGrpSpPr/>
          <p:nvPr/>
        </p:nvGrpSpPr>
        <p:grpSpPr>
          <a:xfrm rot="-435938">
            <a:off x="7439894" y="3308355"/>
            <a:ext cx="960319" cy="1248457"/>
            <a:chOff x="2678950" y="3748700"/>
            <a:chExt cx="775550" cy="1008249"/>
          </a:xfrm>
        </p:grpSpPr>
        <p:sp>
          <p:nvSpPr>
            <p:cNvPr id="65" name="Google Shape;65;p4"/>
            <p:cNvSpPr/>
            <p:nvPr/>
          </p:nvSpPr>
          <p:spPr>
            <a:xfrm>
              <a:off x="2682664" y="3811100"/>
              <a:ext cx="771832" cy="871096"/>
            </a:xfrm>
            <a:custGeom>
              <a:avLst/>
              <a:gdLst/>
              <a:ahLst/>
              <a:cxnLst/>
              <a:rect l="l" t="t" r="r" b="b"/>
              <a:pathLst>
                <a:path w="8312" h="9381" extrusionOk="0">
                  <a:moveTo>
                    <a:pt x="4154" y="15"/>
                  </a:moveTo>
                  <a:cubicBezTo>
                    <a:pt x="4361" y="15"/>
                    <a:pt x="4560" y="175"/>
                    <a:pt x="4560" y="418"/>
                  </a:cubicBezTo>
                  <a:cubicBezTo>
                    <a:pt x="4560" y="641"/>
                    <a:pt x="4380" y="824"/>
                    <a:pt x="4157" y="824"/>
                  </a:cubicBezTo>
                  <a:lnTo>
                    <a:pt x="4157" y="821"/>
                  </a:lnTo>
                  <a:cubicBezTo>
                    <a:pt x="3795" y="821"/>
                    <a:pt x="3616" y="386"/>
                    <a:pt x="3871" y="134"/>
                  </a:cubicBezTo>
                  <a:cubicBezTo>
                    <a:pt x="3953" y="52"/>
                    <a:pt x="4055" y="15"/>
                    <a:pt x="4154" y="15"/>
                  </a:cubicBezTo>
                  <a:close/>
                  <a:moveTo>
                    <a:pt x="713" y="1"/>
                  </a:moveTo>
                  <a:cubicBezTo>
                    <a:pt x="713" y="395"/>
                    <a:pt x="395" y="714"/>
                    <a:pt x="1" y="714"/>
                  </a:cubicBezTo>
                  <a:lnTo>
                    <a:pt x="1" y="9380"/>
                  </a:lnTo>
                  <a:lnTo>
                    <a:pt x="8311" y="9354"/>
                  </a:lnTo>
                  <a:lnTo>
                    <a:pt x="8311" y="711"/>
                  </a:lnTo>
                  <a:cubicBezTo>
                    <a:pt x="8294" y="711"/>
                    <a:pt x="8274" y="714"/>
                    <a:pt x="8256" y="714"/>
                  </a:cubicBezTo>
                  <a:cubicBezTo>
                    <a:pt x="7862" y="714"/>
                    <a:pt x="7541" y="395"/>
                    <a:pt x="7541" y="1"/>
                  </a:cubicBez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66;p4"/>
            <p:cNvSpPr/>
            <p:nvPr/>
          </p:nvSpPr>
          <p:spPr>
            <a:xfrm>
              <a:off x="2748872" y="3748700"/>
              <a:ext cx="638117" cy="87565"/>
            </a:xfrm>
            <a:custGeom>
              <a:avLst/>
              <a:gdLst/>
              <a:ahLst/>
              <a:cxnLst/>
              <a:rect l="l" t="t" r="r" b="b"/>
              <a:pathLst>
                <a:path w="6872" h="943" extrusionOk="0">
                  <a:moveTo>
                    <a:pt x="0" y="1"/>
                  </a:moveTo>
                  <a:lnTo>
                    <a:pt x="0" y="942"/>
                  </a:lnTo>
                  <a:lnTo>
                    <a:pt x="3071" y="942"/>
                  </a:lnTo>
                  <a:cubicBezTo>
                    <a:pt x="3139" y="773"/>
                    <a:pt x="3292" y="688"/>
                    <a:pt x="3444" y="688"/>
                  </a:cubicBezTo>
                  <a:cubicBezTo>
                    <a:pt x="3597" y="688"/>
                    <a:pt x="3750" y="773"/>
                    <a:pt x="3818" y="942"/>
                  </a:cubicBezTo>
                  <a:lnTo>
                    <a:pt x="6871" y="942"/>
                  </a:lnTo>
                  <a:lnTo>
                    <a:pt x="6871" y="1"/>
                  </a:ln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67;p4"/>
            <p:cNvSpPr/>
            <p:nvPr/>
          </p:nvSpPr>
          <p:spPr>
            <a:xfrm>
              <a:off x="2682664" y="4587392"/>
              <a:ext cx="771832" cy="169558"/>
            </a:xfrm>
            <a:custGeom>
              <a:avLst/>
              <a:gdLst/>
              <a:ahLst/>
              <a:cxnLst/>
              <a:rect l="l" t="t" r="r" b="b"/>
              <a:pathLst>
                <a:path w="8312" h="1826" extrusionOk="0">
                  <a:moveTo>
                    <a:pt x="1" y="1"/>
                  </a:moveTo>
                  <a:lnTo>
                    <a:pt x="1" y="1113"/>
                  </a:lnTo>
                  <a:cubicBezTo>
                    <a:pt x="395" y="1113"/>
                    <a:pt x="713" y="1432"/>
                    <a:pt x="713" y="1826"/>
                  </a:cubicBezTo>
                  <a:lnTo>
                    <a:pt x="7659" y="1826"/>
                  </a:lnTo>
                  <a:cubicBezTo>
                    <a:pt x="7657" y="1808"/>
                    <a:pt x="7654" y="1794"/>
                    <a:pt x="7654" y="1776"/>
                  </a:cubicBezTo>
                  <a:cubicBezTo>
                    <a:pt x="7654" y="1403"/>
                    <a:pt x="7940" y="1093"/>
                    <a:pt x="8311" y="1064"/>
                  </a:cubicBezTo>
                  <a:lnTo>
                    <a:pt x="831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68;p4"/>
            <p:cNvSpPr/>
            <p:nvPr/>
          </p:nvSpPr>
          <p:spPr>
            <a:xfrm>
              <a:off x="2861787" y="4051324"/>
              <a:ext cx="91279" cy="191101"/>
            </a:xfrm>
            <a:custGeom>
              <a:avLst/>
              <a:gdLst/>
              <a:ahLst/>
              <a:cxnLst/>
              <a:rect l="l" t="t" r="r" b="b"/>
              <a:pathLst>
                <a:path w="983" h="2058" extrusionOk="0">
                  <a:moveTo>
                    <a:pt x="494" y="292"/>
                  </a:moveTo>
                  <a:cubicBezTo>
                    <a:pt x="596" y="292"/>
                    <a:pt x="678" y="381"/>
                    <a:pt x="667" y="484"/>
                  </a:cubicBezTo>
                  <a:lnTo>
                    <a:pt x="667" y="739"/>
                  </a:lnTo>
                  <a:cubicBezTo>
                    <a:pt x="678" y="843"/>
                    <a:pt x="596" y="931"/>
                    <a:pt x="494" y="931"/>
                  </a:cubicBezTo>
                  <a:cubicBezTo>
                    <a:pt x="488" y="931"/>
                    <a:pt x="482" y="931"/>
                    <a:pt x="476" y="930"/>
                  </a:cubicBezTo>
                  <a:lnTo>
                    <a:pt x="314" y="928"/>
                  </a:lnTo>
                  <a:lnTo>
                    <a:pt x="314" y="293"/>
                  </a:lnTo>
                  <a:lnTo>
                    <a:pt x="476" y="293"/>
                  </a:lnTo>
                  <a:cubicBezTo>
                    <a:pt x="482" y="293"/>
                    <a:pt x="488" y="292"/>
                    <a:pt x="494" y="292"/>
                  </a:cubicBezTo>
                  <a:close/>
                  <a:moveTo>
                    <a:pt x="1" y="1"/>
                  </a:moveTo>
                  <a:lnTo>
                    <a:pt x="1" y="2057"/>
                  </a:lnTo>
                  <a:lnTo>
                    <a:pt x="314" y="2057"/>
                  </a:lnTo>
                  <a:lnTo>
                    <a:pt x="314" y="1223"/>
                  </a:lnTo>
                  <a:lnTo>
                    <a:pt x="490" y="1223"/>
                  </a:lnTo>
                  <a:cubicBezTo>
                    <a:pt x="638" y="1223"/>
                    <a:pt x="757" y="1180"/>
                    <a:pt x="844" y="1090"/>
                  </a:cubicBezTo>
                  <a:cubicBezTo>
                    <a:pt x="936" y="994"/>
                    <a:pt x="983" y="864"/>
                    <a:pt x="977" y="734"/>
                  </a:cubicBezTo>
                  <a:lnTo>
                    <a:pt x="977" y="493"/>
                  </a:lnTo>
                  <a:cubicBezTo>
                    <a:pt x="983" y="360"/>
                    <a:pt x="936" y="230"/>
                    <a:pt x="844" y="134"/>
                  </a:cubicBezTo>
                  <a:cubicBezTo>
                    <a:pt x="757" y="47"/>
                    <a:pt x="638" y="1"/>
                    <a:pt x="490" y="1"/>
                  </a:cubicBezTo>
                  <a:close/>
                </a:path>
              </a:pathLst>
            </a:custGeom>
            <a:solidFill>
              <a:srgbClr val="00C0C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69;p4"/>
            <p:cNvSpPr/>
            <p:nvPr/>
          </p:nvSpPr>
          <p:spPr>
            <a:xfrm>
              <a:off x="2973681" y="4048538"/>
              <a:ext cx="94250" cy="196579"/>
            </a:xfrm>
            <a:custGeom>
              <a:avLst/>
              <a:gdLst/>
              <a:ahLst/>
              <a:cxnLst/>
              <a:rect l="l" t="t" r="r" b="b"/>
              <a:pathLst>
                <a:path w="1015" h="2117" extrusionOk="0">
                  <a:moveTo>
                    <a:pt x="506" y="295"/>
                  </a:moveTo>
                  <a:cubicBezTo>
                    <a:pt x="556" y="295"/>
                    <a:pt x="605" y="313"/>
                    <a:pt x="644" y="349"/>
                  </a:cubicBezTo>
                  <a:cubicBezTo>
                    <a:pt x="682" y="390"/>
                    <a:pt x="699" y="442"/>
                    <a:pt x="696" y="497"/>
                  </a:cubicBezTo>
                  <a:lnTo>
                    <a:pt x="696" y="1621"/>
                  </a:lnTo>
                  <a:cubicBezTo>
                    <a:pt x="699" y="1676"/>
                    <a:pt x="682" y="1728"/>
                    <a:pt x="644" y="1772"/>
                  </a:cubicBezTo>
                  <a:cubicBezTo>
                    <a:pt x="605" y="1806"/>
                    <a:pt x="556" y="1824"/>
                    <a:pt x="506" y="1824"/>
                  </a:cubicBezTo>
                  <a:cubicBezTo>
                    <a:pt x="457" y="1824"/>
                    <a:pt x="408" y="1806"/>
                    <a:pt x="369" y="1772"/>
                  </a:cubicBezTo>
                  <a:cubicBezTo>
                    <a:pt x="334" y="1728"/>
                    <a:pt x="314" y="1676"/>
                    <a:pt x="319" y="1621"/>
                  </a:cubicBezTo>
                  <a:lnTo>
                    <a:pt x="319" y="497"/>
                  </a:lnTo>
                  <a:cubicBezTo>
                    <a:pt x="314" y="442"/>
                    <a:pt x="334" y="390"/>
                    <a:pt x="369" y="349"/>
                  </a:cubicBezTo>
                  <a:cubicBezTo>
                    <a:pt x="408" y="313"/>
                    <a:pt x="457" y="295"/>
                    <a:pt x="506" y="295"/>
                  </a:cubicBezTo>
                  <a:close/>
                  <a:moveTo>
                    <a:pt x="507" y="1"/>
                  </a:moveTo>
                  <a:cubicBezTo>
                    <a:pt x="377" y="1"/>
                    <a:pt x="248" y="47"/>
                    <a:pt x="146" y="138"/>
                  </a:cubicBezTo>
                  <a:cubicBezTo>
                    <a:pt x="50" y="233"/>
                    <a:pt x="1" y="364"/>
                    <a:pt x="7" y="497"/>
                  </a:cubicBezTo>
                  <a:lnTo>
                    <a:pt x="7" y="1621"/>
                  </a:lnTo>
                  <a:cubicBezTo>
                    <a:pt x="1" y="1754"/>
                    <a:pt x="50" y="1885"/>
                    <a:pt x="146" y="1980"/>
                  </a:cubicBezTo>
                  <a:cubicBezTo>
                    <a:pt x="248" y="2071"/>
                    <a:pt x="377" y="2117"/>
                    <a:pt x="507" y="2117"/>
                  </a:cubicBezTo>
                  <a:cubicBezTo>
                    <a:pt x="636" y="2117"/>
                    <a:pt x="766" y="2071"/>
                    <a:pt x="870" y="1980"/>
                  </a:cubicBezTo>
                  <a:cubicBezTo>
                    <a:pt x="962" y="1885"/>
                    <a:pt x="1015" y="1754"/>
                    <a:pt x="1009" y="1621"/>
                  </a:cubicBezTo>
                  <a:lnTo>
                    <a:pt x="1009" y="497"/>
                  </a:lnTo>
                  <a:cubicBezTo>
                    <a:pt x="1015" y="364"/>
                    <a:pt x="962" y="233"/>
                    <a:pt x="870" y="138"/>
                  </a:cubicBezTo>
                  <a:cubicBezTo>
                    <a:pt x="766" y="47"/>
                    <a:pt x="636" y="1"/>
                    <a:pt x="507" y="1"/>
                  </a:cubicBezTo>
                  <a:close/>
                </a:path>
              </a:pathLst>
            </a:custGeom>
            <a:solidFill>
              <a:srgbClr val="00C0C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70;p4"/>
            <p:cNvSpPr/>
            <p:nvPr/>
          </p:nvSpPr>
          <p:spPr>
            <a:xfrm>
              <a:off x="3089104" y="4051324"/>
              <a:ext cx="87007" cy="191101"/>
            </a:xfrm>
            <a:custGeom>
              <a:avLst/>
              <a:gdLst/>
              <a:ahLst/>
              <a:cxnLst/>
              <a:rect l="l" t="t" r="r" b="b"/>
              <a:pathLst>
                <a:path w="937" h="2058" extrusionOk="0">
                  <a:moveTo>
                    <a:pt x="0" y="1"/>
                  </a:moveTo>
                  <a:lnTo>
                    <a:pt x="0" y="296"/>
                  </a:lnTo>
                  <a:lnTo>
                    <a:pt x="589" y="296"/>
                  </a:lnTo>
                  <a:lnTo>
                    <a:pt x="0" y="1794"/>
                  </a:lnTo>
                  <a:lnTo>
                    <a:pt x="0" y="2057"/>
                  </a:lnTo>
                  <a:lnTo>
                    <a:pt x="936" y="2057"/>
                  </a:lnTo>
                  <a:lnTo>
                    <a:pt x="936" y="1765"/>
                  </a:lnTo>
                  <a:lnTo>
                    <a:pt x="348" y="1765"/>
                  </a:lnTo>
                  <a:lnTo>
                    <a:pt x="936" y="264"/>
                  </a:lnTo>
                  <a:lnTo>
                    <a:pt x="936" y="1"/>
                  </a:lnTo>
                  <a:close/>
                </a:path>
              </a:pathLst>
            </a:custGeom>
            <a:solidFill>
              <a:srgbClr val="00C0C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71;p4"/>
            <p:cNvSpPr/>
            <p:nvPr/>
          </p:nvSpPr>
          <p:spPr>
            <a:xfrm>
              <a:off x="3200441" y="4051324"/>
              <a:ext cx="82179" cy="191101"/>
            </a:xfrm>
            <a:custGeom>
              <a:avLst/>
              <a:gdLst/>
              <a:ahLst/>
              <a:cxnLst/>
              <a:rect l="l" t="t" r="r" b="b"/>
              <a:pathLst>
                <a:path w="885" h="2058" extrusionOk="0">
                  <a:moveTo>
                    <a:pt x="1" y="1"/>
                  </a:moveTo>
                  <a:lnTo>
                    <a:pt x="1" y="2057"/>
                  </a:lnTo>
                  <a:lnTo>
                    <a:pt x="884" y="2057"/>
                  </a:lnTo>
                  <a:lnTo>
                    <a:pt x="884" y="1765"/>
                  </a:lnTo>
                  <a:lnTo>
                    <a:pt x="311" y="1765"/>
                  </a:lnTo>
                  <a:lnTo>
                    <a:pt x="311" y="1162"/>
                  </a:lnTo>
                  <a:lnTo>
                    <a:pt x="768" y="1162"/>
                  </a:lnTo>
                  <a:lnTo>
                    <a:pt x="768" y="870"/>
                  </a:lnTo>
                  <a:lnTo>
                    <a:pt x="311" y="870"/>
                  </a:lnTo>
                  <a:lnTo>
                    <a:pt x="311" y="296"/>
                  </a:lnTo>
                  <a:lnTo>
                    <a:pt x="884" y="296"/>
                  </a:lnTo>
                  <a:lnTo>
                    <a:pt x="884" y="1"/>
                  </a:lnTo>
                  <a:close/>
                </a:path>
              </a:pathLst>
            </a:custGeom>
            <a:solidFill>
              <a:srgbClr val="00C0C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72;p4"/>
            <p:cNvSpPr/>
            <p:nvPr/>
          </p:nvSpPr>
          <p:spPr>
            <a:xfrm>
              <a:off x="2793722" y="4309283"/>
              <a:ext cx="33707" cy="54693"/>
            </a:xfrm>
            <a:custGeom>
              <a:avLst/>
              <a:gdLst/>
              <a:ahLst/>
              <a:cxnLst/>
              <a:rect l="l" t="t" r="r" b="b"/>
              <a:pathLst>
                <a:path w="363" h="589" extrusionOk="0">
                  <a:moveTo>
                    <a:pt x="70" y="1"/>
                  </a:moveTo>
                  <a:lnTo>
                    <a:pt x="36" y="279"/>
                  </a:lnTo>
                  <a:cubicBezTo>
                    <a:pt x="62" y="273"/>
                    <a:pt x="88" y="273"/>
                    <a:pt x="114" y="273"/>
                  </a:cubicBezTo>
                  <a:cubicBezTo>
                    <a:pt x="230" y="273"/>
                    <a:pt x="282" y="325"/>
                    <a:pt x="282" y="400"/>
                  </a:cubicBezTo>
                  <a:cubicBezTo>
                    <a:pt x="279" y="469"/>
                    <a:pt x="224" y="525"/>
                    <a:pt x="153" y="525"/>
                  </a:cubicBezTo>
                  <a:cubicBezTo>
                    <a:pt x="150" y="525"/>
                    <a:pt x="146" y="525"/>
                    <a:pt x="143" y="525"/>
                  </a:cubicBezTo>
                  <a:cubicBezTo>
                    <a:pt x="99" y="525"/>
                    <a:pt x="59" y="513"/>
                    <a:pt x="21" y="493"/>
                  </a:cubicBezTo>
                  <a:lnTo>
                    <a:pt x="1" y="554"/>
                  </a:lnTo>
                  <a:cubicBezTo>
                    <a:pt x="41" y="575"/>
                    <a:pt x="85" y="589"/>
                    <a:pt x="132" y="589"/>
                  </a:cubicBezTo>
                  <a:cubicBezTo>
                    <a:pt x="137" y="589"/>
                    <a:pt x="141" y="589"/>
                    <a:pt x="146" y="589"/>
                  </a:cubicBezTo>
                  <a:cubicBezTo>
                    <a:pt x="270" y="589"/>
                    <a:pt x="360" y="505"/>
                    <a:pt x="360" y="392"/>
                  </a:cubicBezTo>
                  <a:cubicBezTo>
                    <a:pt x="363" y="331"/>
                    <a:pt x="331" y="273"/>
                    <a:pt x="279" y="244"/>
                  </a:cubicBezTo>
                  <a:cubicBezTo>
                    <a:pt x="241" y="221"/>
                    <a:pt x="198" y="212"/>
                    <a:pt x="154" y="212"/>
                  </a:cubicBezTo>
                  <a:cubicBezTo>
                    <a:pt x="137" y="212"/>
                    <a:pt x="123" y="212"/>
                    <a:pt x="105" y="215"/>
                  </a:cubicBezTo>
                  <a:lnTo>
                    <a:pt x="128" y="67"/>
                  </a:lnTo>
                  <a:lnTo>
                    <a:pt x="349" y="67"/>
                  </a:lnTo>
                  <a:lnTo>
                    <a:pt x="349" y="1"/>
                  </a:ln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73;p4"/>
            <p:cNvSpPr/>
            <p:nvPr/>
          </p:nvSpPr>
          <p:spPr>
            <a:xfrm>
              <a:off x="2835973" y="4309283"/>
              <a:ext cx="33986" cy="54693"/>
            </a:xfrm>
            <a:custGeom>
              <a:avLst/>
              <a:gdLst/>
              <a:ahLst/>
              <a:cxnLst/>
              <a:rect l="l" t="t" r="r" b="b"/>
              <a:pathLst>
                <a:path w="366" h="589" extrusionOk="0">
                  <a:moveTo>
                    <a:pt x="70" y="1"/>
                  </a:moveTo>
                  <a:lnTo>
                    <a:pt x="35" y="279"/>
                  </a:lnTo>
                  <a:cubicBezTo>
                    <a:pt x="62" y="273"/>
                    <a:pt x="88" y="273"/>
                    <a:pt x="117" y="273"/>
                  </a:cubicBezTo>
                  <a:cubicBezTo>
                    <a:pt x="232" y="273"/>
                    <a:pt x="282" y="325"/>
                    <a:pt x="282" y="400"/>
                  </a:cubicBezTo>
                  <a:cubicBezTo>
                    <a:pt x="282" y="469"/>
                    <a:pt x="224" y="525"/>
                    <a:pt x="156" y="525"/>
                  </a:cubicBezTo>
                  <a:cubicBezTo>
                    <a:pt x="152" y="525"/>
                    <a:pt x="149" y="525"/>
                    <a:pt x="146" y="525"/>
                  </a:cubicBezTo>
                  <a:cubicBezTo>
                    <a:pt x="102" y="525"/>
                    <a:pt x="59" y="513"/>
                    <a:pt x="21" y="493"/>
                  </a:cubicBezTo>
                  <a:lnTo>
                    <a:pt x="1" y="554"/>
                  </a:lnTo>
                  <a:cubicBezTo>
                    <a:pt x="40" y="575"/>
                    <a:pt x="87" y="589"/>
                    <a:pt x="133" y="589"/>
                  </a:cubicBezTo>
                  <a:cubicBezTo>
                    <a:pt x="137" y="589"/>
                    <a:pt x="141" y="589"/>
                    <a:pt x="146" y="589"/>
                  </a:cubicBezTo>
                  <a:cubicBezTo>
                    <a:pt x="273" y="589"/>
                    <a:pt x="363" y="505"/>
                    <a:pt x="363" y="392"/>
                  </a:cubicBezTo>
                  <a:cubicBezTo>
                    <a:pt x="366" y="331"/>
                    <a:pt x="334" y="273"/>
                    <a:pt x="282" y="244"/>
                  </a:cubicBezTo>
                  <a:cubicBezTo>
                    <a:pt x="241" y="221"/>
                    <a:pt x="201" y="212"/>
                    <a:pt x="157" y="212"/>
                  </a:cubicBezTo>
                  <a:cubicBezTo>
                    <a:pt x="140" y="212"/>
                    <a:pt x="125" y="212"/>
                    <a:pt x="108" y="215"/>
                  </a:cubicBezTo>
                  <a:lnTo>
                    <a:pt x="131" y="67"/>
                  </a:lnTo>
                  <a:lnTo>
                    <a:pt x="351" y="67"/>
                  </a:lnTo>
                  <a:lnTo>
                    <a:pt x="348" y="1"/>
                  </a:ln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74;p4"/>
            <p:cNvSpPr/>
            <p:nvPr/>
          </p:nvSpPr>
          <p:spPr>
            <a:xfrm>
              <a:off x="2877666" y="4308447"/>
              <a:ext cx="37793" cy="55529"/>
            </a:xfrm>
            <a:custGeom>
              <a:avLst/>
              <a:gdLst/>
              <a:ahLst/>
              <a:cxnLst/>
              <a:rect l="l" t="t" r="r" b="b"/>
              <a:pathLst>
                <a:path w="407" h="598" extrusionOk="0">
                  <a:moveTo>
                    <a:pt x="203" y="267"/>
                  </a:moveTo>
                  <a:cubicBezTo>
                    <a:pt x="276" y="267"/>
                    <a:pt x="322" y="317"/>
                    <a:pt x="322" y="401"/>
                  </a:cubicBezTo>
                  <a:cubicBezTo>
                    <a:pt x="322" y="482"/>
                    <a:pt x="276" y="540"/>
                    <a:pt x="209" y="540"/>
                  </a:cubicBezTo>
                  <a:cubicBezTo>
                    <a:pt x="125" y="540"/>
                    <a:pt x="82" y="470"/>
                    <a:pt x="82" y="375"/>
                  </a:cubicBezTo>
                  <a:cubicBezTo>
                    <a:pt x="79" y="363"/>
                    <a:pt x="85" y="348"/>
                    <a:pt x="90" y="340"/>
                  </a:cubicBezTo>
                  <a:cubicBezTo>
                    <a:pt x="111" y="296"/>
                    <a:pt x="154" y="267"/>
                    <a:pt x="203" y="267"/>
                  </a:cubicBezTo>
                  <a:close/>
                  <a:moveTo>
                    <a:pt x="345" y="1"/>
                  </a:moveTo>
                  <a:cubicBezTo>
                    <a:pt x="325" y="1"/>
                    <a:pt x="305" y="1"/>
                    <a:pt x="287" y="4"/>
                  </a:cubicBezTo>
                  <a:cubicBezTo>
                    <a:pt x="218" y="12"/>
                    <a:pt x="151" y="41"/>
                    <a:pt x="102" y="91"/>
                  </a:cubicBezTo>
                  <a:cubicBezTo>
                    <a:pt x="35" y="160"/>
                    <a:pt x="1" y="256"/>
                    <a:pt x="4" y="351"/>
                  </a:cubicBezTo>
                  <a:cubicBezTo>
                    <a:pt x="4" y="502"/>
                    <a:pt x="85" y="598"/>
                    <a:pt x="209" y="598"/>
                  </a:cubicBezTo>
                  <a:cubicBezTo>
                    <a:pt x="319" y="598"/>
                    <a:pt x="406" y="505"/>
                    <a:pt x="400" y="395"/>
                  </a:cubicBezTo>
                  <a:cubicBezTo>
                    <a:pt x="400" y="279"/>
                    <a:pt x="328" y="207"/>
                    <a:pt x="227" y="207"/>
                  </a:cubicBezTo>
                  <a:cubicBezTo>
                    <a:pt x="172" y="207"/>
                    <a:pt x="119" y="230"/>
                    <a:pt x="88" y="273"/>
                  </a:cubicBezTo>
                  <a:lnTo>
                    <a:pt x="85" y="273"/>
                  </a:lnTo>
                  <a:cubicBezTo>
                    <a:pt x="96" y="169"/>
                    <a:pt x="177" y="82"/>
                    <a:pt x="285" y="68"/>
                  </a:cubicBezTo>
                  <a:cubicBezTo>
                    <a:pt x="305" y="65"/>
                    <a:pt x="325" y="65"/>
                    <a:pt x="345" y="65"/>
                  </a:cubicBezTo>
                  <a:lnTo>
                    <a:pt x="345" y="1"/>
                  </a:ln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75;p4"/>
            <p:cNvSpPr/>
            <p:nvPr/>
          </p:nvSpPr>
          <p:spPr>
            <a:xfrm>
              <a:off x="2920195" y="4338068"/>
              <a:ext cx="20522" cy="5479"/>
            </a:xfrm>
            <a:custGeom>
              <a:avLst/>
              <a:gdLst/>
              <a:ahLst/>
              <a:cxnLst/>
              <a:rect l="l" t="t" r="r" b="b"/>
              <a:pathLst>
                <a:path w="221" h="59" extrusionOk="0">
                  <a:moveTo>
                    <a:pt x="0" y="1"/>
                  </a:moveTo>
                  <a:lnTo>
                    <a:pt x="0" y="58"/>
                  </a:lnTo>
                  <a:lnTo>
                    <a:pt x="220" y="58"/>
                  </a:lnTo>
                  <a:lnTo>
                    <a:pt x="220" y="1"/>
                  </a:ln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76;p4"/>
            <p:cNvSpPr/>
            <p:nvPr/>
          </p:nvSpPr>
          <p:spPr>
            <a:xfrm>
              <a:off x="2946010" y="4308447"/>
              <a:ext cx="37236" cy="55529"/>
            </a:xfrm>
            <a:custGeom>
              <a:avLst/>
              <a:gdLst/>
              <a:ahLst/>
              <a:cxnLst/>
              <a:rect l="l" t="t" r="r" b="b"/>
              <a:pathLst>
                <a:path w="401" h="598" extrusionOk="0">
                  <a:moveTo>
                    <a:pt x="197" y="59"/>
                  </a:moveTo>
                  <a:cubicBezTo>
                    <a:pt x="279" y="59"/>
                    <a:pt x="316" y="134"/>
                    <a:pt x="316" y="236"/>
                  </a:cubicBezTo>
                  <a:cubicBezTo>
                    <a:pt x="316" y="244"/>
                    <a:pt x="313" y="253"/>
                    <a:pt x="307" y="262"/>
                  </a:cubicBezTo>
                  <a:cubicBezTo>
                    <a:pt x="286" y="300"/>
                    <a:pt x="246" y="323"/>
                    <a:pt x="202" y="323"/>
                  </a:cubicBezTo>
                  <a:cubicBezTo>
                    <a:pt x="200" y="323"/>
                    <a:pt x="197" y="323"/>
                    <a:pt x="195" y="322"/>
                  </a:cubicBezTo>
                  <a:cubicBezTo>
                    <a:pt x="128" y="322"/>
                    <a:pt x="76" y="267"/>
                    <a:pt x="84" y="201"/>
                  </a:cubicBezTo>
                  <a:cubicBezTo>
                    <a:pt x="84" y="120"/>
                    <a:pt x="131" y="59"/>
                    <a:pt x="197" y="59"/>
                  </a:cubicBezTo>
                  <a:close/>
                  <a:moveTo>
                    <a:pt x="203" y="1"/>
                  </a:moveTo>
                  <a:cubicBezTo>
                    <a:pt x="90" y="1"/>
                    <a:pt x="0" y="94"/>
                    <a:pt x="6" y="207"/>
                  </a:cubicBezTo>
                  <a:cubicBezTo>
                    <a:pt x="4" y="314"/>
                    <a:pt x="91" y="384"/>
                    <a:pt x="181" y="384"/>
                  </a:cubicBezTo>
                  <a:cubicBezTo>
                    <a:pt x="228" y="384"/>
                    <a:pt x="277" y="364"/>
                    <a:pt x="313" y="320"/>
                  </a:cubicBezTo>
                  <a:lnTo>
                    <a:pt x="316" y="320"/>
                  </a:lnTo>
                  <a:cubicBezTo>
                    <a:pt x="310" y="380"/>
                    <a:pt x="281" y="435"/>
                    <a:pt x="238" y="476"/>
                  </a:cubicBezTo>
                  <a:cubicBezTo>
                    <a:pt x="206" y="505"/>
                    <a:pt x="163" y="525"/>
                    <a:pt x="119" y="531"/>
                  </a:cubicBezTo>
                  <a:cubicBezTo>
                    <a:pt x="96" y="534"/>
                    <a:pt x="76" y="534"/>
                    <a:pt x="55" y="534"/>
                  </a:cubicBezTo>
                  <a:lnTo>
                    <a:pt x="55" y="598"/>
                  </a:lnTo>
                  <a:cubicBezTo>
                    <a:pt x="79" y="598"/>
                    <a:pt x="102" y="598"/>
                    <a:pt x="128" y="592"/>
                  </a:cubicBezTo>
                  <a:cubicBezTo>
                    <a:pt x="189" y="586"/>
                    <a:pt x="250" y="560"/>
                    <a:pt x="296" y="516"/>
                  </a:cubicBezTo>
                  <a:cubicBezTo>
                    <a:pt x="365" y="444"/>
                    <a:pt x="400" y="346"/>
                    <a:pt x="394" y="244"/>
                  </a:cubicBezTo>
                  <a:cubicBezTo>
                    <a:pt x="394" y="96"/>
                    <a:pt x="322" y="1"/>
                    <a:pt x="203"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77;p4"/>
            <p:cNvSpPr/>
            <p:nvPr/>
          </p:nvSpPr>
          <p:spPr>
            <a:xfrm>
              <a:off x="2988539" y="4308447"/>
              <a:ext cx="36679" cy="55529"/>
            </a:xfrm>
            <a:custGeom>
              <a:avLst/>
              <a:gdLst/>
              <a:ahLst/>
              <a:cxnLst/>
              <a:rect l="l" t="t" r="r" b="b"/>
              <a:pathLst>
                <a:path w="395" h="598" extrusionOk="0">
                  <a:moveTo>
                    <a:pt x="187" y="55"/>
                  </a:moveTo>
                  <a:cubicBezTo>
                    <a:pt x="191" y="55"/>
                    <a:pt x="195" y="55"/>
                    <a:pt x="200" y="56"/>
                  </a:cubicBezTo>
                  <a:cubicBezTo>
                    <a:pt x="202" y="56"/>
                    <a:pt x="203" y="56"/>
                    <a:pt x="205" y="56"/>
                  </a:cubicBezTo>
                  <a:cubicBezTo>
                    <a:pt x="258" y="56"/>
                    <a:pt x="298" y="101"/>
                    <a:pt x="293" y="152"/>
                  </a:cubicBezTo>
                  <a:cubicBezTo>
                    <a:pt x="290" y="204"/>
                    <a:pt x="255" y="247"/>
                    <a:pt x="206" y="259"/>
                  </a:cubicBezTo>
                  <a:cubicBezTo>
                    <a:pt x="139" y="238"/>
                    <a:pt x="96" y="207"/>
                    <a:pt x="96" y="149"/>
                  </a:cubicBezTo>
                  <a:lnTo>
                    <a:pt x="99" y="149"/>
                  </a:lnTo>
                  <a:cubicBezTo>
                    <a:pt x="96" y="98"/>
                    <a:pt x="137" y="55"/>
                    <a:pt x="187" y="55"/>
                  </a:cubicBezTo>
                  <a:close/>
                  <a:moveTo>
                    <a:pt x="185" y="311"/>
                  </a:moveTo>
                  <a:cubicBezTo>
                    <a:pt x="264" y="334"/>
                    <a:pt x="313" y="369"/>
                    <a:pt x="313" y="438"/>
                  </a:cubicBezTo>
                  <a:cubicBezTo>
                    <a:pt x="313" y="496"/>
                    <a:pt x="264" y="543"/>
                    <a:pt x="207" y="543"/>
                  </a:cubicBezTo>
                  <a:cubicBezTo>
                    <a:pt x="204" y="543"/>
                    <a:pt x="200" y="543"/>
                    <a:pt x="197" y="543"/>
                  </a:cubicBezTo>
                  <a:cubicBezTo>
                    <a:pt x="195" y="543"/>
                    <a:pt x="194" y="543"/>
                    <a:pt x="192" y="543"/>
                  </a:cubicBezTo>
                  <a:cubicBezTo>
                    <a:pt x="130" y="543"/>
                    <a:pt x="81" y="494"/>
                    <a:pt x="81" y="432"/>
                  </a:cubicBezTo>
                  <a:cubicBezTo>
                    <a:pt x="81" y="377"/>
                    <a:pt x="119" y="331"/>
                    <a:pt x="185" y="311"/>
                  </a:cubicBezTo>
                  <a:close/>
                  <a:moveTo>
                    <a:pt x="203" y="1"/>
                  </a:moveTo>
                  <a:cubicBezTo>
                    <a:pt x="101" y="1"/>
                    <a:pt x="26" y="62"/>
                    <a:pt x="26" y="154"/>
                  </a:cubicBezTo>
                  <a:cubicBezTo>
                    <a:pt x="26" y="212"/>
                    <a:pt x="64" y="262"/>
                    <a:pt x="116" y="285"/>
                  </a:cubicBezTo>
                  <a:lnTo>
                    <a:pt x="116" y="288"/>
                  </a:lnTo>
                  <a:cubicBezTo>
                    <a:pt x="49" y="308"/>
                    <a:pt x="3" y="372"/>
                    <a:pt x="0" y="441"/>
                  </a:cubicBezTo>
                  <a:cubicBezTo>
                    <a:pt x="0" y="525"/>
                    <a:pt x="75" y="598"/>
                    <a:pt x="197" y="598"/>
                  </a:cubicBezTo>
                  <a:cubicBezTo>
                    <a:pt x="307" y="598"/>
                    <a:pt x="394" y="531"/>
                    <a:pt x="394" y="430"/>
                  </a:cubicBezTo>
                  <a:cubicBezTo>
                    <a:pt x="394" y="360"/>
                    <a:pt x="351" y="308"/>
                    <a:pt x="278" y="282"/>
                  </a:cubicBezTo>
                  <a:lnTo>
                    <a:pt x="278" y="279"/>
                  </a:lnTo>
                  <a:cubicBezTo>
                    <a:pt x="333" y="256"/>
                    <a:pt x="371" y="204"/>
                    <a:pt x="374" y="143"/>
                  </a:cubicBezTo>
                  <a:cubicBezTo>
                    <a:pt x="374" y="73"/>
                    <a:pt x="316" y="1"/>
                    <a:pt x="203"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78;p4"/>
            <p:cNvSpPr/>
            <p:nvPr/>
          </p:nvSpPr>
          <p:spPr>
            <a:xfrm>
              <a:off x="3032646" y="4309283"/>
              <a:ext cx="34264" cy="53857"/>
            </a:xfrm>
            <a:custGeom>
              <a:avLst/>
              <a:gdLst/>
              <a:ahLst/>
              <a:cxnLst/>
              <a:rect l="l" t="t" r="r" b="b"/>
              <a:pathLst>
                <a:path w="369" h="580" extrusionOk="0">
                  <a:moveTo>
                    <a:pt x="0" y="1"/>
                  </a:moveTo>
                  <a:lnTo>
                    <a:pt x="0" y="67"/>
                  </a:lnTo>
                  <a:lnTo>
                    <a:pt x="284" y="67"/>
                  </a:lnTo>
                  <a:lnTo>
                    <a:pt x="32" y="580"/>
                  </a:lnTo>
                  <a:lnTo>
                    <a:pt x="113" y="580"/>
                  </a:lnTo>
                  <a:lnTo>
                    <a:pt x="368" y="53"/>
                  </a:lnTo>
                  <a:lnTo>
                    <a:pt x="368" y="1"/>
                  </a:ln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79;p4"/>
            <p:cNvSpPr/>
            <p:nvPr/>
          </p:nvSpPr>
          <p:spPr>
            <a:xfrm>
              <a:off x="3072946" y="4338068"/>
              <a:ext cx="20522" cy="5479"/>
            </a:xfrm>
            <a:custGeom>
              <a:avLst/>
              <a:gdLst/>
              <a:ahLst/>
              <a:cxnLst/>
              <a:rect l="l" t="t" r="r" b="b"/>
              <a:pathLst>
                <a:path w="221" h="59" extrusionOk="0">
                  <a:moveTo>
                    <a:pt x="1" y="1"/>
                  </a:moveTo>
                  <a:lnTo>
                    <a:pt x="1" y="58"/>
                  </a:lnTo>
                  <a:lnTo>
                    <a:pt x="221" y="58"/>
                  </a:lnTo>
                  <a:lnTo>
                    <a:pt x="221" y="1"/>
                  </a:ln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0;p4"/>
            <p:cNvSpPr/>
            <p:nvPr/>
          </p:nvSpPr>
          <p:spPr>
            <a:xfrm>
              <a:off x="3098761" y="4308447"/>
              <a:ext cx="36679" cy="55529"/>
            </a:xfrm>
            <a:custGeom>
              <a:avLst/>
              <a:gdLst/>
              <a:ahLst/>
              <a:cxnLst/>
              <a:rect l="l" t="t" r="r" b="b"/>
              <a:pathLst>
                <a:path w="395" h="598" extrusionOk="0">
                  <a:moveTo>
                    <a:pt x="198" y="62"/>
                  </a:moveTo>
                  <a:cubicBezTo>
                    <a:pt x="279" y="62"/>
                    <a:pt x="316" y="149"/>
                    <a:pt x="316" y="296"/>
                  </a:cubicBezTo>
                  <a:cubicBezTo>
                    <a:pt x="316" y="444"/>
                    <a:pt x="279" y="540"/>
                    <a:pt x="198" y="540"/>
                  </a:cubicBezTo>
                  <a:cubicBezTo>
                    <a:pt x="125" y="540"/>
                    <a:pt x="79" y="453"/>
                    <a:pt x="79" y="302"/>
                  </a:cubicBezTo>
                  <a:cubicBezTo>
                    <a:pt x="79" y="146"/>
                    <a:pt x="131" y="62"/>
                    <a:pt x="198" y="62"/>
                  </a:cubicBezTo>
                  <a:close/>
                  <a:moveTo>
                    <a:pt x="204" y="1"/>
                  </a:moveTo>
                  <a:cubicBezTo>
                    <a:pt x="85" y="1"/>
                    <a:pt x="1" y="111"/>
                    <a:pt x="1" y="302"/>
                  </a:cubicBezTo>
                  <a:cubicBezTo>
                    <a:pt x="4" y="493"/>
                    <a:pt x="79" y="598"/>
                    <a:pt x="195" y="598"/>
                  </a:cubicBezTo>
                  <a:cubicBezTo>
                    <a:pt x="322" y="598"/>
                    <a:pt x="395" y="490"/>
                    <a:pt x="395" y="293"/>
                  </a:cubicBezTo>
                  <a:cubicBezTo>
                    <a:pt x="395" y="108"/>
                    <a:pt x="322" y="1"/>
                    <a:pt x="204"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81;p4"/>
            <p:cNvSpPr/>
            <p:nvPr/>
          </p:nvSpPr>
          <p:spPr>
            <a:xfrm>
              <a:off x="3141847" y="4308447"/>
              <a:ext cx="33707" cy="55529"/>
            </a:xfrm>
            <a:custGeom>
              <a:avLst/>
              <a:gdLst/>
              <a:ahLst/>
              <a:cxnLst/>
              <a:rect l="l" t="t" r="r" b="b"/>
              <a:pathLst>
                <a:path w="363" h="598" extrusionOk="0">
                  <a:moveTo>
                    <a:pt x="174" y="1"/>
                  </a:moveTo>
                  <a:cubicBezTo>
                    <a:pt x="119" y="1"/>
                    <a:pt x="67" y="15"/>
                    <a:pt x="23" y="44"/>
                  </a:cubicBezTo>
                  <a:lnTo>
                    <a:pt x="44" y="102"/>
                  </a:lnTo>
                  <a:cubicBezTo>
                    <a:pt x="78" y="79"/>
                    <a:pt x="116" y="65"/>
                    <a:pt x="160" y="65"/>
                  </a:cubicBezTo>
                  <a:cubicBezTo>
                    <a:pt x="232" y="65"/>
                    <a:pt x="261" y="105"/>
                    <a:pt x="261" y="152"/>
                  </a:cubicBezTo>
                  <a:cubicBezTo>
                    <a:pt x="261" y="218"/>
                    <a:pt x="189" y="250"/>
                    <a:pt x="131" y="250"/>
                  </a:cubicBezTo>
                  <a:lnTo>
                    <a:pt x="87" y="250"/>
                  </a:lnTo>
                  <a:lnTo>
                    <a:pt x="87" y="308"/>
                  </a:lnTo>
                  <a:lnTo>
                    <a:pt x="131" y="308"/>
                  </a:lnTo>
                  <a:cubicBezTo>
                    <a:pt x="206" y="308"/>
                    <a:pt x="281" y="343"/>
                    <a:pt x="281" y="424"/>
                  </a:cubicBezTo>
                  <a:cubicBezTo>
                    <a:pt x="281" y="470"/>
                    <a:pt x="252" y="537"/>
                    <a:pt x="151" y="537"/>
                  </a:cubicBezTo>
                  <a:cubicBezTo>
                    <a:pt x="105" y="534"/>
                    <a:pt x="61" y="522"/>
                    <a:pt x="21" y="499"/>
                  </a:cubicBezTo>
                  <a:lnTo>
                    <a:pt x="0" y="557"/>
                  </a:lnTo>
                  <a:cubicBezTo>
                    <a:pt x="47" y="583"/>
                    <a:pt x="99" y="598"/>
                    <a:pt x="151" y="598"/>
                  </a:cubicBezTo>
                  <a:cubicBezTo>
                    <a:pt x="290" y="598"/>
                    <a:pt x="362" y="516"/>
                    <a:pt x="362" y="424"/>
                  </a:cubicBezTo>
                  <a:cubicBezTo>
                    <a:pt x="362" y="348"/>
                    <a:pt x="307" y="285"/>
                    <a:pt x="232" y="273"/>
                  </a:cubicBezTo>
                  <a:cubicBezTo>
                    <a:pt x="296" y="259"/>
                    <a:pt x="339" y="201"/>
                    <a:pt x="339" y="137"/>
                  </a:cubicBezTo>
                  <a:cubicBezTo>
                    <a:pt x="339" y="68"/>
                    <a:pt x="287" y="1"/>
                    <a:pt x="174"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82;p4"/>
            <p:cNvSpPr/>
            <p:nvPr/>
          </p:nvSpPr>
          <p:spPr>
            <a:xfrm>
              <a:off x="3215762" y="4306311"/>
              <a:ext cx="28879" cy="60079"/>
            </a:xfrm>
            <a:custGeom>
              <a:avLst/>
              <a:gdLst/>
              <a:ahLst/>
              <a:cxnLst/>
              <a:rect l="l" t="t" r="r" b="b"/>
              <a:pathLst>
                <a:path w="311" h="647" extrusionOk="0">
                  <a:moveTo>
                    <a:pt x="250" y="1"/>
                  </a:moveTo>
                  <a:lnTo>
                    <a:pt x="1" y="647"/>
                  </a:lnTo>
                  <a:lnTo>
                    <a:pt x="62" y="647"/>
                  </a:lnTo>
                  <a:lnTo>
                    <a:pt x="311" y="1"/>
                  </a:ln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83;p4"/>
            <p:cNvSpPr/>
            <p:nvPr/>
          </p:nvSpPr>
          <p:spPr>
            <a:xfrm>
              <a:off x="3264791" y="4308447"/>
              <a:ext cx="36586" cy="55529"/>
            </a:xfrm>
            <a:custGeom>
              <a:avLst/>
              <a:gdLst/>
              <a:ahLst/>
              <a:cxnLst/>
              <a:rect l="l" t="t" r="r" b="b"/>
              <a:pathLst>
                <a:path w="394" h="598" extrusionOk="0">
                  <a:moveTo>
                    <a:pt x="197" y="62"/>
                  </a:moveTo>
                  <a:cubicBezTo>
                    <a:pt x="281" y="62"/>
                    <a:pt x="316" y="149"/>
                    <a:pt x="316" y="296"/>
                  </a:cubicBezTo>
                  <a:cubicBezTo>
                    <a:pt x="316" y="444"/>
                    <a:pt x="278" y="540"/>
                    <a:pt x="197" y="540"/>
                  </a:cubicBezTo>
                  <a:cubicBezTo>
                    <a:pt x="125" y="540"/>
                    <a:pt x="78" y="453"/>
                    <a:pt x="78" y="302"/>
                  </a:cubicBezTo>
                  <a:cubicBezTo>
                    <a:pt x="78" y="146"/>
                    <a:pt x="130" y="62"/>
                    <a:pt x="197" y="62"/>
                  </a:cubicBezTo>
                  <a:close/>
                  <a:moveTo>
                    <a:pt x="203" y="1"/>
                  </a:moveTo>
                  <a:cubicBezTo>
                    <a:pt x="84" y="1"/>
                    <a:pt x="0" y="111"/>
                    <a:pt x="0" y="302"/>
                  </a:cubicBezTo>
                  <a:cubicBezTo>
                    <a:pt x="3" y="493"/>
                    <a:pt x="78" y="598"/>
                    <a:pt x="194" y="598"/>
                  </a:cubicBezTo>
                  <a:cubicBezTo>
                    <a:pt x="322" y="598"/>
                    <a:pt x="394" y="490"/>
                    <a:pt x="394" y="293"/>
                  </a:cubicBezTo>
                  <a:cubicBezTo>
                    <a:pt x="394" y="108"/>
                    <a:pt x="322" y="1"/>
                    <a:pt x="203"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84;p4"/>
            <p:cNvSpPr/>
            <p:nvPr/>
          </p:nvSpPr>
          <p:spPr>
            <a:xfrm>
              <a:off x="3307506" y="4308447"/>
              <a:ext cx="36400" cy="55529"/>
            </a:xfrm>
            <a:custGeom>
              <a:avLst/>
              <a:gdLst/>
              <a:ahLst/>
              <a:cxnLst/>
              <a:rect l="l" t="t" r="r" b="b"/>
              <a:pathLst>
                <a:path w="392" h="598" extrusionOk="0">
                  <a:moveTo>
                    <a:pt x="185" y="58"/>
                  </a:moveTo>
                  <a:cubicBezTo>
                    <a:pt x="188" y="58"/>
                    <a:pt x="192" y="58"/>
                    <a:pt x="195" y="59"/>
                  </a:cubicBezTo>
                  <a:cubicBezTo>
                    <a:pt x="198" y="58"/>
                    <a:pt x="201" y="58"/>
                    <a:pt x="205" y="58"/>
                  </a:cubicBezTo>
                  <a:cubicBezTo>
                    <a:pt x="255" y="58"/>
                    <a:pt x="296" y="100"/>
                    <a:pt x="293" y="152"/>
                  </a:cubicBezTo>
                  <a:cubicBezTo>
                    <a:pt x="290" y="204"/>
                    <a:pt x="255" y="247"/>
                    <a:pt x="203" y="259"/>
                  </a:cubicBezTo>
                  <a:cubicBezTo>
                    <a:pt x="137" y="238"/>
                    <a:pt x="93" y="207"/>
                    <a:pt x="93" y="149"/>
                  </a:cubicBezTo>
                  <a:lnTo>
                    <a:pt x="96" y="149"/>
                  </a:lnTo>
                  <a:cubicBezTo>
                    <a:pt x="96" y="100"/>
                    <a:pt x="137" y="58"/>
                    <a:pt x="185" y="58"/>
                  </a:cubicBezTo>
                  <a:close/>
                  <a:moveTo>
                    <a:pt x="183" y="311"/>
                  </a:moveTo>
                  <a:cubicBezTo>
                    <a:pt x="261" y="334"/>
                    <a:pt x="311" y="369"/>
                    <a:pt x="311" y="438"/>
                  </a:cubicBezTo>
                  <a:cubicBezTo>
                    <a:pt x="311" y="496"/>
                    <a:pt x="264" y="543"/>
                    <a:pt x="205" y="543"/>
                  </a:cubicBezTo>
                  <a:cubicBezTo>
                    <a:pt x="201" y="543"/>
                    <a:pt x="198" y="543"/>
                    <a:pt x="195" y="543"/>
                  </a:cubicBezTo>
                  <a:cubicBezTo>
                    <a:pt x="193" y="543"/>
                    <a:pt x="191" y="543"/>
                    <a:pt x="189" y="543"/>
                  </a:cubicBezTo>
                  <a:cubicBezTo>
                    <a:pt x="128" y="543"/>
                    <a:pt x="79" y="494"/>
                    <a:pt x="79" y="432"/>
                  </a:cubicBezTo>
                  <a:cubicBezTo>
                    <a:pt x="79" y="377"/>
                    <a:pt x="116" y="331"/>
                    <a:pt x="183" y="311"/>
                  </a:cubicBezTo>
                  <a:close/>
                  <a:moveTo>
                    <a:pt x="200" y="1"/>
                  </a:moveTo>
                  <a:cubicBezTo>
                    <a:pt x="99" y="1"/>
                    <a:pt x="24" y="62"/>
                    <a:pt x="24" y="154"/>
                  </a:cubicBezTo>
                  <a:cubicBezTo>
                    <a:pt x="24" y="212"/>
                    <a:pt x="61" y="262"/>
                    <a:pt x="114" y="285"/>
                  </a:cubicBezTo>
                  <a:lnTo>
                    <a:pt x="114" y="288"/>
                  </a:lnTo>
                  <a:cubicBezTo>
                    <a:pt x="47" y="308"/>
                    <a:pt x="1" y="372"/>
                    <a:pt x="1" y="441"/>
                  </a:cubicBezTo>
                  <a:cubicBezTo>
                    <a:pt x="1" y="525"/>
                    <a:pt x="73" y="598"/>
                    <a:pt x="195" y="598"/>
                  </a:cubicBezTo>
                  <a:cubicBezTo>
                    <a:pt x="305" y="598"/>
                    <a:pt x="392" y="531"/>
                    <a:pt x="392" y="430"/>
                  </a:cubicBezTo>
                  <a:cubicBezTo>
                    <a:pt x="392" y="360"/>
                    <a:pt x="348" y="308"/>
                    <a:pt x="276" y="282"/>
                  </a:cubicBezTo>
                  <a:lnTo>
                    <a:pt x="276" y="279"/>
                  </a:lnTo>
                  <a:cubicBezTo>
                    <a:pt x="331" y="256"/>
                    <a:pt x="368" y="204"/>
                    <a:pt x="371" y="143"/>
                  </a:cubicBezTo>
                  <a:cubicBezTo>
                    <a:pt x="371" y="73"/>
                    <a:pt x="313" y="1"/>
                    <a:pt x="200"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85;p4"/>
            <p:cNvSpPr/>
            <p:nvPr/>
          </p:nvSpPr>
          <p:spPr>
            <a:xfrm>
              <a:off x="2994110" y="3794479"/>
              <a:ext cx="130093" cy="111429"/>
            </a:xfrm>
            <a:custGeom>
              <a:avLst/>
              <a:gdLst/>
              <a:ahLst/>
              <a:cxnLst/>
              <a:rect l="l" t="t" r="r" b="b"/>
              <a:pathLst>
                <a:path w="1401" h="1200" extrusionOk="0">
                  <a:moveTo>
                    <a:pt x="798" y="194"/>
                  </a:moveTo>
                  <a:cubicBezTo>
                    <a:pt x="1006" y="194"/>
                    <a:pt x="1206" y="357"/>
                    <a:pt x="1206" y="600"/>
                  </a:cubicBezTo>
                  <a:cubicBezTo>
                    <a:pt x="1206" y="823"/>
                    <a:pt x="1023" y="1003"/>
                    <a:pt x="803" y="1003"/>
                  </a:cubicBezTo>
                  <a:cubicBezTo>
                    <a:pt x="441" y="1003"/>
                    <a:pt x="262" y="568"/>
                    <a:pt x="517" y="313"/>
                  </a:cubicBezTo>
                  <a:cubicBezTo>
                    <a:pt x="599" y="231"/>
                    <a:pt x="700" y="194"/>
                    <a:pt x="798" y="194"/>
                  </a:cubicBezTo>
                  <a:close/>
                  <a:moveTo>
                    <a:pt x="803" y="0"/>
                  </a:moveTo>
                  <a:cubicBezTo>
                    <a:pt x="267" y="0"/>
                    <a:pt x="1" y="646"/>
                    <a:pt x="378" y="1023"/>
                  </a:cubicBezTo>
                  <a:cubicBezTo>
                    <a:pt x="500" y="1145"/>
                    <a:pt x="651" y="1199"/>
                    <a:pt x="798" y="1199"/>
                  </a:cubicBezTo>
                  <a:cubicBezTo>
                    <a:pt x="1106" y="1199"/>
                    <a:pt x="1400" y="961"/>
                    <a:pt x="1400" y="600"/>
                  </a:cubicBezTo>
                  <a:cubicBezTo>
                    <a:pt x="1400" y="267"/>
                    <a:pt x="1134" y="0"/>
                    <a:pt x="803" y="0"/>
                  </a:cubicBezTo>
                  <a:close/>
                </a:path>
              </a:pathLst>
            </a:custGeom>
            <a:solidFill>
              <a:srgbClr val="EC542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86;p4"/>
            <p:cNvSpPr/>
            <p:nvPr/>
          </p:nvSpPr>
          <p:spPr>
            <a:xfrm>
              <a:off x="2678950" y="4576342"/>
              <a:ext cx="26093" cy="22286"/>
            </a:xfrm>
            <a:custGeom>
              <a:avLst/>
              <a:gdLst/>
              <a:ahLst/>
              <a:cxnLst/>
              <a:rect l="l" t="t" r="r" b="b"/>
              <a:pathLst>
                <a:path w="281" h="240" extrusionOk="0">
                  <a:moveTo>
                    <a:pt x="167" y="1"/>
                  </a:moveTo>
                  <a:cubicBezTo>
                    <a:pt x="166" y="1"/>
                    <a:pt x="164" y="1"/>
                    <a:pt x="162" y="1"/>
                  </a:cubicBezTo>
                  <a:cubicBezTo>
                    <a:pt x="55" y="1"/>
                    <a:pt x="0" y="128"/>
                    <a:pt x="75" y="204"/>
                  </a:cubicBezTo>
                  <a:cubicBezTo>
                    <a:pt x="100" y="228"/>
                    <a:pt x="130" y="239"/>
                    <a:pt x="160" y="239"/>
                  </a:cubicBezTo>
                  <a:cubicBezTo>
                    <a:pt x="222" y="239"/>
                    <a:pt x="281" y="192"/>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87;p4"/>
            <p:cNvSpPr/>
            <p:nvPr/>
          </p:nvSpPr>
          <p:spPr>
            <a:xfrm>
              <a:off x="2711450" y="4576342"/>
              <a:ext cx="26186" cy="22286"/>
            </a:xfrm>
            <a:custGeom>
              <a:avLst/>
              <a:gdLst/>
              <a:ahLst/>
              <a:cxnLst/>
              <a:rect l="l" t="t" r="r" b="b"/>
              <a:pathLst>
                <a:path w="282" h="240" extrusionOk="0">
                  <a:moveTo>
                    <a:pt x="168" y="1"/>
                  </a:moveTo>
                  <a:cubicBezTo>
                    <a:pt x="166" y="1"/>
                    <a:pt x="164" y="1"/>
                    <a:pt x="163" y="1"/>
                  </a:cubicBezTo>
                  <a:cubicBezTo>
                    <a:pt x="56" y="1"/>
                    <a:pt x="1" y="128"/>
                    <a:pt x="76" y="204"/>
                  </a:cubicBezTo>
                  <a:cubicBezTo>
                    <a:pt x="100" y="228"/>
                    <a:pt x="131" y="239"/>
                    <a:pt x="160" y="239"/>
                  </a:cubicBezTo>
                  <a:cubicBezTo>
                    <a:pt x="222" y="239"/>
                    <a:pt x="281" y="192"/>
                    <a:pt x="281" y="120"/>
                  </a:cubicBezTo>
                  <a:cubicBezTo>
                    <a:pt x="281" y="55"/>
                    <a:pt x="232" y="1"/>
                    <a:pt x="168"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88;p4"/>
            <p:cNvSpPr/>
            <p:nvPr/>
          </p:nvSpPr>
          <p:spPr>
            <a:xfrm>
              <a:off x="2744043" y="4576342"/>
              <a:ext cx="26372" cy="22472"/>
            </a:xfrm>
            <a:custGeom>
              <a:avLst/>
              <a:gdLst/>
              <a:ahLst/>
              <a:cxnLst/>
              <a:rect l="l" t="t" r="r" b="b"/>
              <a:pathLst>
                <a:path w="284" h="242" extrusionOk="0">
                  <a:moveTo>
                    <a:pt x="162" y="1"/>
                  </a:moveTo>
                  <a:cubicBezTo>
                    <a:pt x="55" y="1"/>
                    <a:pt x="0" y="128"/>
                    <a:pt x="75" y="207"/>
                  </a:cubicBezTo>
                  <a:cubicBezTo>
                    <a:pt x="100" y="231"/>
                    <a:pt x="131" y="241"/>
                    <a:pt x="160" y="241"/>
                  </a:cubicBezTo>
                  <a:cubicBezTo>
                    <a:pt x="224" y="241"/>
                    <a:pt x="284" y="193"/>
                    <a:pt x="284" y="120"/>
                  </a:cubicBezTo>
                  <a:cubicBezTo>
                    <a:pt x="284" y="53"/>
                    <a:pt x="229" y="1"/>
                    <a:pt x="162"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89;p4"/>
            <p:cNvSpPr/>
            <p:nvPr/>
          </p:nvSpPr>
          <p:spPr>
            <a:xfrm>
              <a:off x="2776822" y="4576342"/>
              <a:ext cx="26186" cy="22286"/>
            </a:xfrm>
            <a:custGeom>
              <a:avLst/>
              <a:gdLst/>
              <a:ahLst/>
              <a:cxnLst/>
              <a:rect l="l" t="t" r="r" b="b"/>
              <a:pathLst>
                <a:path w="282" h="240" extrusionOk="0">
                  <a:moveTo>
                    <a:pt x="165" y="1"/>
                  </a:moveTo>
                  <a:cubicBezTo>
                    <a:pt x="163" y="1"/>
                    <a:pt x="161" y="1"/>
                    <a:pt x="160" y="1"/>
                  </a:cubicBezTo>
                  <a:cubicBezTo>
                    <a:pt x="53" y="1"/>
                    <a:pt x="0" y="128"/>
                    <a:pt x="76" y="204"/>
                  </a:cubicBezTo>
                  <a:cubicBezTo>
                    <a:pt x="100" y="228"/>
                    <a:pt x="130" y="239"/>
                    <a:pt x="160" y="239"/>
                  </a:cubicBezTo>
                  <a:cubicBezTo>
                    <a:pt x="221" y="239"/>
                    <a:pt x="279" y="192"/>
                    <a:pt x="281" y="120"/>
                  </a:cubicBezTo>
                  <a:cubicBezTo>
                    <a:pt x="281" y="55"/>
                    <a:pt x="229" y="1"/>
                    <a:pt x="165"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90;p4"/>
            <p:cNvSpPr/>
            <p:nvPr/>
          </p:nvSpPr>
          <p:spPr>
            <a:xfrm>
              <a:off x="2809323" y="4576342"/>
              <a:ext cx="26186" cy="22286"/>
            </a:xfrm>
            <a:custGeom>
              <a:avLst/>
              <a:gdLst/>
              <a:ahLst/>
              <a:cxnLst/>
              <a:rect l="l" t="t" r="r" b="b"/>
              <a:pathLst>
                <a:path w="282" h="240" extrusionOk="0">
                  <a:moveTo>
                    <a:pt x="165" y="1"/>
                  </a:moveTo>
                  <a:cubicBezTo>
                    <a:pt x="164" y="1"/>
                    <a:pt x="162" y="1"/>
                    <a:pt x="160" y="1"/>
                  </a:cubicBezTo>
                  <a:cubicBezTo>
                    <a:pt x="53" y="1"/>
                    <a:pt x="1" y="128"/>
                    <a:pt x="76" y="204"/>
                  </a:cubicBezTo>
                  <a:cubicBezTo>
                    <a:pt x="101" y="228"/>
                    <a:pt x="131" y="239"/>
                    <a:pt x="161" y="239"/>
                  </a:cubicBezTo>
                  <a:cubicBezTo>
                    <a:pt x="223" y="239"/>
                    <a:pt x="282" y="192"/>
                    <a:pt x="282" y="120"/>
                  </a:cubicBezTo>
                  <a:cubicBezTo>
                    <a:pt x="282" y="55"/>
                    <a:pt x="230" y="1"/>
                    <a:pt x="165"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91;p4"/>
            <p:cNvSpPr/>
            <p:nvPr/>
          </p:nvSpPr>
          <p:spPr>
            <a:xfrm>
              <a:off x="2841730" y="4576342"/>
              <a:ext cx="26372" cy="22472"/>
            </a:xfrm>
            <a:custGeom>
              <a:avLst/>
              <a:gdLst/>
              <a:ahLst/>
              <a:cxnLst/>
              <a:rect l="l" t="t" r="r" b="b"/>
              <a:pathLst>
                <a:path w="284" h="242" extrusionOk="0">
                  <a:moveTo>
                    <a:pt x="167" y="1"/>
                  </a:moveTo>
                  <a:cubicBezTo>
                    <a:pt x="165" y="1"/>
                    <a:pt x="163" y="1"/>
                    <a:pt x="162" y="1"/>
                  </a:cubicBezTo>
                  <a:cubicBezTo>
                    <a:pt x="161" y="1"/>
                    <a:pt x="159" y="1"/>
                    <a:pt x="158" y="1"/>
                  </a:cubicBezTo>
                  <a:cubicBezTo>
                    <a:pt x="53" y="1"/>
                    <a:pt x="0" y="129"/>
                    <a:pt x="78" y="207"/>
                  </a:cubicBezTo>
                  <a:cubicBezTo>
                    <a:pt x="102" y="231"/>
                    <a:pt x="131" y="241"/>
                    <a:pt x="161" y="241"/>
                  </a:cubicBezTo>
                  <a:cubicBezTo>
                    <a:pt x="223" y="241"/>
                    <a:pt x="283" y="193"/>
                    <a:pt x="283" y="120"/>
                  </a:cubicBezTo>
                  <a:cubicBezTo>
                    <a:pt x="283"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92;p4"/>
            <p:cNvSpPr/>
            <p:nvPr/>
          </p:nvSpPr>
          <p:spPr>
            <a:xfrm>
              <a:off x="2874509" y="4576342"/>
              <a:ext cx="26093" cy="22472"/>
            </a:xfrm>
            <a:custGeom>
              <a:avLst/>
              <a:gdLst/>
              <a:ahLst/>
              <a:cxnLst/>
              <a:rect l="l" t="t" r="r" b="b"/>
              <a:pathLst>
                <a:path w="281" h="242" extrusionOk="0">
                  <a:moveTo>
                    <a:pt x="164" y="1"/>
                  </a:moveTo>
                  <a:cubicBezTo>
                    <a:pt x="163" y="1"/>
                    <a:pt x="161" y="1"/>
                    <a:pt x="159" y="1"/>
                  </a:cubicBezTo>
                  <a:cubicBezTo>
                    <a:pt x="158" y="1"/>
                    <a:pt x="157" y="1"/>
                    <a:pt x="156" y="1"/>
                  </a:cubicBezTo>
                  <a:cubicBezTo>
                    <a:pt x="51" y="1"/>
                    <a:pt x="1" y="129"/>
                    <a:pt x="75" y="207"/>
                  </a:cubicBezTo>
                  <a:cubicBezTo>
                    <a:pt x="99" y="231"/>
                    <a:pt x="129" y="241"/>
                    <a:pt x="158" y="241"/>
                  </a:cubicBezTo>
                  <a:cubicBezTo>
                    <a:pt x="221" y="241"/>
                    <a:pt x="281" y="193"/>
                    <a:pt x="281" y="120"/>
                  </a:cubicBezTo>
                  <a:cubicBezTo>
                    <a:pt x="281" y="55"/>
                    <a:pt x="229" y="1"/>
                    <a:pt x="164"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93;p4"/>
            <p:cNvSpPr/>
            <p:nvPr/>
          </p:nvSpPr>
          <p:spPr>
            <a:xfrm>
              <a:off x="2907009" y="4576342"/>
              <a:ext cx="26186" cy="22286"/>
            </a:xfrm>
            <a:custGeom>
              <a:avLst/>
              <a:gdLst/>
              <a:ahLst/>
              <a:cxnLst/>
              <a:rect l="l" t="t" r="r" b="b"/>
              <a:pathLst>
                <a:path w="282" h="240" extrusionOk="0">
                  <a:moveTo>
                    <a:pt x="167" y="1"/>
                  </a:moveTo>
                  <a:cubicBezTo>
                    <a:pt x="166" y="1"/>
                    <a:pt x="164" y="1"/>
                    <a:pt x="163" y="1"/>
                  </a:cubicBezTo>
                  <a:cubicBezTo>
                    <a:pt x="55" y="1"/>
                    <a:pt x="0" y="128"/>
                    <a:pt x="76" y="204"/>
                  </a:cubicBezTo>
                  <a:cubicBezTo>
                    <a:pt x="100" y="228"/>
                    <a:pt x="131" y="239"/>
                    <a:pt x="160" y="239"/>
                  </a:cubicBezTo>
                  <a:cubicBezTo>
                    <a:pt x="222" y="239"/>
                    <a:pt x="281" y="192"/>
                    <a:pt x="281" y="120"/>
                  </a:cubicBezTo>
                  <a:cubicBezTo>
                    <a:pt x="281" y="55"/>
                    <a:pt x="229" y="1"/>
                    <a:pt x="167"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94;p4"/>
            <p:cNvSpPr/>
            <p:nvPr/>
          </p:nvSpPr>
          <p:spPr>
            <a:xfrm>
              <a:off x="2939602" y="4576342"/>
              <a:ext cx="26093" cy="22472"/>
            </a:xfrm>
            <a:custGeom>
              <a:avLst/>
              <a:gdLst/>
              <a:ahLst/>
              <a:cxnLst/>
              <a:rect l="l" t="t" r="r" b="b"/>
              <a:pathLst>
                <a:path w="281" h="242" extrusionOk="0">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1" y="241"/>
                    <a:pt x="281" y="193"/>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95;p4"/>
            <p:cNvSpPr/>
            <p:nvPr/>
          </p:nvSpPr>
          <p:spPr>
            <a:xfrm>
              <a:off x="2972196" y="4576342"/>
              <a:ext cx="26093" cy="22472"/>
            </a:xfrm>
            <a:custGeom>
              <a:avLst/>
              <a:gdLst/>
              <a:ahLst/>
              <a:cxnLst/>
              <a:rect l="l" t="t" r="r" b="b"/>
              <a:pathLst>
                <a:path w="281" h="242" extrusionOk="0">
                  <a:moveTo>
                    <a:pt x="167" y="1"/>
                  </a:moveTo>
                  <a:cubicBezTo>
                    <a:pt x="165" y="1"/>
                    <a:pt x="163" y="1"/>
                    <a:pt x="162" y="1"/>
                  </a:cubicBezTo>
                  <a:cubicBezTo>
                    <a:pt x="160" y="1"/>
                    <a:pt x="159" y="1"/>
                    <a:pt x="158" y="1"/>
                  </a:cubicBezTo>
                  <a:cubicBezTo>
                    <a:pt x="53" y="1"/>
                    <a:pt x="0" y="129"/>
                    <a:pt x="75" y="207"/>
                  </a:cubicBezTo>
                  <a:cubicBezTo>
                    <a:pt x="99" y="231"/>
                    <a:pt x="128" y="241"/>
                    <a:pt x="158" y="241"/>
                  </a:cubicBezTo>
                  <a:cubicBezTo>
                    <a:pt x="220" y="241"/>
                    <a:pt x="280" y="193"/>
                    <a:pt x="280" y="120"/>
                  </a:cubicBezTo>
                  <a:cubicBezTo>
                    <a:pt x="280"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96;p4"/>
            <p:cNvSpPr/>
            <p:nvPr/>
          </p:nvSpPr>
          <p:spPr>
            <a:xfrm>
              <a:off x="3004696" y="4576342"/>
              <a:ext cx="26093" cy="22472"/>
            </a:xfrm>
            <a:custGeom>
              <a:avLst/>
              <a:gdLst/>
              <a:ahLst/>
              <a:cxnLst/>
              <a:rect l="l" t="t" r="r" b="b"/>
              <a:pathLst>
                <a:path w="281" h="242" extrusionOk="0">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1" y="241"/>
                    <a:pt x="281" y="193"/>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97;p4"/>
            <p:cNvSpPr/>
            <p:nvPr/>
          </p:nvSpPr>
          <p:spPr>
            <a:xfrm>
              <a:off x="3037289" y="4576342"/>
              <a:ext cx="26372" cy="22472"/>
            </a:xfrm>
            <a:custGeom>
              <a:avLst/>
              <a:gdLst/>
              <a:ahLst/>
              <a:cxnLst/>
              <a:rect l="l" t="t" r="r" b="b"/>
              <a:pathLst>
                <a:path w="284" h="242" extrusionOk="0">
                  <a:moveTo>
                    <a:pt x="167" y="1"/>
                  </a:moveTo>
                  <a:cubicBezTo>
                    <a:pt x="165" y="1"/>
                    <a:pt x="163" y="1"/>
                    <a:pt x="162" y="1"/>
                  </a:cubicBezTo>
                  <a:cubicBezTo>
                    <a:pt x="160" y="1"/>
                    <a:pt x="159" y="1"/>
                    <a:pt x="158" y="1"/>
                  </a:cubicBezTo>
                  <a:cubicBezTo>
                    <a:pt x="53" y="1"/>
                    <a:pt x="0" y="129"/>
                    <a:pt x="75" y="207"/>
                  </a:cubicBezTo>
                  <a:cubicBezTo>
                    <a:pt x="100" y="231"/>
                    <a:pt x="130" y="241"/>
                    <a:pt x="159" y="241"/>
                  </a:cubicBezTo>
                  <a:cubicBezTo>
                    <a:pt x="222" y="241"/>
                    <a:pt x="281" y="193"/>
                    <a:pt x="283" y="120"/>
                  </a:cubicBezTo>
                  <a:cubicBezTo>
                    <a:pt x="283"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98;p4"/>
            <p:cNvSpPr/>
            <p:nvPr/>
          </p:nvSpPr>
          <p:spPr>
            <a:xfrm>
              <a:off x="3069789" y="4576342"/>
              <a:ext cx="26372" cy="22472"/>
            </a:xfrm>
            <a:custGeom>
              <a:avLst/>
              <a:gdLst/>
              <a:ahLst/>
              <a:cxnLst/>
              <a:rect l="l" t="t" r="r" b="b"/>
              <a:pathLst>
                <a:path w="284" h="242" extrusionOk="0">
                  <a:moveTo>
                    <a:pt x="167" y="1"/>
                  </a:moveTo>
                  <a:cubicBezTo>
                    <a:pt x="165" y="1"/>
                    <a:pt x="164" y="1"/>
                    <a:pt x="162" y="1"/>
                  </a:cubicBezTo>
                  <a:cubicBezTo>
                    <a:pt x="161" y="1"/>
                    <a:pt x="160" y="1"/>
                    <a:pt x="159" y="1"/>
                  </a:cubicBezTo>
                  <a:cubicBezTo>
                    <a:pt x="54" y="1"/>
                    <a:pt x="1" y="129"/>
                    <a:pt x="78" y="207"/>
                  </a:cubicBezTo>
                  <a:cubicBezTo>
                    <a:pt x="102" y="231"/>
                    <a:pt x="132" y="241"/>
                    <a:pt x="161" y="241"/>
                  </a:cubicBezTo>
                  <a:cubicBezTo>
                    <a:pt x="223" y="241"/>
                    <a:pt x="284" y="193"/>
                    <a:pt x="284" y="120"/>
                  </a:cubicBezTo>
                  <a:cubicBezTo>
                    <a:pt x="284"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99;p4"/>
            <p:cNvSpPr/>
            <p:nvPr/>
          </p:nvSpPr>
          <p:spPr>
            <a:xfrm>
              <a:off x="3102382" y="4576342"/>
              <a:ext cx="26372" cy="22472"/>
            </a:xfrm>
            <a:custGeom>
              <a:avLst/>
              <a:gdLst/>
              <a:ahLst/>
              <a:cxnLst/>
              <a:rect l="l" t="t" r="r" b="b"/>
              <a:pathLst>
                <a:path w="284" h="242" extrusionOk="0">
                  <a:moveTo>
                    <a:pt x="167" y="1"/>
                  </a:moveTo>
                  <a:cubicBezTo>
                    <a:pt x="165" y="1"/>
                    <a:pt x="163" y="1"/>
                    <a:pt x="162" y="1"/>
                  </a:cubicBezTo>
                  <a:cubicBezTo>
                    <a:pt x="160" y="1"/>
                    <a:pt x="159" y="1"/>
                    <a:pt x="158" y="1"/>
                  </a:cubicBezTo>
                  <a:cubicBezTo>
                    <a:pt x="53" y="1"/>
                    <a:pt x="0" y="129"/>
                    <a:pt x="78" y="207"/>
                  </a:cubicBezTo>
                  <a:cubicBezTo>
                    <a:pt x="102" y="231"/>
                    <a:pt x="131" y="241"/>
                    <a:pt x="161" y="241"/>
                  </a:cubicBezTo>
                  <a:cubicBezTo>
                    <a:pt x="223" y="241"/>
                    <a:pt x="283" y="193"/>
                    <a:pt x="283" y="120"/>
                  </a:cubicBezTo>
                  <a:cubicBezTo>
                    <a:pt x="283"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100;p4"/>
            <p:cNvSpPr/>
            <p:nvPr/>
          </p:nvSpPr>
          <p:spPr>
            <a:xfrm>
              <a:off x="3135161" y="4576342"/>
              <a:ext cx="26093" cy="22472"/>
            </a:xfrm>
            <a:custGeom>
              <a:avLst/>
              <a:gdLst/>
              <a:ahLst/>
              <a:cxnLst/>
              <a:rect l="l" t="t" r="r" b="b"/>
              <a:pathLst>
                <a:path w="281" h="242" extrusionOk="0">
                  <a:moveTo>
                    <a:pt x="164" y="1"/>
                  </a:moveTo>
                  <a:cubicBezTo>
                    <a:pt x="162" y="1"/>
                    <a:pt x="161" y="1"/>
                    <a:pt x="159" y="1"/>
                  </a:cubicBezTo>
                  <a:cubicBezTo>
                    <a:pt x="158" y="1"/>
                    <a:pt x="157" y="1"/>
                    <a:pt x="156" y="1"/>
                  </a:cubicBezTo>
                  <a:cubicBezTo>
                    <a:pt x="51" y="1"/>
                    <a:pt x="1" y="129"/>
                    <a:pt x="75" y="207"/>
                  </a:cubicBezTo>
                  <a:cubicBezTo>
                    <a:pt x="99" y="231"/>
                    <a:pt x="129" y="241"/>
                    <a:pt x="158" y="241"/>
                  </a:cubicBezTo>
                  <a:cubicBezTo>
                    <a:pt x="220" y="241"/>
                    <a:pt x="281" y="193"/>
                    <a:pt x="281" y="120"/>
                  </a:cubicBezTo>
                  <a:cubicBezTo>
                    <a:pt x="281" y="55"/>
                    <a:pt x="228" y="1"/>
                    <a:pt x="164"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101;p4"/>
            <p:cNvSpPr/>
            <p:nvPr/>
          </p:nvSpPr>
          <p:spPr>
            <a:xfrm>
              <a:off x="3167755" y="4576342"/>
              <a:ext cx="26093" cy="22472"/>
            </a:xfrm>
            <a:custGeom>
              <a:avLst/>
              <a:gdLst/>
              <a:ahLst/>
              <a:cxnLst/>
              <a:rect l="l" t="t" r="r" b="b"/>
              <a:pathLst>
                <a:path w="281" h="242" extrusionOk="0">
                  <a:moveTo>
                    <a:pt x="166" y="1"/>
                  </a:moveTo>
                  <a:cubicBezTo>
                    <a:pt x="165" y="1"/>
                    <a:pt x="163" y="1"/>
                    <a:pt x="162" y="1"/>
                  </a:cubicBezTo>
                  <a:cubicBezTo>
                    <a:pt x="160" y="1"/>
                    <a:pt x="159" y="1"/>
                    <a:pt x="158" y="1"/>
                  </a:cubicBezTo>
                  <a:cubicBezTo>
                    <a:pt x="50" y="1"/>
                    <a:pt x="0" y="129"/>
                    <a:pt x="75" y="207"/>
                  </a:cubicBezTo>
                  <a:cubicBezTo>
                    <a:pt x="99" y="231"/>
                    <a:pt x="128" y="241"/>
                    <a:pt x="158" y="241"/>
                  </a:cubicBezTo>
                  <a:cubicBezTo>
                    <a:pt x="220" y="241"/>
                    <a:pt x="280" y="193"/>
                    <a:pt x="280" y="120"/>
                  </a:cubicBezTo>
                  <a:cubicBezTo>
                    <a:pt x="280" y="55"/>
                    <a:pt x="228" y="1"/>
                    <a:pt x="166"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102;p4"/>
            <p:cNvSpPr/>
            <p:nvPr/>
          </p:nvSpPr>
          <p:spPr>
            <a:xfrm>
              <a:off x="3200255" y="4576342"/>
              <a:ext cx="26093" cy="22472"/>
            </a:xfrm>
            <a:custGeom>
              <a:avLst/>
              <a:gdLst/>
              <a:ahLst/>
              <a:cxnLst/>
              <a:rect l="l" t="t" r="r" b="b"/>
              <a:pathLst>
                <a:path w="281" h="242" extrusionOk="0">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0" y="241"/>
                    <a:pt x="281" y="193"/>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103;p4"/>
            <p:cNvSpPr/>
            <p:nvPr/>
          </p:nvSpPr>
          <p:spPr>
            <a:xfrm>
              <a:off x="3232755" y="4576342"/>
              <a:ext cx="26186" cy="22472"/>
            </a:xfrm>
            <a:custGeom>
              <a:avLst/>
              <a:gdLst/>
              <a:ahLst/>
              <a:cxnLst/>
              <a:rect l="l" t="t" r="r" b="b"/>
              <a:pathLst>
                <a:path w="282" h="242" extrusionOk="0">
                  <a:moveTo>
                    <a:pt x="163" y="1"/>
                  </a:moveTo>
                  <a:cubicBezTo>
                    <a:pt x="55" y="1"/>
                    <a:pt x="0" y="128"/>
                    <a:pt x="76" y="207"/>
                  </a:cubicBezTo>
                  <a:cubicBezTo>
                    <a:pt x="100" y="231"/>
                    <a:pt x="129" y="241"/>
                    <a:pt x="159" y="241"/>
                  </a:cubicBezTo>
                  <a:cubicBezTo>
                    <a:pt x="221" y="241"/>
                    <a:pt x="281" y="193"/>
                    <a:pt x="281" y="120"/>
                  </a:cubicBezTo>
                  <a:cubicBezTo>
                    <a:pt x="281" y="53"/>
                    <a:pt x="229" y="1"/>
                    <a:pt x="163"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104;p4"/>
            <p:cNvSpPr/>
            <p:nvPr/>
          </p:nvSpPr>
          <p:spPr>
            <a:xfrm>
              <a:off x="3265348" y="4576342"/>
              <a:ext cx="26093" cy="22472"/>
            </a:xfrm>
            <a:custGeom>
              <a:avLst/>
              <a:gdLst/>
              <a:ahLst/>
              <a:cxnLst/>
              <a:rect l="l" t="t" r="r" b="b"/>
              <a:pathLst>
                <a:path w="281" h="242" extrusionOk="0">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0" y="241"/>
                    <a:pt x="281" y="193"/>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105;p4"/>
            <p:cNvSpPr/>
            <p:nvPr/>
          </p:nvSpPr>
          <p:spPr>
            <a:xfrm>
              <a:off x="3297941" y="4576342"/>
              <a:ext cx="26372" cy="22472"/>
            </a:xfrm>
            <a:custGeom>
              <a:avLst/>
              <a:gdLst/>
              <a:ahLst/>
              <a:cxnLst/>
              <a:rect l="l" t="t" r="r" b="b"/>
              <a:pathLst>
                <a:path w="284" h="242" extrusionOk="0">
                  <a:moveTo>
                    <a:pt x="167" y="1"/>
                  </a:moveTo>
                  <a:cubicBezTo>
                    <a:pt x="165" y="1"/>
                    <a:pt x="163" y="1"/>
                    <a:pt x="162" y="1"/>
                  </a:cubicBezTo>
                  <a:cubicBezTo>
                    <a:pt x="160" y="1"/>
                    <a:pt x="159" y="1"/>
                    <a:pt x="158" y="1"/>
                  </a:cubicBezTo>
                  <a:cubicBezTo>
                    <a:pt x="53" y="1"/>
                    <a:pt x="0" y="129"/>
                    <a:pt x="75" y="207"/>
                  </a:cubicBezTo>
                  <a:cubicBezTo>
                    <a:pt x="100" y="231"/>
                    <a:pt x="130" y="241"/>
                    <a:pt x="159" y="241"/>
                  </a:cubicBezTo>
                  <a:cubicBezTo>
                    <a:pt x="222" y="241"/>
                    <a:pt x="281" y="193"/>
                    <a:pt x="283" y="120"/>
                  </a:cubicBezTo>
                  <a:cubicBezTo>
                    <a:pt x="283"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106;p4"/>
            <p:cNvSpPr/>
            <p:nvPr/>
          </p:nvSpPr>
          <p:spPr>
            <a:xfrm>
              <a:off x="3330627" y="4576342"/>
              <a:ext cx="26186" cy="22472"/>
            </a:xfrm>
            <a:custGeom>
              <a:avLst/>
              <a:gdLst/>
              <a:ahLst/>
              <a:cxnLst/>
              <a:rect l="l" t="t" r="r" b="b"/>
              <a:pathLst>
                <a:path w="282" h="242" extrusionOk="0">
                  <a:moveTo>
                    <a:pt x="160" y="1"/>
                  </a:moveTo>
                  <a:cubicBezTo>
                    <a:pt x="53" y="1"/>
                    <a:pt x="1" y="128"/>
                    <a:pt x="76" y="207"/>
                  </a:cubicBezTo>
                  <a:cubicBezTo>
                    <a:pt x="100" y="231"/>
                    <a:pt x="130" y="241"/>
                    <a:pt x="159" y="241"/>
                  </a:cubicBezTo>
                  <a:cubicBezTo>
                    <a:pt x="221" y="241"/>
                    <a:pt x="282" y="193"/>
                    <a:pt x="282" y="120"/>
                  </a:cubicBezTo>
                  <a:cubicBezTo>
                    <a:pt x="282" y="53"/>
                    <a:pt x="227" y="1"/>
                    <a:pt x="160"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07;p4"/>
            <p:cNvSpPr/>
            <p:nvPr/>
          </p:nvSpPr>
          <p:spPr>
            <a:xfrm>
              <a:off x="3362942" y="4576342"/>
              <a:ext cx="26464" cy="22472"/>
            </a:xfrm>
            <a:custGeom>
              <a:avLst/>
              <a:gdLst/>
              <a:ahLst/>
              <a:cxnLst/>
              <a:rect l="l" t="t" r="r" b="b"/>
              <a:pathLst>
                <a:path w="285" h="242" extrusionOk="0">
                  <a:moveTo>
                    <a:pt x="163" y="1"/>
                  </a:moveTo>
                  <a:cubicBezTo>
                    <a:pt x="55" y="1"/>
                    <a:pt x="0" y="128"/>
                    <a:pt x="79" y="207"/>
                  </a:cubicBezTo>
                  <a:cubicBezTo>
                    <a:pt x="103" y="231"/>
                    <a:pt x="132" y="241"/>
                    <a:pt x="162" y="241"/>
                  </a:cubicBezTo>
                  <a:cubicBezTo>
                    <a:pt x="224" y="241"/>
                    <a:pt x="284" y="193"/>
                    <a:pt x="284" y="120"/>
                  </a:cubicBezTo>
                  <a:cubicBezTo>
                    <a:pt x="284" y="53"/>
                    <a:pt x="229" y="1"/>
                    <a:pt x="163"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108;p4"/>
            <p:cNvSpPr/>
            <p:nvPr/>
          </p:nvSpPr>
          <p:spPr>
            <a:xfrm>
              <a:off x="3395721" y="4576342"/>
              <a:ext cx="26186" cy="22472"/>
            </a:xfrm>
            <a:custGeom>
              <a:avLst/>
              <a:gdLst/>
              <a:ahLst/>
              <a:cxnLst/>
              <a:rect l="l" t="t" r="r" b="b"/>
              <a:pathLst>
                <a:path w="282" h="242" extrusionOk="0">
                  <a:moveTo>
                    <a:pt x="160" y="1"/>
                  </a:moveTo>
                  <a:cubicBezTo>
                    <a:pt x="53" y="1"/>
                    <a:pt x="1" y="128"/>
                    <a:pt x="76" y="207"/>
                  </a:cubicBezTo>
                  <a:cubicBezTo>
                    <a:pt x="100" y="231"/>
                    <a:pt x="130" y="241"/>
                    <a:pt x="159" y="241"/>
                  </a:cubicBezTo>
                  <a:cubicBezTo>
                    <a:pt x="221" y="241"/>
                    <a:pt x="282" y="193"/>
                    <a:pt x="282" y="120"/>
                  </a:cubicBezTo>
                  <a:cubicBezTo>
                    <a:pt x="282" y="53"/>
                    <a:pt x="227" y="1"/>
                    <a:pt x="160"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109;p4"/>
            <p:cNvSpPr/>
            <p:nvPr/>
          </p:nvSpPr>
          <p:spPr>
            <a:xfrm>
              <a:off x="3428035" y="4576342"/>
              <a:ext cx="26464" cy="22472"/>
            </a:xfrm>
            <a:custGeom>
              <a:avLst/>
              <a:gdLst/>
              <a:ahLst/>
              <a:cxnLst/>
              <a:rect l="l" t="t" r="r" b="b"/>
              <a:pathLst>
                <a:path w="285" h="242" extrusionOk="0">
                  <a:moveTo>
                    <a:pt x="163" y="1"/>
                  </a:moveTo>
                  <a:cubicBezTo>
                    <a:pt x="55" y="1"/>
                    <a:pt x="0" y="128"/>
                    <a:pt x="76" y="207"/>
                  </a:cubicBezTo>
                  <a:cubicBezTo>
                    <a:pt x="101" y="231"/>
                    <a:pt x="131" y="241"/>
                    <a:pt x="161" y="241"/>
                  </a:cubicBezTo>
                  <a:cubicBezTo>
                    <a:pt x="224" y="241"/>
                    <a:pt x="284" y="193"/>
                    <a:pt x="284" y="120"/>
                  </a:cubicBezTo>
                  <a:cubicBezTo>
                    <a:pt x="284" y="53"/>
                    <a:pt x="229" y="1"/>
                    <a:pt x="163"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110;p4"/>
            <p:cNvSpPr/>
            <p:nvPr/>
          </p:nvSpPr>
          <p:spPr>
            <a:xfrm>
              <a:off x="2698822" y="4585813"/>
              <a:ext cx="741374" cy="4086"/>
            </a:xfrm>
            <a:custGeom>
              <a:avLst/>
              <a:gdLst/>
              <a:ahLst/>
              <a:cxnLst/>
              <a:rect l="l" t="t" r="r" b="b"/>
              <a:pathLst>
                <a:path w="7984" h="44" extrusionOk="0">
                  <a:moveTo>
                    <a:pt x="0" y="0"/>
                  </a:moveTo>
                  <a:lnTo>
                    <a:pt x="0" y="44"/>
                  </a:lnTo>
                  <a:lnTo>
                    <a:pt x="7984" y="44"/>
                  </a:lnTo>
                  <a:lnTo>
                    <a:pt x="7984" y="0"/>
                  </a:ln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111;p4"/>
            <p:cNvSpPr/>
            <p:nvPr/>
          </p:nvSpPr>
          <p:spPr>
            <a:xfrm>
              <a:off x="2937931" y="4651742"/>
              <a:ext cx="42343" cy="50050"/>
            </a:xfrm>
            <a:custGeom>
              <a:avLst/>
              <a:gdLst/>
              <a:ahLst/>
              <a:cxnLst/>
              <a:rect l="l" t="t" r="r" b="b"/>
              <a:pathLst>
                <a:path w="456" h="539" extrusionOk="0">
                  <a:moveTo>
                    <a:pt x="229" y="122"/>
                  </a:moveTo>
                  <a:cubicBezTo>
                    <a:pt x="261" y="122"/>
                    <a:pt x="273" y="130"/>
                    <a:pt x="273" y="162"/>
                  </a:cubicBezTo>
                  <a:cubicBezTo>
                    <a:pt x="273" y="194"/>
                    <a:pt x="264" y="209"/>
                    <a:pt x="232" y="209"/>
                  </a:cubicBezTo>
                  <a:lnTo>
                    <a:pt x="189" y="209"/>
                  </a:lnTo>
                  <a:lnTo>
                    <a:pt x="189" y="122"/>
                  </a:lnTo>
                  <a:close/>
                  <a:moveTo>
                    <a:pt x="232" y="324"/>
                  </a:moveTo>
                  <a:cubicBezTo>
                    <a:pt x="267" y="324"/>
                    <a:pt x="279" y="330"/>
                    <a:pt x="279" y="368"/>
                  </a:cubicBezTo>
                  <a:cubicBezTo>
                    <a:pt x="279" y="403"/>
                    <a:pt x="267" y="414"/>
                    <a:pt x="232" y="414"/>
                  </a:cubicBezTo>
                  <a:lnTo>
                    <a:pt x="189" y="414"/>
                  </a:lnTo>
                  <a:lnTo>
                    <a:pt x="189" y="324"/>
                  </a:lnTo>
                  <a:close/>
                  <a:moveTo>
                    <a:pt x="1" y="0"/>
                  </a:moveTo>
                  <a:lnTo>
                    <a:pt x="1" y="539"/>
                  </a:lnTo>
                  <a:lnTo>
                    <a:pt x="250" y="539"/>
                  </a:lnTo>
                  <a:cubicBezTo>
                    <a:pt x="360" y="539"/>
                    <a:pt x="455" y="507"/>
                    <a:pt x="455" y="385"/>
                  </a:cubicBezTo>
                  <a:cubicBezTo>
                    <a:pt x="455" y="307"/>
                    <a:pt x="438" y="284"/>
                    <a:pt x="389" y="261"/>
                  </a:cubicBezTo>
                  <a:cubicBezTo>
                    <a:pt x="435" y="229"/>
                    <a:pt x="444" y="197"/>
                    <a:pt x="444" y="133"/>
                  </a:cubicBezTo>
                  <a:cubicBezTo>
                    <a:pt x="444" y="29"/>
                    <a:pt x="354" y="0"/>
                    <a:pt x="247" y="0"/>
                  </a:cubicBez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112;p4"/>
            <p:cNvSpPr/>
            <p:nvPr/>
          </p:nvSpPr>
          <p:spPr>
            <a:xfrm>
              <a:off x="2981481" y="4647935"/>
              <a:ext cx="38814" cy="59522"/>
            </a:xfrm>
            <a:custGeom>
              <a:avLst/>
              <a:gdLst/>
              <a:ahLst/>
              <a:cxnLst/>
              <a:rect l="l" t="t" r="r" b="b"/>
              <a:pathLst>
                <a:path w="418" h="641" extrusionOk="0">
                  <a:moveTo>
                    <a:pt x="244" y="0"/>
                  </a:moveTo>
                  <a:lnTo>
                    <a:pt x="1" y="603"/>
                  </a:lnTo>
                  <a:lnTo>
                    <a:pt x="175" y="641"/>
                  </a:lnTo>
                  <a:lnTo>
                    <a:pt x="418" y="35"/>
                  </a:lnTo>
                  <a:lnTo>
                    <a:pt x="244" y="0"/>
                  </a:ln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113;p4"/>
            <p:cNvSpPr/>
            <p:nvPr/>
          </p:nvSpPr>
          <p:spPr>
            <a:xfrm>
              <a:off x="3021596" y="4650628"/>
              <a:ext cx="37700" cy="52000"/>
            </a:xfrm>
            <a:custGeom>
              <a:avLst/>
              <a:gdLst/>
              <a:ahLst/>
              <a:cxnLst/>
              <a:rect l="l" t="t" r="r" b="b"/>
              <a:pathLst>
                <a:path w="406" h="560" extrusionOk="0">
                  <a:moveTo>
                    <a:pt x="241" y="0"/>
                  </a:moveTo>
                  <a:cubicBezTo>
                    <a:pt x="53" y="0"/>
                    <a:pt x="0" y="67"/>
                    <a:pt x="0" y="279"/>
                  </a:cubicBezTo>
                  <a:cubicBezTo>
                    <a:pt x="0" y="499"/>
                    <a:pt x="55" y="560"/>
                    <a:pt x="232" y="560"/>
                  </a:cubicBezTo>
                  <a:cubicBezTo>
                    <a:pt x="290" y="560"/>
                    <a:pt x="348" y="554"/>
                    <a:pt x="406" y="539"/>
                  </a:cubicBezTo>
                  <a:lnTo>
                    <a:pt x="403" y="397"/>
                  </a:lnTo>
                  <a:cubicBezTo>
                    <a:pt x="403" y="397"/>
                    <a:pt x="334" y="403"/>
                    <a:pt x="278" y="403"/>
                  </a:cubicBezTo>
                  <a:cubicBezTo>
                    <a:pt x="206" y="403"/>
                    <a:pt x="192" y="386"/>
                    <a:pt x="192" y="279"/>
                  </a:cubicBezTo>
                  <a:cubicBezTo>
                    <a:pt x="192" y="174"/>
                    <a:pt x="206" y="160"/>
                    <a:pt x="278" y="160"/>
                  </a:cubicBezTo>
                  <a:cubicBezTo>
                    <a:pt x="319" y="160"/>
                    <a:pt x="360" y="163"/>
                    <a:pt x="400" y="166"/>
                  </a:cubicBezTo>
                  <a:lnTo>
                    <a:pt x="406" y="21"/>
                  </a:lnTo>
                  <a:cubicBezTo>
                    <a:pt x="351" y="9"/>
                    <a:pt x="296" y="3"/>
                    <a:pt x="241" y="0"/>
                  </a:cubicBez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114;p4"/>
            <p:cNvSpPr/>
            <p:nvPr/>
          </p:nvSpPr>
          <p:spPr>
            <a:xfrm>
              <a:off x="3078611" y="4676164"/>
              <a:ext cx="22193" cy="13557"/>
            </a:xfrm>
            <a:custGeom>
              <a:avLst/>
              <a:gdLst/>
              <a:ahLst/>
              <a:cxnLst/>
              <a:rect l="l" t="t" r="r" b="b"/>
              <a:pathLst>
                <a:path w="239" h="146" extrusionOk="0">
                  <a:moveTo>
                    <a:pt x="1" y="1"/>
                  </a:moveTo>
                  <a:lnTo>
                    <a:pt x="1" y="145"/>
                  </a:lnTo>
                  <a:lnTo>
                    <a:pt x="238" y="145"/>
                  </a:lnTo>
                  <a:lnTo>
                    <a:pt x="238" y="1"/>
                  </a:ln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115;p4"/>
            <p:cNvSpPr/>
            <p:nvPr/>
          </p:nvSpPr>
          <p:spPr>
            <a:xfrm>
              <a:off x="3122161" y="4652485"/>
              <a:ext cx="31850" cy="49307"/>
            </a:xfrm>
            <a:custGeom>
              <a:avLst/>
              <a:gdLst/>
              <a:ahLst/>
              <a:cxnLst/>
              <a:rect l="l" t="t" r="r" b="b"/>
              <a:pathLst>
                <a:path w="343" h="531" extrusionOk="0">
                  <a:moveTo>
                    <a:pt x="189" y="1"/>
                  </a:moveTo>
                  <a:lnTo>
                    <a:pt x="1" y="108"/>
                  </a:lnTo>
                  <a:lnTo>
                    <a:pt x="50" y="238"/>
                  </a:lnTo>
                  <a:lnTo>
                    <a:pt x="160" y="195"/>
                  </a:lnTo>
                  <a:lnTo>
                    <a:pt x="160" y="531"/>
                  </a:lnTo>
                  <a:lnTo>
                    <a:pt x="343" y="531"/>
                  </a:lnTo>
                  <a:lnTo>
                    <a:pt x="343" y="1"/>
                  </a:ln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116;p4"/>
            <p:cNvSpPr/>
            <p:nvPr/>
          </p:nvSpPr>
          <p:spPr>
            <a:xfrm>
              <a:off x="3161440" y="4652485"/>
              <a:ext cx="38536" cy="50422"/>
            </a:xfrm>
            <a:custGeom>
              <a:avLst/>
              <a:gdLst/>
              <a:ahLst/>
              <a:cxnLst/>
              <a:rect l="l" t="t" r="r" b="b"/>
              <a:pathLst>
                <a:path w="415" h="543" extrusionOk="0">
                  <a:moveTo>
                    <a:pt x="27" y="1"/>
                  </a:moveTo>
                  <a:lnTo>
                    <a:pt x="15" y="345"/>
                  </a:lnTo>
                  <a:lnTo>
                    <a:pt x="134" y="360"/>
                  </a:lnTo>
                  <a:cubicBezTo>
                    <a:pt x="154" y="354"/>
                    <a:pt x="177" y="351"/>
                    <a:pt x="198" y="351"/>
                  </a:cubicBezTo>
                  <a:cubicBezTo>
                    <a:pt x="227" y="351"/>
                    <a:pt x="238" y="357"/>
                    <a:pt x="238" y="374"/>
                  </a:cubicBezTo>
                  <a:cubicBezTo>
                    <a:pt x="238" y="389"/>
                    <a:pt x="221" y="395"/>
                    <a:pt x="198" y="395"/>
                  </a:cubicBezTo>
                  <a:cubicBezTo>
                    <a:pt x="137" y="392"/>
                    <a:pt x="76" y="386"/>
                    <a:pt x="15" y="377"/>
                  </a:cubicBezTo>
                  <a:lnTo>
                    <a:pt x="1" y="511"/>
                  </a:lnTo>
                  <a:cubicBezTo>
                    <a:pt x="70" y="528"/>
                    <a:pt x="143" y="537"/>
                    <a:pt x="215" y="542"/>
                  </a:cubicBezTo>
                  <a:cubicBezTo>
                    <a:pt x="334" y="542"/>
                    <a:pt x="415" y="490"/>
                    <a:pt x="415" y="357"/>
                  </a:cubicBezTo>
                  <a:cubicBezTo>
                    <a:pt x="415" y="224"/>
                    <a:pt x="354" y="186"/>
                    <a:pt x="235" y="186"/>
                  </a:cubicBezTo>
                  <a:cubicBezTo>
                    <a:pt x="209" y="186"/>
                    <a:pt x="186" y="189"/>
                    <a:pt x="163" y="198"/>
                  </a:cubicBezTo>
                  <a:lnTo>
                    <a:pt x="166" y="160"/>
                  </a:lnTo>
                  <a:lnTo>
                    <a:pt x="395" y="160"/>
                  </a:lnTo>
                  <a:lnTo>
                    <a:pt x="395" y="1"/>
                  </a:ln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117;p4"/>
            <p:cNvSpPr/>
            <p:nvPr/>
          </p:nvSpPr>
          <p:spPr>
            <a:xfrm>
              <a:off x="3014075" y="3809150"/>
              <a:ext cx="95272" cy="81715"/>
            </a:xfrm>
            <a:custGeom>
              <a:avLst/>
              <a:gdLst/>
              <a:ahLst/>
              <a:cxnLst/>
              <a:rect l="l" t="t" r="r" b="b"/>
              <a:pathLst>
                <a:path w="1026" h="880" extrusionOk="0">
                  <a:moveTo>
                    <a:pt x="588" y="74"/>
                  </a:moveTo>
                  <a:cubicBezTo>
                    <a:pt x="791" y="74"/>
                    <a:pt x="953" y="239"/>
                    <a:pt x="953" y="442"/>
                  </a:cubicBezTo>
                  <a:cubicBezTo>
                    <a:pt x="953" y="663"/>
                    <a:pt x="774" y="809"/>
                    <a:pt x="586" y="809"/>
                  </a:cubicBezTo>
                  <a:cubicBezTo>
                    <a:pt x="495" y="809"/>
                    <a:pt x="403" y="775"/>
                    <a:pt x="328" y="700"/>
                  </a:cubicBezTo>
                  <a:cubicBezTo>
                    <a:pt x="96" y="471"/>
                    <a:pt x="261" y="74"/>
                    <a:pt x="588" y="74"/>
                  </a:cubicBezTo>
                  <a:close/>
                  <a:moveTo>
                    <a:pt x="582" y="1"/>
                  </a:moveTo>
                  <a:cubicBezTo>
                    <a:pt x="475" y="1"/>
                    <a:pt x="365" y="41"/>
                    <a:pt x="275" y="129"/>
                  </a:cubicBezTo>
                  <a:cubicBezTo>
                    <a:pt x="0" y="407"/>
                    <a:pt x="194" y="879"/>
                    <a:pt x="588" y="879"/>
                  </a:cubicBezTo>
                  <a:cubicBezTo>
                    <a:pt x="829" y="879"/>
                    <a:pt x="1026" y="682"/>
                    <a:pt x="1026" y="442"/>
                  </a:cubicBezTo>
                  <a:cubicBezTo>
                    <a:pt x="1026" y="177"/>
                    <a:pt x="809" y="1"/>
                    <a:pt x="582" y="1"/>
                  </a:cubicBezTo>
                  <a:close/>
                </a:path>
              </a:pathLst>
            </a:custGeom>
            <a:solidFill>
              <a:srgbClr val="EB471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766070917"/>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91"/>
        <p:cNvGrpSpPr/>
        <p:nvPr/>
      </p:nvGrpSpPr>
      <p:grpSpPr>
        <a:xfrm>
          <a:off x="0" y="0"/>
          <a:ext cx="0" cy="0"/>
          <a:chOff x="0" y="0"/>
          <a:chExt cx="0" cy="0"/>
        </a:xfrm>
      </p:grpSpPr>
      <p:sp>
        <p:nvSpPr>
          <p:cNvPr id="192" name="Google Shape;192;p9"/>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193;p9"/>
          <p:cNvSpPr txBox="1">
            <a:spLocks noGrp="1"/>
          </p:cNvSpPr>
          <p:nvPr>
            <p:ph type="title"/>
          </p:nvPr>
        </p:nvSpPr>
        <p:spPr>
          <a:xfrm>
            <a:off x="630425" y="1258475"/>
            <a:ext cx="3591300" cy="1666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b="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94" name="Google Shape;194;p9"/>
          <p:cNvSpPr txBox="1">
            <a:spLocks noGrp="1"/>
          </p:cNvSpPr>
          <p:nvPr>
            <p:ph type="subTitle" idx="1"/>
          </p:nvPr>
        </p:nvSpPr>
        <p:spPr>
          <a:xfrm>
            <a:off x="1434791" y="2768250"/>
            <a:ext cx="2787300" cy="74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5" name="Google Shape;195;p9"/>
          <p:cNvSpPr/>
          <p:nvPr/>
        </p:nvSpPr>
        <p:spPr>
          <a:xfrm rot="905221" flipH="1">
            <a:off x="4708395" y="2350398"/>
            <a:ext cx="4257484" cy="3992780"/>
          </a:xfrm>
          <a:custGeom>
            <a:avLst/>
            <a:gdLst/>
            <a:ahLst/>
            <a:cxnLst/>
            <a:rect l="l" t="t" r="r" b="b"/>
            <a:pathLst>
              <a:path w="13126" h="12310" extrusionOk="0">
                <a:moveTo>
                  <a:pt x="2325" y="0"/>
                </a:moveTo>
                <a:cubicBezTo>
                  <a:pt x="1430" y="0"/>
                  <a:pt x="591" y="247"/>
                  <a:pt x="1" y="756"/>
                </a:cubicBezTo>
                <a:lnTo>
                  <a:pt x="40" y="12310"/>
                </a:lnTo>
                <a:lnTo>
                  <a:pt x="13125" y="12310"/>
                </a:lnTo>
                <a:cubicBezTo>
                  <a:pt x="10915" y="12077"/>
                  <a:pt x="11982" y="10856"/>
                  <a:pt x="11293" y="9712"/>
                </a:cubicBezTo>
                <a:cubicBezTo>
                  <a:pt x="10915" y="9082"/>
                  <a:pt x="10554" y="8755"/>
                  <a:pt x="10043" y="8755"/>
                </a:cubicBezTo>
                <a:cubicBezTo>
                  <a:pt x="9769" y="8755"/>
                  <a:pt x="9451" y="8850"/>
                  <a:pt x="9064" y="9043"/>
                </a:cubicBezTo>
                <a:cubicBezTo>
                  <a:pt x="9830" y="7350"/>
                  <a:pt x="8612" y="5842"/>
                  <a:pt x="6940" y="5842"/>
                </a:cubicBezTo>
                <a:cubicBezTo>
                  <a:pt x="6899" y="5842"/>
                  <a:pt x="6857" y="5843"/>
                  <a:pt x="6815" y="5844"/>
                </a:cubicBezTo>
                <a:cubicBezTo>
                  <a:pt x="7960" y="2064"/>
                  <a:pt x="4911" y="0"/>
                  <a:pt x="23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2605528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26"/>
        <p:cNvGrpSpPr/>
        <p:nvPr/>
      </p:nvGrpSpPr>
      <p:grpSpPr>
        <a:xfrm>
          <a:off x="0" y="0"/>
          <a:ext cx="0" cy="0"/>
          <a:chOff x="0" y="0"/>
          <a:chExt cx="0" cy="0"/>
        </a:xfrm>
      </p:grpSpPr>
      <p:sp>
        <p:nvSpPr>
          <p:cNvPr id="127" name="Google Shape;127;p6"/>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128;p6"/>
          <p:cNvSpPr/>
          <p:nvPr/>
        </p:nvSpPr>
        <p:spPr>
          <a:xfrm>
            <a:off x="617125" y="609800"/>
            <a:ext cx="7909800" cy="39240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129;p6"/>
          <p:cNvSpPr txBox="1">
            <a:spLocks noGrp="1"/>
          </p:cNvSpPr>
          <p:nvPr>
            <p:ph type="title"/>
          </p:nvPr>
        </p:nvSpPr>
        <p:spPr>
          <a:xfrm>
            <a:off x="1100500" y="640850"/>
            <a:ext cx="6942900" cy="51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b="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143933507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503"/>
        <p:cNvGrpSpPr/>
        <p:nvPr/>
      </p:nvGrpSpPr>
      <p:grpSpPr>
        <a:xfrm>
          <a:off x="0" y="0"/>
          <a:ext cx="0" cy="0"/>
          <a:chOff x="0" y="0"/>
          <a:chExt cx="0" cy="0"/>
        </a:xfrm>
      </p:grpSpPr>
      <p:sp>
        <p:nvSpPr>
          <p:cNvPr id="504" name="Google Shape;504;p21"/>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5" name="Google Shape;505;p21"/>
          <p:cNvSpPr txBox="1">
            <a:spLocks noGrp="1"/>
          </p:cNvSpPr>
          <p:nvPr>
            <p:ph type="title"/>
          </p:nvPr>
        </p:nvSpPr>
        <p:spPr>
          <a:xfrm>
            <a:off x="5548088" y="1287650"/>
            <a:ext cx="1978500" cy="515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b="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6" name="Google Shape;506;p21"/>
          <p:cNvSpPr/>
          <p:nvPr/>
        </p:nvSpPr>
        <p:spPr>
          <a:xfrm>
            <a:off x="232750" y="1203563"/>
            <a:ext cx="3983015" cy="5975813"/>
          </a:xfrm>
          <a:custGeom>
            <a:avLst/>
            <a:gdLst/>
            <a:ahLst/>
            <a:cxnLst/>
            <a:rect l="l" t="t" r="r" b="b"/>
            <a:pathLst>
              <a:path w="138902" h="208398" extrusionOk="0">
                <a:moveTo>
                  <a:pt x="101452" y="0"/>
                </a:moveTo>
                <a:cubicBezTo>
                  <a:pt x="100874" y="0"/>
                  <a:pt x="100033" y="129"/>
                  <a:pt x="98964" y="397"/>
                </a:cubicBezTo>
                <a:cubicBezTo>
                  <a:pt x="94949" y="1383"/>
                  <a:pt x="78114" y="6877"/>
                  <a:pt x="65647" y="11948"/>
                </a:cubicBezTo>
                <a:cubicBezTo>
                  <a:pt x="41980" y="21739"/>
                  <a:pt x="19863" y="34981"/>
                  <a:pt x="0" y="51252"/>
                </a:cubicBezTo>
                <a:lnTo>
                  <a:pt x="0" y="208397"/>
                </a:lnTo>
                <a:lnTo>
                  <a:pt x="138901" y="208397"/>
                </a:lnTo>
                <a:lnTo>
                  <a:pt x="138901" y="134368"/>
                </a:lnTo>
                <a:lnTo>
                  <a:pt x="138831" y="134368"/>
                </a:lnTo>
                <a:cubicBezTo>
                  <a:pt x="131527" y="132474"/>
                  <a:pt x="127132" y="116284"/>
                  <a:pt x="118367" y="116284"/>
                </a:cubicBezTo>
                <a:cubicBezTo>
                  <a:pt x="115722" y="116284"/>
                  <a:pt x="112678" y="117759"/>
                  <a:pt x="109036" y="121548"/>
                </a:cubicBezTo>
                <a:cubicBezTo>
                  <a:pt x="108226" y="118026"/>
                  <a:pt x="105549" y="116371"/>
                  <a:pt x="102714" y="116371"/>
                </a:cubicBezTo>
                <a:cubicBezTo>
                  <a:pt x="99879" y="116371"/>
                  <a:pt x="96886" y="118026"/>
                  <a:pt x="95442" y="121126"/>
                </a:cubicBezTo>
                <a:cubicBezTo>
                  <a:pt x="92483" y="109997"/>
                  <a:pt x="96639" y="97177"/>
                  <a:pt x="81777" y="93444"/>
                </a:cubicBezTo>
                <a:cubicBezTo>
                  <a:pt x="79841" y="92943"/>
                  <a:pt x="77808" y="92713"/>
                  <a:pt x="75737" y="92713"/>
                </a:cubicBezTo>
                <a:cubicBezTo>
                  <a:pt x="69370" y="92713"/>
                  <a:pt x="62651" y="94886"/>
                  <a:pt x="57335" y="98022"/>
                </a:cubicBezTo>
                <a:cubicBezTo>
                  <a:pt x="54805" y="99549"/>
                  <a:pt x="53194" y="101400"/>
                  <a:pt x="51547" y="101400"/>
                </a:cubicBezTo>
                <a:cubicBezTo>
                  <a:pt x="50535" y="101400"/>
                  <a:pt x="49509" y="100701"/>
                  <a:pt x="48249" y="98797"/>
                </a:cubicBezTo>
                <a:cubicBezTo>
                  <a:pt x="45784" y="95064"/>
                  <a:pt x="50714" y="91401"/>
                  <a:pt x="44516" y="88936"/>
                </a:cubicBezTo>
                <a:cubicBezTo>
                  <a:pt x="43315" y="88504"/>
                  <a:pt x="42235" y="88356"/>
                  <a:pt x="41258" y="88356"/>
                </a:cubicBezTo>
                <a:cubicBezTo>
                  <a:pt x="39146" y="88356"/>
                  <a:pt x="37511" y="89045"/>
                  <a:pt x="36167" y="89045"/>
                </a:cubicBezTo>
                <a:cubicBezTo>
                  <a:pt x="34484" y="89045"/>
                  <a:pt x="33256" y="87963"/>
                  <a:pt x="32119" y="83090"/>
                </a:cubicBezTo>
                <a:cubicBezTo>
                  <a:pt x="30499" y="76046"/>
                  <a:pt x="21765" y="48223"/>
                  <a:pt x="100513" y="2158"/>
                </a:cubicBezTo>
                <a:cubicBezTo>
                  <a:pt x="102708" y="761"/>
                  <a:pt x="102854" y="0"/>
                  <a:pt x="1014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7" name="Google Shape;507;p21"/>
          <p:cNvSpPr/>
          <p:nvPr/>
        </p:nvSpPr>
        <p:spPr>
          <a:xfrm>
            <a:off x="3559684" y="705500"/>
            <a:ext cx="888577" cy="335998"/>
          </a:xfrm>
          <a:custGeom>
            <a:avLst/>
            <a:gdLst/>
            <a:ahLst/>
            <a:cxnLst/>
            <a:rect l="l" t="t" r="r" b="b"/>
            <a:pathLst>
              <a:path w="3713" h="1404" extrusionOk="0">
                <a:moveTo>
                  <a:pt x="3479" y="1"/>
                </a:moveTo>
                <a:cubicBezTo>
                  <a:pt x="3100" y="1"/>
                  <a:pt x="2263" y="266"/>
                  <a:pt x="1852" y="467"/>
                </a:cubicBezTo>
                <a:cubicBezTo>
                  <a:pt x="1309" y="729"/>
                  <a:pt x="0" y="1204"/>
                  <a:pt x="59" y="1378"/>
                </a:cubicBezTo>
                <a:cubicBezTo>
                  <a:pt x="65" y="1395"/>
                  <a:pt x="92" y="1403"/>
                  <a:pt x="138" y="1403"/>
                </a:cubicBezTo>
                <a:cubicBezTo>
                  <a:pt x="461" y="1403"/>
                  <a:pt x="1675" y="1022"/>
                  <a:pt x="2472" y="768"/>
                </a:cubicBezTo>
                <a:cubicBezTo>
                  <a:pt x="3383" y="477"/>
                  <a:pt x="3713" y="322"/>
                  <a:pt x="3674" y="80"/>
                </a:cubicBezTo>
                <a:cubicBezTo>
                  <a:pt x="3665" y="24"/>
                  <a:pt x="3593" y="1"/>
                  <a:pt x="34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08" name="Google Shape;508;p21"/>
          <p:cNvGrpSpPr/>
          <p:nvPr/>
        </p:nvGrpSpPr>
        <p:grpSpPr>
          <a:xfrm>
            <a:off x="4624178" y="447674"/>
            <a:ext cx="1030303" cy="245273"/>
            <a:chOff x="4294800" y="187900"/>
            <a:chExt cx="2283474" cy="543601"/>
          </a:xfrm>
        </p:grpSpPr>
        <p:sp>
          <p:nvSpPr>
            <p:cNvPr id="509" name="Google Shape;509;p21"/>
            <p:cNvSpPr/>
            <p:nvPr/>
          </p:nvSpPr>
          <p:spPr>
            <a:xfrm>
              <a:off x="5560418" y="457542"/>
              <a:ext cx="378709" cy="188491"/>
            </a:xfrm>
            <a:custGeom>
              <a:avLst/>
              <a:gdLst/>
              <a:ahLst/>
              <a:cxnLst/>
              <a:rect l="l" t="t" r="r" b="b"/>
              <a:pathLst>
                <a:path w="1316" h="655" extrusionOk="0">
                  <a:moveTo>
                    <a:pt x="1100" y="0"/>
                  </a:moveTo>
                  <a:cubicBezTo>
                    <a:pt x="999" y="0"/>
                    <a:pt x="641" y="36"/>
                    <a:pt x="203" y="225"/>
                  </a:cubicBezTo>
                  <a:cubicBezTo>
                    <a:pt x="148" y="251"/>
                    <a:pt x="90" y="277"/>
                    <a:pt x="38" y="309"/>
                  </a:cubicBezTo>
                  <a:cubicBezTo>
                    <a:pt x="6" y="326"/>
                    <a:pt x="0" y="364"/>
                    <a:pt x="6" y="405"/>
                  </a:cubicBezTo>
                  <a:cubicBezTo>
                    <a:pt x="12" y="445"/>
                    <a:pt x="20" y="486"/>
                    <a:pt x="29" y="523"/>
                  </a:cubicBezTo>
                  <a:cubicBezTo>
                    <a:pt x="41" y="558"/>
                    <a:pt x="49" y="596"/>
                    <a:pt x="78" y="607"/>
                  </a:cubicBezTo>
                  <a:cubicBezTo>
                    <a:pt x="90" y="613"/>
                    <a:pt x="125" y="622"/>
                    <a:pt x="133" y="625"/>
                  </a:cubicBezTo>
                  <a:cubicBezTo>
                    <a:pt x="177" y="634"/>
                    <a:pt x="220" y="636"/>
                    <a:pt x="264" y="639"/>
                  </a:cubicBezTo>
                  <a:cubicBezTo>
                    <a:pt x="338" y="650"/>
                    <a:pt x="413" y="655"/>
                    <a:pt x="489" y="655"/>
                  </a:cubicBezTo>
                  <a:cubicBezTo>
                    <a:pt x="539" y="655"/>
                    <a:pt x="589" y="653"/>
                    <a:pt x="640" y="648"/>
                  </a:cubicBezTo>
                  <a:cubicBezTo>
                    <a:pt x="692" y="645"/>
                    <a:pt x="747" y="639"/>
                    <a:pt x="802" y="634"/>
                  </a:cubicBezTo>
                  <a:cubicBezTo>
                    <a:pt x="860" y="625"/>
                    <a:pt x="918" y="613"/>
                    <a:pt x="979" y="602"/>
                  </a:cubicBezTo>
                  <a:cubicBezTo>
                    <a:pt x="1037" y="590"/>
                    <a:pt x="1104" y="570"/>
                    <a:pt x="1167" y="552"/>
                  </a:cubicBezTo>
                  <a:cubicBezTo>
                    <a:pt x="1188" y="544"/>
                    <a:pt x="1208" y="538"/>
                    <a:pt x="1228" y="532"/>
                  </a:cubicBezTo>
                  <a:cubicBezTo>
                    <a:pt x="1243" y="509"/>
                    <a:pt x="1315" y="477"/>
                    <a:pt x="1275" y="251"/>
                  </a:cubicBezTo>
                  <a:cubicBezTo>
                    <a:pt x="1231" y="22"/>
                    <a:pt x="1156" y="14"/>
                    <a:pt x="1127" y="2"/>
                  </a:cubicBezTo>
                  <a:cubicBezTo>
                    <a:pt x="1123" y="1"/>
                    <a:pt x="1114" y="0"/>
                    <a:pt x="1100" y="0"/>
                  </a:cubicBezTo>
                  <a:close/>
                </a:path>
              </a:pathLst>
            </a:custGeom>
            <a:solidFill>
              <a:srgbClr val="EB471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0" name="Google Shape;510;p21"/>
            <p:cNvSpPr/>
            <p:nvPr/>
          </p:nvSpPr>
          <p:spPr>
            <a:xfrm>
              <a:off x="5870348" y="458117"/>
              <a:ext cx="68778" cy="151944"/>
            </a:xfrm>
            <a:custGeom>
              <a:avLst/>
              <a:gdLst/>
              <a:ahLst/>
              <a:cxnLst/>
              <a:rect l="l" t="t" r="r" b="b"/>
              <a:pathLst>
                <a:path w="239" h="528" extrusionOk="0">
                  <a:moveTo>
                    <a:pt x="50" y="0"/>
                  </a:moveTo>
                  <a:cubicBezTo>
                    <a:pt x="50" y="0"/>
                    <a:pt x="1" y="52"/>
                    <a:pt x="44" y="290"/>
                  </a:cubicBezTo>
                  <a:cubicBezTo>
                    <a:pt x="79" y="498"/>
                    <a:pt x="151" y="527"/>
                    <a:pt x="151" y="527"/>
                  </a:cubicBezTo>
                  <a:cubicBezTo>
                    <a:pt x="166" y="507"/>
                    <a:pt x="238" y="475"/>
                    <a:pt x="198" y="249"/>
                  </a:cubicBezTo>
                  <a:cubicBezTo>
                    <a:pt x="154" y="20"/>
                    <a:pt x="79" y="12"/>
                    <a:pt x="50" y="0"/>
                  </a:cubicBez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1" name="Google Shape;511;p21"/>
            <p:cNvSpPr/>
            <p:nvPr/>
          </p:nvSpPr>
          <p:spPr>
            <a:xfrm>
              <a:off x="5887039" y="474520"/>
              <a:ext cx="40288" cy="118850"/>
            </a:xfrm>
            <a:custGeom>
              <a:avLst/>
              <a:gdLst/>
              <a:ahLst/>
              <a:cxnLst/>
              <a:rect l="l" t="t" r="r" b="b"/>
              <a:pathLst>
                <a:path w="140" h="413" extrusionOk="0">
                  <a:moveTo>
                    <a:pt x="38" y="1"/>
                  </a:moveTo>
                  <a:cubicBezTo>
                    <a:pt x="37" y="1"/>
                    <a:pt x="36" y="1"/>
                    <a:pt x="35" y="1"/>
                  </a:cubicBezTo>
                  <a:cubicBezTo>
                    <a:pt x="6" y="4"/>
                    <a:pt x="1" y="99"/>
                    <a:pt x="21" y="215"/>
                  </a:cubicBezTo>
                  <a:cubicBezTo>
                    <a:pt x="41" y="326"/>
                    <a:pt x="80" y="412"/>
                    <a:pt x="106" y="412"/>
                  </a:cubicBezTo>
                  <a:cubicBezTo>
                    <a:pt x="107" y="412"/>
                    <a:pt x="107" y="412"/>
                    <a:pt x="108" y="412"/>
                  </a:cubicBezTo>
                  <a:cubicBezTo>
                    <a:pt x="137" y="407"/>
                    <a:pt x="140" y="311"/>
                    <a:pt x="119" y="198"/>
                  </a:cubicBezTo>
                  <a:cubicBezTo>
                    <a:pt x="100" y="86"/>
                    <a:pt x="64" y="1"/>
                    <a:pt x="38" y="1"/>
                  </a:cubicBezTo>
                  <a:close/>
                </a:path>
              </a:pathLst>
            </a:custGeom>
            <a:solidFill>
              <a:srgbClr val="00C0C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2" name="Google Shape;512;p21"/>
            <p:cNvSpPr/>
            <p:nvPr/>
          </p:nvSpPr>
          <p:spPr>
            <a:xfrm>
              <a:off x="4509190" y="187900"/>
              <a:ext cx="2069084" cy="449788"/>
            </a:xfrm>
            <a:custGeom>
              <a:avLst/>
              <a:gdLst/>
              <a:ahLst/>
              <a:cxnLst/>
              <a:rect l="l" t="t" r="r" b="b"/>
              <a:pathLst>
                <a:path w="7190" h="1563" extrusionOk="0">
                  <a:moveTo>
                    <a:pt x="733" y="1"/>
                  </a:moveTo>
                  <a:cubicBezTo>
                    <a:pt x="455" y="12"/>
                    <a:pt x="0" y="253"/>
                    <a:pt x="0" y="253"/>
                  </a:cubicBezTo>
                  <a:lnTo>
                    <a:pt x="21" y="319"/>
                  </a:lnTo>
                  <a:lnTo>
                    <a:pt x="299" y="366"/>
                  </a:lnTo>
                  <a:lnTo>
                    <a:pt x="780" y="1278"/>
                  </a:lnTo>
                  <a:lnTo>
                    <a:pt x="768" y="1284"/>
                  </a:lnTo>
                  <a:cubicBezTo>
                    <a:pt x="751" y="1295"/>
                    <a:pt x="742" y="1319"/>
                    <a:pt x="751" y="1342"/>
                  </a:cubicBezTo>
                  <a:lnTo>
                    <a:pt x="765" y="1371"/>
                  </a:lnTo>
                  <a:cubicBezTo>
                    <a:pt x="1374" y="1548"/>
                    <a:pt x="2245" y="1550"/>
                    <a:pt x="2298" y="1550"/>
                  </a:cubicBezTo>
                  <a:cubicBezTo>
                    <a:pt x="2299" y="1550"/>
                    <a:pt x="2300" y="1550"/>
                    <a:pt x="2300" y="1550"/>
                  </a:cubicBezTo>
                  <a:cubicBezTo>
                    <a:pt x="2300" y="1550"/>
                    <a:pt x="2863" y="1562"/>
                    <a:pt x="3028" y="1562"/>
                  </a:cubicBezTo>
                  <a:cubicBezTo>
                    <a:pt x="3045" y="1562"/>
                    <a:pt x="3057" y="1562"/>
                    <a:pt x="3065" y="1562"/>
                  </a:cubicBezTo>
                  <a:cubicBezTo>
                    <a:pt x="4337" y="1504"/>
                    <a:pt x="4499" y="1420"/>
                    <a:pt x="4858" y="1252"/>
                  </a:cubicBezTo>
                  <a:cubicBezTo>
                    <a:pt x="5116" y="1136"/>
                    <a:pt x="5391" y="1055"/>
                    <a:pt x="5672" y="1011"/>
                  </a:cubicBezTo>
                  <a:cubicBezTo>
                    <a:pt x="6883" y="809"/>
                    <a:pt x="6874" y="722"/>
                    <a:pt x="6923" y="704"/>
                  </a:cubicBezTo>
                  <a:cubicBezTo>
                    <a:pt x="6970" y="687"/>
                    <a:pt x="7190" y="551"/>
                    <a:pt x="7158" y="522"/>
                  </a:cubicBezTo>
                  <a:cubicBezTo>
                    <a:pt x="7077" y="435"/>
                    <a:pt x="6616" y="290"/>
                    <a:pt x="6616" y="290"/>
                  </a:cubicBezTo>
                  <a:cubicBezTo>
                    <a:pt x="6451" y="142"/>
                    <a:pt x="6246" y="105"/>
                    <a:pt x="6076" y="105"/>
                  </a:cubicBezTo>
                  <a:cubicBezTo>
                    <a:pt x="5936" y="105"/>
                    <a:pt x="5820" y="130"/>
                    <a:pt x="5771" y="140"/>
                  </a:cubicBezTo>
                  <a:lnTo>
                    <a:pt x="2683" y="693"/>
                  </a:lnTo>
                  <a:cubicBezTo>
                    <a:pt x="2465" y="733"/>
                    <a:pt x="2005" y="771"/>
                    <a:pt x="1785" y="786"/>
                  </a:cubicBezTo>
                  <a:cubicBezTo>
                    <a:pt x="1738" y="793"/>
                    <a:pt x="1697" y="796"/>
                    <a:pt x="1661" y="796"/>
                  </a:cubicBezTo>
                  <a:cubicBezTo>
                    <a:pt x="1469" y="796"/>
                    <a:pt x="1403" y="708"/>
                    <a:pt x="1373" y="684"/>
                  </a:cubicBezTo>
                  <a:cubicBezTo>
                    <a:pt x="1342" y="652"/>
                    <a:pt x="997" y="270"/>
                    <a:pt x="997" y="270"/>
                  </a:cubicBezTo>
                  <a:cubicBezTo>
                    <a:pt x="974" y="206"/>
                    <a:pt x="948" y="142"/>
                    <a:pt x="916" y="82"/>
                  </a:cubicBezTo>
                  <a:cubicBezTo>
                    <a:pt x="887" y="35"/>
                    <a:pt x="849" y="6"/>
                    <a:pt x="733" y="1"/>
                  </a:cubicBezTo>
                  <a:close/>
                </a:path>
              </a:pathLst>
            </a:custGeom>
            <a:solidFill>
              <a:srgbClr val="F9CD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3" name="Google Shape;513;p21"/>
            <p:cNvSpPr/>
            <p:nvPr/>
          </p:nvSpPr>
          <p:spPr>
            <a:xfrm>
              <a:off x="4725018" y="292937"/>
              <a:ext cx="1844909" cy="346478"/>
            </a:xfrm>
            <a:custGeom>
              <a:avLst/>
              <a:gdLst/>
              <a:ahLst/>
              <a:cxnLst/>
              <a:rect l="l" t="t" r="r" b="b"/>
              <a:pathLst>
                <a:path w="6411" h="1204" extrusionOk="0">
                  <a:moveTo>
                    <a:pt x="6069" y="1"/>
                  </a:moveTo>
                  <a:lnTo>
                    <a:pt x="6069" y="1"/>
                  </a:lnTo>
                  <a:cubicBezTo>
                    <a:pt x="6069" y="1"/>
                    <a:pt x="6385" y="145"/>
                    <a:pt x="6362" y="174"/>
                  </a:cubicBezTo>
                  <a:cubicBezTo>
                    <a:pt x="6286" y="215"/>
                    <a:pt x="6052" y="339"/>
                    <a:pt x="5394" y="455"/>
                  </a:cubicBezTo>
                  <a:lnTo>
                    <a:pt x="4398" y="635"/>
                  </a:lnTo>
                  <a:cubicBezTo>
                    <a:pt x="4296" y="652"/>
                    <a:pt x="4152" y="771"/>
                    <a:pt x="3926" y="812"/>
                  </a:cubicBezTo>
                  <a:cubicBezTo>
                    <a:pt x="3703" y="852"/>
                    <a:pt x="2784" y="977"/>
                    <a:pt x="2454" y="1035"/>
                  </a:cubicBezTo>
                  <a:cubicBezTo>
                    <a:pt x="2034" y="1116"/>
                    <a:pt x="1634" y="1095"/>
                    <a:pt x="1041" y="1119"/>
                  </a:cubicBezTo>
                  <a:lnTo>
                    <a:pt x="1" y="980"/>
                  </a:lnTo>
                  <a:lnTo>
                    <a:pt x="1" y="980"/>
                  </a:lnTo>
                  <a:lnTo>
                    <a:pt x="15" y="1011"/>
                  </a:lnTo>
                  <a:cubicBezTo>
                    <a:pt x="644" y="1191"/>
                    <a:pt x="1547" y="1191"/>
                    <a:pt x="1547" y="1191"/>
                  </a:cubicBezTo>
                  <a:cubicBezTo>
                    <a:pt x="1547" y="1191"/>
                    <a:pt x="2112" y="1203"/>
                    <a:pt x="2278" y="1203"/>
                  </a:cubicBezTo>
                  <a:cubicBezTo>
                    <a:pt x="2295" y="1203"/>
                    <a:pt x="2307" y="1203"/>
                    <a:pt x="2315" y="1203"/>
                  </a:cubicBezTo>
                  <a:cubicBezTo>
                    <a:pt x="3587" y="1142"/>
                    <a:pt x="3749" y="1058"/>
                    <a:pt x="4108" y="893"/>
                  </a:cubicBezTo>
                  <a:cubicBezTo>
                    <a:pt x="4366" y="774"/>
                    <a:pt x="4641" y="690"/>
                    <a:pt x="4922" y="646"/>
                  </a:cubicBezTo>
                  <a:cubicBezTo>
                    <a:pt x="6133" y="444"/>
                    <a:pt x="6124" y="357"/>
                    <a:pt x="6173" y="339"/>
                  </a:cubicBezTo>
                  <a:cubicBezTo>
                    <a:pt x="6255" y="299"/>
                    <a:pt x="6333" y="250"/>
                    <a:pt x="6399" y="186"/>
                  </a:cubicBezTo>
                  <a:cubicBezTo>
                    <a:pt x="6405" y="180"/>
                    <a:pt x="6408" y="177"/>
                    <a:pt x="6411" y="169"/>
                  </a:cubicBezTo>
                  <a:lnTo>
                    <a:pt x="6411" y="166"/>
                  </a:lnTo>
                  <a:cubicBezTo>
                    <a:pt x="6411" y="166"/>
                    <a:pt x="6411" y="163"/>
                    <a:pt x="6411" y="163"/>
                  </a:cubicBezTo>
                  <a:cubicBezTo>
                    <a:pt x="6411" y="163"/>
                    <a:pt x="6408" y="163"/>
                    <a:pt x="6408" y="160"/>
                  </a:cubicBezTo>
                  <a:cubicBezTo>
                    <a:pt x="6362" y="113"/>
                    <a:pt x="6202" y="50"/>
                    <a:pt x="6069"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4" name="Google Shape;514;p21"/>
            <p:cNvSpPr/>
            <p:nvPr/>
          </p:nvSpPr>
          <p:spPr>
            <a:xfrm>
              <a:off x="4509190" y="187900"/>
              <a:ext cx="642884" cy="367773"/>
            </a:xfrm>
            <a:custGeom>
              <a:avLst/>
              <a:gdLst/>
              <a:ahLst/>
              <a:cxnLst/>
              <a:rect l="l" t="t" r="r" b="b"/>
              <a:pathLst>
                <a:path w="2234" h="1278" extrusionOk="0">
                  <a:moveTo>
                    <a:pt x="736" y="1"/>
                  </a:moveTo>
                  <a:cubicBezTo>
                    <a:pt x="458" y="12"/>
                    <a:pt x="0" y="253"/>
                    <a:pt x="0" y="253"/>
                  </a:cubicBezTo>
                  <a:lnTo>
                    <a:pt x="21" y="319"/>
                  </a:lnTo>
                  <a:lnTo>
                    <a:pt x="299" y="366"/>
                  </a:lnTo>
                  <a:lnTo>
                    <a:pt x="777" y="1278"/>
                  </a:lnTo>
                  <a:cubicBezTo>
                    <a:pt x="777" y="1278"/>
                    <a:pt x="1637" y="893"/>
                    <a:pt x="2234" y="748"/>
                  </a:cubicBezTo>
                  <a:lnTo>
                    <a:pt x="2234" y="748"/>
                  </a:lnTo>
                  <a:cubicBezTo>
                    <a:pt x="2066" y="765"/>
                    <a:pt x="1895" y="780"/>
                    <a:pt x="1788" y="786"/>
                  </a:cubicBezTo>
                  <a:cubicBezTo>
                    <a:pt x="1741" y="793"/>
                    <a:pt x="1699" y="796"/>
                    <a:pt x="1662" y="796"/>
                  </a:cubicBezTo>
                  <a:cubicBezTo>
                    <a:pt x="1469" y="796"/>
                    <a:pt x="1403" y="708"/>
                    <a:pt x="1373" y="684"/>
                  </a:cubicBezTo>
                  <a:cubicBezTo>
                    <a:pt x="1342" y="652"/>
                    <a:pt x="997" y="270"/>
                    <a:pt x="997" y="270"/>
                  </a:cubicBezTo>
                  <a:cubicBezTo>
                    <a:pt x="974" y="206"/>
                    <a:pt x="948" y="142"/>
                    <a:pt x="916" y="82"/>
                  </a:cubicBezTo>
                  <a:cubicBezTo>
                    <a:pt x="887" y="35"/>
                    <a:pt x="849" y="6"/>
                    <a:pt x="736" y="1"/>
                  </a:cubicBezTo>
                  <a:close/>
                </a:path>
              </a:pathLst>
            </a:custGeom>
            <a:solidFill>
              <a:srgbClr val="F9CD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5" name="Google Shape;515;p21"/>
            <p:cNvSpPr/>
            <p:nvPr/>
          </p:nvSpPr>
          <p:spPr>
            <a:xfrm>
              <a:off x="4509190" y="242864"/>
              <a:ext cx="643747" cy="312809"/>
            </a:xfrm>
            <a:custGeom>
              <a:avLst/>
              <a:gdLst/>
              <a:ahLst/>
              <a:cxnLst/>
              <a:rect l="l" t="t" r="r" b="b"/>
              <a:pathLst>
                <a:path w="2237" h="1087" extrusionOk="0">
                  <a:moveTo>
                    <a:pt x="890" y="1"/>
                  </a:moveTo>
                  <a:lnTo>
                    <a:pt x="290" y="111"/>
                  </a:lnTo>
                  <a:lnTo>
                    <a:pt x="50" y="73"/>
                  </a:lnTo>
                  <a:lnTo>
                    <a:pt x="41" y="41"/>
                  </a:lnTo>
                  <a:lnTo>
                    <a:pt x="0" y="59"/>
                  </a:lnTo>
                  <a:lnTo>
                    <a:pt x="21" y="128"/>
                  </a:lnTo>
                  <a:lnTo>
                    <a:pt x="113" y="143"/>
                  </a:lnTo>
                  <a:lnTo>
                    <a:pt x="299" y="175"/>
                  </a:lnTo>
                  <a:lnTo>
                    <a:pt x="345" y="264"/>
                  </a:lnTo>
                  <a:lnTo>
                    <a:pt x="780" y="1087"/>
                  </a:lnTo>
                  <a:cubicBezTo>
                    <a:pt x="780" y="1087"/>
                    <a:pt x="1640" y="702"/>
                    <a:pt x="2237" y="557"/>
                  </a:cubicBezTo>
                  <a:lnTo>
                    <a:pt x="2237" y="557"/>
                  </a:lnTo>
                  <a:cubicBezTo>
                    <a:pt x="2147" y="568"/>
                    <a:pt x="2060" y="574"/>
                    <a:pt x="1982" y="580"/>
                  </a:cubicBezTo>
                  <a:cubicBezTo>
                    <a:pt x="1666" y="679"/>
                    <a:pt x="1330" y="812"/>
                    <a:pt x="1095" y="907"/>
                  </a:cubicBezTo>
                  <a:cubicBezTo>
                    <a:pt x="1055" y="923"/>
                    <a:pt x="1014" y="931"/>
                    <a:pt x="972" y="931"/>
                  </a:cubicBezTo>
                  <a:cubicBezTo>
                    <a:pt x="842" y="931"/>
                    <a:pt x="714" y="854"/>
                    <a:pt x="643" y="719"/>
                  </a:cubicBezTo>
                  <a:lnTo>
                    <a:pt x="455" y="363"/>
                  </a:lnTo>
                  <a:cubicBezTo>
                    <a:pt x="420" y="299"/>
                    <a:pt x="441" y="221"/>
                    <a:pt x="501" y="186"/>
                  </a:cubicBezTo>
                  <a:lnTo>
                    <a:pt x="890" y="1"/>
                  </a:ln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6" name="Google Shape;516;p21"/>
            <p:cNvSpPr/>
            <p:nvPr/>
          </p:nvSpPr>
          <p:spPr>
            <a:xfrm>
              <a:off x="6253947" y="237109"/>
              <a:ext cx="159426" cy="63022"/>
            </a:xfrm>
            <a:custGeom>
              <a:avLst/>
              <a:gdLst/>
              <a:ahLst/>
              <a:cxnLst/>
              <a:rect l="l" t="t" r="r" b="b"/>
              <a:pathLst>
                <a:path w="554" h="219" extrusionOk="0">
                  <a:moveTo>
                    <a:pt x="362" y="0"/>
                  </a:moveTo>
                  <a:cubicBezTo>
                    <a:pt x="356" y="0"/>
                    <a:pt x="200" y="38"/>
                    <a:pt x="0" y="64"/>
                  </a:cubicBezTo>
                  <a:lnTo>
                    <a:pt x="139" y="206"/>
                  </a:lnTo>
                  <a:cubicBezTo>
                    <a:pt x="146" y="213"/>
                    <a:pt x="157" y="218"/>
                    <a:pt x="168" y="218"/>
                  </a:cubicBezTo>
                  <a:cubicBezTo>
                    <a:pt x="170" y="218"/>
                    <a:pt x="172" y="218"/>
                    <a:pt x="174" y="218"/>
                  </a:cubicBezTo>
                  <a:cubicBezTo>
                    <a:pt x="243" y="209"/>
                    <a:pt x="478" y="171"/>
                    <a:pt x="553" y="119"/>
                  </a:cubicBezTo>
                  <a:cubicBezTo>
                    <a:pt x="498" y="70"/>
                    <a:pt x="432" y="29"/>
                    <a:pt x="362" y="0"/>
                  </a:cubicBez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7" name="Google Shape;517;p21"/>
            <p:cNvSpPr/>
            <p:nvPr/>
          </p:nvSpPr>
          <p:spPr>
            <a:xfrm>
              <a:off x="5977111" y="328045"/>
              <a:ext cx="71943" cy="67627"/>
            </a:xfrm>
            <a:custGeom>
              <a:avLst/>
              <a:gdLst/>
              <a:ahLst/>
              <a:cxnLst/>
              <a:rect l="l" t="t" r="r" b="b"/>
              <a:pathLst>
                <a:path w="250" h="235" extrusionOk="0">
                  <a:moveTo>
                    <a:pt x="180" y="0"/>
                  </a:moveTo>
                  <a:lnTo>
                    <a:pt x="35" y="26"/>
                  </a:lnTo>
                  <a:cubicBezTo>
                    <a:pt x="15" y="32"/>
                    <a:pt x="0" y="55"/>
                    <a:pt x="9" y="78"/>
                  </a:cubicBezTo>
                  <a:lnTo>
                    <a:pt x="27" y="194"/>
                  </a:lnTo>
                  <a:cubicBezTo>
                    <a:pt x="29" y="217"/>
                    <a:pt x="50" y="235"/>
                    <a:pt x="73" y="235"/>
                  </a:cubicBezTo>
                  <a:lnTo>
                    <a:pt x="215" y="212"/>
                  </a:lnTo>
                  <a:cubicBezTo>
                    <a:pt x="235" y="203"/>
                    <a:pt x="250" y="180"/>
                    <a:pt x="244" y="157"/>
                  </a:cubicBezTo>
                  <a:lnTo>
                    <a:pt x="223" y="41"/>
                  </a:lnTo>
                  <a:cubicBezTo>
                    <a:pt x="221" y="18"/>
                    <a:pt x="203" y="0"/>
                    <a:pt x="180" y="0"/>
                  </a:cubicBez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8" name="Google Shape;518;p21"/>
            <p:cNvSpPr/>
            <p:nvPr/>
          </p:nvSpPr>
          <p:spPr>
            <a:xfrm>
              <a:off x="6088766" y="285742"/>
              <a:ext cx="77123" cy="139282"/>
            </a:xfrm>
            <a:custGeom>
              <a:avLst/>
              <a:gdLst/>
              <a:ahLst/>
              <a:cxnLst/>
              <a:rect l="l" t="t" r="r" b="b"/>
              <a:pathLst>
                <a:path w="268" h="484" extrusionOk="0">
                  <a:moveTo>
                    <a:pt x="169" y="1"/>
                  </a:moveTo>
                  <a:cubicBezTo>
                    <a:pt x="166" y="1"/>
                    <a:pt x="163" y="1"/>
                    <a:pt x="160" y="2"/>
                  </a:cubicBezTo>
                  <a:lnTo>
                    <a:pt x="30" y="23"/>
                  </a:lnTo>
                  <a:cubicBezTo>
                    <a:pt x="12" y="26"/>
                    <a:pt x="1" y="43"/>
                    <a:pt x="3" y="60"/>
                  </a:cubicBezTo>
                  <a:lnTo>
                    <a:pt x="70" y="457"/>
                  </a:lnTo>
                  <a:cubicBezTo>
                    <a:pt x="73" y="473"/>
                    <a:pt x="87" y="484"/>
                    <a:pt x="102" y="484"/>
                  </a:cubicBezTo>
                  <a:cubicBezTo>
                    <a:pt x="104" y="484"/>
                    <a:pt x="106" y="483"/>
                    <a:pt x="108" y="483"/>
                  </a:cubicBezTo>
                  <a:lnTo>
                    <a:pt x="238" y="463"/>
                  </a:lnTo>
                  <a:cubicBezTo>
                    <a:pt x="256" y="460"/>
                    <a:pt x="267" y="443"/>
                    <a:pt x="267" y="425"/>
                  </a:cubicBezTo>
                  <a:lnTo>
                    <a:pt x="200" y="28"/>
                  </a:lnTo>
                  <a:cubicBezTo>
                    <a:pt x="196" y="12"/>
                    <a:pt x="183" y="1"/>
                    <a:pt x="169" y="1"/>
                  </a:cubicBez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9" name="Google Shape;519;p21"/>
            <p:cNvSpPr/>
            <p:nvPr/>
          </p:nvSpPr>
          <p:spPr>
            <a:xfrm>
              <a:off x="5160128" y="448621"/>
              <a:ext cx="77986" cy="139857"/>
            </a:xfrm>
            <a:custGeom>
              <a:avLst/>
              <a:gdLst/>
              <a:ahLst/>
              <a:cxnLst/>
              <a:rect l="l" t="t" r="r" b="b"/>
              <a:pathLst>
                <a:path w="271" h="486" extrusionOk="0">
                  <a:moveTo>
                    <a:pt x="165" y="1"/>
                  </a:moveTo>
                  <a:cubicBezTo>
                    <a:pt x="164" y="1"/>
                    <a:pt x="162" y="1"/>
                    <a:pt x="160" y="1"/>
                  </a:cubicBezTo>
                  <a:lnTo>
                    <a:pt x="30" y="24"/>
                  </a:lnTo>
                  <a:cubicBezTo>
                    <a:pt x="12" y="27"/>
                    <a:pt x="1" y="42"/>
                    <a:pt x="4" y="59"/>
                  </a:cubicBezTo>
                  <a:lnTo>
                    <a:pt x="70" y="459"/>
                  </a:lnTo>
                  <a:cubicBezTo>
                    <a:pt x="73" y="474"/>
                    <a:pt x="87" y="485"/>
                    <a:pt x="102" y="485"/>
                  </a:cubicBezTo>
                  <a:cubicBezTo>
                    <a:pt x="104" y="485"/>
                    <a:pt x="106" y="485"/>
                    <a:pt x="108" y="485"/>
                  </a:cubicBezTo>
                  <a:lnTo>
                    <a:pt x="238" y="462"/>
                  </a:lnTo>
                  <a:cubicBezTo>
                    <a:pt x="256" y="459"/>
                    <a:pt x="270" y="444"/>
                    <a:pt x="267" y="427"/>
                  </a:cubicBezTo>
                  <a:lnTo>
                    <a:pt x="201" y="27"/>
                  </a:lnTo>
                  <a:cubicBezTo>
                    <a:pt x="195" y="12"/>
                    <a:pt x="181" y="1"/>
                    <a:pt x="165" y="1"/>
                  </a:cubicBez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0" name="Google Shape;520;p21"/>
            <p:cNvSpPr/>
            <p:nvPr/>
          </p:nvSpPr>
          <p:spPr>
            <a:xfrm>
              <a:off x="5878693" y="345311"/>
              <a:ext cx="71080" cy="67051"/>
            </a:xfrm>
            <a:custGeom>
              <a:avLst/>
              <a:gdLst/>
              <a:ahLst/>
              <a:cxnLst/>
              <a:rect l="l" t="t" r="r" b="b"/>
              <a:pathLst>
                <a:path w="247" h="233" extrusionOk="0">
                  <a:moveTo>
                    <a:pt x="182" y="1"/>
                  </a:moveTo>
                  <a:cubicBezTo>
                    <a:pt x="181" y="1"/>
                    <a:pt x="179" y="1"/>
                    <a:pt x="177" y="1"/>
                  </a:cubicBezTo>
                  <a:lnTo>
                    <a:pt x="35" y="24"/>
                  </a:lnTo>
                  <a:cubicBezTo>
                    <a:pt x="12" y="30"/>
                    <a:pt x="1" y="53"/>
                    <a:pt x="6" y="76"/>
                  </a:cubicBezTo>
                  <a:lnTo>
                    <a:pt x="27" y="192"/>
                  </a:lnTo>
                  <a:cubicBezTo>
                    <a:pt x="27" y="215"/>
                    <a:pt x="47" y="233"/>
                    <a:pt x="70" y="233"/>
                  </a:cubicBezTo>
                  <a:lnTo>
                    <a:pt x="212" y="210"/>
                  </a:lnTo>
                  <a:cubicBezTo>
                    <a:pt x="235" y="201"/>
                    <a:pt x="247" y="178"/>
                    <a:pt x="241" y="155"/>
                  </a:cubicBezTo>
                  <a:lnTo>
                    <a:pt x="221" y="39"/>
                  </a:lnTo>
                  <a:cubicBezTo>
                    <a:pt x="221" y="17"/>
                    <a:pt x="203" y="1"/>
                    <a:pt x="182" y="1"/>
                  </a:cubicBez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1" name="Google Shape;521;p21"/>
            <p:cNvSpPr/>
            <p:nvPr/>
          </p:nvSpPr>
          <p:spPr>
            <a:xfrm>
              <a:off x="5779412" y="362002"/>
              <a:ext cx="72231" cy="67051"/>
            </a:xfrm>
            <a:custGeom>
              <a:avLst/>
              <a:gdLst/>
              <a:ahLst/>
              <a:cxnLst/>
              <a:rect l="l" t="t" r="r" b="b"/>
              <a:pathLst>
                <a:path w="251" h="233" extrusionOk="0">
                  <a:moveTo>
                    <a:pt x="185" y="1"/>
                  </a:moveTo>
                  <a:cubicBezTo>
                    <a:pt x="183" y="1"/>
                    <a:pt x="182" y="1"/>
                    <a:pt x="181" y="1"/>
                  </a:cubicBezTo>
                  <a:lnTo>
                    <a:pt x="36" y="24"/>
                  </a:lnTo>
                  <a:cubicBezTo>
                    <a:pt x="15" y="30"/>
                    <a:pt x="1" y="53"/>
                    <a:pt x="10" y="76"/>
                  </a:cubicBezTo>
                  <a:lnTo>
                    <a:pt x="27" y="192"/>
                  </a:lnTo>
                  <a:cubicBezTo>
                    <a:pt x="30" y="215"/>
                    <a:pt x="50" y="233"/>
                    <a:pt x="73" y="233"/>
                  </a:cubicBezTo>
                  <a:lnTo>
                    <a:pt x="215" y="210"/>
                  </a:lnTo>
                  <a:cubicBezTo>
                    <a:pt x="236" y="201"/>
                    <a:pt x="250" y="178"/>
                    <a:pt x="244" y="157"/>
                  </a:cubicBezTo>
                  <a:lnTo>
                    <a:pt x="224" y="42"/>
                  </a:lnTo>
                  <a:cubicBezTo>
                    <a:pt x="221" y="20"/>
                    <a:pt x="206" y="1"/>
                    <a:pt x="185" y="1"/>
                  </a:cubicBez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2" name="Google Shape;522;p21"/>
            <p:cNvSpPr/>
            <p:nvPr/>
          </p:nvSpPr>
          <p:spPr>
            <a:xfrm>
              <a:off x="5681282" y="378692"/>
              <a:ext cx="71080" cy="67051"/>
            </a:xfrm>
            <a:custGeom>
              <a:avLst/>
              <a:gdLst/>
              <a:ahLst/>
              <a:cxnLst/>
              <a:rect l="l" t="t" r="r" b="b"/>
              <a:pathLst>
                <a:path w="247" h="233" extrusionOk="0">
                  <a:moveTo>
                    <a:pt x="177" y="1"/>
                  </a:moveTo>
                  <a:lnTo>
                    <a:pt x="35" y="24"/>
                  </a:lnTo>
                  <a:cubicBezTo>
                    <a:pt x="12" y="33"/>
                    <a:pt x="0" y="56"/>
                    <a:pt x="6" y="76"/>
                  </a:cubicBezTo>
                  <a:lnTo>
                    <a:pt x="26" y="192"/>
                  </a:lnTo>
                  <a:cubicBezTo>
                    <a:pt x="26" y="214"/>
                    <a:pt x="44" y="233"/>
                    <a:pt x="65" y="233"/>
                  </a:cubicBezTo>
                  <a:cubicBezTo>
                    <a:pt x="67" y="233"/>
                    <a:pt x="68" y="233"/>
                    <a:pt x="70" y="233"/>
                  </a:cubicBezTo>
                  <a:lnTo>
                    <a:pt x="212" y="209"/>
                  </a:lnTo>
                  <a:cubicBezTo>
                    <a:pt x="235" y="201"/>
                    <a:pt x="246" y="178"/>
                    <a:pt x="241" y="157"/>
                  </a:cubicBezTo>
                  <a:lnTo>
                    <a:pt x="220" y="41"/>
                  </a:lnTo>
                  <a:cubicBezTo>
                    <a:pt x="220" y="18"/>
                    <a:pt x="200" y="1"/>
                    <a:pt x="177" y="1"/>
                  </a:cubicBez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3" name="Google Shape;523;p21"/>
            <p:cNvSpPr/>
            <p:nvPr/>
          </p:nvSpPr>
          <p:spPr>
            <a:xfrm>
              <a:off x="5582001" y="395383"/>
              <a:ext cx="71943" cy="67914"/>
            </a:xfrm>
            <a:custGeom>
              <a:avLst/>
              <a:gdLst/>
              <a:ahLst/>
              <a:cxnLst/>
              <a:rect l="l" t="t" r="r" b="b"/>
              <a:pathLst>
                <a:path w="250" h="236" extrusionOk="0">
                  <a:moveTo>
                    <a:pt x="180" y="1"/>
                  </a:moveTo>
                  <a:lnTo>
                    <a:pt x="35" y="24"/>
                  </a:lnTo>
                  <a:cubicBezTo>
                    <a:pt x="15" y="33"/>
                    <a:pt x="0" y="56"/>
                    <a:pt x="9" y="79"/>
                  </a:cubicBezTo>
                  <a:lnTo>
                    <a:pt x="26" y="195"/>
                  </a:lnTo>
                  <a:cubicBezTo>
                    <a:pt x="32" y="219"/>
                    <a:pt x="50" y="236"/>
                    <a:pt x="68" y="236"/>
                  </a:cubicBezTo>
                  <a:cubicBezTo>
                    <a:pt x="70" y="236"/>
                    <a:pt x="71" y="236"/>
                    <a:pt x="73" y="235"/>
                  </a:cubicBezTo>
                  <a:lnTo>
                    <a:pt x="215" y="209"/>
                  </a:lnTo>
                  <a:cubicBezTo>
                    <a:pt x="235" y="204"/>
                    <a:pt x="250" y="180"/>
                    <a:pt x="244" y="157"/>
                  </a:cubicBezTo>
                  <a:lnTo>
                    <a:pt x="223" y="41"/>
                  </a:lnTo>
                  <a:cubicBezTo>
                    <a:pt x="221" y="18"/>
                    <a:pt x="203" y="1"/>
                    <a:pt x="180" y="1"/>
                  </a:cubicBez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4" name="Google Shape;524;p21"/>
            <p:cNvSpPr/>
            <p:nvPr/>
          </p:nvSpPr>
          <p:spPr>
            <a:xfrm>
              <a:off x="5483583" y="412074"/>
              <a:ext cx="71080" cy="67914"/>
            </a:xfrm>
            <a:custGeom>
              <a:avLst/>
              <a:gdLst/>
              <a:ahLst/>
              <a:cxnLst/>
              <a:rect l="l" t="t" r="r" b="b"/>
              <a:pathLst>
                <a:path w="247" h="236" extrusionOk="0">
                  <a:moveTo>
                    <a:pt x="177" y="1"/>
                  </a:moveTo>
                  <a:lnTo>
                    <a:pt x="35" y="24"/>
                  </a:lnTo>
                  <a:cubicBezTo>
                    <a:pt x="12" y="33"/>
                    <a:pt x="1" y="56"/>
                    <a:pt x="6" y="79"/>
                  </a:cubicBezTo>
                  <a:lnTo>
                    <a:pt x="27" y="195"/>
                  </a:lnTo>
                  <a:cubicBezTo>
                    <a:pt x="27" y="218"/>
                    <a:pt x="47" y="235"/>
                    <a:pt x="70" y="235"/>
                  </a:cubicBezTo>
                  <a:lnTo>
                    <a:pt x="212" y="209"/>
                  </a:lnTo>
                  <a:cubicBezTo>
                    <a:pt x="235" y="204"/>
                    <a:pt x="247" y="180"/>
                    <a:pt x="241" y="157"/>
                  </a:cubicBezTo>
                  <a:lnTo>
                    <a:pt x="221" y="41"/>
                  </a:lnTo>
                  <a:cubicBezTo>
                    <a:pt x="221" y="18"/>
                    <a:pt x="200" y="1"/>
                    <a:pt x="177" y="1"/>
                  </a:cubicBez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 name="Google Shape;525;p21"/>
            <p:cNvSpPr/>
            <p:nvPr/>
          </p:nvSpPr>
          <p:spPr>
            <a:xfrm>
              <a:off x="5384302" y="428765"/>
              <a:ext cx="71943" cy="67914"/>
            </a:xfrm>
            <a:custGeom>
              <a:avLst/>
              <a:gdLst/>
              <a:ahLst/>
              <a:cxnLst/>
              <a:rect l="l" t="t" r="r" b="b"/>
              <a:pathLst>
                <a:path w="250" h="236" extrusionOk="0">
                  <a:moveTo>
                    <a:pt x="180" y="1"/>
                  </a:moveTo>
                  <a:lnTo>
                    <a:pt x="36" y="27"/>
                  </a:lnTo>
                  <a:cubicBezTo>
                    <a:pt x="15" y="33"/>
                    <a:pt x="1" y="56"/>
                    <a:pt x="10" y="79"/>
                  </a:cubicBezTo>
                  <a:lnTo>
                    <a:pt x="27" y="195"/>
                  </a:lnTo>
                  <a:cubicBezTo>
                    <a:pt x="30" y="218"/>
                    <a:pt x="47" y="235"/>
                    <a:pt x="73" y="235"/>
                  </a:cubicBezTo>
                  <a:lnTo>
                    <a:pt x="215" y="209"/>
                  </a:lnTo>
                  <a:cubicBezTo>
                    <a:pt x="236" y="203"/>
                    <a:pt x="250" y="180"/>
                    <a:pt x="244" y="157"/>
                  </a:cubicBezTo>
                  <a:lnTo>
                    <a:pt x="224" y="41"/>
                  </a:lnTo>
                  <a:cubicBezTo>
                    <a:pt x="221" y="18"/>
                    <a:pt x="204" y="1"/>
                    <a:pt x="180" y="1"/>
                  </a:cubicBez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6" name="Google Shape;526;p21"/>
            <p:cNvSpPr/>
            <p:nvPr/>
          </p:nvSpPr>
          <p:spPr>
            <a:xfrm>
              <a:off x="5286172" y="444592"/>
              <a:ext cx="71080" cy="67914"/>
            </a:xfrm>
            <a:custGeom>
              <a:avLst/>
              <a:gdLst/>
              <a:ahLst/>
              <a:cxnLst/>
              <a:rect l="l" t="t" r="r" b="b"/>
              <a:pathLst>
                <a:path w="247" h="236" extrusionOk="0">
                  <a:moveTo>
                    <a:pt x="177" y="1"/>
                  </a:moveTo>
                  <a:lnTo>
                    <a:pt x="35" y="27"/>
                  </a:lnTo>
                  <a:cubicBezTo>
                    <a:pt x="12" y="33"/>
                    <a:pt x="0" y="56"/>
                    <a:pt x="6" y="79"/>
                  </a:cubicBezTo>
                  <a:lnTo>
                    <a:pt x="26" y="195"/>
                  </a:lnTo>
                  <a:cubicBezTo>
                    <a:pt x="29" y="219"/>
                    <a:pt x="46" y="236"/>
                    <a:pt x="65" y="236"/>
                  </a:cubicBezTo>
                  <a:cubicBezTo>
                    <a:pt x="67" y="236"/>
                    <a:pt x="68" y="236"/>
                    <a:pt x="70" y="235"/>
                  </a:cubicBezTo>
                  <a:lnTo>
                    <a:pt x="212" y="209"/>
                  </a:lnTo>
                  <a:cubicBezTo>
                    <a:pt x="235" y="203"/>
                    <a:pt x="246" y="180"/>
                    <a:pt x="241" y="157"/>
                  </a:cubicBezTo>
                  <a:lnTo>
                    <a:pt x="220" y="41"/>
                  </a:lnTo>
                  <a:cubicBezTo>
                    <a:pt x="220" y="18"/>
                    <a:pt x="200" y="1"/>
                    <a:pt x="177" y="1"/>
                  </a:cubicBez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7" name="Google Shape;527;p21"/>
            <p:cNvSpPr/>
            <p:nvPr/>
          </p:nvSpPr>
          <p:spPr>
            <a:xfrm>
              <a:off x="5470346" y="542434"/>
              <a:ext cx="378709" cy="189067"/>
            </a:xfrm>
            <a:custGeom>
              <a:avLst/>
              <a:gdLst/>
              <a:ahLst/>
              <a:cxnLst/>
              <a:rect l="l" t="t" r="r" b="b"/>
              <a:pathLst>
                <a:path w="1316" h="657" extrusionOk="0">
                  <a:moveTo>
                    <a:pt x="1103" y="1"/>
                  </a:moveTo>
                  <a:cubicBezTo>
                    <a:pt x="1004" y="1"/>
                    <a:pt x="645" y="38"/>
                    <a:pt x="203" y="226"/>
                  </a:cubicBezTo>
                  <a:cubicBezTo>
                    <a:pt x="148" y="252"/>
                    <a:pt x="93" y="278"/>
                    <a:pt x="38" y="310"/>
                  </a:cubicBezTo>
                  <a:cubicBezTo>
                    <a:pt x="6" y="327"/>
                    <a:pt x="0" y="365"/>
                    <a:pt x="6" y="405"/>
                  </a:cubicBezTo>
                  <a:cubicBezTo>
                    <a:pt x="12" y="446"/>
                    <a:pt x="21" y="486"/>
                    <a:pt x="32" y="524"/>
                  </a:cubicBezTo>
                  <a:cubicBezTo>
                    <a:pt x="41" y="559"/>
                    <a:pt x="49" y="596"/>
                    <a:pt x="81" y="608"/>
                  </a:cubicBezTo>
                  <a:cubicBezTo>
                    <a:pt x="90" y="614"/>
                    <a:pt x="125" y="622"/>
                    <a:pt x="136" y="625"/>
                  </a:cubicBezTo>
                  <a:cubicBezTo>
                    <a:pt x="177" y="634"/>
                    <a:pt x="220" y="637"/>
                    <a:pt x="264" y="640"/>
                  </a:cubicBezTo>
                  <a:cubicBezTo>
                    <a:pt x="344" y="651"/>
                    <a:pt x="425" y="656"/>
                    <a:pt x="505" y="656"/>
                  </a:cubicBezTo>
                  <a:cubicBezTo>
                    <a:pt x="551" y="656"/>
                    <a:pt x="596" y="655"/>
                    <a:pt x="640" y="651"/>
                  </a:cubicBezTo>
                  <a:cubicBezTo>
                    <a:pt x="695" y="646"/>
                    <a:pt x="750" y="640"/>
                    <a:pt x="803" y="634"/>
                  </a:cubicBezTo>
                  <a:cubicBezTo>
                    <a:pt x="861" y="625"/>
                    <a:pt x="921" y="614"/>
                    <a:pt x="979" y="602"/>
                  </a:cubicBezTo>
                  <a:cubicBezTo>
                    <a:pt x="1037" y="591"/>
                    <a:pt x="1104" y="570"/>
                    <a:pt x="1168" y="553"/>
                  </a:cubicBezTo>
                  <a:cubicBezTo>
                    <a:pt x="1188" y="544"/>
                    <a:pt x="1208" y="538"/>
                    <a:pt x="1228" y="533"/>
                  </a:cubicBezTo>
                  <a:cubicBezTo>
                    <a:pt x="1243" y="509"/>
                    <a:pt x="1315" y="478"/>
                    <a:pt x="1275" y="252"/>
                  </a:cubicBezTo>
                  <a:cubicBezTo>
                    <a:pt x="1234" y="23"/>
                    <a:pt x="1159" y="14"/>
                    <a:pt x="1127" y="3"/>
                  </a:cubicBezTo>
                  <a:cubicBezTo>
                    <a:pt x="1123" y="2"/>
                    <a:pt x="1115" y="1"/>
                    <a:pt x="1103"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8" name="Google Shape;528;p21"/>
            <p:cNvSpPr/>
            <p:nvPr/>
          </p:nvSpPr>
          <p:spPr>
            <a:xfrm>
              <a:off x="5780275" y="543010"/>
              <a:ext cx="68778" cy="151944"/>
            </a:xfrm>
            <a:custGeom>
              <a:avLst/>
              <a:gdLst/>
              <a:ahLst/>
              <a:cxnLst/>
              <a:rect l="l" t="t" r="r" b="b"/>
              <a:pathLst>
                <a:path w="239" h="528" extrusionOk="0">
                  <a:moveTo>
                    <a:pt x="50" y="1"/>
                  </a:moveTo>
                  <a:cubicBezTo>
                    <a:pt x="50" y="1"/>
                    <a:pt x="1" y="53"/>
                    <a:pt x="44" y="290"/>
                  </a:cubicBezTo>
                  <a:cubicBezTo>
                    <a:pt x="82" y="499"/>
                    <a:pt x="151" y="528"/>
                    <a:pt x="151" y="528"/>
                  </a:cubicBezTo>
                  <a:cubicBezTo>
                    <a:pt x="166" y="507"/>
                    <a:pt x="238" y="476"/>
                    <a:pt x="198" y="250"/>
                  </a:cubicBezTo>
                  <a:cubicBezTo>
                    <a:pt x="157" y="21"/>
                    <a:pt x="82" y="12"/>
                    <a:pt x="50" y="1"/>
                  </a:cubicBez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9" name="Google Shape;529;p21"/>
            <p:cNvSpPr/>
            <p:nvPr/>
          </p:nvSpPr>
          <p:spPr>
            <a:xfrm>
              <a:off x="5797830" y="558837"/>
              <a:ext cx="40288" cy="118850"/>
            </a:xfrm>
            <a:custGeom>
              <a:avLst/>
              <a:gdLst/>
              <a:ahLst/>
              <a:cxnLst/>
              <a:rect l="l" t="t" r="r" b="b"/>
              <a:pathLst>
                <a:path w="140" h="413" extrusionOk="0">
                  <a:moveTo>
                    <a:pt x="34" y="0"/>
                  </a:moveTo>
                  <a:cubicBezTo>
                    <a:pt x="33" y="0"/>
                    <a:pt x="33" y="1"/>
                    <a:pt x="33" y="1"/>
                  </a:cubicBezTo>
                  <a:cubicBezTo>
                    <a:pt x="6" y="6"/>
                    <a:pt x="1" y="102"/>
                    <a:pt x="21" y="215"/>
                  </a:cubicBezTo>
                  <a:cubicBezTo>
                    <a:pt x="41" y="324"/>
                    <a:pt x="77" y="412"/>
                    <a:pt x="105" y="412"/>
                  </a:cubicBezTo>
                  <a:cubicBezTo>
                    <a:pt x="106" y="412"/>
                    <a:pt x="107" y="412"/>
                    <a:pt x="108" y="412"/>
                  </a:cubicBezTo>
                  <a:cubicBezTo>
                    <a:pt x="134" y="409"/>
                    <a:pt x="140" y="311"/>
                    <a:pt x="119" y="198"/>
                  </a:cubicBezTo>
                  <a:cubicBezTo>
                    <a:pt x="99" y="86"/>
                    <a:pt x="60" y="0"/>
                    <a:pt x="34" y="0"/>
                  </a:cubicBezTo>
                  <a:close/>
                </a:path>
              </a:pathLst>
            </a:custGeom>
            <a:solidFill>
              <a:srgbClr val="00C0C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0" name="Google Shape;530;p21"/>
            <p:cNvSpPr/>
            <p:nvPr/>
          </p:nvSpPr>
          <p:spPr>
            <a:xfrm>
              <a:off x="4732500" y="460419"/>
              <a:ext cx="1126629" cy="237125"/>
            </a:xfrm>
            <a:custGeom>
              <a:avLst/>
              <a:gdLst/>
              <a:ahLst/>
              <a:cxnLst/>
              <a:rect l="l" t="t" r="r" b="b"/>
              <a:pathLst>
                <a:path w="3915" h="824" extrusionOk="0">
                  <a:moveTo>
                    <a:pt x="3634" y="0"/>
                  </a:moveTo>
                  <a:cubicBezTo>
                    <a:pt x="3392" y="0"/>
                    <a:pt x="3071" y="88"/>
                    <a:pt x="2747" y="230"/>
                  </a:cubicBezTo>
                  <a:cubicBezTo>
                    <a:pt x="2405" y="377"/>
                    <a:pt x="1" y="763"/>
                    <a:pt x="1" y="763"/>
                  </a:cubicBezTo>
                  <a:cubicBezTo>
                    <a:pt x="76" y="821"/>
                    <a:pt x="105" y="823"/>
                    <a:pt x="105" y="823"/>
                  </a:cubicBezTo>
                  <a:cubicBezTo>
                    <a:pt x="105" y="823"/>
                    <a:pt x="2921" y="592"/>
                    <a:pt x="3485" y="398"/>
                  </a:cubicBezTo>
                  <a:cubicBezTo>
                    <a:pt x="3485" y="398"/>
                    <a:pt x="3804" y="322"/>
                    <a:pt x="3856" y="253"/>
                  </a:cubicBezTo>
                  <a:cubicBezTo>
                    <a:pt x="3911" y="180"/>
                    <a:pt x="3914" y="9"/>
                    <a:pt x="3668" y="1"/>
                  </a:cubicBezTo>
                  <a:cubicBezTo>
                    <a:pt x="3657" y="0"/>
                    <a:pt x="3646" y="0"/>
                    <a:pt x="3634" y="0"/>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1" name="Google Shape;531;p21"/>
            <p:cNvSpPr/>
            <p:nvPr/>
          </p:nvSpPr>
          <p:spPr>
            <a:xfrm>
              <a:off x="4733363" y="473945"/>
              <a:ext cx="1123176" cy="223599"/>
            </a:xfrm>
            <a:custGeom>
              <a:avLst/>
              <a:gdLst/>
              <a:ahLst/>
              <a:cxnLst/>
              <a:rect l="l" t="t" r="r" b="b"/>
              <a:pathLst>
                <a:path w="3903" h="777" extrusionOk="0">
                  <a:moveTo>
                    <a:pt x="3827" y="0"/>
                  </a:moveTo>
                  <a:lnTo>
                    <a:pt x="3827" y="0"/>
                  </a:lnTo>
                  <a:cubicBezTo>
                    <a:pt x="3836" y="41"/>
                    <a:pt x="3824" y="84"/>
                    <a:pt x="3801" y="119"/>
                  </a:cubicBezTo>
                  <a:cubicBezTo>
                    <a:pt x="3746" y="191"/>
                    <a:pt x="3430" y="264"/>
                    <a:pt x="3430" y="264"/>
                  </a:cubicBezTo>
                  <a:cubicBezTo>
                    <a:pt x="2947" y="432"/>
                    <a:pt x="823" y="626"/>
                    <a:pt x="212" y="678"/>
                  </a:cubicBezTo>
                  <a:lnTo>
                    <a:pt x="1" y="716"/>
                  </a:lnTo>
                  <a:cubicBezTo>
                    <a:pt x="73" y="774"/>
                    <a:pt x="102" y="776"/>
                    <a:pt x="102" y="776"/>
                  </a:cubicBezTo>
                  <a:cubicBezTo>
                    <a:pt x="102" y="776"/>
                    <a:pt x="2918" y="545"/>
                    <a:pt x="3482" y="351"/>
                  </a:cubicBezTo>
                  <a:cubicBezTo>
                    <a:pt x="3482" y="351"/>
                    <a:pt x="3801" y="275"/>
                    <a:pt x="3853" y="206"/>
                  </a:cubicBezTo>
                  <a:cubicBezTo>
                    <a:pt x="3902" y="142"/>
                    <a:pt x="3891" y="49"/>
                    <a:pt x="3827" y="0"/>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2" name="Google Shape;532;p21"/>
            <p:cNvSpPr/>
            <p:nvPr/>
          </p:nvSpPr>
          <p:spPr>
            <a:xfrm>
              <a:off x="4294800" y="226461"/>
              <a:ext cx="482307" cy="83454"/>
            </a:xfrm>
            <a:custGeom>
              <a:avLst/>
              <a:gdLst/>
              <a:ahLst/>
              <a:cxnLst/>
              <a:rect l="l" t="t" r="r" b="b"/>
              <a:pathLst>
                <a:path w="1676" h="290" extrusionOk="0">
                  <a:moveTo>
                    <a:pt x="1503" y="1"/>
                  </a:moveTo>
                  <a:cubicBezTo>
                    <a:pt x="1288" y="1"/>
                    <a:pt x="865" y="63"/>
                    <a:pt x="771" y="84"/>
                  </a:cubicBezTo>
                  <a:lnTo>
                    <a:pt x="7" y="243"/>
                  </a:lnTo>
                  <a:cubicBezTo>
                    <a:pt x="1" y="243"/>
                    <a:pt x="4" y="260"/>
                    <a:pt x="10" y="263"/>
                  </a:cubicBezTo>
                  <a:lnTo>
                    <a:pt x="44" y="278"/>
                  </a:lnTo>
                  <a:cubicBezTo>
                    <a:pt x="70" y="287"/>
                    <a:pt x="97" y="289"/>
                    <a:pt x="123" y="289"/>
                  </a:cubicBezTo>
                  <a:cubicBezTo>
                    <a:pt x="334" y="278"/>
                    <a:pt x="1328" y="211"/>
                    <a:pt x="1577" y="75"/>
                  </a:cubicBezTo>
                  <a:cubicBezTo>
                    <a:pt x="1675" y="20"/>
                    <a:pt x="1621" y="1"/>
                    <a:pt x="1503" y="1"/>
                  </a:cubicBez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3" name="Google Shape;533;p21"/>
            <p:cNvSpPr/>
            <p:nvPr/>
          </p:nvSpPr>
          <p:spPr>
            <a:xfrm>
              <a:off x="4294800" y="227900"/>
              <a:ext cx="473098" cy="82878"/>
            </a:xfrm>
            <a:custGeom>
              <a:avLst/>
              <a:gdLst/>
              <a:ahLst/>
              <a:cxnLst/>
              <a:rect l="l" t="t" r="r" b="b"/>
              <a:pathLst>
                <a:path w="1644" h="288" extrusionOk="0">
                  <a:moveTo>
                    <a:pt x="1594" y="1"/>
                  </a:moveTo>
                  <a:lnTo>
                    <a:pt x="1594" y="1"/>
                  </a:lnTo>
                  <a:cubicBezTo>
                    <a:pt x="1585" y="6"/>
                    <a:pt x="1574" y="15"/>
                    <a:pt x="1565" y="18"/>
                  </a:cubicBezTo>
                  <a:cubicBezTo>
                    <a:pt x="1316" y="157"/>
                    <a:pt x="322" y="224"/>
                    <a:pt x="114" y="235"/>
                  </a:cubicBezTo>
                  <a:cubicBezTo>
                    <a:pt x="108" y="236"/>
                    <a:pt x="103" y="236"/>
                    <a:pt x="97" y="236"/>
                  </a:cubicBezTo>
                  <a:cubicBezTo>
                    <a:pt x="81" y="236"/>
                    <a:pt x="65" y="234"/>
                    <a:pt x="50" y="229"/>
                  </a:cubicBezTo>
                  <a:lnTo>
                    <a:pt x="7" y="238"/>
                  </a:lnTo>
                  <a:cubicBezTo>
                    <a:pt x="1" y="238"/>
                    <a:pt x="4" y="258"/>
                    <a:pt x="10" y="261"/>
                  </a:cubicBezTo>
                  <a:lnTo>
                    <a:pt x="44" y="273"/>
                  </a:lnTo>
                  <a:cubicBezTo>
                    <a:pt x="70" y="282"/>
                    <a:pt x="97" y="287"/>
                    <a:pt x="125" y="287"/>
                  </a:cubicBezTo>
                  <a:cubicBezTo>
                    <a:pt x="334" y="273"/>
                    <a:pt x="1328" y="209"/>
                    <a:pt x="1577" y="70"/>
                  </a:cubicBezTo>
                  <a:cubicBezTo>
                    <a:pt x="1643" y="32"/>
                    <a:pt x="1638" y="9"/>
                    <a:pt x="1594" y="1"/>
                  </a:cubicBez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4" name="Google Shape;534;p21"/>
            <p:cNvSpPr/>
            <p:nvPr/>
          </p:nvSpPr>
          <p:spPr>
            <a:xfrm>
              <a:off x="4434081" y="506463"/>
              <a:ext cx="368637" cy="200290"/>
            </a:xfrm>
            <a:custGeom>
              <a:avLst/>
              <a:gdLst/>
              <a:ahLst/>
              <a:cxnLst/>
              <a:rect l="l" t="t" r="r" b="b"/>
              <a:pathLst>
                <a:path w="1281" h="696" extrusionOk="0">
                  <a:moveTo>
                    <a:pt x="140" y="0"/>
                  </a:moveTo>
                  <a:lnTo>
                    <a:pt x="1" y="26"/>
                  </a:lnTo>
                  <a:lnTo>
                    <a:pt x="658" y="617"/>
                  </a:lnTo>
                  <a:cubicBezTo>
                    <a:pt x="710" y="666"/>
                    <a:pt x="783" y="695"/>
                    <a:pt x="858" y="695"/>
                  </a:cubicBezTo>
                  <a:cubicBezTo>
                    <a:pt x="1000" y="692"/>
                    <a:pt x="1142" y="678"/>
                    <a:pt x="1281" y="652"/>
                  </a:cubicBezTo>
                  <a:cubicBezTo>
                    <a:pt x="1281" y="652"/>
                    <a:pt x="1174" y="649"/>
                    <a:pt x="829" y="426"/>
                  </a:cubicBezTo>
                  <a:cubicBezTo>
                    <a:pt x="482" y="200"/>
                    <a:pt x="140" y="0"/>
                    <a:pt x="140" y="0"/>
                  </a:cubicBez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5" name="Google Shape;535;p21"/>
            <p:cNvSpPr/>
            <p:nvPr/>
          </p:nvSpPr>
          <p:spPr>
            <a:xfrm>
              <a:off x="4698255" y="332073"/>
              <a:ext cx="127195" cy="127771"/>
            </a:xfrm>
            <a:custGeom>
              <a:avLst/>
              <a:gdLst/>
              <a:ahLst/>
              <a:cxnLst/>
              <a:rect l="l" t="t" r="r" b="b"/>
              <a:pathLst>
                <a:path w="442" h="444" extrusionOk="0">
                  <a:moveTo>
                    <a:pt x="125" y="1"/>
                  </a:moveTo>
                  <a:lnTo>
                    <a:pt x="149" y="169"/>
                  </a:lnTo>
                  <a:lnTo>
                    <a:pt x="1" y="250"/>
                  </a:lnTo>
                  <a:lnTo>
                    <a:pt x="166" y="279"/>
                  </a:lnTo>
                  <a:lnTo>
                    <a:pt x="195" y="444"/>
                  </a:lnTo>
                  <a:lnTo>
                    <a:pt x="276" y="296"/>
                  </a:lnTo>
                  <a:lnTo>
                    <a:pt x="441" y="316"/>
                  </a:lnTo>
                  <a:lnTo>
                    <a:pt x="325" y="198"/>
                  </a:lnTo>
                  <a:lnTo>
                    <a:pt x="398" y="44"/>
                  </a:lnTo>
                  <a:lnTo>
                    <a:pt x="247" y="117"/>
                  </a:lnTo>
                  <a:lnTo>
                    <a:pt x="125" y="1"/>
                  </a:ln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39364776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66BBD-0E4D-44A5-9E1D-76F7DA1280E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B739B94-5115-484E-BF56-C3ABD03181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CC9CB7-478B-4276-A135-546F3087FF24}"/>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4826279C-E604-49F9-B867-9EBC25B6FD7E}"/>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A7455011-9FE1-411E-9BC4-98C098DDD0E9}"/>
              </a:ext>
            </a:extLst>
          </p:cNvPr>
          <p:cNvSpPr>
            <a:spLocks noGrp="1"/>
          </p:cNvSpPr>
          <p:nvPr>
            <p:ph type="sldNum" sz="quarter" idx="12"/>
          </p:nvPr>
        </p:nvSpPr>
        <p:spPr/>
        <p:txBody>
          <a:bodyPr/>
          <a:lstStyle>
            <a:lvl1pPr>
              <a:defRPr/>
            </a:lvl1pPr>
          </a:lstStyle>
          <a:p>
            <a:fld id="{81E7CADF-E90E-4262-982D-CC787F2CCA2E}" type="slidenum">
              <a:rPr lang="es-ES" altLang="en-US"/>
              <a:pPr/>
              <a:t>‹#›</a:t>
            </a:fld>
            <a:endParaRPr lang="es-ES" altLang="en-US"/>
          </a:p>
        </p:txBody>
      </p:sp>
    </p:spTree>
    <p:extLst>
      <p:ext uri="{BB962C8B-B14F-4D97-AF65-F5344CB8AC3E}">
        <p14:creationId xmlns:p14="http://schemas.microsoft.com/office/powerpoint/2010/main" val="138169689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0" name="Google Shape;10;p2"/>
          <p:cNvGrpSpPr/>
          <p:nvPr/>
        </p:nvGrpSpPr>
        <p:grpSpPr>
          <a:xfrm>
            <a:off x="4510914" y="445349"/>
            <a:ext cx="1461080" cy="703057"/>
            <a:chOff x="-3051905" y="4109025"/>
            <a:chExt cx="1236422" cy="594954"/>
          </a:xfrm>
        </p:grpSpPr>
        <p:sp>
          <p:nvSpPr>
            <p:cNvPr id="11" name="Google Shape;11;p2"/>
            <p:cNvSpPr/>
            <p:nvPr/>
          </p:nvSpPr>
          <p:spPr>
            <a:xfrm>
              <a:off x="-2508840" y="4158742"/>
              <a:ext cx="111321" cy="57573"/>
            </a:xfrm>
            <a:custGeom>
              <a:avLst/>
              <a:gdLst/>
              <a:ahLst/>
              <a:cxnLst/>
              <a:rect l="l" t="t" r="r" b="b"/>
              <a:pathLst>
                <a:path w="1077" h="557" extrusionOk="0">
                  <a:moveTo>
                    <a:pt x="779" y="1"/>
                  </a:moveTo>
                  <a:cubicBezTo>
                    <a:pt x="502" y="1"/>
                    <a:pt x="236" y="79"/>
                    <a:pt x="0" y="227"/>
                  </a:cubicBezTo>
                  <a:lnTo>
                    <a:pt x="747" y="556"/>
                  </a:lnTo>
                  <a:lnTo>
                    <a:pt x="1047" y="527"/>
                  </a:lnTo>
                  <a:cubicBezTo>
                    <a:pt x="1076" y="333"/>
                    <a:pt x="1008" y="140"/>
                    <a:pt x="873" y="4"/>
                  </a:cubicBezTo>
                  <a:cubicBezTo>
                    <a:pt x="841" y="2"/>
                    <a:pt x="810" y="1"/>
                    <a:pt x="779" y="1"/>
                  </a:cubicBezTo>
                  <a:close/>
                </a:path>
              </a:pathLst>
            </a:custGeom>
            <a:solidFill>
              <a:srgbClr val="F4967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12;p2"/>
            <p:cNvSpPr/>
            <p:nvPr/>
          </p:nvSpPr>
          <p:spPr>
            <a:xfrm>
              <a:off x="-2484860" y="4180138"/>
              <a:ext cx="79279" cy="33179"/>
            </a:xfrm>
            <a:custGeom>
              <a:avLst/>
              <a:gdLst/>
              <a:ahLst/>
              <a:cxnLst/>
              <a:rect l="l" t="t" r="r" b="b"/>
              <a:pathLst>
                <a:path w="767" h="321" extrusionOk="0">
                  <a:moveTo>
                    <a:pt x="718" y="0"/>
                  </a:moveTo>
                  <a:cubicBezTo>
                    <a:pt x="466" y="20"/>
                    <a:pt x="233" y="78"/>
                    <a:pt x="1" y="156"/>
                  </a:cubicBezTo>
                  <a:lnTo>
                    <a:pt x="611" y="320"/>
                  </a:lnTo>
                  <a:lnTo>
                    <a:pt x="767" y="272"/>
                  </a:lnTo>
                  <a:cubicBezTo>
                    <a:pt x="767" y="175"/>
                    <a:pt x="747" y="78"/>
                    <a:pt x="718" y="0"/>
                  </a:cubicBezTo>
                  <a:close/>
                </a:path>
              </a:pathLst>
            </a:custGeom>
            <a:solidFill>
              <a:srgbClr val="EF6A4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13;p2"/>
            <p:cNvSpPr/>
            <p:nvPr/>
          </p:nvSpPr>
          <p:spPr>
            <a:xfrm>
              <a:off x="-2383668" y="4210940"/>
              <a:ext cx="111321" cy="58503"/>
            </a:xfrm>
            <a:custGeom>
              <a:avLst/>
              <a:gdLst/>
              <a:ahLst/>
              <a:cxnLst/>
              <a:rect l="l" t="t" r="r" b="b"/>
              <a:pathLst>
                <a:path w="1077" h="566" extrusionOk="0">
                  <a:moveTo>
                    <a:pt x="773" y="0"/>
                  </a:moveTo>
                  <a:cubicBezTo>
                    <a:pt x="503" y="0"/>
                    <a:pt x="236" y="78"/>
                    <a:pt x="1" y="226"/>
                  </a:cubicBezTo>
                  <a:lnTo>
                    <a:pt x="747" y="565"/>
                  </a:lnTo>
                  <a:lnTo>
                    <a:pt x="1048" y="536"/>
                  </a:lnTo>
                  <a:cubicBezTo>
                    <a:pt x="1077" y="342"/>
                    <a:pt x="1009" y="139"/>
                    <a:pt x="864" y="3"/>
                  </a:cubicBezTo>
                  <a:cubicBezTo>
                    <a:pt x="833" y="1"/>
                    <a:pt x="803" y="0"/>
                    <a:pt x="773" y="0"/>
                  </a:cubicBezTo>
                  <a:close/>
                </a:path>
              </a:pathLst>
            </a:custGeom>
            <a:solidFill>
              <a:srgbClr val="F4967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4;p2"/>
            <p:cNvSpPr/>
            <p:nvPr/>
          </p:nvSpPr>
          <p:spPr>
            <a:xfrm>
              <a:off x="-2360619" y="4232233"/>
              <a:ext cx="80313" cy="33179"/>
            </a:xfrm>
            <a:custGeom>
              <a:avLst/>
              <a:gdLst/>
              <a:ahLst/>
              <a:cxnLst/>
              <a:rect l="l" t="t" r="r" b="b"/>
              <a:pathLst>
                <a:path w="777" h="321" extrusionOk="0">
                  <a:moveTo>
                    <a:pt x="718" y="0"/>
                  </a:moveTo>
                  <a:cubicBezTo>
                    <a:pt x="476" y="30"/>
                    <a:pt x="233" y="78"/>
                    <a:pt x="1" y="156"/>
                  </a:cubicBezTo>
                  <a:lnTo>
                    <a:pt x="621" y="320"/>
                  </a:lnTo>
                  <a:lnTo>
                    <a:pt x="776" y="272"/>
                  </a:lnTo>
                  <a:cubicBezTo>
                    <a:pt x="776" y="175"/>
                    <a:pt x="757" y="88"/>
                    <a:pt x="718" y="0"/>
                  </a:cubicBezTo>
                  <a:close/>
                </a:path>
              </a:pathLst>
            </a:custGeom>
            <a:solidFill>
              <a:srgbClr val="EF6A4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5;p2"/>
            <p:cNvSpPr/>
            <p:nvPr/>
          </p:nvSpPr>
          <p:spPr>
            <a:xfrm>
              <a:off x="-2402687" y="4499734"/>
              <a:ext cx="147395" cy="79486"/>
            </a:xfrm>
            <a:custGeom>
              <a:avLst/>
              <a:gdLst/>
              <a:ahLst/>
              <a:cxnLst/>
              <a:rect l="l" t="t" r="r" b="b"/>
              <a:pathLst>
                <a:path w="1426" h="769" extrusionOk="0">
                  <a:moveTo>
                    <a:pt x="1222" y="1"/>
                  </a:moveTo>
                  <a:cubicBezTo>
                    <a:pt x="1009" y="10"/>
                    <a:pt x="786" y="49"/>
                    <a:pt x="582" y="127"/>
                  </a:cubicBezTo>
                  <a:lnTo>
                    <a:pt x="1" y="698"/>
                  </a:lnTo>
                  <a:cubicBezTo>
                    <a:pt x="136" y="741"/>
                    <a:pt x="271" y="768"/>
                    <a:pt x="412" y="768"/>
                  </a:cubicBezTo>
                  <a:cubicBezTo>
                    <a:pt x="433" y="768"/>
                    <a:pt x="454" y="767"/>
                    <a:pt x="476" y="766"/>
                  </a:cubicBezTo>
                  <a:cubicBezTo>
                    <a:pt x="476" y="766"/>
                    <a:pt x="1067" y="708"/>
                    <a:pt x="1348" y="563"/>
                  </a:cubicBezTo>
                  <a:cubicBezTo>
                    <a:pt x="1348" y="563"/>
                    <a:pt x="1426" y="194"/>
                    <a:pt x="1222" y="1"/>
                  </a:cubicBezTo>
                  <a:close/>
                </a:path>
              </a:pathLst>
            </a:custGeom>
            <a:solidFill>
              <a:srgbClr val="F4967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6;p2"/>
            <p:cNvSpPr/>
            <p:nvPr/>
          </p:nvSpPr>
          <p:spPr>
            <a:xfrm>
              <a:off x="-2768382" y="4109025"/>
              <a:ext cx="465028" cy="213754"/>
            </a:xfrm>
            <a:custGeom>
              <a:avLst/>
              <a:gdLst/>
              <a:ahLst/>
              <a:cxnLst/>
              <a:rect l="l" t="t" r="r" b="b"/>
              <a:pathLst>
                <a:path w="4499" h="2068" extrusionOk="0">
                  <a:moveTo>
                    <a:pt x="563" y="0"/>
                  </a:moveTo>
                  <a:cubicBezTo>
                    <a:pt x="369" y="10"/>
                    <a:pt x="185" y="49"/>
                    <a:pt x="1" y="126"/>
                  </a:cubicBezTo>
                  <a:lnTo>
                    <a:pt x="2414" y="2045"/>
                  </a:lnTo>
                  <a:cubicBezTo>
                    <a:pt x="2503" y="2061"/>
                    <a:pt x="2592" y="2068"/>
                    <a:pt x="2683" y="2068"/>
                  </a:cubicBezTo>
                  <a:cubicBezTo>
                    <a:pt x="3565" y="2068"/>
                    <a:pt x="4498" y="1406"/>
                    <a:pt x="4498" y="1406"/>
                  </a:cubicBezTo>
                  <a:cubicBezTo>
                    <a:pt x="4227" y="1222"/>
                    <a:pt x="834" y="0"/>
                    <a:pt x="563" y="0"/>
                  </a:cubicBezTo>
                  <a:close/>
                </a:path>
              </a:pathLst>
            </a:custGeom>
            <a:solidFill>
              <a:srgbClr val="EB471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7;p2"/>
            <p:cNvSpPr/>
            <p:nvPr/>
          </p:nvSpPr>
          <p:spPr>
            <a:xfrm>
              <a:off x="-3030819" y="4375286"/>
              <a:ext cx="176440" cy="97471"/>
            </a:xfrm>
            <a:custGeom>
              <a:avLst/>
              <a:gdLst/>
              <a:ahLst/>
              <a:cxnLst/>
              <a:rect l="l" t="t" r="r" b="b"/>
              <a:pathLst>
                <a:path w="1707" h="943" extrusionOk="0">
                  <a:moveTo>
                    <a:pt x="685" y="1"/>
                  </a:moveTo>
                  <a:cubicBezTo>
                    <a:pt x="450" y="1"/>
                    <a:pt x="221" y="32"/>
                    <a:pt x="0" y="100"/>
                  </a:cubicBezTo>
                  <a:lnTo>
                    <a:pt x="1154" y="943"/>
                  </a:lnTo>
                  <a:lnTo>
                    <a:pt x="1706" y="768"/>
                  </a:lnTo>
                  <a:lnTo>
                    <a:pt x="785" y="3"/>
                  </a:lnTo>
                  <a:cubicBezTo>
                    <a:pt x="752" y="1"/>
                    <a:pt x="719" y="1"/>
                    <a:pt x="685" y="1"/>
                  </a:cubicBezTo>
                  <a:close/>
                </a:path>
              </a:pathLst>
            </a:custGeom>
            <a:solidFill>
              <a:srgbClr val="EB471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8;p2"/>
            <p:cNvSpPr/>
            <p:nvPr/>
          </p:nvSpPr>
          <p:spPr>
            <a:xfrm>
              <a:off x="-2949680" y="4172593"/>
              <a:ext cx="1134197" cy="331277"/>
            </a:xfrm>
            <a:custGeom>
              <a:avLst/>
              <a:gdLst/>
              <a:ahLst/>
              <a:cxnLst/>
              <a:rect l="l" t="t" r="r" b="b"/>
              <a:pathLst>
                <a:path w="10973" h="3205" extrusionOk="0">
                  <a:moveTo>
                    <a:pt x="9333" y="0"/>
                  </a:moveTo>
                  <a:cubicBezTo>
                    <a:pt x="8951" y="0"/>
                    <a:pt x="8441" y="74"/>
                    <a:pt x="7784" y="306"/>
                  </a:cubicBezTo>
                  <a:cubicBezTo>
                    <a:pt x="5971" y="936"/>
                    <a:pt x="1658" y="2070"/>
                    <a:pt x="20" y="2972"/>
                  </a:cubicBezTo>
                  <a:cubicBezTo>
                    <a:pt x="0" y="3059"/>
                    <a:pt x="29" y="3156"/>
                    <a:pt x="107" y="3204"/>
                  </a:cubicBezTo>
                  <a:cubicBezTo>
                    <a:pt x="107" y="3204"/>
                    <a:pt x="4149" y="3098"/>
                    <a:pt x="6223" y="2303"/>
                  </a:cubicBezTo>
                  <a:cubicBezTo>
                    <a:pt x="8394" y="1469"/>
                    <a:pt x="9509" y="1188"/>
                    <a:pt x="10352" y="733"/>
                  </a:cubicBezTo>
                  <a:cubicBezTo>
                    <a:pt x="10634" y="577"/>
                    <a:pt x="10973" y="267"/>
                    <a:pt x="10285" y="229"/>
                  </a:cubicBezTo>
                  <a:cubicBezTo>
                    <a:pt x="10285" y="229"/>
                    <a:pt x="10005" y="0"/>
                    <a:pt x="9333" y="0"/>
                  </a:cubicBezTo>
                  <a:close/>
                </a:path>
              </a:pathLst>
            </a:custGeom>
            <a:solidFill>
              <a:srgbClr val="F4967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9;p2"/>
            <p:cNvSpPr/>
            <p:nvPr/>
          </p:nvSpPr>
          <p:spPr>
            <a:xfrm>
              <a:off x="-3051905" y="4267273"/>
              <a:ext cx="327762" cy="189463"/>
            </a:xfrm>
            <a:custGeom>
              <a:avLst/>
              <a:gdLst/>
              <a:ahLst/>
              <a:cxnLst/>
              <a:rect l="l" t="t" r="r" b="b"/>
              <a:pathLst>
                <a:path w="3171" h="1833" extrusionOk="0">
                  <a:moveTo>
                    <a:pt x="698" y="1"/>
                  </a:moveTo>
                  <a:cubicBezTo>
                    <a:pt x="456" y="1"/>
                    <a:pt x="224" y="49"/>
                    <a:pt x="1" y="166"/>
                  </a:cubicBezTo>
                  <a:lnTo>
                    <a:pt x="1600" y="1833"/>
                  </a:lnTo>
                  <a:cubicBezTo>
                    <a:pt x="2133" y="1658"/>
                    <a:pt x="2656" y="1455"/>
                    <a:pt x="3170" y="1222"/>
                  </a:cubicBezTo>
                  <a:cubicBezTo>
                    <a:pt x="2899" y="1106"/>
                    <a:pt x="1009" y="30"/>
                    <a:pt x="698" y="1"/>
                  </a:cubicBezTo>
                  <a:close/>
                </a:path>
              </a:pathLst>
            </a:custGeom>
            <a:solidFill>
              <a:srgbClr val="EB471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0;p2"/>
            <p:cNvSpPr/>
            <p:nvPr/>
          </p:nvSpPr>
          <p:spPr>
            <a:xfrm>
              <a:off x="-2941721" y="4198123"/>
              <a:ext cx="1089234" cy="300682"/>
            </a:xfrm>
            <a:custGeom>
              <a:avLst/>
              <a:gdLst/>
              <a:ahLst/>
              <a:cxnLst/>
              <a:rect l="l" t="t" r="r" b="b"/>
              <a:pathLst>
                <a:path w="10538" h="2909" extrusionOk="0">
                  <a:moveTo>
                    <a:pt x="9830" y="1"/>
                  </a:moveTo>
                  <a:lnTo>
                    <a:pt x="20" y="2783"/>
                  </a:lnTo>
                  <a:cubicBezTo>
                    <a:pt x="1" y="2831"/>
                    <a:pt x="20" y="2880"/>
                    <a:pt x="59" y="2909"/>
                  </a:cubicBezTo>
                  <a:cubicBezTo>
                    <a:pt x="5894" y="2385"/>
                    <a:pt x="5235" y="2085"/>
                    <a:pt x="6912" y="1581"/>
                  </a:cubicBezTo>
                  <a:cubicBezTo>
                    <a:pt x="8618" y="1057"/>
                    <a:pt x="10537" y="369"/>
                    <a:pt x="10469" y="214"/>
                  </a:cubicBezTo>
                  <a:cubicBezTo>
                    <a:pt x="10433" y="127"/>
                    <a:pt x="10277" y="116"/>
                    <a:pt x="10201" y="116"/>
                  </a:cubicBezTo>
                  <a:cubicBezTo>
                    <a:pt x="10175" y="116"/>
                    <a:pt x="10159" y="117"/>
                    <a:pt x="10159" y="117"/>
                  </a:cubicBezTo>
                  <a:cubicBezTo>
                    <a:pt x="10052" y="59"/>
                    <a:pt x="9946" y="20"/>
                    <a:pt x="9830" y="1"/>
                  </a:cubicBezTo>
                  <a:close/>
                </a:path>
              </a:pathLst>
            </a:custGeom>
            <a:solidFill>
              <a:srgbClr val="EF6A4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1;p2"/>
            <p:cNvSpPr/>
            <p:nvPr/>
          </p:nvSpPr>
          <p:spPr>
            <a:xfrm>
              <a:off x="-2946682" y="4469656"/>
              <a:ext cx="174373" cy="116386"/>
            </a:xfrm>
            <a:custGeom>
              <a:avLst/>
              <a:gdLst/>
              <a:ahLst/>
              <a:cxnLst/>
              <a:rect l="l" t="t" r="r" b="b"/>
              <a:pathLst>
                <a:path w="1687" h="1126" extrusionOk="0">
                  <a:moveTo>
                    <a:pt x="1687" y="1"/>
                  </a:moveTo>
                  <a:lnTo>
                    <a:pt x="1687" y="1"/>
                  </a:lnTo>
                  <a:cubicBezTo>
                    <a:pt x="1251" y="59"/>
                    <a:pt x="834" y="146"/>
                    <a:pt x="417" y="262"/>
                  </a:cubicBezTo>
                  <a:cubicBezTo>
                    <a:pt x="359" y="388"/>
                    <a:pt x="0" y="1125"/>
                    <a:pt x="0" y="1125"/>
                  </a:cubicBezTo>
                  <a:cubicBezTo>
                    <a:pt x="0" y="1125"/>
                    <a:pt x="485" y="951"/>
                    <a:pt x="650" y="873"/>
                  </a:cubicBezTo>
                  <a:cubicBezTo>
                    <a:pt x="815" y="805"/>
                    <a:pt x="1687" y="1"/>
                    <a:pt x="1687" y="1"/>
                  </a:cubicBezTo>
                  <a:close/>
                </a:path>
              </a:pathLst>
            </a:custGeom>
            <a:solidFill>
              <a:srgbClr val="EB471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2;p2"/>
            <p:cNvSpPr/>
            <p:nvPr/>
          </p:nvSpPr>
          <p:spPr>
            <a:xfrm>
              <a:off x="-2383668" y="4524748"/>
              <a:ext cx="116386" cy="48580"/>
            </a:xfrm>
            <a:custGeom>
              <a:avLst/>
              <a:gdLst/>
              <a:ahLst/>
              <a:cxnLst/>
              <a:rect l="l" t="t" r="r" b="b"/>
              <a:pathLst>
                <a:path w="1126" h="470" extrusionOk="0">
                  <a:moveTo>
                    <a:pt x="1077" y="1"/>
                  </a:moveTo>
                  <a:cubicBezTo>
                    <a:pt x="1077" y="1"/>
                    <a:pt x="369" y="107"/>
                    <a:pt x="107" y="127"/>
                  </a:cubicBezTo>
                  <a:lnTo>
                    <a:pt x="1" y="447"/>
                  </a:lnTo>
                  <a:cubicBezTo>
                    <a:pt x="72" y="461"/>
                    <a:pt x="148" y="470"/>
                    <a:pt x="222" y="470"/>
                  </a:cubicBezTo>
                  <a:cubicBezTo>
                    <a:pt x="249" y="470"/>
                    <a:pt x="275" y="469"/>
                    <a:pt x="301" y="466"/>
                  </a:cubicBezTo>
                  <a:cubicBezTo>
                    <a:pt x="573" y="427"/>
                    <a:pt x="844" y="369"/>
                    <a:pt x="1106" y="272"/>
                  </a:cubicBezTo>
                  <a:cubicBezTo>
                    <a:pt x="1125" y="175"/>
                    <a:pt x="1106" y="88"/>
                    <a:pt x="1077" y="1"/>
                  </a:cubicBezTo>
                  <a:close/>
                </a:path>
              </a:pathLst>
            </a:custGeom>
            <a:solidFill>
              <a:srgbClr val="EF6A4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3;p2"/>
            <p:cNvSpPr/>
            <p:nvPr/>
          </p:nvSpPr>
          <p:spPr>
            <a:xfrm>
              <a:off x="-2319480" y="4384485"/>
              <a:ext cx="140366" cy="76282"/>
            </a:xfrm>
            <a:custGeom>
              <a:avLst/>
              <a:gdLst/>
              <a:ahLst/>
              <a:cxnLst/>
              <a:rect l="l" t="t" r="r" b="b"/>
              <a:pathLst>
                <a:path w="1358" h="738" extrusionOk="0">
                  <a:moveTo>
                    <a:pt x="1173" y="1"/>
                  </a:moveTo>
                  <a:cubicBezTo>
                    <a:pt x="960" y="11"/>
                    <a:pt x="756" y="49"/>
                    <a:pt x="553" y="107"/>
                  </a:cubicBezTo>
                  <a:lnTo>
                    <a:pt x="0" y="660"/>
                  </a:lnTo>
                  <a:cubicBezTo>
                    <a:pt x="146" y="708"/>
                    <a:pt x="301" y="737"/>
                    <a:pt x="456" y="737"/>
                  </a:cubicBezTo>
                  <a:cubicBezTo>
                    <a:pt x="456" y="737"/>
                    <a:pt x="1018" y="679"/>
                    <a:pt x="1289" y="534"/>
                  </a:cubicBezTo>
                  <a:cubicBezTo>
                    <a:pt x="1289" y="534"/>
                    <a:pt x="1357" y="185"/>
                    <a:pt x="1173" y="1"/>
                  </a:cubicBezTo>
                  <a:close/>
                </a:path>
              </a:pathLst>
            </a:custGeom>
            <a:solidFill>
              <a:srgbClr val="F4967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4;p2"/>
            <p:cNvSpPr/>
            <p:nvPr/>
          </p:nvSpPr>
          <p:spPr>
            <a:xfrm>
              <a:off x="-2300462" y="4408569"/>
              <a:ext cx="110288" cy="46616"/>
            </a:xfrm>
            <a:custGeom>
              <a:avLst/>
              <a:gdLst/>
              <a:ahLst/>
              <a:cxnLst/>
              <a:rect l="l" t="t" r="r" b="b"/>
              <a:pathLst>
                <a:path w="1067" h="451" extrusionOk="0">
                  <a:moveTo>
                    <a:pt x="1018" y="0"/>
                  </a:moveTo>
                  <a:cubicBezTo>
                    <a:pt x="1018" y="0"/>
                    <a:pt x="340" y="97"/>
                    <a:pt x="88" y="117"/>
                  </a:cubicBezTo>
                  <a:lnTo>
                    <a:pt x="0" y="427"/>
                  </a:lnTo>
                  <a:cubicBezTo>
                    <a:pt x="64" y="441"/>
                    <a:pt x="133" y="450"/>
                    <a:pt x="204" y="450"/>
                  </a:cubicBezTo>
                  <a:cubicBezTo>
                    <a:pt x="229" y="450"/>
                    <a:pt x="255" y="449"/>
                    <a:pt x="281" y="446"/>
                  </a:cubicBezTo>
                  <a:cubicBezTo>
                    <a:pt x="543" y="408"/>
                    <a:pt x="805" y="349"/>
                    <a:pt x="1047" y="252"/>
                  </a:cubicBezTo>
                  <a:cubicBezTo>
                    <a:pt x="1067" y="165"/>
                    <a:pt x="1057" y="78"/>
                    <a:pt x="1018" y="0"/>
                  </a:cubicBezTo>
                  <a:close/>
                </a:path>
              </a:pathLst>
            </a:custGeom>
            <a:solidFill>
              <a:srgbClr val="EF6A4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5;p2"/>
            <p:cNvSpPr/>
            <p:nvPr/>
          </p:nvSpPr>
          <p:spPr>
            <a:xfrm>
              <a:off x="-2577989" y="4333424"/>
              <a:ext cx="444976" cy="370555"/>
            </a:xfrm>
            <a:custGeom>
              <a:avLst/>
              <a:gdLst/>
              <a:ahLst/>
              <a:cxnLst/>
              <a:rect l="l" t="t" r="r" b="b"/>
              <a:pathLst>
                <a:path w="4305" h="3585" extrusionOk="0">
                  <a:moveTo>
                    <a:pt x="4101" y="0"/>
                  </a:moveTo>
                  <a:cubicBezTo>
                    <a:pt x="3073" y="156"/>
                    <a:pt x="1803" y="863"/>
                    <a:pt x="1803" y="863"/>
                  </a:cubicBezTo>
                  <a:lnTo>
                    <a:pt x="0" y="3558"/>
                  </a:lnTo>
                  <a:cubicBezTo>
                    <a:pt x="0" y="3558"/>
                    <a:pt x="76" y="3585"/>
                    <a:pt x="198" y="3585"/>
                  </a:cubicBezTo>
                  <a:cubicBezTo>
                    <a:pt x="339" y="3585"/>
                    <a:pt x="543" y="3549"/>
                    <a:pt x="766" y="3393"/>
                  </a:cubicBezTo>
                  <a:cubicBezTo>
                    <a:pt x="1638" y="2753"/>
                    <a:pt x="4304" y="0"/>
                    <a:pt x="4101" y="0"/>
                  </a:cubicBezTo>
                  <a:close/>
                </a:path>
              </a:pathLst>
            </a:custGeom>
            <a:solidFill>
              <a:srgbClr val="EB471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6;p2"/>
            <p:cNvSpPr/>
            <p:nvPr/>
          </p:nvSpPr>
          <p:spPr>
            <a:xfrm>
              <a:off x="-1931769" y="4184169"/>
              <a:ext cx="40208" cy="32146"/>
            </a:xfrm>
            <a:custGeom>
              <a:avLst/>
              <a:gdLst/>
              <a:ahLst/>
              <a:cxnLst/>
              <a:rect l="l" t="t" r="r" b="b"/>
              <a:pathLst>
                <a:path w="389" h="311" extrusionOk="0">
                  <a:moveTo>
                    <a:pt x="252" y="0"/>
                  </a:moveTo>
                  <a:cubicBezTo>
                    <a:pt x="252" y="0"/>
                    <a:pt x="223" y="126"/>
                    <a:pt x="10" y="213"/>
                  </a:cubicBezTo>
                  <a:lnTo>
                    <a:pt x="0" y="310"/>
                  </a:lnTo>
                  <a:cubicBezTo>
                    <a:pt x="155" y="281"/>
                    <a:pt x="291" y="194"/>
                    <a:pt x="388" y="68"/>
                  </a:cubicBezTo>
                  <a:cubicBezTo>
                    <a:pt x="340" y="39"/>
                    <a:pt x="301" y="20"/>
                    <a:pt x="252" y="0"/>
                  </a:cubicBez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7" name="Google Shape;27;p2"/>
          <p:cNvSpPr/>
          <p:nvPr/>
        </p:nvSpPr>
        <p:spPr>
          <a:xfrm>
            <a:off x="3373787" y="987312"/>
            <a:ext cx="854203" cy="322997"/>
          </a:xfrm>
          <a:custGeom>
            <a:avLst/>
            <a:gdLst/>
            <a:ahLst/>
            <a:cxnLst/>
            <a:rect l="l" t="t" r="r" b="b"/>
            <a:pathLst>
              <a:path w="3713" h="1404" extrusionOk="0">
                <a:moveTo>
                  <a:pt x="3479" y="1"/>
                </a:moveTo>
                <a:cubicBezTo>
                  <a:pt x="3100" y="1"/>
                  <a:pt x="2263" y="266"/>
                  <a:pt x="1852" y="467"/>
                </a:cubicBezTo>
                <a:cubicBezTo>
                  <a:pt x="1309" y="729"/>
                  <a:pt x="0" y="1204"/>
                  <a:pt x="59" y="1378"/>
                </a:cubicBezTo>
                <a:cubicBezTo>
                  <a:pt x="65" y="1395"/>
                  <a:pt x="92" y="1403"/>
                  <a:pt x="138" y="1403"/>
                </a:cubicBezTo>
                <a:cubicBezTo>
                  <a:pt x="461" y="1403"/>
                  <a:pt x="1675" y="1022"/>
                  <a:pt x="2472" y="768"/>
                </a:cubicBezTo>
                <a:cubicBezTo>
                  <a:pt x="3383" y="477"/>
                  <a:pt x="3713" y="322"/>
                  <a:pt x="3674" y="80"/>
                </a:cubicBezTo>
                <a:cubicBezTo>
                  <a:pt x="3665" y="24"/>
                  <a:pt x="3593" y="1"/>
                  <a:pt x="34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8;p2"/>
          <p:cNvSpPr/>
          <p:nvPr/>
        </p:nvSpPr>
        <p:spPr>
          <a:xfrm>
            <a:off x="42450" y="1310300"/>
            <a:ext cx="4468477" cy="6702601"/>
          </a:xfrm>
          <a:custGeom>
            <a:avLst/>
            <a:gdLst/>
            <a:ahLst/>
            <a:cxnLst/>
            <a:rect l="l" t="t" r="r" b="b"/>
            <a:pathLst>
              <a:path w="138902" h="208398" extrusionOk="0">
                <a:moveTo>
                  <a:pt x="101452" y="0"/>
                </a:moveTo>
                <a:cubicBezTo>
                  <a:pt x="100874" y="0"/>
                  <a:pt x="100033" y="129"/>
                  <a:pt x="98964" y="397"/>
                </a:cubicBezTo>
                <a:cubicBezTo>
                  <a:pt x="94949" y="1383"/>
                  <a:pt x="78114" y="6877"/>
                  <a:pt x="65647" y="11948"/>
                </a:cubicBezTo>
                <a:cubicBezTo>
                  <a:pt x="41980" y="21739"/>
                  <a:pt x="19863" y="34981"/>
                  <a:pt x="0" y="51252"/>
                </a:cubicBezTo>
                <a:lnTo>
                  <a:pt x="0" y="208397"/>
                </a:lnTo>
                <a:lnTo>
                  <a:pt x="138901" y="208397"/>
                </a:lnTo>
                <a:lnTo>
                  <a:pt x="138901" y="134368"/>
                </a:lnTo>
                <a:lnTo>
                  <a:pt x="138831" y="134368"/>
                </a:lnTo>
                <a:cubicBezTo>
                  <a:pt x="131527" y="132474"/>
                  <a:pt x="127132" y="116284"/>
                  <a:pt x="118367" y="116284"/>
                </a:cubicBezTo>
                <a:cubicBezTo>
                  <a:pt x="115722" y="116284"/>
                  <a:pt x="112678" y="117759"/>
                  <a:pt x="109036" y="121548"/>
                </a:cubicBezTo>
                <a:cubicBezTo>
                  <a:pt x="108226" y="118026"/>
                  <a:pt x="105549" y="116371"/>
                  <a:pt x="102714" y="116371"/>
                </a:cubicBezTo>
                <a:cubicBezTo>
                  <a:pt x="99879" y="116371"/>
                  <a:pt x="96886" y="118026"/>
                  <a:pt x="95442" y="121126"/>
                </a:cubicBezTo>
                <a:cubicBezTo>
                  <a:pt x="92483" y="109997"/>
                  <a:pt x="96639" y="97177"/>
                  <a:pt x="81777" y="93444"/>
                </a:cubicBezTo>
                <a:cubicBezTo>
                  <a:pt x="79841" y="92943"/>
                  <a:pt x="77808" y="92713"/>
                  <a:pt x="75737" y="92713"/>
                </a:cubicBezTo>
                <a:cubicBezTo>
                  <a:pt x="69370" y="92713"/>
                  <a:pt x="62651" y="94886"/>
                  <a:pt x="57335" y="98022"/>
                </a:cubicBezTo>
                <a:cubicBezTo>
                  <a:pt x="54805" y="99549"/>
                  <a:pt x="53194" y="101400"/>
                  <a:pt x="51547" y="101400"/>
                </a:cubicBezTo>
                <a:cubicBezTo>
                  <a:pt x="50535" y="101400"/>
                  <a:pt x="49509" y="100701"/>
                  <a:pt x="48249" y="98797"/>
                </a:cubicBezTo>
                <a:cubicBezTo>
                  <a:pt x="45784" y="95064"/>
                  <a:pt x="50714" y="91401"/>
                  <a:pt x="44516" y="88936"/>
                </a:cubicBezTo>
                <a:cubicBezTo>
                  <a:pt x="43315" y="88504"/>
                  <a:pt x="42235" y="88356"/>
                  <a:pt x="41258" y="88356"/>
                </a:cubicBezTo>
                <a:cubicBezTo>
                  <a:pt x="39146" y="88356"/>
                  <a:pt x="37511" y="89045"/>
                  <a:pt x="36167" y="89045"/>
                </a:cubicBezTo>
                <a:cubicBezTo>
                  <a:pt x="34484" y="89045"/>
                  <a:pt x="33256" y="87963"/>
                  <a:pt x="32119" y="83090"/>
                </a:cubicBezTo>
                <a:cubicBezTo>
                  <a:pt x="30499" y="76046"/>
                  <a:pt x="21765" y="48223"/>
                  <a:pt x="100513" y="2158"/>
                </a:cubicBezTo>
                <a:cubicBezTo>
                  <a:pt x="102708" y="761"/>
                  <a:pt x="102854" y="0"/>
                  <a:pt x="1014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29;p2"/>
          <p:cNvSpPr/>
          <p:nvPr/>
        </p:nvSpPr>
        <p:spPr>
          <a:xfrm>
            <a:off x="5535864" y="2804375"/>
            <a:ext cx="3455163" cy="2818675"/>
          </a:xfrm>
          <a:custGeom>
            <a:avLst/>
            <a:gdLst/>
            <a:ahLst/>
            <a:cxnLst/>
            <a:rect l="l" t="t" r="r" b="b"/>
            <a:pathLst>
              <a:path w="17914" h="14614" extrusionOk="0">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30;p2"/>
          <p:cNvSpPr txBox="1">
            <a:spLocks noGrp="1"/>
          </p:cNvSpPr>
          <p:nvPr>
            <p:ph type="ctrTitle"/>
          </p:nvPr>
        </p:nvSpPr>
        <p:spPr>
          <a:xfrm>
            <a:off x="3259213" y="1572900"/>
            <a:ext cx="4041000" cy="14949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0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1" name="Google Shape;31;p2"/>
          <p:cNvSpPr txBox="1">
            <a:spLocks noGrp="1"/>
          </p:cNvSpPr>
          <p:nvPr>
            <p:ph type="subTitle" idx="1"/>
          </p:nvPr>
        </p:nvSpPr>
        <p:spPr>
          <a:xfrm>
            <a:off x="3280388" y="3009025"/>
            <a:ext cx="4041000" cy="414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80012221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18"/>
        <p:cNvGrpSpPr/>
        <p:nvPr/>
      </p:nvGrpSpPr>
      <p:grpSpPr>
        <a:xfrm>
          <a:off x="0" y="0"/>
          <a:ext cx="0" cy="0"/>
          <a:chOff x="0" y="0"/>
          <a:chExt cx="0" cy="0"/>
        </a:xfrm>
      </p:grpSpPr>
      <p:sp>
        <p:nvSpPr>
          <p:cNvPr id="119" name="Google Shape;119;p5"/>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120;p5"/>
          <p:cNvSpPr/>
          <p:nvPr/>
        </p:nvSpPr>
        <p:spPr>
          <a:xfrm>
            <a:off x="617125" y="609800"/>
            <a:ext cx="7909800" cy="39240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121;p5"/>
          <p:cNvSpPr txBox="1">
            <a:spLocks noGrp="1"/>
          </p:cNvSpPr>
          <p:nvPr>
            <p:ph type="subTitle" idx="1"/>
          </p:nvPr>
        </p:nvSpPr>
        <p:spPr>
          <a:xfrm>
            <a:off x="1500300" y="2125800"/>
            <a:ext cx="2574300" cy="43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a:endParaRPr/>
          </a:p>
        </p:txBody>
      </p:sp>
      <p:sp>
        <p:nvSpPr>
          <p:cNvPr id="122" name="Google Shape;122;p5"/>
          <p:cNvSpPr txBox="1">
            <a:spLocks noGrp="1"/>
          </p:cNvSpPr>
          <p:nvPr>
            <p:ph type="subTitle" idx="2"/>
          </p:nvPr>
        </p:nvSpPr>
        <p:spPr>
          <a:xfrm>
            <a:off x="1789950" y="2454275"/>
            <a:ext cx="1995000" cy="108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3" name="Google Shape;123;p5"/>
          <p:cNvSpPr txBox="1">
            <a:spLocks noGrp="1"/>
          </p:cNvSpPr>
          <p:nvPr>
            <p:ph type="subTitle" idx="3"/>
          </p:nvPr>
        </p:nvSpPr>
        <p:spPr>
          <a:xfrm>
            <a:off x="5069550" y="2125800"/>
            <a:ext cx="2574300" cy="43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a:endParaRPr/>
          </a:p>
        </p:txBody>
      </p:sp>
      <p:sp>
        <p:nvSpPr>
          <p:cNvPr id="124" name="Google Shape;124;p5"/>
          <p:cNvSpPr txBox="1">
            <a:spLocks noGrp="1"/>
          </p:cNvSpPr>
          <p:nvPr>
            <p:ph type="subTitle" idx="4"/>
          </p:nvPr>
        </p:nvSpPr>
        <p:spPr>
          <a:xfrm>
            <a:off x="5359200" y="2454275"/>
            <a:ext cx="1995000" cy="108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5" name="Google Shape;125;p5"/>
          <p:cNvSpPr txBox="1">
            <a:spLocks noGrp="1"/>
          </p:cNvSpPr>
          <p:nvPr>
            <p:ph type="title"/>
          </p:nvPr>
        </p:nvSpPr>
        <p:spPr>
          <a:xfrm>
            <a:off x="1100500" y="640850"/>
            <a:ext cx="6942900" cy="51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b="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414528061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Title and bullet point list">
  <p:cSld name="Title and bullet point list">
    <p:spTree>
      <p:nvGrpSpPr>
        <p:cNvPr id="1" name="Shape 349"/>
        <p:cNvGrpSpPr/>
        <p:nvPr/>
      </p:nvGrpSpPr>
      <p:grpSpPr>
        <a:xfrm>
          <a:off x="0" y="0"/>
          <a:ext cx="0" cy="0"/>
          <a:chOff x="0" y="0"/>
          <a:chExt cx="0" cy="0"/>
        </a:xfrm>
      </p:grpSpPr>
      <p:sp>
        <p:nvSpPr>
          <p:cNvPr id="350" name="Google Shape;350;p17"/>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 name="Google Shape;351;p17"/>
          <p:cNvSpPr txBox="1">
            <a:spLocks noGrp="1"/>
          </p:cNvSpPr>
          <p:nvPr>
            <p:ph type="body" idx="1"/>
          </p:nvPr>
        </p:nvSpPr>
        <p:spPr>
          <a:xfrm flipH="1">
            <a:off x="2505900" y="1269775"/>
            <a:ext cx="4132200" cy="2632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1"/>
              </a:buClr>
              <a:buSzPts val="1400"/>
              <a:buFont typeface="Montserrat"/>
              <a:buChar char="●"/>
              <a:defRPr>
                <a:solidFill>
                  <a:schemeClr val="lt1"/>
                </a:solidFill>
              </a:defRPr>
            </a:lvl1pPr>
            <a:lvl2pPr marL="914400" lvl="1" indent="-317500" algn="r" rtl="0">
              <a:lnSpc>
                <a:spcPct val="100000"/>
              </a:lnSpc>
              <a:spcBef>
                <a:spcPts val="1600"/>
              </a:spcBef>
              <a:spcAft>
                <a:spcPts val="0"/>
              </a:spcAft>
              <a:buClr>
                <a:schemeClr val="lt1"/>
              </a:buClr>
              <a:buSzPts val="1400"/>
              <a:buFont typeface="Montserrat"/>
              <a:buChar char="○"/>
              <a:defRPr>
                <a:solidFill>
                  <a:schemeClr val="lt1"/>
                </a:solidFill>
              </a:defRPr>
            </a:lvl2pPr>
            <a:lvl3pPr marL="1371600" lvl="2" indent="-317500" algn="r" rtl="0">
              <a:spcBef>
                <a:spcPts val="1600"/>
              </a:spcBef>
              <a:spcAft>
                <a:spcPts val="0"/>
              </a:spcAft>
              <a:buClr>
                <a:schemeClr val="lt1"/>
              </a:buClr>
              <a:buSzPts val="1400"/>
              <a:buFont typeface="Montserrat"/>
              <a:buChar char="■"/>
              <a:defRPr>
                <a:solidFill>
                  <a:schemeClr val="lt1"/>
                </a:solidFill>
              </a:defRPr>
            </a:lvl3pPr>
            <a:lvl4pPr marL="1828800" lvl="3" indent="-317500" algn="r" rtl="0">
              <a:spcBef>
                <a:spcPts val="1600"/>
              </a:spcBef>
              <a:spcAft>
                <a:spcPts val="0"/>
              </a:spcAft>
              <a:buClr>
                <a:schemeClr val="lt1"/>
              </a:buClr>
              <a:buSzPts val="1400"/>
              <a:buFont typeface="Montserrat"/>
              <a:buChar char="●"/>
              <a:defRPr>
                <a:solidFill>
                  <a:schemeClr val="lt1"/>
                </a:solidFill>
              </a:defRPr>
            </a:lvl4pPr>
            <a:lvl5pPr marL="2286000" lvl="4" indent="-317500" algn="r" rtl="0">
              <a:spcBef>
                <a:spcPts val="1600"/>
              </a:spcBef>
              <a:spcAft>
                <a:spcPts val="0"/>
              </a:spcAft>
              <a:buClr>
                <a:schemeClr val="lt1"/>
              </a:buClr>
              <a:buSzPts val="1400"/>
              <a:buFont typeface="Montserrat"/>
              <a:buChar char="○"/>
              <a:defRPr>
                <a:solidFill>
                  <a:schemeClr val="lt1"/>
                </a:solidFill>
              </a:defRPr>
            </a:lvl5pPr>
            <a:lvl6pPr marL="2743200" lvl="5" indent="-317500" algn="r" rtl="0">
              <a:spcBef>
                <a:spcPts val="1600"/>
              </a:spcBef>
              <a:spcAft>
                <a:spcPts val="0"/>
              </a:spcAft>
              <a:buClr>
                <a:schemeClr val="lt1"/>
              </a:buClr>
              <a:buSzPts val="1400"/>
              <a:buFont typeface="Montserrat"/>
              <a:buChar char="■"/>
              <a:defRPr>
                <a:solidFill>
                  <a:schemeClr val="lt1"/>
                </a:solidFill>
              </a:defRPr>
            </a:lvl6pPr>
            <a:lvl7pPr marL="3200400" lvl="6" indent="-317500" algn="r" rtl="0">
              <a:spcBef>
                <a:spcPts val="1600"/>
              </a:spcBef>
              <a:spcAft>
                <a:spcPts val="0"/>
              </a:spcAft>
              <a:buClr>
                <a:schemeClr val="lt1"/>
              </a:buClr>
              <a:buSzPts val="1400"/>
              <a:buFont typeface="Montserrat"/>
              <a:buChar char="●"/>
              <a:defRPr>
                <a:solidFill>
                  <a:schemeClr val="lt1"/>
                </a:solidFill>
              </a:defRPr>
            </a:lvl7pPr>
            <a:lvl8pPr marL="3657600" lvl="7" indent="-317500" algn="r" rtl="0">
              <a:spcBef>
                <a:spcPts val="1600"/>
              </a:spcBef>
              <a:spcAft>
                <a:spcPts val="0"/>
              </a:spcAft>
              <a:buClr>
                <a:schemeClr val="lt1"/>
              </a:buClr>
              <a:buSzPts val="1400"/>
              <a:buFont typeface="Montserrat"/>
              <a:buChar char="○"/>
              <a:defRPr>
                <a:solidFill>
                  <a:schemeClr val="lt1"/>
                </a:solidFill>
              </a:defRPr>
            </a:lvl8pPr>
            <a:lvl9pPr marL="4114800" lvl="8" indent="-317500" algn="r" rtl="0">
              <a:spcBef>
                <a:spcPts val="1600"/>
              </a:spcBef>
              <a:spcAft>
                <a:spcPts val="1600"/>
              </a:spcAft>
              <a:buClr>
                <a:schemeClr val="lt1"/>
              </a:buClr>
              <a:buSzPts val="1400"/>
              <a:buFont typeface="Montserrat"/>
              <a:buChar char="■"/>
              <a:defRPr>
                <a:solidFill>
                  <a:schemeClr val="lt1"/>
                </a:solidFill>
              </a:defRPr>
            </a:lvl9pPr>
          </a:lstStyle>
          <a:p>
            <a:endParaRPr/>
          </a:p>
        </p:txBody>
      </p:sp>
      <p:sp>
        <p:nvSpPr>
          <p:cNvPr id="352" name="Google Shape;352;p17"/>
          <p:cNvSpPr txBox="1">
            <a:spLocks noGrp="1"/>
          </p:cNvSpPr>
          <p:nvPr>
            <p:ph type="title"/>
          </p:nvPr>
        </p:nvSpPr>
        <p:spPr>
          <a:xfrm flipH="1">
            <a:off x="2704650" y="640080"/>
            <a:ext cx="3734700" cy="512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200"/>
              <a:buNone/>
              <a:defRPr sz="24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grpSp>
        <p:nvGrpSpPr>
          <p:cNvPr id="353" name="Google Shape;353;p17"/>
          <p:cNvGrpSpPr/>
          <p:nvPr/>
        </p:nvGrpSpPr>
        <p:grpSpPr>
          <a:xfrm rot="-492451">
            <a:off x="696882" y="985046"/>
            <a:ext cx="917990" cy="384984"/>
            <a:chOff x="7036389" y="1157700"/>
            <a:chExt cx="635554" cy="266555"/>
          </a:xfrm>
        </p:grpSpPr>
        <p:sp>
          <p:nvSpPr>
            <p:cNvPr id="354" name="Google Shape;354;p17"/>
            <p:cNvSpPr/>
            <p:nvPr/>
          </p:nvSpPr>
          <p:spPr>
            <a:xfrm>
              <a:off x="7453656" y="1360674"/>
              <a:ext cx="193154" cy="3162"/>
            </a:xfrm>
            <a:custGeom>
              <a:avLst/>
              <a:gdLst/>
              <a:ahLst/>
              <a:cxnLst/>
              <a:rect l="l" t="t" r="r" b="b"/>
              <a:pathLst>
                <a:path w="2321" h="38" extrusionOk="0">
                  <a:moveTo>
                    <a:pt x="2321" y="0"/>
                  </a:moveTo>
                  <a:lnTo>
                    <a:pt x="1" y="18"/>
                  </a:lnTo>
                  <a:lnTo>
                    <a:pt x="2321" y="38"/>
                  </a:lnTo>
                  <a:lnTo>
                    <a:pt x="232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 name="Google Shape;355;p17"/>
            <p:cNvSpPr/>
            <p:nvPr/>
          </p:nvSpPr>
          <p:spPr>
            <a:xfrm>
              <a:off x="7639321" y="1187576"/>
              <a:ext cx="14730" cy="112930"/>
            </a:xfrm>
            <a:custGeom>
              <a:avLst/>
              <a:gdLst/>
              <a:ahLst/>
              <a:cxnLst/>
              <a:rect l="l" t="t" r="r" b="b"/>
              <a:pathLst>
                <a:path w="177" h="1357" extrusionOk="0">
                  <a:moveTo>
                    <a:pt x="90" y="0"/>
                  </a:moveTo>
                  <a:cubicBezTo>
                    <a:pt x="41" y="0"/>
                    <a:pt x="0" y="305"/>
                    <a:pt x="0" y="678"/>
                  </a:cubicBezTo>
                  <a:cubicBezTo>
                    <a:pt x="0" y="1052"/>
                    <a:pt x="41" y="1356"/>
                    <a:pt x="90" y="1356"/>
                  </a:cubicBezTo>
                  <a:cubicBezTo>
                    <a:pt x="139" y="1356"/>
                    <a:pt x="177" y="1052"/>
                    <a:pt x="177" y="678"/>
                  </a:cubicBezTo>
                  <a:cubicBezTo>
                    <a:pt x="177" y="305"/>
                    <a:pt x="139" y="0"/>
                    <a:pt x="90" y="0"/>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 name="Google Shape;356;p17"/>
            <p:cNvSpPr/>
            <p:nvPr/>
          </p:nvSpPr>
          <p:spPr>
            <a:xfrm>
              <a:off x="7639321" y="1308828"/>
              <a:ext cx="14730" cy="112930"/>
            </a:xfrm>
            <a:custGeom>
              <a:avLst/>
              <a:gdLst/>
              <a:ahLst/>
              <a:cxnLst/>
              <a:rect l="l" t="t" r="r" b="b"/>
              <a:pathLst>
                <a:path w="177" h="1357" extrusionOk="0">
                  <a:moveTo>
                    <a:pt x="90" y="0"/>
                  </a:moveTo>
                  <a:cubicBezTo>
                    <a:pt x="41" y="0"/>
                    <a:pt x="0" y="305"/>
                    <a:pt x="0" y="678"/>
                  </a:cubicBezTo>
                  <a:cubicBezTo>
                    <a:pt x="0" y="1052"/>
                    <a:pt x="41" y="1356"/>
                    <a:pt x="90" y="1356"/>
                  </a:cubicBezTo>
                  <a:cubicBezTo>
                    <a:pt x="139" y="1356"/>
                    <a:pt x="177" y="1052"/>
                    <a:pt x="177" y="678"/>
                  </a:cubicBezTo>
                  <a:cubicBezTo>
                    <a:pt x="177" y="302"/>
                    <a:pt x="139" y="0"/>
                    <a:pt x="90" y="0"/>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 name="Google Shape;357;p17"/>
            <p:cNvSpPr/>
            <p:nvPr/>
          </p:nvSpPr>
          <p:spPr>
            <a:xfrm>
              <a:off x="7137585" y="1296012"/>
              <a:ext cx="83" cy="33371"/>
            </a:xfrm>
            <a:custGeom>
              <a:avLst/>
              <a:gdLst/>
              <a:ahLst/>
              <a:cxnLst/>
              <a:rect l="l" t="t" r="r" b="b"/>
              <a:pathLst>
                <a:path w="1" h="401" fill="none" extrusionOk="0">
                  <a:moveTo>
                    <a:pt x="1" y="1"/>
                  </a:moveTo>
                  <a:lnTo>
                    <a:pt x="1" y="401"/>
                  </a:lnTo>
                </a:path>
              </a:pathLst>
            </a:custGeom>
            <a:noFill/>
            <a:ln w="3625" cap="flat" cmpd="sng">
              <a:solidFill>
                <a:srgbClr val="EB471A"/>
              </a:solidFill>
              <a:prstDash val="solid"/>
              <a:miter lim="28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 name="Google Shape;358;p17"/>
            <p:cNvSpPr/>
            <p:nvPr/>
          </p:nvSpPr>
          <p:spPr>
            <a:xfrm>
              <a:off x="7637823" y="1291934"/>
              <a:ext cx="34120" cy="26381"/>
            </a:xfrm>
            <a:custGeom>
              <a:avLst/>
              <a:gdLst/>
              <a:ahLst/>
              <a:cxnLst/>
              <a:rect l="l" t="t" r="r" b="b"/>
              <a:pathLst>
                <a:path w="410" h="317" extrusionOk="0">
                  <a:moveTo>
                    <a:pt x="18" y="1"/>
                  </a:moveTo>
                  <a:lnTo>
                    <a:pt x="1" y="316"/>
                  </a:lnTo>
                  <a:lnTo>
                    <a:pt x="18" y="316"/>
                  </a:lnTo>
                  <a:cubicBezTo>
                    <a:pt x="209" y="316"/>
                    <a:pt x="409" y="247"/>
                    <a:pt x="409" y="160"/>
                  </a:cubicBezTo>
                  <a:cubicBezTo>
                    <a:pt x="409" y="73"/>
                    <a:pt x="209" y="1"/>
                    <a:pt x="18" y="1"/>
                  </a:cubicBez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 name="Google Shape;359;p17"/>
            <p:cNvSpPr/>
            <p:nvPr/>
          </p:nvSpPr>
          <p:spPr>
            <a:xfrm>
              <a:off x="7569582" y="1365002"/>
              <a:ext cx="83" cy="33621"/>
            </a:xfrm>
            <a:custGeom>
              <a:avLst/>
              <a:gdLst/>
              <a:ahLst/>
              <a:cxnLst/>
              <a:rect l="l" t="t" r="r" b="b"/>
              <a:pathLst>
                <a:path w="1" h="404" fill="none" extrusionOk="0">
                  <a:moveTo>
                    <a:pt x="1" y="0"/>
                  </a:moveTo>
                  <a:lnTo>
                    <a:pt x="1" y="403"/>
                  </a:lnTo>
                </a:path>
              </a:pathLst>
            </a:custGeom>
            <a:noFill/>
            <a:ln w="3625" cap="flat" cmpd="sng">
              <a:solidFill>
                <a:srgbClr val="EB471A"/>
              </a:solidFill>
              <a:prstDash val="solid"/>
              <a:miter lim="28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 name="Google Shape;360;p17"/>
            <p:cNvSpPr/>
            <p:nvPr/>
          </p:nvSpPr>
          <p:spPr>
            <a:xfrm>
              <a:off x="7036389" y="1157700"/>
              <a:ext cx="607090" cy="213626"/>
            </a:xfrm>
            <a:custGeom>
              <a:avLst/>
              <a:gdLst/>
              <a:ahLst/>
              <a:cxnLst/>
              <a:rect l="l" t="t" r="r" b="b"/>
              <a:pathLst>
                <a:path w="7295" h="2567" extrusionOk="0">
                  <a:moveTo>
                    <a:pt x="0" y="0"/>
                  </a:moveTo>
                  <a:lnTo>
                    <a:pt x="426" y="1368"/>
                  </a:lnTo>
                  <a:cubicBezTo>
                    <a:pt x="478" y="1538"/>
                    <a:pt x="617" y="1666"/>
                    <a:pt x="788" y="1704"/>
                  </a:cubicBezTo>
                  <a:lnTo>
                    <a:pt x="4247" y="2483"/>
                  </a:lnTo>
                  <a:cubicBezTo>
                    <a:pt x="4499" y="2538"/>
                    <a:pt x="4754" y="2567"/>
                    <a:pt x="5009" y="2567"/>
                  </a:cubicBezTo>
                  <a:lnTo>
                    <a:pt x="6344" y="2567"/>
                  </a:lnTo>
                  <a:cubicBezTo>
                    <a:pt x="6868" y="2567"/>
                    <a:pt x="7291" y="2141"/>
                    <a:pt x="7294" y="1620"/>
                  </a:cubicBezTo>
                  <a:lnTo>
                    <a:pt x="6127" y="1425"/>
                  </a:lnTo>
                  <a:lnTo>
                    <a:pt x="5869" y="777"/>
                  </a:lnTo>
                  <a:lnTo>
                    <a:pt x="4412" y="695"/>
                  </a:lnTo>
                  <a:lnTo>
                    <a:pt x="3812" y="1249"/>
                  </a:lnTo>
                  <a:lnTo>
                    <a:pt x="1724" y="1249"/>
                  </a:lnTo>
                  <a:lnTo>
                    <a:pt x="56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 name="Google Shape;361;p17"/>
            <p:cNvSpPr/>
            <p:nvPr/>
          </p:nvSpPr>
          <p:spPr>
            <a:xfrm>
              <a:off x="7339394" y="1352935"/>
              <a:ext cx="275625" cy="18392"/>
            </a:xfrm>
            <a:custGeom>
              <a:avLst/>
              <a:gdLst/>
              <a:ahLst/>
              <a:cxnLst/>
              <a:rect l="l" t="t" r="r" b="b"/>
              <a:pathLst>
                <a:path w="3312" h="221" extrusionOk="0">
                  <a:moveTo>
                    <a:pt x="1" y="1"/>
                  </a:moveTo>
                  <a:lnTo>
                    <a:pt x="606" y="137"/>
                  </a:lnTo>
                  <a:cubicBezTo>
                    <a:pt x="858" y="192"/>
                    <a:pt x="1113" y="221"/>
                    <a:pt x="1368" y="221"/>
                  </a:cubicBezTo>
                  <a:lnTo>
                    <a:pt x="2703" y="221"/>
                  </a:lnTo>
                  <a:cubicBezTo>
                    <a:pt x="2926" y="221"/>
                    <a:pt x="3141" y="143"/>
                    <a:pt x="3311" y="1"/>
                  </a:cubicBezTo>
                  <a:close/>
                </a:path>
              </a:pathLst>
            </a:custGeom>
            <a:solidFill>
              <a:srgbClr val="EB471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 name="Google Shape;362;p17"/>
            <p:cNvSpPr/>
            <p:nvPr/>
          </p:nvSpPr>
          <p:spPr>
            <a:xfrm>
              <a:off x="7086238" y="1291934"/>
              <a:ext cx="557241" cy="33621"/>
            </a:xfrm>
            <a:custGeom>
              <a:avLst/>
              <a:gdLst/>
              <a:ahLst/>
              <a:cxnLst/>
              <a:rect l="l" t="t" r="r" b="b"/>
              <a:pathLst>
                <a:path w="6696" h="404" extrusionOk="0">
                  <a:moveTo>
                    <a:pt x="1" y="1"/>
                  </a:moveTo>
                  <a:cubicBezTo>
                    <a:pt x="56" y="44"/>
                    <a:pt x="123" y="76"/>
                    <a:pt x="192" y="91"/>
                  </a:cubicBezTo>
                  <a:lnTo>
                    <a:pt x="1574" y="403"/>
                  </a:lnTo>
                  <a:lnTo>
                    <a:pt x="6640" y="319"/>
                  </a:lnTo>
                  <a:cubicBezTo>
                    <a:pt x="6675" y="218"/>
                    <a:pt x="6695" y="111"/>
                    <a:pt x="6695" y="7"/>
                  </a:cubicBezTo>
                  <a:lnTo>
                    <a:pt x="6666" y="1"/>
                  </a:lnTo>
                  <a:close/>
                </a:path>
              </a:pathLst>
            </a:custGeom>
            <a:solidFill>
              <a:srgbClr val="FDE9B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 name="Google Shape;363;p17"/>
            <p:cNvSpPr/>
            <p:nvPr/>
          </p:nvSpPr>
          <p:spPr>
            <a:xfrm>
              <a:off x="7158390" y="1312240"/>
              <a:ext cx="482426" cy="13315"/>
            </a:xfrm>
            <a:custGeom>
              <a:avLst/>
              <a:gdLst/>
              <a:ahLst/>
              <a:cxnLst/>
              <a:rect l="l" t="t" r="r" b="b"/>
              <a:pathLst>
                <a:path w="5797" h="160" extrusionOk="0">
                  <a:moveTo>
                    <a:pt x="0" y="0"/>
                  </a:moveTo>
                  <a:lnTo>
                    <a:pt x="707" y="159"/>
                  </a:lnTo>
                  <a:lnTo>
                    <a:pt x="5773" y="75"/>
                  </a:lnTo>
                  <a:cubicBezTo>
                    <a:pt x="5782" y="49"/>
                    <a:pt x="5788" y="26"/>
                    <a:pt x="5796" y="0"/>
                  </a:cubicBezTo>
                  <a:close/>
                </a:path>
              </a:pathLst>
            </a:custGeom>
            <a:solidFill>
              <a:srgbClr val="000000">
                <a:alpha val="245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 name="Google Shape;364;p17"/>
            <p:cNvSpPr/>
            <p:nvPr/>
          </p:nvSpPr>
          <p:spPr>
            <a:xfrm>
              <a:off x="7067264" y="1157700"/>
              <a:ext cx="258981" cy="121085"/>
            </a:xfrm>
            <a:custGeom>
              <a:avLst/>
              <a:gdLst/>
              <a:ahLst/>
              <a:cxnLst/>
              <a:rect l="l" t="t" r="r" b="b"/>
              <a:pathLst>
                <a:path w="3112" h="1455" extrusionOk="0">
                  <a:moveTo>
                    <a:pt x="0" y="0"/>
                  </a:moveTo>
                  <a:lnTo>
                    <a:pt x="0" y="507"/>
                  </a:lnTo>
                  <a:lnTo>
                    <a:pt x="368" y="507"/>
                  </a:lnTo>
                  <a:lnTo>
                    <a:pt x="730" y="1454"/>
                  </a:lnTo>
                  <a:lnTo>
                    <a:pt x="3111" y="1454"/>
                  </a:lnTo>
                  <a:lnTo>
                    <a:pt x="3111" y="1362"/>
                  </a:lnTo>
                  <a:lnTo>
                    <a:pt x="794" y="1362"/>
                  </a:lnTo>
                  <a:lnTo>
                    <a:pt x="432" y="414"/>
                  </a:lnTo>
                  <a:lnTo>
                    <a:pt x="93" y="414"/>
                  </a:lnTo>
                  <a:lnTo>
                    <a:pt x="93" y="0"/>
                  </a:lnTo>
                  <a:close/>
                </a:path>
              </a:pathLst>
            </a:custGeom>
            <a:solidFill>
              <a:srgbClr val="EB471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 name="Google Shape;365;p17"/>
            <p:cNvSpPr/>
            <p:nvPr/>
          </p:nvSpPr>
          <p:spPr>
            <a:xfrm>
              <a:off x="7305440" y="1325472"/>
              <a:ext cx="308580" cy="27546"/>
            </a:xfrm>
            <a:custGeom>
              <a:avLst/>
              <a:gdLst/>
              <a:ahLst/>
              <a:cxnLst/>
              <a:rect l="l" t="t" r="r" b="b"/>
              <a:pathLst>
                <a:path w="3708" h="331" extrusionOk="0">
                  <a:moveTo>
                    <a:pt x="3575" y="0"/>
                  </a:moveTo>
                  <a:lnTo>
                    <a:pt x="3325" y="238"/>
                  </a:lnTo>
                  <a:lnTo>
                    <a:pt x="0" y="238"/>
                  </a:lnTo>
                  <a:lnTo>
                    <a:pt x="96" y="258"/>
                  </a:lnTo>
                  <a:lnTo>
                    <a:pt x="414" y="331"/>
                  </a:lnTo>
                  <a:lnTo>
                    <a:pt x="3363" y="331"/>
                  </a:lnTo>
                  <a:lnTo>
                    <a:pt x="3708" y="0"/>
                  </a:lnTo>
                  <a:close/>
                </a:path>
              </a:pathLst>
            </a:custGeom>
            <a:solidFill>
              <a:srgbClr val="EB471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 name="Google Shape;366;p17"/>
            <p:cNvSpPr/>
            <p:nvPr/>
          </p:nvSpPr>
          <p:spPr>
            <a:xfrm>
              <a:off x="7112785" y="1317733"/>
              <a:ext cx="43524" cy="37283"/>
            </a:xfrm>
            <a:custGeom>
              <a:avLst/>
              <a:gdLst/>
              <a:ahLst/>
              <a:cxnLst/>
              <a:rect l="l" t="t" r="r" b="b"/>
              <a:pathLst>
                <a:path w="523" h="448" extrusionOk="0">
                  <a:moveTo>
                    <a:pt x="299" y="1"/>
                  </a:moveTo>
                  <a:cubicBezTo>
                    <a:pt x="99" y="1"/>
                    <a:pt x="1" y="241"/>
                    <a:pt x="140" y="383"/>
                  </a:cubicBezTo>
                  <a:cubicBezTo>
                    <a:pt x="185" y="428"/>
                    <a:pt x="241" y="448"/>
                    <a:pt x="296" y="448"/>
                  </a:cubicBezTo>
                  <a:cubicBezTo>
                    <a:pt x="412" y="448"/>
                    <a:pt x="522" y="359"/>
                    <a:pt x="522" y="224"/>
                  </a:cubicBezTo>
                  <a:cubicBezTo>
                    <a:pt x="522" y="102"/>
                    <a:pt x="421" y="1"/>
                    <a:pt x="299"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 name="Google Shape;367;p17"/>
            <p:cNvSpPr/>
            <p:nvPr/>
          </p:nvSpPr>
          <p:spPr>
            <a:xfrm>
              <a:off x="7128930" y="1327636"/>
              <a:ext cx="17476" cy="17393"/>
            </a:xfrm>
            <a:custGeom>
              <a:avLst/>
              <a:gdLst/>
              <a:ahLst/>
              <a:cxnLst/>
              <a:rect l="l" t="t" r="r" b="b"/>
              <a:pathLst>
                <a:path w="210" h="209" extrusionOk="0">
                  <a:moveTo>
                    <a:pt x="105" y="0"/>
                  </a:moveTo>
                  <a:cubicBezTo>
                    <a:pt x="47" y="0"/>
                    <a:pt x="1" y="47"/>
                    <a:pt x="1" y="105"/>
                  </a:cubicBezTo>
                  <a:cubicBezTo>
                    <a:pt x="1" y="163"/>
                    <a:pt x="47" y="209"/>
                    <a:pt x="105" y="209"/>
                  </a:cubicBezTo>
                  <a:cubicBezTo>
                    <a:pt x="163" y="209"/>
                    <a:pt x="209" y="163"/>
                    <a:pt x="209" y="105"/>
                  </a:cubicBezTo>
                  <a:cubicBezTo>
                    <a:pt x="209" y="47"/>
                    <a:pt x="163" y="0"/>
                    <a:pt x="1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 name="Google Shape;368;p17"/>
            <p:cNvSpPr/>
            <p:nvPr/>
          </p:nvSpPr>
          <p:spPr>
            <a:xfrm>
              <a:off x="7544782" y="1386972"/>
              <a:ext cx="43441" cy="37283"/>
            </a:xfrm>
            <a:custGeom>
              <a:avLst/>
              <a:gdLst/>
              <a:ahLst/>
              <a:cxnLst/>
              <a:rect l="l" t="t" r="r" b="b"/>
              <a:pathLst>
                <a:path w="522" h="448" extrusionOk="0">
                  <a:moveTo>
                    <a:pt x="299" y="0"/>
                  </a:moveTo>
                  <a:cubicBezTo>
                    <a:pt x="99" y="0"/>
                    <a:pt x="0" y="240"/>
                    <a:pt x="142" y="382"/>
                  </a:cubicBezTo>
                  <a:cubicBezTo>
                    <a:pt x="187" y="427"/>
                    <a:pt x="243" y="447"/>
                    <a:pt x="297" y="447"/>
                  </a:cubicBezTo>
                  <a:cubicBezTo>
                    <a:pt x="412" y="447"/>
                    <a:pt x="522" y="358"/>
                    <a:pt x="522" y="223"/>
                  </a:cubicBezTo>
                  <a:cubicBezTo>
                    <a:pt x="522" y="98"/>
                    <a:pt x="423" y="0"/>
                    <a:pt x="299" y="0"/>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 name="Google Shape;369;p17"/>
            <p:cNvSpPr/>
            <p:nvPr/>
          </p:nvSpPr>
          <p:spPr>
            <a:xfrm>
              <a:off x="7560927" y="1396792"/>
              <a:ext cx="17726" cy="17476"/>
            </a:xfrm>
            <a:custGeom>
              <a:avLst/>
              <a:gdLst/>
              <a:ahLst/>
              <a:cxnLst/>
              <a:rect l="l" t="t" r="r" b="b"/>
              <a:pathLst>
                <a:path w="213" h="210" extrusionOk="0">
                  <a:moveTo>
                    <a:pt x="105" y="1"/>
                  </a:moveTo>
                  <a:cubicBezTo>
                    <a:pt x="47" y="1"/>
                    <a:pt x="1" y="47"/>
                    <a:pt x="1" y="105"/>
                  </a:cubicBezTo>
                  <a:cubicBezTo>
                    <a:pt x="1" y="163"/>
                    <a:pt x="47" y="209"/>
                    <a:pt x="105" y="209"/>
                  </a:cubicBezTo>
                  <a:cubicBezTo>
                    <a:pt x="163" y="209"/>
                    <a:pt x="212" y="163"/>
                    <a:pt x="212" y="105"/>
                  </a:cubicBezTo>
                  <a:cubicBezTo>
                    <a:pt x="212" y="47"/>
                    <a:pt x="163" y="1"/>
                    <a:pt x="10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 name="Google Shape;370;p17"/>
            <p:cNvSpPr/>
            <p:nvPr/>
          </p:nvSpPr>
          <p:spPr>
            <a:xfrm>
              <a:off x="7380339" y="1229769"/>
              <a:ext cx="165941" cy="46603"/>
            </a:xfrm>
            <a:custGeom>
              <a:avLst/>
              <a:gdLst/>
              <a:ahLst/>
              <a:cxnLst/>
              <a:rect l="l" t="t" r="r" b="b"/>
              <a:pathLst>
                <a:path w="1994" h="560" extrusionOk="0">
                  <a:moveTo>
                    <a:pt x="383" y="0"/>
                  </a:moveTo>
                  <a:lnTo>
                    <a:pt x="1" y="389"/>
                  </a:lnTo>
                  <a:lnTo>
                    <a:pt x="1994" y="559"/>
                  </a:lnTo>
                  <a:lnTo>
                    <a:pt x="1780" y="21"/>
                  </a:lnTo>
                  <a:lnTo>
                    <a:pt x="383" y="0"/>
                  </a:ln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 name="Google Shape;371;p17"/>
            <p:cNvSpPr/>
            <p:nvPr/>
          </p:nvSpPr>
          <p:spPr>
            <a:xfrm>
              <a:off x="7284469" y="1223943"/>
              <a:ext cx="136481" cy="15312"/>
            </a:xfrm>
            <a:custGeom>
              <a:avLst/>
              <a:gdLst/>
              <a:ahLst/>
              <a:cxnLst/>
              <a:rect l="l" t="t" r="r" b="b"/>
              <a:pathLst>
                <a:path w="1640" h="184" extrusionOk="0">
                  <a:moveTo>
                    <a:pt x="0" y="1"/>
                  </a:moveTo>
                  <a:lnTo>
                    <a:pt x="0" y="183"/>
                  </a:lnTo>
                  <a:lnTo>
                    <a:pt x="1640" y="183"/>
                  </a:lnTo>
                  <a:lnTo>
                    <a:pt x="1640" y="1"/>
                  </a:lnTo>
                  <a:close/>
                </a:path>
              </a:pathLst>
            </a:custGeom>
            <a:solidFill>
              <a:srgbClr val="00C0C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 name="Google Shape;372;p17"/>
            <p:cNvSpPr/>
            <p:nvPr/>
          </p:nvSpPr>
          <p:spPr>
            <a:xfrm>
              <a:off x="7420867" y="1222279"/>
              <a:ext cx="110516" cy="16977"/>
            </a:xfrm>
            <a:custGeom>
              <a:avLst/>
              <a:gdLst/>
              <a:ahLst/>
              <a:cxnLst/>
              <a:rect l="l" t="t" r="r" b="b"/>
              <a:pathLst>
                <a:path w="1328" h="204" extrusionOk="0">
                  <a:moveTo>
                    <a:pt x="1249" y="1"/>
                  </a:moveTo>
                  <a:lnTo>
                    <a:pt x="1" y="21"/>
                  </a:lnTo>
                  <a:lnTo>
                    <a:pt x="1" y="203"/>
                  </a:lnTo>
                  <a:lnTo>
                    <a:pt x="1327" y="203"/>
                  </a:lnTo>
                  <a:lnTo>
                    <a:pt x="1249" y="1"/>
                  </a:lnTo>
                  <a:close/>
                </a:path>
              </a:pathLst>
            </a:custGeom>
            <a:solidFill>
              <a:srgbClr val="EB471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 name="Google Shape;373;p17"/>
            <p:cNvSpPr/>
            <p:nvPr/>
          </p:nvSpPr>
          <p:spPr>
            <a:xfrm>
              <a:off x="7284469" y="1215538"/>
              <a:ext cx="240423" cy="8488"/>
            </a:xfrm>
            <a:custGeom>
              <a:avLst/>
              <a:gdLst/>
              <a:ahLst/>
              <a:cxnLst/>
              <a:rect l="l" t="t" r="r" b="b"/>
              <a:pathLst>
                <a:path w="2889" h="102" extrusionOk="0">
                  <a:moveTo>
                    <a:pt x="1431" y="0"/>
                  </a:moveTo>
                  <a:lnTo>
                    <a:pt x="0" y="102"/>
                  </a:lnTo>
                  <a:lnTo>
                    <a:pt x="1640" y="102"/>
                  </a:lnTo>
                  <a:lnTo>
                    <a:pt x="2888" y="82"/>
                  </a:lnTo>
                  <a:lnTo>
                    <a:pt x="143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74" name="Google Shape;374;p17"/>
          <p:cNvSpPr/>
          <p:nvPr/>
        </p:nvSpPr>
        <p:spPr>
          <a:xfrm flipH="1">
            <a:off x="-693651" y="2046377"/>
            <a:ext cx="4467841" cy="3644805"/>
          </a:xfrm>
          <a:custGeom>
            <a:avLst/>
            <a:gdLst/>
            <a:ahLst/>
            <a:cxnLst/>
            <a:rect l="l" t="t" r="r" b="b"/>
            <a:pathLst>
              <a:path w="17914" h="14614" extrusionOk="0">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 name="Google Shape;375;p17"/>
          <p:cNvSpPr/>
          <p:nvPr/>
        </p:nvSpPr>
        <p:spPr>
          <a:xfrm rot="10800000" flipH="1">
            <a:off x="6203175" y="-242544"/>
            <a:ext cx="3481541" cy="2840158"/>
          </a:xfrm>
          <a:custGeom>
            <a:avLst/>
            <a:gdLst/>
            <a:ahLst/>
            <a:cxnLst/>
            <a:rect l="l" t="t" r="r" b="b"/>
            <a:pathLst>
              <a:path w="17914" h="14614" extrusionOk="0">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3828139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9F761B-965B-4705-9456-B0A52C18A28F}"/>
              </a:ext>
            </a:extLst>
          </p:cNvPr>
          <p:cNvSpPr>
            <a:spLocks noGrp="1"/>
          </p:cNvSpPr>
          <p:nvPr>
            <p:ph type="title" orient="vert"/>
          </p:nvPr>
        </p:nvSpPr>
        <p:spPr>
          <a:xfrm>
            <a:off x="6629400" y="205979"/>
            <a:ext cx="2057400" cy="4388644"/>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A7F62A0-87E0-4EE2-B07D-D14BEEA4CC9A}"/>
              </a:ext>
            </a:extLst>
          </p:cNvPr>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7B8FA4-68D2-4F66-A8E4-408D08055425}"/>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DDE07887-E639-41F8-AAA2-72FD928A1807}"/>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8C7C9B26-15B9-487D-B806-9D6257F9F440}"/>
              </a:ext>
            </a:extLst>
          </p:cNvPr>
          <p:cNvSpPr>
            <a:spLocks noGrp="1"/>
          </p:cNvSpPr>
          <p:nvPr>
            <p:ph type="sldNum" sz="quarter" idx="12"/>
          </p:nvPr>
        </p:nvSpPr>
        <p:spPr/>
        <p:txBody>
          <a:bodyPr/>
          <a:lstStyle>
            <a:lvl1pPr>
              <a:defRPr/>
            </a:lvl1pPr>
          </a:lstStyle>
          <a:p>
            <a:fld id="{A643A982-7C8D-472F-B25C-1E6FFCD863A4}" type="slidenum">
              <a:rPr lang="es-ES" altLang="en-US"/>
              <a:pPr/>
              <a:t>‹#›</a:t>
            </a:fld>
            <a:endParaRPr lang="es-ES" altLang="en-US"/>
          </a:p>
        </p:txBody>
      </p:sp>
    </p:spTree>
    <p:extLst>
      <p:ext uri="{BB962C8B-B14F-4D97-AF65-F5344CB8AC3E}">
        <p14:creationId xmlns:p14="http://schemas.microsoft.com/office/powerpoint/2010/main" val="141984940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54375" y="2877160"/>
            <a:ext cx="7940660" cy="907166"/>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754375" y="3793390"/>
            <a:ext cx="7940661" cy="610820"/>
          </a:xfrm>
        </p:spPr>
        <p:txBody>
          <a:bodyPr>
            <a:normAutofit/>
          </a:bodyPr>
          <a:lstStyle>
            <a:lvl1pPr marL="0" indent="0" algn="r">
              <a:buNone/>
              <a:defRPr sz="2800" b="0" i="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88971518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8246070" cy="610821"/>
          </a:xfrm>
        </p:spPr>
        <p:txBody>
          <a:bodyPr>
            <a:normAutofit/>
          </a:bodyPr>
          <a:lstStyle>
            <a:lvl1pPr algn="r">
              <a:defRPr sz="3600" baseline="0">
                <a:solidFill>
                  <a:srgbClr val="C00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350111"/>
            <a:ext cx="8246070" cy="3512212"/>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05117255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86835" y="281174"/>
            <a:ext cx="6108200" cy="572644"/>
          </a:xfrm>
        </p:spPr>
        <p:txBody>
          <a:bodyPr>
            <a:normAutofit/>
          </a:bodyPr>
          <a:lstStyle>
            <a:lvl1pPr algn="l">
              <a:defRPr sz="3600">
                <a:solidFill>
                  <a:srgbClr val="C00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586835" y="1044700"/>
            <a:ext cx="6108200" cy="3663766"/>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5065838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489523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97984277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3964" y="391788"/>
            <a:ext cx="6859505" cy="725349"/>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63964" y="1155313"/>
            <a:ext cx="6859505" cy="3511061"/>
          </a:xfrm>
        </p:spPr>
        <p:txBody>
          <a:bodyPr/>
          <a:lstStyle>
            <a:lvl1pPr>
              <a:defRPr sz="2800">
                <a:solidFill>
                  <a:srgbClr val="0070C0"/>
                </a:solidFill>
              </a:defRPr>
            </a:lvl1pPr>
            <a:lvl2pPr>
              <a:defRPr>
                <a:solidFill>
                  <a:srgbClr val="0070C0"/>
                </a:solidFill>
              </a:defRPr>
            </a:lvl2pPr>
            <a:lvl3pPr>
              <a:defRPr>
                <a:solidFill>
                  <a:srgbClr val="0070C0"/>
                </a:solidFill>
              </a:defRPr>
            </a:lvl3pPr>
            <a:lvl4pPr>
              <a:defRPr>
                <a:solidFill>
                  <a:srgbClr val="0070C0"/>
                </a:solidFill>
              </a:defRPr>
            </a:lvl4pPr>
            <a:lvl5pPr>
              <a:defRPr>
                <a:solidFill>
                  <a:srgbClr val="0070C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4375" y="433880"/>
            <a:ext cx="7940659" cy="610820"/>
          </a:xfrm>
        </p:spPr>
        <p:txBody>
          <a:bodyPr>
            <a:normAutofit/>
          </a:bodyPr>
          <a:lstStyle>
            <a:lvl1pPr algn="r">
              <a:defRPr sz="3600" baseline="0">
                <a:solidFill>
                  <a:srgbClr val="C00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488533"/>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1960930"/>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488533"/>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1960930"/>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3285160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0436757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4086816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63836167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7495020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58417723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810F818F-5F31-479B-AC73-6FEEDA6EF9C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25920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4510914" y="445349"/>
            <a:ext cx="1461080" cy="703057"/>
            <a:chOff x="-3051905" y="4109025"/>
            <a:chExt cx="1236422" cy="594954"/>
          </a:xfrm>
        </p:grpSpPr>
        <p:sp>
          <p:nvSpPr>
            <p:cNvPr id="11" name="Google Shape;11;p2"/>
            <p:cNvSpPr/>
            <p:nvPr/>
          </p:nvSpPr>
          <p:spPr>
            <a:xfrm>
              <a:off x="-2508840" y="4158742"/>
              <a:ext cx="111321" cy="57573"/>
            </a:xfrm>
            <a:custGeom>
              <a:avLst/>
              <a:gdLst/>
              <a:ahLst/>
              <a:cxnLst/>
              <a:rect l="l" t="t" r="r" b="b"/>
              <a:pathLst>
                <a:path w="1077" h="557" extrusionOk="0">
                  <a:moveTo>
                    <a:pt x="779" y="1"/>
                  </a:moveTo>
                  <a:cubicBezTo>
                    <a:pt x="502" y="1"/>
                    <a:pt x="236" y="79"/>
                    <a:pt x="0" y="227"/>
                  </a:cubicBezTo>
                  <a:lnTo>
                    <a:pt x="747" y="556"/>
                  </a:lnTo>
                  <a:lnTo>
                    <a:pt x="1047" y="527"/>
                  </a:lnTo>
                  <a:cubicBezTo>
                    <a:pt x="1076" y="333"/>
                    <a:pt x="1008" y="140"/>
                    <a:pt x="873" y="4"/>
                  </a:cubicBezTo>
                  <a:cubicBezTo>
                    <a:pt x="841" y="2"/>
                    <a:pt x="810" y="1"/>
                    <a:pt x="779" y="1"/>
                  </a:cubicBezTo>
                  <a:close/>
                </a:path>
              </a:pathLst>
            </a:custGeom>
            <a:solidFill>
              <a:srgbClr val="F4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484860" y="4180138"/>
              <a:ext cx="79279" cy="33179"/>
            </a:xfrm>
            <a:custGeom>
              <a:avLst/>
              <a:gdLst/>
              <a:ahLst/>
              <a:cxnLst/>
              <a:rect l="l" t="t" r="r" b="b"/>
              <a:pathLst>
                <a:path w="767" h="321" extrusionOk="0">
                  <a:moveTo>
                    <a:pt x="718" y="0"/>
                  </a:moveTo>
                  <a:cubicBezTo>
                    <a:pt x="466" y="20"/>
                    <a:pt x="233" y="78"/>
                    <a:pt x="1" y="156"/>
                  </a:cubicBezTo>
                  <a:lnTo>
                    <a:pt x="611" y="320"/>
                  </a:lnTo>
                  <a:lnTo>
                    <a:pt x="767" y="272"/>
                  </a:lnTo>
                  <a:cubicBezTo>
                    <a:pt x="767" y="175"/>
                    <a:pt x="747" y="78"/>
                    <a:pt x="718" y="0"/>
                  </a:cubicBezTo>
                  <a:close/>
                </a:path>
              </a:pathLst>
            </a:custGeom>
            <a:solidFill>
              <a:srgbClr val="EF6A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383668" y="4210940"/>
              <a:ext cx="111321" cy="58503"/>
            </a:xfrm>
            <a:custGeom>
              <a:avLst/>
              <a:gdLst/>
              <a:ahLst/>
              <a:cxnLst/>
              <a:rect l="l" t="t" r="r" b="b"/>
              <a:pathLst>
                <a:path w="1077" h="566" extrusionOk="0">
                  <a:moveTo>
                    <a:pt x="773" y="0"/>
                  </a:moveTo>
                  <a:cubicBezTo>
                    <a:pt x="503" y="0"/>
                    <a:pt x="236" y="78"/>
                    <a:pt x="1" y="226"/>
                  </a:cubicBezTo>
                  <a:lnTo>
                    <a:pt x="747" y="565"/>
                  </a:lnTo>
                  <a:lnTo>
                    <a:pt x="1048" y="536"/>
                  </a:lnTo>
                  <a:cubicBezTo>
                    <a:pt x="1077" y="342"/>
                    <a:pt x="1009" y="139"/>
                    <a:pt x="864" y="3"/>
                  </a:cubicBezTo>
                  <a:cubicBezTo>
                    <a:pt x="833" y="1"/>
                    <a:pt x="803" y="0"/>
                    <a:pt x="773" y="0"/>
                  </a:cubicBezTo>
                  <a:close/>
                </a:path>
              </a:pathLst>
            </a:custGeom>
            <a:solidFill>
              <a:srgbClr val="F4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360619" y="4232233"/>
              <a:ext cx="80313" cy="33179"/>
            </a:xfrm>
            <a:custGeom>
              <a:avLst/>
              <a:gdLst/>
              <a:ahLst/>
              <a:cxnLst/>
              <a:rect l="l" t="t" r="r" b="b"/>
              <a:pathLst>
                <a:path w="777" h="321" extrusionOk="0">
                  <a:moveTo>
                    <a:pt x="718" y="0"/>
                  </a:moveTo>
                  <a:cubicBezTo>
                    <a:pt x="476" y="30"/>
                    <a:pt x="233" y="78"/>
                    <a:pt x="1" y="156"/>
                  </a:cubicBezTo>
                  <a:lnTo>
                    <a:pt x="621" y="320"/>
                  </a:lnTo>
                  <a:lnTo>
                    <a:pt x="776" y="272"/>
                  </a:lnTo>
                  <a:cubicBezTo>
                    <a:pt x="776" y="175"/>
                    <a:pt x="757" y="88"/>
                    <a:pt x="718" y="0"/>
                  </a:cubicBezTo>
                  <a:close/>
                </a:path>
              </a:pathLst>
            </a:custGeom>
            <a:solidFill>
              <a:srgbClr val="EF6A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402687" y="4499734"/>
              <a:ext cx="147395" cy="79486"/>
            </a:xfrm>
            <a:custGeom>
              <a:avLst/>
              <a:gdLst/>
              <a:ahLst/>
              <a:cxnLst/>
              <a:rect l="l" t="t" r="r" b="b"/>
              <a:pathLst>
                <a:path w="1426" h="769" extrusionOk="0">
                  <a:moveTo>
                    <a:pt x="1222" y="1"/>
                  </a:moveTo>
                  <a:cubicBezTo>
                    <a:pt x="1009" y="10"/>
                    <a:pt x="786" y="49"/>
                    <a:pt x="582" y="127"/>
                  </a:cubicBezTo>
                  <a:lnTo>
                    <a:pt x="1" y="698"/>
                  </a:lnTo>
                  <a:cubicBezTo>
                    <a:pt x="136" y="741"/>
                    <a:pt x="271" y="768"/>
                    <a:pt x="412" y="768"/>
                  </a:cubicBezTo>
                  <a:cubicBezTo>
                    <a:pt x="433" y="768"/>
                    <a:pt x="454" y="767"/>
                    <a:pt x="476" y="766"/>
                  </a:cubicBezTo>
                  <a:cubicBezTo>
                    <a:pt x="476" y="766"/>
                    <a:pt x="1067" y="708"/>
                    <a:pt x="1348" y="563"/>
                  </a:cubicBezTo>
                  <a:cubicBezTo>
                    <a:pt x="1348" y="563"/>
                    <a:pt x="1426" y="194"/>
                    <a:pt x="1222" y="1"/>
                  </a:cubicBezTo>
                  <a:close/>
                </a:path>
              </a:pathLst>
            </a:custGeom>
            <a:solidFill>
              <a:srgbClr val="F4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768382" y="4109025"/>
              <a:ext cx="465028" cy="213754"/>
            </a:xfrm>
            <a:custGeom>
              <a:avLst/>
              <a:gdLst/>
              <a:ahLst/>
              <a:cxnLst/>
              <a:rect l="l" t="t" r="r" b="b"/>
              <a:pathLst>
                <a:path w="4499" h="2068" extrusionOk="0">
                  <a:moveTo>
                    <a:pt x="563" y="0"/>
                  </a:moveTo>
                  <a:cubicBezTo>
                    <a:pt x="369" y="10"/>
                    <a:pt x="185" y="49"/>
                    <a:pt x="1" y="126"/>
                  </a:cubicBezTo>
                  <a:lnTo>
                    <a:pt x="2414" y="2045"/>
                  </a:lnTo>
                  <a:cubicBezTo>
                    <a:pt x="2503" y="2061"/>
                    <a:pt x="2592" y="2068"/>
                    <a:pt x="2683" y="2068"/>
                  </a:cubicBezTo>
                  <a:cubicBezTo>
                    <a:pt x="3565" y="2068"/>
                    <a:pt x="4498" y="1406"/>
                    <a:pt x="4498" y="1406"/>
                  </a:cubicBezTo>
                  <a:cubicBezTo>
                    <a:pt x="4227" y="1222"/>
                    <a:pt x="834" y="0"/>
                    <a:pt x="563"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030819" y="4375286"/>
              <a:ext cx="176440" cy="97471"/>
            </a:xfrm>
            <a:custGeom>
              <a:avLst/>
              <a:gdLst/>
              <a:ahLst/>
              <a:cxnLst/>
              <a:rect l="l" t="t" r="r" b="b"/>
              <a:pathLst>
                <a:path w="1707" h="943" extrusionOk="0">
                  <a:moveTo>
                    <a:pt x="685" y="1"/>
                  </a:moveTo>
                  <a:cubicBezTo>
                    <a:pt x="450" y="1"/>
                    <a:pt x="221" y="32"/>
                    <a:pt x="0" y="100"/>
                  </a:cubicBezTo>
                  <a:lnTo>
                    <a:pt x="1154" y="943"/>
                  </a:lnTo>
                  <a:lnTo>
                    <a:pt x="1706" y="768"/>
                  </a:lnTo>
                  <a:lnTo>
                    <a:pt x="785" y="3"/>
                  </a:lnTo>
                  <a:cubicBezTo>
                    <a:pt x="752" y="1"/>
                    <a:pt x="719" y="1"/>
                    <a:pt x="685"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949680" y="4172593"/>
              <a:ext cx="1134197" cy="331277"/>
            </a:xfrm>
            <a:custGeom>
              <a:avLst/>
              <a:gdLst/>
              <a:ahLst/>
              <a:cxnLst/>
              <a:rect l="l" t="t" r="r" b="b"/>
              <a:pathLst>
                <a:path w="10973" h="3205" extrusionOk="0">
                  <a:moveTo>
                    <a:pt x="9333" y="0"/>
                  </a:moveTo>
                  <a:cubicBezTo>
                    <a:pt x="8951" y="0"/>
                    <a:pt x="8441" y="74"/>
                    <a:pt x="7784" y="306"/>
                  </a:cubicBezTo>
                  <a:cubicBezTo>
                    <a:pt x="5971" y="936"/>
                    <a:pt x="1658" y="2070"/>
                    <a:pt x="20" y="2972"/>
                  </a:cubicBezTo>
                  <a:cubicBezTo>
                    <a:pt x="0" y="3059"/>
                    <a:pt x="29" y="3156"/>
                    <a:pt x="107" y="3204"/>
                  </a:cubicBezTo>
                  <a:cubicBezTo>
                    <a:pt x="107" y="3204"/>
                    <a:pt x="4149" y="3098"/>
                    <a:pt x="6223" y="2303"/>
                  </a:cubicBezTo>
                  <a:cubicBezTo>
                    <a:pt x="8394" y="1469"/>
                    <a:pt x="9509" y="1188"/>
                    <a:pt x="10352" y="733"/>
                  </a:cubicBezTo>
                  <a:cubicBezTo>
                    <a:pt x="10634" y="577"/>
                    <a:pt x="10973" y="267"/>
                    <a:pt x="10285" y="229"/>
                  </a:cubicBezTo>
                  <a:cubicBezTo>
                    <a:pt x="10285" y="229"/>
                    <a:pt x="10005" y="0"/>
                    <a:pt x="9333" y="0"/>
                  </a:cubicBezTo>
                  <a:close/>
                </a:path>
              </a:pathLst>
            </a:custGeom>
            <a:solidFill>
              <a:srgbClr val="F4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051905" y="4267273"/>
              <a:ext cx="327762" cy="189463"/>
            </a:xfrm>
            <a:custGeom>
              <a:avLst/>
              <a:gdLst/>
              <a:ahLst/>
              <a:cxnLst/>
              <a:rect l="l" t="t" r="r" b="b"/>
              <a:pathLst>
                <a:path w="3171" h="1833" extrusionOk="0">
                  <a:moveTo>
                    <a:pt x="698" y="1"/>
                  </a:moveTo>
                  <a:cubicBezTo>
                    <a:pt x="456" y="1"/>
                    <a:pt x="224" y="49"/>
                    <a:pt x="1" y="166"/>
                  </a:cubicBezTo>
                  <a:lnTo>
                    <a:pt x="1600" y="1833"/>
                  </a:lnTo>
                  <a:cubicBezTo>
                    <a:pt x="2133" y="1658"/>
                    <a:pt x="2656" y="1455"/>
                    <a:pt x="3170" y="1222"/>
                  </a:cubicBezTo>
                  <a:cubicBezTo>
                    <a:pt x="2899" y="1106"/>
                    <a:pt x="1009" y="30"/>
                    <a:pt x="698"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41721" y="4198123"/>
              <a:ext cx="1089234" cy="300682"/>
            </a:xfrm>
            <a:custGeom>
              <a:avLst/>
              <a:gdLst/>
              <a:ahLst/>
              <a:cxnLst/>
              <a:rect l="l" t="t" r="r" b="b"/>
              <a:pathLst>
                <a:path w="10538" h="2909" extrusionOk="0">
                  <a:moveTo>
                    <a:pt x="9830" y="1"/>
                  </a:moveTo>
                  <a:lnTo>
                    <a:pt x="20" y="2783"/>
                  </a:lnTo>
                  <a:cubicBezTo>
                    <a:pt x="1" y="2831"/>
                    <a:pt x="20" y="2880"/>
                    <a:pt x="59" y="2909"/>
                  </a:cubicBezTo>
                  <a:cubicBezTo>
                    <a:pt x="5894" y="2385"/>
                    <a:pt x="5235" y="2085"/>
                    <a:pt x="6912" y="1581"/>
                  </a:cubicBezTo>
                  <a:cubicBezTo>
                    <a:pt x="8618" y="1057"/>
                    <a:pt x="10537" y="369"/>
                    <a:pt x="10469" y="214"/>
                  </a:cubicBezTo>
                  <a:cubicBezTo>
                    <a:pt x="10433" y="127"/>
                    <a:pt x="10277" y="116"/>
                    <a:pt x="10201" y="116"/>
                  </a:cubicBezTo>
                  <a:cubicBezTo>
                    <a:pt x="10175" y="116"/>
                    <a:pt x="10159" y="117"/>
                    <a:pt x="10159" y="117"/>
                  </a:cubicBezTo>
                  <a:cubicBezTo>
                    <a:pt x="10052" y="59"/>
                    <a:pt x="9946" y="20"/>
                    <a:pt x="9830" y="1"/>
                  </a:cubicBezTo>
                  <a:close/>
                </a:path>
              </a:pathLst>
            </a:custGeom>
            <a:solidFill>
              <a:srgbClr val="EF6A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946682" y="4469656"/>
              <a:ext cx="174373" cy="116386"/>
            </a:xfrm>
            <a:custGeom>
              <a:avLst/>
              <a:gdLst/>
              <a:ahLst/>
              <a:cxnLst/>
              <a:rect l="l" t="t" r="r" b="b"/>
              <a:pathLst>
                <a:path w="1687" h="1126" extrusionOk="0">
                  <a:moveTo>
                    <a:pt x="1687" y="1"/>
                  </a:moveTo>
                  <a:lnTo>
                    <a:pt x="1687" y="1"/>
                  </a:lnTo>
                  <a:cubicBezTo>
                    <a:pt x="1251" y="59"/>
                    <a:pt x="834" y="146"/>
                    <a:pt x="417" y="262"/>
                  </a:cubicBezTo>
                  <a:cubicBezTo>
                    <a:pt x="359" y="388"/>
                    <a:pt x="0" y="1125"/>
                    <a:pt x="0" y="1125"/>
                  </a:cubicBezTo>
                  <a:cubicBezTo>
                    <a:pt x="0" y="1125"/>
                    <a:pt x="485" y="951"/>
                    <a:pt x="650" y="873"/>
                  </a:cubicBezTo>
                  <a:cubicBezTo>
                    <a:pt x="815" y="805"/>
                    <a:pt x="1687" y="1"/>
                    <a:pt x="1687"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383668" y="4524748"/>
              <a:ext cx="116386" cy="48580"/>
            </a:xfrm>
            <a:custGeom>
              <a:avLst/>
              <a:gdLst/>
              <a:ahLst/>
              <a:cxnLst/>
              <a:rect l="l" t="t" r="r" b="b"/>
              <a:pathLst>
                <a:path w="1126" h="470" extrusionOk="0">
                  <a:moveTo>
                    <a:pt x="1077" y="1"/>
                  </a:moveTo>
                  <a:cubicBezTo>
                    <a:pt x="1077" y="1"/>
                    <a:pt x="369" y="107"/>
                    <a:pt x="107" y="127"/>
                  </a:cubicBezTo>
                  <a:lnTo>
                    <a:pt x="1" y="447"/>
                  </a:lnTo>
                  <a:cubicBezTo>
                    <a:pt x="72" y="461"/>
                    <a:pt x="148" y="470"/>
                    <a:pt x="222" y="470"/>
                  </a:cubicBezTo>
                  <a:cubicBezTo>
                    <a:pt x="249" y="470"/>
                    <a:pt x="275" y="469"/>
                    <a:pt x="301" y="466"/>
                  </a:cubicBezTo>
                  <a:cubicBezTo>
                    <a:pt x="573" y="427"/>
                    <a:pt x="844" y="369"/>
                    <a:pt x="1106" y="272"/>
                  </a:cubicBezTo>
                  <a:cubicBezTo>
                    <a:pt x="1125" y="175"/>
                    <a:pt x="1106" y="88"/>
                    <a:pt x="1077" y="1"/>
                  </a:cubicBezTo>
                  <a:close/>
                </a:path>
              </a:pathLst>
            </a:custGeom>
            <a:solidFill>
              <a:srgbClr val="EF6A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319480" y="4384485"/>
              <a:ext cx="140366" cy="76282"/>
            </a:xfrm>
            <a:custGeom>
              <a:avLst/>
              <a:gdLst/>
              <a:ahLst/>
              <a:cxnLst/>
              <a:rect l="l" t="t" r="r" b="b"/>
              <a:pathLst>
                <a:path w="1358" h="738" extrusionOk="0">
                  <a:moveTo>
                    <a:pt x="1173" y="1"/>
                  </a:moveTo>
                  <a:cubicBezTo>
                    <a:pt x="960" y="11"/>
                    <a:pt x="756" y="49"/>
                    <a:pt x="553" y="107"/>
                  </a:cubicBezTo>
                  <a:lnTo>
                    <a:pt x="0" y="660"/>
                  </a:lnTo>
                  <a:cubicBezTo>
                    <a:pt x="146" y="708"/>
                    <a:pt x="301" y="737"/>
                    <a:pt x="456" y="737"/>
                  </a:cubicBezTo>
                  <a:cubicBezTo>
                    <a:pt x="456" y="737"/>
                    <a:pt x="1018" y="679"/>
                    <a:pt x="1289" y="534"/>
                  </a:cubicBezTo>
                  <a:cubicBezTo>
                    <a:pt x="1289" y="534"/>
                    <a:pt x="1357" y="185"/>
                    <a:pt x="1173" y="1"/>
                  </a:cubicBezTo>
                  <a:close/>
                </a:path>
              </a:pathLst>
            </a:custGeom>
            <a:solidFill>
              <a:srgbClr val="F4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300462" y="4408569"/>
              <a:ext cx="110288" cy="46616"/>
            </a:xfrm>
            <a:custGeom>
              <a:avLst/>
              <a:gdLst/>
              <a:ahLst/>
              <a:cxnLst/>
              <a:rect l="l" t="t" r="r" b="b"/>
              <a:pathLst>
                <a:path w="1067" h="451" extrusionOk="0">
                  <a:moveTo>
                    <a:pt x="1018" y="0"/>
                  </a:moveTo>
                  <a:cubicBezTo>
                    <a:pt x="1018" y="0"/>
                    <a:pt x="340" y="97"/>
                    <a:pt x="88" y="117"/>
                  </a:cubicBezTo>
                  <a:lnTo>
                    <a:pt x="0" y="427"/>
                  </a:lnTo>
                  <a:cubicBezTo>
                    <a:pt x="64" y="441"/>
                    <a:pt x="133" y="450"/>
                    <a:pt x="204" y="450"/>
                  </a:cubicBezTo>
                  <a:cubicBezTo>
                    <a:pt x="229" y="450"/>
                    <a:pt x="255" y="449"/>
                    <a:pt x="281" y="446"/>
                  </a:cubicBezTo>
                  <a:cubicBezTo>
                    <a:pt x="543" y="408"/>
                    <a:pt x="805" y="349"/>
                    <a:pt x="1047" y="252"/>
                  </a:cubicBezTo>
                  <a:cubicBezTo>
                    <a:pt x="1067" y="165"/>
                    <a:pt x="1057" y="78"/>
                    <a:pt x="1018" y="0"/>
                  </a:cubicBezTo>
                  <a:close/>
                </a:path>
              </a:pathLst>
            </a:custGeom>
            <a:solidFill>
              <a:srgbClr val="EF6A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577989" y="4333424"/>
              <a:ext cx="444976" cy="370555"/>
            </a:xfrm>
            <a:custGeom>
              <a:avLst/>
              <a:gdLst/>
              <a:ahLst/>
              <a:cxnLst/>
              <a:rect l="l" t="t" r="r" b="b"/>
              <a:pathLst>
                <a:path w="4305" h="3585" extrusionOk="0">
                  <a:moveTo>
                    <a:pt x="4101" y="0"/>
                  </a:moveTo>
                  <a:cubicBezTo>
                    <a:pt x="3073" y="156"/>
                    <a:pt x="1803" y="863"/>
                    <a:pt x="1803" y="863"/>
                  </a:cubicBezTo>
                  <a:lnTo>
                    <a:pt x="0" y="3558"/>
                  </a:lnTo>
                  <a:cubicBezTo>
                    <a:pt x="0" y="3558"/>
                    <a:pt x="76" y="3585"/>
                    <a:pt x="198" y="3585"/>
                  </a:cubicBezTo>
                  <a:cubicBezTo>
                    <a:pt x="339" y="3585"/>
                    <a:pt x="543" y="3549"/>
                    <a:pt x="766" y="3393"/>
                  </a:cubicBezTo>
                  <a:cubicBezTo>
                    <a:pt x="1638" y="2753"/>
                    <a:pt x="4304" y="0"/>
                    <a:pt x="4101"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931769" y="4184169"/>
              <a:ext cx="40208" cy="32146"/>
            </a:xfrm>
            <a:custGeom>
              <a:avLst/>
              <a:gdLst/>
              <a:ahLst/>
              <a:cxnLst/>
              <a:rect l="l" t="t" r="r" b="b"/>
              <a:pathLst>
                <a:path w="389" h="311" extrusionOk="0">
                  <a:moveTo>
                    <a:pt x="252" y="0"/>
                  </a:moveTo>
                  <a:cubicBezTo>
                    <a:pt x="252" y="0"/>
                    <a:pt x="223" y="126"/>
                    <a:pt x="10" y="213"/>
                  </a:cubicBezTo>
                  <a:lnTo>
                    <a:pt x="0" y="310"/>
                  </a:lnTo>
                  <a:cubicBezTo>
                    <a:pt x="155" y="281"/>
                    <a:pt x="291" y="194"/>
                    <a:pt x="388" y="68"/>
                  </a:cubicBezTo>
                  <a:cubicBezTo>
                    <a:pt x="340" y="39"/>
                    <a:pt x="301" y="20"/>
                    <a:pt x="252"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2"/>
          <p:cNvSpPr/>
          <p:nvPr/>
        </p:nvSpPr>
        <p:spPr>
          <a:xfrm>
            <a:off x="3373787" y="987312"/>
            <a:ext cx="854203" cy="322997"/>
          </a:xfrm>
          <a:custGeom>
            <a:avLst/>
            <a:gdLst/>
            <a:ahLst/>
            <a:cxnLst/>
            <a:rect l="l" t="t" r="r" b="b"/>
            <a:pathLst>
              <a:path w="3713" h="1404" extrusionOk="0">
                <a:moveTo>
                  <a:pt x="3479" y="1"/>
                </a:moveTo>
                <a:cubicBezTo>
                  <a:pt x="3100" y="1"/>
                  <a:pt x="2263" y="266"/>
                  <a:pt x="1852" y="467"/>
                </a:cubicBezTo>
                <a:cubicBezTo>
                  <a:pt x="1309" y="729"/>
                  <a:pt x="0" y="1204"/>
                  <a:pt x="59" y="1378"/>
                </a:cubicBezTo>
                <a:cubicBezTo>
                  <a:pt x="65" y="1395"/>
                  <a:pt x="92" y="1403"/>
                  <a:pt x="138" y="1403"/>
                </a:cubicBezTo>
                <a:cubicBezTo>
                  <a:pt x="461" y="1403"/>
                  <a:pt x="1675" y="1022"/>
                  <a:pt x="2472" y="768"/>
                </a:cubicBezTo>
                <a:cubicBezTo>
                  <a:pt x="3383" y="477"/>
                  <a:pt x="3713" y="322"/>
                  <a:pt x="3674" y="80"/>
                </a:cubicBezTo>
                <a:cubicBezTo>
                  <a:pt x="3665" y="24"/>
                  <a:pt x="3593" y="1"/>
                  <a:pt x="3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450" y="1310300"/>
            <a:ext cx="4468477" cy="6702601"/>
          </a:xfrm>
          <a:custGeom>
            <a:avLst/>
            <a:gdLst/>
            <a:ahLst/>
            <a:cxnLst/>
            <a:rect l="l" t="t" r="r" b="b"/>
            <a:pathLst>
              <a:path w="138902" h="208398" extrusionOk="0">
                <a:moveTo>
                  <a:pt x="101452" y="0"/>
                </a:moveTo>
                <a:cubicBezTo>
                  <a:pt x="100874" y="0"/>
                  <a:pt x="100033" y="129"/>
                  <a:pt x="98964" y="397"/>
                </a:cubicBezTo>
                <a:cubicBezTo>
                  <a:pt x="94949" y="1383"/>
                  <a:pt x="78114" y="6877"/>
                  <a:pt x="65647" y="11948"/>
                </a:cubicBezTo>
                <a:cubicBezTo>
                  <a:pt x="41980" y="21739"/>
                  <a:pt x="19863" y="34981"/>
                  <a:pt x="0" y="51252"/>
                </a:cubicBezTo>
                <a:lnTo>
                  <a:pt x="0" y="208397"/>
                </a:lnTo>
                <a:lnTo>
                  <a:pt x="138901" y="208397"/>
                </a:lnTo>
                <a:lnTo>
                  <a:pt x="138901" y="134368"/>
                </a:lnTo>
                <a:lnTo>
                  <a:pt x="138831" y="134368"/>
                </a:lnTo>
                <a:cubicBezTo>
                  <a:pt x="131527" y="132474"/>
                  <a:pt x="127132" y="116284"/>
                  <a:pt x="118367" y="116284"/>
                </a:cubicBezTo>
                <a:cubicBezTo>
                  <a:pt x="115722" y="116284"/>
                  <a:pt x="112678" y="117759"/>
                  <a:pt x="109036" y="121548"/>
                </a:cubicBezTo>
                <a:cubicBezTo>
                  <a:pt x="108226" y="118026"/>
                  <a:pt x="105549" y="116371"/>
                  <a:pt x="102714" y="116371"/>
                </a:cubicBezTo>
                <a:cubicBezTo>
                  <a:pt x="99879" y="116371"/>
                  <a:pt x="96886" y="118026"/>
                  <a:pt x="95442" y="121126"/>
                </a:cubicBezTo>
                <a:cubicBezTo>
                  <a:pt x="92483" y="109997"/>
                  <a:pt x="96639" y="97177"/>
                  <a:pt x="81777" y="93444"/>
                </a:cubicBezTo>
                <a:cubicBezTo>
                  <a:pt x="79841" y="92943"/>
                  <a:pt x="77808" y="92713"/>
                  <a:pt x="75737" y="92713"/>
                </a:cubicBezTo>
                <a:cubicBezTo>
                  <a:pt x="69370" y="92713"/>
                  <a:pt x="62651" y="94886"/>
                  <a:pt x="57335" y="98022"/>
                </a:cubicBezTo>
                <a:cubicBezTo>
                  <a:pt x="54805" y="99549"/>
                  <a:pt x="53194" y="101400"/>
                  <a:pt x="51547" y="101400"/>
                </a:cubicBezTo>
                <a:cubicBezTo>
                  <a:pt x="50535" y="101400"/>
                  <a:pt x="49509" y="100701"/>
                  <a:pt x="48249" y="98797"/>
                </a:cubicBezTo>
                <a:cubicBezTo>
                  <a:pt x="45784" y="95064"/>
                  <a:pt x="50714" y="91401"/>
                  <a:pt x="44516" y="88936"/>
                </a:cubicBezTo>
                <a:cubicBezTo>
                  <a:pt x="43315" y="88504"/>
                  <a:pt x="42235" y="88356"/>
                  <a:pt x="41258" y="88356"/>
                </a:cubicBezTo>
                <a:cubicBezTo>
                  <a:pt x="39146" y="88356"/>
                  <a:pt x="37511" y="89045"/>
                  <a:pt x="36167" y="89045"/>
                </a:cubicBezTo>
                <a:cubicBezTo>
                  <a:pt x="34484" y="89045"/>
                  <a:pt x="33256" y="87963"/>
                  <a:pt x="32119" y="83090"/>
                </a:cubicBezTo>
                <a:cubicBezTo>
                  <a:pt x="30499" y="76046"/>
                  <a:pt x="21765" y="48223"/>
                  <a:pt x="100513" y="2158"/>
                </a:cubicBezTo>
                <a:cubicBezTo>
                  <a:pt x="102708" y="761"/>
                  <a:pt x="102854" y="0"/>
                  <a:pt x="101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535864" y="2804375"/>
            <a:ext cx="3455163" cy="2818675"/>
          </a:xfrm>
          <a:custGeom>
            <a:avLst/>
            <a:gdLst/>
            <a:ahLst/>
            <a:cxnLst/>
            <a:rect l="l" t="t" r="r" b="b"/>
            <a:pathLst>
              <a:path w="17914" h="14614" extrusionOk="0">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txBox="1">
            <a:spLocks noGrp="1"/>
          </p:cNvSpPr>
          <p:nvPr>
            <p:ph type="ctrTitle"/>
          </p:nvPr>
        </p:nvSpPr>
        <p:spPr>
          <a:xfrm>
            <a:off x="3259213" y="1572900"/>
            <a:ext cx="4041000" cy="14949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0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1" name="Google Shape;31;p2"/>
          <p:cNvSpPr txBox="1">
            <a:spLocks noGrp="1"/>
          </p:cNvSpPr>
          <p:nvPr>
            <p:ph type="subTitle" idx="1"/>
          </p:nvPr>
        </p:nvSpPr>
        <p:spPr>
          <a:xfrm>
            <a:off x="3280388" y="3009025"/>
            <a:ext cx="4041000" cy="414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26892074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2"/>
        <p:cNvGrpSpPr/>
        <p:nvPr/>
      </p:nvGrpSpPr>
      <p:grpSpPr>
        <a:xfrm>
          <a:off x="0" y="0"/>
          <a:ext cx="0" cy="0"/>
          <a:chOff x="0" y="0"/>
          <a:chExt cx="0" cy="0"/>
        </a:xfrm>
      </p:grpSpPr>
      <p:sp>
        <p:nvSpPr>
          <p:cNvPr id="33" name="Google Shape;33;p3"/>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3"/>
          <p:cNvGrpSpPr/>
          <p:nvPr/>
        </p:nvGrpSpPr>
        <p:grpSpPr>
          <a:xfrm rot="-763864">
            <a:off x="6725645" y="534960"/>
            <a:ext cx="1281057" cy="537262"/>
            <a:chOff x="7036389" y="1157700"/>
            <a:chExt cx="635554" cy="266555"/>
          </a:xfrm>
        </p:grpSpPr>
        <p:sp>
          <p:nvSpPr>
            <p:cNvPr id="35" name="Google Shape;35;p3"/>
            <p:cNvSpPr/>
            <p:nvPr/>
          </p:nvSpPr>
          <p:spPr>
            <a:xfrm>
              <a:off x="7453656" y="1360674"/>
              <a:ext cx="193154" cy="3162"/>
            </a:xfrm>
            <a:custGeom>
              <a:avLst/>
              <a:gdLst/>
              <a:ahLst/>
              <a:cxnLst/>
              <a:rect l="l" t="t" r="r" b="b"/>
              <a:pathLst>
                <a:path w="2321" h="38" extrusionOk="0">
                  <a:moveTo>
                    <a:pt x="2321" y="0"/>
                  </a:moveTo>
                  <a:lnTo>
                    <a:pt x="1" y="18"/>
                  </a:lnTo>
                  <a:lnTo>
                    <a:pt x="2321" y="38"/>
                  </a:lnTo>
                  <a:lnTo>
                    <a:pt x="23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7639321" y="1187576"/>
              <a:ext cx="14730" cy="112930"/>
            </a:xfrm>
            <a:custGeom>
              <a:avLst/>
              <a:gdLst/>
              <a:ahLst/>
              <a:cxnLst/>
              <a:rect l="l" t="t" r="r" b="b"/>
              <a:pathLst>
                <a:path w="177" h="1357" extrusionOk="0">
                  <a:moveTo>
                    <a:pt x="90" y="0"/>
                  </a:moveTo>
                  <a:cubicBezTo>
                    <a:pt x="41" y="0"/>
                    <a:pt x="0" y="305"/>
                    <a:pt x="0" y="678"/>
                  </a:cubicBezTo>
                  <a:cubicBezTo>
                    <a:pt x="0" y="1052"/>
                    <a:pt x="41" y="1356"/>
                    <a:pt x="90" y="1356"/>
                  </a:cubicBezTo>
                  <a:cubicBezTo>
                    <a:pt x="139" y="1356"/>
                    <a:pt x="177" y="1052"/>
                    <a:pt x="177" y="678"/>
                  </a:cubicBezTo>
                  <a:cubicBezTo>
                    <a:pt x="177" y="305"/>
                    <a:pt x="139" y="0"/>
                    <a:pt x="9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7639321" y="1308828"/>
              <a:ext cx="14730" cy="112930"/>
            </a:xfrm>
            <a:custGeom>
              <a:avLst/>
              <a:gdLst/>
              <a:ahLst/>
              <a:cxnLst/>
              <a:rect l="l" t="t" r="r" b="b"/>
              <a:pathLst>
                <a:path w="177" h="1357" extrusionOk="0">
                  <a:moveTo>
                    <a:pt x="90" y="0"/>
                  </a:moveTo>
                  <a:cubicBezTo>
                    <a:pt x="41" y="0"/>
                    <a:pt x="0" y="305"/>
                    <a:pt x="0" y="678"/>
                  </a:cubicBezTo>
                  <a:cubicBezTo>
                    <a:pt x="0" y="1052"/>
                    <a:pt x="41" y="1356"/>
                    <a:pt x="90" y="1356"/>
                  </a:cubicBezTo>
                  <a:cubicBezTo>
                    <a:pt x="139" y="1356"/>
                    <a:pt x="177" y="1052"/>
                    <a:pt x="177" y="678"/>
                  </a:cubicBezTo>
                  <a:cubicBezTo>
                    <a:pt x="177" y="302"/>
                    <a:pt x="139" y="0"/>
                    <a:pt x="9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7137585" y="1296012"/>
              <a:ext cx="83" cy="33371"/>
            </a:xfrm>
            <a:custGeom>
              <a:avLst/>
              <a:gdLst/>
              <a:ahLst/>
              <a:cxnLst/>
              <a:rect l="l" t="t" r="r" b="b"/>
              <a:pathLst>
                <a:path w="1" h="401" fill="none" extrusionOk="0">
                  <a:moveTo>
                    <a:pt x="1" y="1"/>
                  </a:moveTo>
                  <a:lnTo>
                    <a:pt x="1" y="401"/>
                  </a:lnTo>
                </a:path>
              </a:pathLst>
            </a:custGeom>
            <a:noFill/>
            <a:ln w="3625" cap="flat" cmpd="sng">
              <a:solidFill>
                <a:srgbClr val="EB471A"/>
              </a:solidFill>
              <a:prstDash val="solid"/>
              <a:miter lim="28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7637823" y="1291934"/>
              <a:ext cx="34120" cy="26381"/>
            </a:xfrm>
            <a:custGeom>
              <a:avLst/>
              <a:gdLst/>
              <a:ahLst/>
              <a:cxnLst/>
              <a:rect l="l" t="t" r="r" b="b"/>
              <a:pathLst>
                <a:path w="410" h="317" extrusionOk="0">
                  <a:moveTo>
                    <a:pt x="18" y="1"/>
                  </a:moveTo>
                  <a:lnTo>
                    <a:pt x="1" y="316"/>
                  </a:lnTo>
                  <a:lnTo>
                    <a:pt x="18" y="316"/>
                  </a:lnTo>
                  <a:cubicBezTo>
                    <a:pt x="209" y="316"/>
                    <a:pt x="409" y="247"/>
                    <a:pt x="409" y="160"/>
                  </a:cubicBezTo>
                  <a:cubicBezTo>
                    <a:pt x="409" y="73"/>
                    <a:pt x="209" y="1"/>
                    <a:pt x="18"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7569582" y="1365002"/>
              <a:ext cx="83" cy="33621"/>
            </a:xfrm>
            <a:custGeom>
              <a:avLst/>
              <a:gdLst/>
              <a:ahLst/>
              <a:cxnLst/>
              <a:rect l="l" t="t" r="r" b="b"/>
              <a:pathLst>
                <a:path w="1" h="404" fill="none" extrusionOk="0">
                  <a:moveTo>
                    <a:pt x="1" y="0"/>
                  </a:moveTo>
                  <a:lnTo>
                    <a:pt x="1" y="403"/>
                  </a:lnTo>
                </a:path>
              </a:pathLst>
            </a:custGeom>
            <a:noFill/>
            <a:ln w="3625" cap="flat" cmpd="sng">
              <a:solidFill>
                <a:srgbClr val="EB471A"/>
              </a:solidFill>
              <a:prstDash val="solid"/>
              <a:miter lim="28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036389" y="1157700"/>
              <a:ext cx="607090" cy="213626"/>
            </a:xfrm>
            <a:custGeom>
              <a:avLst/>
              <a:gdLst/>
              <a:ahLst/>
              <a:cxnLst/>
              <a:rect l="l" t="t" r="r" b="b"/>
              <a:pathLst>
                <a:path w="7295" h="2567" extrusionOk="0">
                  <a:moveTo>
                    <a:pt x="0" y="0"/>
                  </a:moveTo>
                  <a:lnTo>
                    <a:pt x="426" y="1368"/>
                  </a:lnTo>
                  <a:cubicBezTo>
                    <a:pt x="478" y="1538"/>
                    <a:pt x="617" y="1666"/>
                    <a:pt x="788" y="1704"/>
                  </a:cubicBezTo>
                  <a:lnTo>
                    <a:pt x="4247" y="2483"/>
                  </a:lnTo>
                  <a:cubicBezTo>
                    <a:pt x="4499" y="2538"/>
                    <a:pt x="4754" y="2567"/>
                    <a:pt x="5009" y="2567"/>
                  </a:cubicBezTo>
                  <a:lnTo>
                    <a:pt x="6344" y="2567"/>
                  </a:lnTo>
                  <a:cubicBezTo>
                    <a:pt x="6868" y="2567"/>
                    <a:pt x="7291" y="2141"/>
                    <a:pt x="7294" y="1620"/>
                  </a:cubicBezTo>
                  <a:lnTo>
                    <a:pt x="6127" y="1425"/>
                  </a:lnTo>
                  <a:lnTo>
                    <a:pt x="5869" y="777"/>
                  </a:lnTo>
                  <a:lnTo>
                    <a:pt x="4412" y="695"/>
                  </a:lnTo>
                  <a:lnTo>
                    <a:pt x="3812" y="1249"/>
                  </a:lnTo>
                  <a:lnTo>
                    <a:pt x="1724" y="1249"/>
                  </a:lnTo>
                  <a:lnTo>
                    <a:pt x="5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7339394" y="1352935"/>
              <a:ext cx="275625" cy="18392"/>
            </a:xfrm>
            <a:custGeom>
              <a:avLst/>
              <a:gdLst/>
              <a:ahLst/>
              <a:cxnLst/>
              <a:rect l="l" t="t" r="r" b="b"/>
              <a:pathLst>
                <a:path w="3312" h="221" extrusionOk="0">
                  <a:moveTo>
                    <a:pt x="1" y="1"/>
                  </a:moveTo>
                  <a:lnTo>
                    <a:pt x="606" y="137"/>
                  </a:lnTo>
                  <a:cubicBezTo>
                    <a:pt x="858" y="192"/>
                    <a:pt x="1113" y="221"/>
                    <a:pt x="1368" y="221"/>
                  </a:cubicBezTo>
                  <a:lnTo>
                    <a:pt x="2703" y="221"/>
                  </a:lnTo>
                  <a:cubicBezTo>
                    <a:pt x="2926" y="221"/>
                    <a:pt x="3141" y="143"/>
                    <a:pt x="3311"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7086238" y="1291934"/>
              <a:ext cx="557241" cy="33621"/>
            </a:xfrm>
            <a:custGeom>
              <a:avLst/>
              <a:gdLst/>
              <a:ahLst/>
              <a:cxnLst/>
              <a:rect l="l" t="t" r="r" b="b"/>
              <a:pathLst>
                <a:path w="6696" h="404" extrusionOk="0">
                  <a:moveTo>
                    <a:pt x="1" y="1"/>
                  </a:moveTo>
                  <a:cubicBezTo>
                    <a:pt x="56" y="44"/>
                    <a:pt x="123" y="76"/>
                    <a:pt x="192" y="91"/>
                  </a:cubicBezTo>
                  <a:lnTo>
                    <a:pt x="1574" y="403"/>
                  </a:lnTo>
                  <a:lnTo>
                    <a:pt x="6640" y="319"/>
                  </a:lnTo>
                  <a:cubicBezTo>
                    <a:pt x="6675" y="218"/>
                    <a:pt x="6695" y="111"/>
                    <a:pt x="6695" y="7"/>
                  </a:cubicBezTo>
                  <a:lnTo>
                    <a:pt x="6666"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7158390" y="1312240"/>
              <a:ext cx="482426" cy="13315"/>
            </a:xfrm>
            <a:custGeom>
              <a:avLst/>
              <a:gdLst/>
              <a:ahLst/>
              <a:cxnLst/>
              <a:rect l="l" t="t" r="r" b="b"/>
              <a:pathLst>
                <a:path w="5797" h="160" extrusionOk="0">
                  <a:moveTo>
                    <a:pt x="0" y="0"/>
                  </a:moveTo>
                  <a:lnTo>
                    <a:pt x="707" y="159"/>
                  </a:lnTo>
                  <a:lnTo>
                    <a:pt x="5773" y="75"/>
                  </a:lnTo>
                  <a:cubicBezTo>
                    <a:pt x="5782" y="49"/>
                    <a:pt x="5788" y="26"/>
                    <a:pt x="5796" y="0"/>
                  </a:cubicBezTo>
                  <a:close/>
                </a:path>
              </a:pathLst>
            </a:custGeom>
            <a:solidFill>
              <a:srgbClr val="000000">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067264" y="1157700"/>
              <a:ext cx="258981" cy="121085"/>
            </a:xfrm>
            <a:custGeom>
              <a:avLst/>
              <a:gdLst/>
              <a:ahLst/>
              <a:cxnLst/>
              <a:rect l="l" t="t" r="r" b="b"/>
              <a:pathLst>
                <a:path w="3112" h="1455" extrusionOk="0">
                  <a:moveTo>
                    <a:pt x="0" y="0"/>
                  </a:moveTo>
                  <a:lnTo>
                    <a:pt x="0" y="507"/>
                  </a:lnTo>
                  <a:lnTo>
                    <a:pt x="368" y="507"/>
                  </a:lnTo>
                  <a:lnTo>
                    <a:pt x="730" y="1454"/>
                  </a:lnTo>
                  <a:lnTo>
                    <a:pt x="3111" y="1454"/>
                  </a:lnTo>
                  <a:lnTo>
                    <a:pt x="3111" y="1362"/>
                  </a:lnTo>
                  <a:lnTo>
                    <a:pt x="794" y="1362"/>
                  </a:lnTo>
                  <a:lnTo>
                    <a:pt x="432" y="414"/>
                  </a:lnTo>
                  <a:lnTo>
                    <a:pt x="93" y="414"/>
                  </a:lnTo>
                  <a:lnTo>
                    <a:pt x="93"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7305440" y="1325472"/>
              <a:ext cx="308580" cy="27546"/>
            </a:xfrm>
            <a:custGeom>
              <a:avLst/>
              <a:gdLst/>
              <a:ahLst/>
              <a:cxnLst/>
              <a:rect l="l" t="t" r="r" b="b"/>
              <a:pathLst>
                <a:path w="3708" h="331" extrusionOk="0">
                  <a:moveTo>
                    <a:pt x="3575" y="0"/>
                  </a:moveTo>
                  <a:lnTo>
                    <a:pt x="3325" y="238"/>
                  </a:lnTo>
                  <a:lnTo>
                    <a:pt x="0" y="238"/>
                  </a:lnTo>
                  <a:lnTo>
                    <a:pt x="96" y="258"/>
                  </a:lnTo>
                  <a:lnTo>
                    <a:pt x="414" y="331"/>
                  </a:lnTo>
                  <a:lnTo>
                    <a:pt x="3363" y="331"/>
                  </a:lnTo>
                  <a:lnTo>
                    <a:pt x="3708"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7112785" y="1317733"/>
              <a:ext cx="43524" cy="37283"/>
            </a:xfrm>
            <a:custGeom>
              <a:avLst/>
              <a:gdLst/>
              <a:ahLst/>
              <a:cxnLst/>
              <a:rect l="l" t="t" r="r" b="b"/>
              <a:pathLst>
                <a:path w="523" h="448" extrusionOk="0">
                  <a:moveTo>
                    <a:pt x="299" y="1"/>
                  </a:moveTo>
                  <a:cubicBezTo>
                    <a:pt x="99" y="1"/>
                    <a:pt x="1" y="241"/>
                    <a:pt x="140" y="383"/>
                  </a:cubicBezTo>
                  <a:cubicBezTo>
                    <a:pt x="185" y="428"/>
                    <a:pt x="241" y="448"/>
                    <a:pt x="296" y="448"/>
                  </a:cubicBezTo>
                  <a:cubicBezTo>
                    <a:pt x="412" y="448"/>
                    <a:pt x="522" y="359"/>
                    <a:pt x="522" y="224"/>
                  </a:cubicBezTo>
                  <a:cubicBezTo>
                    <a:pt x="522" y="102"/>
                    <a:pt x="421" y="1"/>
                    <a:pt x="299"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7128930" y="1327636"/>
              <a:ext cx="17476" cy="17393"/>
            </a:xfrm>
            <a:custGeom>
              <a:avLst/>
              <a:gdLst/>
              <a:ahLst/>
              <a:cxnLst/>
              <a:rect l="l" t="t" r="r" b="b"/>
              <a:pathLst>
                <a:path w="210" h="209" extrusionOk="0">
                  <a:moveTo>
                    <a:pt x="105" y="0"/>
                  </a:moveTo>
                  <a:cubicBezTo>
                    <a:pt x="47" y="0"/>
                    <a:pt x="1" y="47"/>
                    <a:pt x="1" y="105"/>
                  </a:cubicBezTo>
                  <a:cubicBezTo>
                    <a:pt x="1" y="163"/>
                    <a:pt x="47" y="209"/>
                    <a:pt x="105" y="209"/>
                  </a:cubicBezTo>
                  <a:cubicBezTo>
                    <a:pt x="163" y="209"/>
                    <a:pt x="209" y="163"/>
                    <a:pt x="209" y="105"/>
                  </a:cubicBezTo>
                  <a:cubicBezTo>
                    <a:pt x="209" y="47"/>
                    <a:pt x="163"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7544782" y="1386972"/>
              <a:ext cx="43441" cy="37283"/>
            </a:xfrm>
            <a:custGeom>
              <a:avLst/>
              <a:gdLst/>
              <a:ahLst/>
              <a:cxnLst/>
              <a:rect l="l" t="t" r="r" b="b"/>
              <a:pathLst>
                <a:path w="522" h="448" extrusionOk="0">
                  <a:moveTo>
                    <a:pt x="299" y="0"/>
                  </a:moveTo>
                  <a:cubicBezTo>
                    <a:pt x="99" y="0"/>
                    <a:pt x="0" y="240"/>
                    <a:pt x="142" y="382"/>
                  </a:cubicBezTo>
                  <a:cubicBezTo>
                    <a:pt x="187" y="427"/>
                    <a:pt x="243" y="447"/>
                    <a:pt x="297" y="447"/>
                  </a:cubicBezTo>
                  <a:cubicBezTo>
                    <a:pt x="412" y="447"/>
                    <a:pt x="522" y="358"/>
                    <a:pt x="522" y="223"/>
                  </a:cubicBezTo>
                  <a:cubicBezTo>
                    <a:pt x="522" y="98"/>
                    <a:pt x="423" y="0"/>
                    <a:pt x="299"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7560927" y="1396792"/>
              <a:ext cx="17726" cy="17476"/>
            </a:xfrm>
            <a:custGeom>
              <a:avLst/>
              <a:gdLst/>
              <a:ahLst/>
              <a:cxnLst/>
              <a:rect l="l" t="t" r="r" b="b"/>
              <a:pathLst>
                <a:path w="213" h="210" extrusionOk="0">
                  <a:moveTo>
                    <a:pt x="105" y="1"/>
                  </a:moveTo>
                  <a:cubicBezTo>
                    <a:pt x="47" y="1"/>
                    <a:pt x="1" y="47"/>
                    <a:pt x="1" y="105"/>
                  </a:cubicBezTo>
                  <a:cubicBezTo>
                    <a:pt x="1" y="163"/>
                    <a:pt x="47" y="209"/>
                    <a:pt x="105" y="209"/>
                  </a:cubicBezTo>
                  <a:cubicBezTo>
                    <a:pt x="163" y="209"/>
                    <a:pt x="212" y="163"/>
                    <a:pt x="212" y="105"/>
                  </a:cubicBezTo>
                  <a:cubicBezTo>
                    <a:pt x="212" y="47"/>
                    <a:pt x="163" y="1"/>
                    <a:pt x="1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7380339" y="1229769"/>
              <a:ext cx="165941" cy="46603"/>
            </a:xfrm>
            <a:custGeom>
              <a:avLst/>
              <a:gdLst/>
              <a:ahLst/>
              <a:cxnLst/>
              <a:rect l="l" t="t" r="r" b="b"/>
              <a:pathLst>
                <a:path w="1994" h="560" extrusionOk="0">
                  <a:moveTo>
                    <a:pt x="383" y="0"/>
                  </a:moveTo>
                  <a:lnTo>
                    <a:pt x="1" y="389"/>
                  </a:lnTo>
                  <a:lnTo>
                    <a:pt x="1994" y="559"/>
                  </a:lnTo>
                  <a:lnTo>
                    <a:pt x="1780" y="21"/>
                  </a:lnTo>
                  <a:lnTo>
                    <a:pt x="38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7284469" y="1223943"/>
              <a:ext cx="136481" cy="15312"/>
            </a:xfrm>
            <a:custGeom>
              <a:avLst/>
              <a:gdLst/>
              <a:ahLst/>
              <a:cxnLst/>
              <a:rect l="l" t="t" r="r" b="b"/>
              <a:pathLst>
                <a:path w="1640" h="184" extrusionOk="0">
                  <a:moveTo>
                    <a:pt x="0" y="1"/>
                  </a:moveTo>
                  <a:lnTo>
                    <a:pt x="0" y="183"/>
                  </a:lnTo>
                  <a:lnTo>
                    <a:pt x="1640" y="183"/>
                  </a:lnTo>
                  <a:lnTo>
                    <a:pt x="1640"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7420867" y="1222279"/>
              <a:ext cx="110516" cy="16977"/>
            </a:xfrm>
            <a:custGeom>
              <a:avLst/>
              <a:gdLst/>
              <a:ahLst/>
              <a:cxnLst/>
              <a:rect l="l" t="t" r="r" b="b"/>
              <a:pathLst>
                <a:path w="1328" h="204" extrusionOk="0">
                  <a:moveTo>
                    <a:pt x="1249" y="1"/>
                  </a:moveTo>
                  <a:lnTo>
                    <a:pt x="1" y="21"/>
                  </a:lnTo>
                  <a:lnTo>
                    <a:pt x="1" y="203"/>
                  </a:lnTo>
                  <a:lnTo>
                    <a:pt x="1327" y="203"/>
                  </a:lnTo>
                  <a:lnTo>
                    <a:pt x="1249"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7284469" y="1215538"/>
              <a:ext cx="240423" cy="8488"/>
            </a:xfrm>
            <a:custGeom>
              <a:avLst/>
              <a:gdLst/>
              <a:ahLst/>
              <a:cxnLst/>
              <a:rect l="l" t="t" r="r" b="b"/>
              <a:pathLst>
                <a:path w="2889" h="102" extrusionOk="0">
                  <a:moveTo>
                    <a:pt x="1431" y="0"/>
                  </a:moveTo>
                  <a:lnTo>
                    <a:pt x="0" y="102"/>
                  </a:lnTo>
                  <a:lnTo>
                    <a:pt x="1640" y="102"/>
                  </a:lnTo>
                  <a:lnTo>
                    <a:pt x="2888" y="8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3"/>
          <p:cNvSpPr/>
          <p:nvPr/>
        </p:nvSpPr>
        <p:spPr>
          <a:xfrm rot="514300">
            <a:off x="4153994" y="1129326"/>
            <a:ext cx="5471199" cy="4652800"/>
          </a:xfrm>
          <a:custGeom>
            <a:avLst/>
            <a:gdLst/>
            <a:ahLst/>
            <a:cxnLst/>
            <a:rect l="l" t="t" r="r" b="b"/>
            <a:pathLst>
              <a:path w="37037" h="28679" extrusionOk="0">
                <a:moveTo>
                  <a:pt x="13959" y="0"/>
                </a:moveTo>
                <a:cubicBezTo>
                  <a:pt x="13881" y="0"/>
                  <a:pt x="13766" y="18"/>
                  <a:pt x="13619" y="55"/>
                </a:cubicBezTo>
                <a:cubicBezTo>
                  <a:pt x="13066" y="200"/>
                  <a:pt x="10740" y="947"/>
                  <a:pt x="9034" y="1654"/>
                </a:cubicBezTo>
                <a:cubicBezTo>
                  <a:pt x="5767" y="3002"/>
                  <a:pt x="2733" y="4814"/>
                  <a:pt x="0" y="7053"/>
                </a:cubicBezTo>
                <a:lnTo>
                  <a:pt x="0" y="28678"/>
                </a:lnTo>
                <a:lnTo>
                  <a:pt x="37037" y="28678"/>
                </a:lnTo>
                <a:lnTo>
                  <a:pt x="37037" y="9380"/>
                </a:lnTo>
                <a:cubicBezTo>
                  <a:pt x="36030" y="8865"/>
                  <a:pt x="34813" y="8556"/>
                  <a:pt x="33599" y="8556"/>
                </a:cubicBezTo>
                <a:cubicBezTo>
                  <a:pt x="32277" y="8556"/>
                  <a:pt x="30958" y="8922"/>
                  <a:pt x="29922" y="9787"/>
                </a:cubicBezTo>
                <a:cubicBezTo>
                  <a:pt x="28623" y="10853"/>
                  <a:pt x="27741" y="12346"/>
                  <a:pt x="27412" y="13993"/>
                </a:cubicBezTo>
                <a:cubicBezTo>
                  <a:pt x="27102" y="15729"/>
                  <a:pt x="28013" y="17580"/>
                  <a:pt x="28982" y="18065"/>
                </a:cubicBezTo>
                <a:cubicBezTo>
                  <a:pt x="29670" y="18413"/>
                  <a:pt x="28788" y="19208"/>
                  <a:pt x="28497" y="19431"/>
                </a:cubicBezTo>
                <a:cubicBezTo>
                  <a:pt x="28093" y="19751"/>
                  <a:pt x="27615" y="19879"/>
                  <a:pt x="27266" y="19879"/>
                </a:cubicBezTo>
                <a:cubicBezTo>
                  <a:pt x="27054" y="19879"/>
                  <a:pt x="26890" y="19832"/>
                  <a:pt x="26821" y="19751"/>
                </a:cubicBezTo>
                <a:cubicBezTo>
                  <a:pt x="26675" y="19567"/>
                  <a:pt x="27189" y="19296"/>
                  <a:pt x="27082" y="18840"/>
                </a:cubicBezTo>
                <a:cubicBezTo>
                  <a:pt x="26908" y="18326"/>
                  <a:pt x="26791" y="17987"/>
                  <a:pt x="26394" y="17531"/>
                </a:cubicBezTo>
                <a:cubicBezTo>
                  <a:pt x="25748" y="16814"/>
                  <a:pt x="24860" y="16413"/>
                  <a:pt x="23962" y="16413"/>
                </a:cubicBezTo>
                <a:cubicBezTo>
                  <a:pt x="23284" y="16413"/>
                  <a:pt x="22601" y="16642"/>
                  <a:pt x="22013" y="17134"/>
                </a:cubicBezTo>
                <a:cubicBezTo>
                  <a:pt x="21167" y="17828"/>
                  <a:pt x="20866" y="18608"/>
                  <a:pt x="19862" y="18608"/>
                </a:cubicBezTo>
                <a:cubicBezTo>
                  <a:pt x="19646" y="18608"/>
                  <a:pt x="19398" y="18572"/>
                  <a:pt x="19105" y="18491"/>
                </a:cubicBezTo>
                <a:cubicBezTo>
                  <a:pt x="18099" y="18230"/>
                  <a:pt x="17495" y="16006"/>
                  <a:pt x="16287" y="16006"/>
                </a:cubicBezTo>
                <a:cubicBezTo>
                  <a:pt x="15924" y="16006"/>
                  <a:pt x="15505" y="16208"/>
                  <a:pt x="15005" y="16727"/>
                </a:cubicBezTo>
                <a:cubicBezTo>
                  <a:pt x="14894" y="16244"/>
                  <a:pt x="14527" y="16016"/>
                  <a:pt x="14137" y="16016"/>
                </a:cubicBezTo>
                <a:cubicBezTo>
                  <a:pt x="13744" y="16016"/>
                  <a:pt x="13328" y="16246"/>
                  <a:pt x="13124" y="16678"/>
                </a:cubicBezTo>
                <a:cubicBezTo>
                  <a:pt x="12727" y="15137"/>
                  <a:pt x="13299" y="13373"/>
                  <a:pt x="11254" y="12859"/>
                </a:cubicBezTo>
                <a:cubicBezTo>
                  <a:pt x="10987" y="12790"/>
                  <a:pt x="10707" y="12759"/>
                  <a:pt x="10422" y="12759"/>
                </a:cubicBezTo>
                <a:cubicBezTo>
                  <a:pt x="9546" y="12759"/>
                  <a:pt x="8622" y="13058"/>
                  <a:pt x="7890" y="13489"/>
                </a:cubicBezTo>
                <a:cubicBezTo>
                  <a:pt x="7536" y="13700"/>
                  <a:pt x="7316" y="13954"/>
                  <a:pt x="7091" y="13954"/>
                </a:cubicBezTo>
                <a:cubicBezTo>
                  <a:pt x="6953" y="13954"/>
                  <a:pt x="6813" y="13858"/>
                  <a:pt x="6640" y="13596"/>
                </a:cubicBezTo>
                <a:cubicBezTo>
                  <a:pt x="6300" y="13092"/>
                  <a:pt x="6979" y="12578"/>
                  <a:pt x="6126" y="12239"/>
                </a:cubicBezTo>
                <a:cubicBezTo>
                  <a:pt x="5961" y="12180"/>
                  <a:pt x="5812" y="12159"/>
                  <a:pt x="5678" y="12159"/>
                </a:cubicBezTo>
                <a:cubicBezTo>
                  <a:pt x="5387" y="12159"/>
                  <a:pt x="5162" y="12254"/>
                  <a:pt x="4977" y="12254"/>
                </a:cubicBezTo>
                <a:cubicBezTo>
                  <a:pt x="4745" y="12254"/>
                  <a:pt x="4577" y="12105"/>
                  <a:pt x="4420" y="11435"/>
                </a:cubicBezTo>
                <a:cubicBezTo>
                  <a:pt x="4187" y="10465"/>
                  <a:pt x="2995" y="6637"/>
                  <a:pt x="13832" y="297"/>
                </a:cubicBezTo>
                <a:cubicBezTo>
                  <a:pt x="14127" y="105"/>
                  <a:pt x="14150" y="0"/>
                  <a:pt x="13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flipH="1">
            <a:off x="-17707631" y="1530648"/>
            <a:ext cx="22130031" cy="3597109"/>
          </a:xfrm>
          <a:custGeom>
            <a:avLst/>
            <a:gdLst/>
            <a:ahLst/>
            <a:cxnLst/>
            <a:rect l="l" t="t" r="r" b="b"/>
            <a:pathLst>
              <a:path w="28968" h="4272" extrusionOk="0">
                <a:moveTo>
                  <a:pt x="21071" y="0"/>
                </a:moveTo>
                <a:cubicBezTo>
                  <a:pt x="21051" y="0"/>
                  <a:pt x="21031" y="1"/>
                  <a:pt x="21010" y="2"/>
                </a:cubicBezTo>
                <a:cubicBezTo>
                  <a:pt x="20414" y="25"/>
                  <a:pt x="19898" y="430"/>
                  <a:pt x="19730" y="1007"/>
                </a:cubicBezTo>
                <a:cubicBezTo>
                  <a:pt x="19391" y="841"/>
                  <a:pt x="19030" y="761"/>
                  <a:pt x="18672" y="761"/>
                </a:cubicBezTo>
                <a:cubicBezTo>
                  <a:pt x="17958" y="761"/>
                  <a:pt x="17259" y="1079"/>
                  <a:pt x="16790" y="1667"/>
                </a:cubicBezTo>
                <a:cubicBezTo>
                  <a:pt x="16520" y="1393"/>
                  <a:pt x="16174" y="1263"/>
                  <a:pt x="15831" y="1263"/>
                </a:cubicBezTo>
                <a:cubicBezTo>
                  <a:pt x="15316" y="1263"/>
                  <a:pt x="14810" y="1556"/>
                  <a:pt x="14586" y="2090"/>
                </a:cubicBezTo>
                <a:cubicBezTo>
                  <a:pt x="14474" y="2062"/>
                  <a:pt x="14359" y="2048"/>
                  <a:pt x="14245" y="2048"/>
                </a:cubicBezTo>
                <a:cubicBezTo>
                  <a:pt x="14052" y="2048"/>
                  <a:pt x="13860" y="2088"/>
                  <a:pt x="13682" y="2168"/>
                </a:cubicBezTo>
                <a:cubicBezTo>
                  <a:pt x="13276" y="2249"/>
                  <a:pt x="12866" y="2289"/>
                  <a:pt x="12457" y="2289"/>
                </a:cubicBezTo>
                <a:cubicBezTo>
                  <a:pt x="11467" y="2289"/>
                  <a:pt x="10486" y="2055"/>
                  <a:pt x="9595" y="1601"/>
                </a:cubicBezTo>
                <a:cubicBezTo>
                  <a:pt x="8812" y="1601"/>
                  <a:pt x="8120" y="2110"/>
                  <a:pt x="7886" y="2858"/>
                </a:cubicBezTo>
                <a:cubicBezTo>
                  <a:pt x="7458" y="2525"/>
                  <a:pt x="6946" y="2360"/>
                  <a:pt x="6435" y="2360"/>
                </a:cubicBezTo>
                <a:cubicBezTo>
                  <a:pt x="5857" y="2360"/>
                  <a:pt x="5280" y="2571"/>
                  <a:pt x="4830" y="2988"/>
                </a:cubicBezTo>
                <a:cubicBezTo>
                  <a:pt x="4639" y="2432"/>
                  <a:pt x="4122" y="2096"/>
                  <a:pt x="3581" y="2096"/>
                </a:cubicBezTo>
                <a:cubicBezTo>
                  <a:pt x="3363" y="2096"/>
                  <a:pt x="3141" y="2150"/>
                  <a:pt x="2935" y="2267"/>
                </a:cubicBezTo>
                <a:cubicBezTo>
                  <a:pt x="2944" y="2200"/>
                  <a:pt x="2947" y="2134"/>
                  <a:pt x="2947" y="2064"/>
                </a:cubicBezTo>
                <a:cubicBezTo>
                  <a:pt x="2947" y="1366"/>
                  <a:pt x="2561" y="723"/>
                  <a:pt x="1944" y="395"/>
                </a:cubicBezTo>
                <a:cubicBezTo>
                  <a:pt x="1666" y="248"/>
                  <a:pt x="1361" y="174"/>
                  <a:pt x="1056" y="174"/>
                </a:cubicBezTo>
                <a:cubicBezTo>
                  <a:pt x="687" y="174"/>
                  <a:pt x="318" y="282"/>
                  <a:pt x="1" y="497"/>
                </a:cubicBezTo>
                <a:lnTo>
                  <a:pt x="1" y="4271"/>
                </a:lnTo>
                <a:lnTo>
                  <a:pt x="28968" y="4271"/>
                </a:lnTo>
                <a:lnTo>
                  <a:pt x="28968" y="2359"/>
                </a:lnTo>
                <a:cubicBezTo>
                  <a:pt x="28661" y="2122"/>
                  <a:pt x="28284" y="1994"/>
                  <a:pt x="27896" y="1994"/>
                </a:cubicBezTo>
                <a:cubicBezTo>
                  <a:pt x="27586" y="1994"/>
                  <a:pt x="27282" y="2076"/>
                  <a:pt x="27012" y="2232"/>
                </a:cubicBezTo>
                <a:cubicBezTo>
                  <a:pt x="26808" y="2032"/>
                  <a:pt x="26534" y="1923"/>
                  <a:pt x="26253" y="1923"/>
                </a:cubicBezTo>
                <a:cubicBezTo>
                  <a:pt x="26176" y="1923"/>
                  <a:pt x="26099" y="1931"/>
                  <a:pt x="26022" y="1948"/>
                </a:cubicBezTo>
                <a:cubicBezTo>
                  <a:pt x="25590" y="1021"/>
                  <a:pt x="24677" y="492"/>
                  <a:pt x="23736" y="492"/>
                </a:cubicBezTo>
                <a:cubicBezTo>
                  <a:pt x="23269" y="492"/>
                  <a:pt x="22795" y="623"/>
                  <a:pt x="22369" y="900"/>
                </a:cubicBezTo>
                <a:cubicBezTo>
                  <a:pt x="22165" y="357"/>
                  <a:pt x="21647" y="0"/>
                  <a:pt x="2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txBox="1">
            <a:spLocks noGrp="1"/>
          </p:cNvSpPr>
          <p:nvPr>
            <p:ph type="title"/>
          </p:nvPr>
        </p:nvSpPr>
        <p:spPr>
          <a:xfrm>
            <a:off x="2733750" y="2963375"/>
            <a:ext cx="2241900" cy="745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8" name="Google Shape;58;p3"/>
          <p:cNvSpPr txBox="1">
            <a:spLocks noGrp="1"/>
          </p:cNvSpPr>
          <p:nvPr>
            <p:ph type="title" idx="2" hasCustomPrompt="1"/>
          </p:nvPr>
        </p:nvSpPr>
        <p:spPr>
          <a:xfrm>
            <a:off x="2733750" y="2436925"/>
            <a:ext cx="1368000" cy="5907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4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9" name="Google Shape;59;p3"/>
          <p:cNvSpPr txBox="1">
            <a:spLocks noGrp="1"/>
          </p:cNvSpPr>
          <p:nvPr>
            <p:ph type="subTitle" idx="1"/>
          </p:nvPr>
        </p:nvSpPr>
        <p:spPr>
          <a:xfrm>
            <a:off x="2733750" y="3651875"/>
            <a:ext cx="2241900" cy="590700"/>
          </a:xfrm>
          <a:prstGeom prst="rect">
            <a:avLst/>
          </a:prstGeom>
        </p:spPr>
        <p:txBody>
          <a:bodyPr spcFirstLastPara="1" wrap="square" lIns="91425" tIns="91425" rIns="91425" bIns="91425" anchor="t" anchorCtr="0">
            <a:noAutofit/>
          </a:bodyPr>
          <a:lstStyle>
            <a:lvl1pPr marL="0" marR="0" lvl="0" indent="-88900" rtl="0">
              <a:lnSpc>
                <a:spcPct val="100000"/>
              </a:lnSpc>
              <a:spcBef>
                <a:spcPts val="0"/>
              </a:spcBef>
              <a:spcAft>
                <a:spcPts val="0"/>
              </a:spcAft>
              <a:buSzPts val="1400"/>
              <a:buNone/>
              <a:defRPr/>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176346416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0"/>
        <p:cNvGrpSpPr/>
        <p:nvPr/>
      </p:nvGrpSpPr>
      <p:grpSpPr>
        <a:xfrm>
          <a:off x="0" y="0"/>
          <a:ext cx="0" cy="0"/>
          <a:chOff x="0" y="0"/>
          <a:chExt cx="0" cy="0"/>
        </a:xfrm>
      </p:grpSpPr>
      <p:sp>
        <p:nvSpPr>
          <p:cNvPr id="61" name="Google Shape;61;p4"/>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title"/>
          </p:nvPr>
        </p:nvSpPr>
        <p:spPr>
          <a:xfrm>
            <a:off x="471725" y="438825"/>
            <a:ext cx="6789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3" name="Google Shape;63;p4"/>
          <p:cNvSpPr txBox="1">
            <a:spLocks noGrp="1"/>
          </p:cNvSpPr>
          <p:nvPr>
            <p:ph type="body" idx="1"/>
          </p:nvPr>
        </p:nvSpPr>
        <p:spPr>
          <a:xfrm>
            <a:off x="511050" y="1011525"/>
            <a:ext cx="6501300" cy="35799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Char char="●"/>
              <a:defRPr sz="1200">
                <a:solidFill>
                  <a:schemeClr val="lt1"/>
                </a:solidFill>
              </a:defRPr>
            </a:lvl1pPr>
            <a:lvl2pPr marL="914400" lvl="1" indent="-304800">
              <a:lnSpc>
                <a:spcPct val="100000"/>
              </a:lnSpc>
              <a:spcBef>
                <a:spcPts val="0"/>
              </a:spcBef>
              <a:spcAft>
                <a:spcPts val="0"/>
              </a:spcAft>
              <a:buClr>
                <a:schemeClr val="lt1"/>
              </a:buClr>
              <a:buSzPts val="1200"/>
              <a:buFont typeface="Muli"/>
              <a:buChar char="○"/>
              <a:defRPr sz="1200">
                <a:solidFill>
                  <a:schemeClr val="lt1"/>
                </a:solidFill>
              </a:defRPr>
            </a:lvl2pPr>
            <a:lvl3pPr marL="1371600" lvl="2" indent="-304800">
              <a:spcBef>
                <a:spcPts val="0"/>
              </a:spcBef>
              <a:spcAft>
                <a:spcPts val="0"/>
              </a:spcAft>
              <a:buClr>
                <a:schemeClr val="lt1"/>
              </a:buClr>
              <a:buSzPts val="1200"/>
              <a:buFont typeface="Muli"/>
              <a:buChar char="■"/>
              <a:defRPr sz="1200">
                <a:solidFill>
                  <a:schemeClr val="lt1"/>
                </a:solidFill>
              </a:defRPr>
            </a:lvl3pPr>
            <a:lvl4pPr marL="1828800" lvl="3" indent="-304800">
              <a:spcBef>
                <a:spcPts val="1600"/>
              </a:spcBef>
              <a:spcAft>
                <a:spcPts val="0"/>
              </a:spcAft>
              <a:buClr>
                <a:schemeClr val="lt1"/>
              </a:buClr>
              <a:buSzPts val="1200"/>
              <a:buFont typeface="Muli"/>
              <a:buChar char="●"/>
              <a:defRPr sz="1200">
                <a:solidFill>
                  <a:schemeClr val="lt1"/>
                </a:solidFill>
              </a:defRPr>
            </a:lvl4pPr>
            <a:lvl5pPr marL="2286000" lvl="4" indent="-304800">
              <a:spcBef>
                <a:spcPts val="1600"/>
              </a:spcBef>
              <a:spcAft>
                <a:spcPts val="0"/>
              </a:spcAft>
              <a:buClr>
                <a:schemeClr val="lt1"/>
              </a:buClr>
              <a:buSzPts val="1200"/>
              <a:buFont typeface="Muli"/>
              <a:buChar char="○"/>
              <a:defRPr sz="1200">
                <a:solidFill>
                  <a:schemeClr val="lt1"/>
                </a:solidFill>
              </a:defRPr>
            </a:lvl5pPr>
            <a:lvl6pPr marL="2743200" lvl="5" indent="-304800">
              <a:spcBef>
                <a:spcPts val="1600"/>
              </a:spcBef>
              <a:spcAft>
                <a:spcPts val="0"/>
              </a:spcAft>
              <a:buClr>
                <a:schemeClr val="lt1"/>
              </a:buClr>
              <a:buSzPts val="1200"/>
              <a:buFont typeface="Muli"/>
              <a:buChar char="■"/>
              <a:defRPr sz="1200">
                <a:solidFill>
                  <a:schemeClr val="lt1"/>
                </a:solidFill>
              </a:defRPr>
            </a:lvl6pPr>
            <a:lvl7pPr marL="3200400" lvl="6" indent="-304800">
              <a:spcBef>
                <a:spcPts val="1600"/>
              </a:spcBef>
              <a:spcAft>
                <a:spcPts val="0"/>
              </a:spcAft>
              <a:buClr>
                <a:schemeClr val="lt1"/>
              </a:buClr>
              <a:buSzPts val="1200"/>
              <a:buFont typeface="Muli"/>
              <a:buChar char="●"/>
              <a:defRPr sz="1200">
                <a:solidFill>
                  <a:schemeClr val="lt1"/>
                </a:solidFill>
              </a:defRPr>
            </a:lvl7pPr>
            <a:lvl8pPr marL="3657600" lvl="7" indent="-304800">
              <a:spcBef>
                <a:spcPts val="1600"/>
              </a:spcBef>
              <a:spcAft>
                <a:spcPts val="0"/>
              </a:spcAft>
              <a:buClr>
                <a:schemeClr val="lt1"/>
              </a:buClr>
              <a:buSzPts val="1200"/>
              <a:buFont typeface="Muli"/>
              <a:buChar char="○"/>
              <a:defRPr sz="1200">
                <a:solidFill>
                  <a:schemeClr val="lt1"/>
                </a:solidFill>
              </a:defRPr>
            </a:lvl8pPr>
            <a:lvl9pPr marL="4114800" lvl="8" indent="-304800">
              <a:spcBef>
                <a:spcPts val="1600"/>
              </a:spcBef>
              <a:spcAft>
                <a:spcPts val="1600"/>
              </a:spcAft>
              <a:buClr>
                <a:schemeClr val="lt1"/>
              </a:buClr>
              <a:buSzPts val="1200"/>
              <a:buFont typeface="Muli"/>
              <a:buChar char="■"/>
              <a:defRPr sz="1200">
                <a:solidFill>
                  <a:schemeClr val="lt1"/>
                </a:solidFill>
              </a:defRPr>
            </a:lvl9pPr>
          </a:lstStyle>
          <a:p>
            <a:endParaRPr/>
          </a:p>
        </p:txBody>
      </p:sp>
      <p:grpSp>
        <p:nvGrpSpPr>
          <p:cNvPr id="64" name="Google Shape;64;p4"/>
          <p:cNvGrpSpPr/>
          <p:nvPr/>
        </p:nvGrpSpPr>
        <p:grpSpPr>
          <a:xfrm rot="-435938">
            <a:off x="7439894" y="3308355"/>
            <a:ext cx="960319" cy="1248457"/>
            <a:chOff x="2678950" y="3748700"/>
            <a:chExt cx="775550" cy="1008249"/>
          </a:xfrm>
        </p:grpSpPr>
        <p:sp>
          <p:nvSpPr>
            <p:cNvPr id="65" name="Google Shape;65;p4"/>
            <p:cNvSpPr/>
            <p:nvPr/>
          </p:nvSpPr>
          <p:spPr>
            <a:xfrm>
              <a:off x="2682664" y="3811100"/>
              <a:ext cx="771832" cy="871096"/>
            </a:xfrm>
            <a:custGeom>
              <a:avLst/>
              <a:gdLst/>
              <a:ahLst/>
              <a:cxnLst/>
              <a:rect l="l" t="t" r="r" b="b"/>
              <a:pathLst>
                <a:path w="8312" h="9381" extrusionOk="0">
                  <a:moveTo>
                    <a:pt x="4154" y="15"/>
                  </a:moveTo>
                  <a:cubicBezTo>
                    <a:pt x="4361" y="15"/>
                    <a:pt x="4560" y="175"/>
                    <a:pt x="4560" y="418"/>
                  </a:cubicBezTo>
                  <a:cubicBezTo>
                    <a:pt x="4560" y="641"/>
                    <a:pt x="4380" y="824"/>
                    <a:pt x="4157" y="824"/>
                  </a:cubicBezTo>
                  <a:lnTo>
                    <a:pt x="4157" y="821"/>
                  </a:lnTo>
                  <a:cubicBezTo>
                    <a:pt x="3795" y="821"/>
                    <a:pt x="3616" y="386"/>
                    <a:pt x="3871" y="134"/>
                  </a:cubicBezTo>
                  <a:cubicBezTo>
                    <a:pt x="3953" y="52"/>
                    <a:pt x="4055" y="15"/>
                    <a:pt x="4154" y="15"/>
                  </a:cubicBezTo>
                  <a:close/>
                  <a:moveTo>
                    <a:pt x="713" y="1"/>
                  </a:moveTo>
                  <a:cubicBezTo>
                    <a:pt x="713" y="395"/>
                    <a:pt x="395" y="714"/>
                    <a:pt x="1" y="714"/>
                  </a:cubicBezTo>
                  <a:lnTo>
                    <a:pt x="1" y="9380"/>
                  </a:lnTo>
                  <a:lnTo>
                    <a:pt x="8311" y="9354"/>
                  </a:lnTo>
                  <a:lnTo>
                    <a:pt x="8311" y="711"/>
                  </a:lnTo>
                  <a:cubicBezTo>
                    <a:pt x="8294" y="711"/>
                    <a:pt x="8274" y="714"/>
                    <a:pt x="8256" y="714"/>
                  </a:cubicBezTo>
                  <a:cubicBezTo>
                    <a:pt x="7862" y="714"/>
                    <a:pt x="7541" y="395"/>
                    <a:pt x="7541"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2748872" y="3748700"/>
              <a:ext cx="638117" cy="87565"/>
            </a:xfrm>
            <a:custGeom>
              <a:avLst/>
              <a:gdLst/>
              <a:ahLst/>
              <a:cxnLst/>
              <a:rect l="l" t="t" r="r" b="b"/>
              <a:pathLst>
                <a:path w="6872" h="943" extrusionOk="0">
                  <a:moveTo>
                    <a:pt x="0" y="1"/>
                  </a:moveTo>
                  <a:lnTo>
                    <a:pt x="0" y="942"/>
                  </a:lnTo>
                  <a:lnTo>
                    <a:pt x="3071" y="942"/>
                  </a:lnTo>
                  <a:cubicBezTo>
                    <a:pt x="3139" y="773"/>
                    <a:pt x="3292" y="688"/>
                    <a:pt x="3444" y="688"/>
                  </a:cubicBezTo>
                  <a:cubicBezTo>
                    <a:pt x="3597" y="688"/>
                    <a:pt x="3750" y="773"/>
                    <a:pt x="3818" y="942"/>
                  </a:cubicBezTo>
                  <a:lnTo>
                    <a:pt x="6871" y="942"/>
                  </a:lnTo>
                  <a:lnTo>
                    <a:pt x="6871"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2682664" y="4587392"/>
              <a:ext cx="771832" cy="169558"/>
            </a:xfrm>
            <a:custGeom>
              <a:avLst/>
              <a:gdLst/>
              <a:ahLst/>
              <a:cxnLst/>
              <a:rect l="l" t="t" r="r" b="b"/>
              <a:pathLst>
                <a:path w="8312" h="1826" extrusionOk="0">
                  <a:moveTo>
                    <a:pt x="1" y="1"/>
                  </a:moveTo>
                  <a:lnTo>
                    <a:pt x="1" y="1113"/>
                  </a:lnTo>
                  <a:cubicBezTo>
                    <a:pt x="395" y="1113"/>
                    <a:pt x="713" y="1432"/>
                    <a:pt x="713" y="1826"/>
                  </a:cubicBezTo>
                  <a:lnTo>
                    <a:pt x="7659" y="1826"/>
                  </a:lnTo>
                  <a:cubicBezTo>
                    <a:pt x="7657" y="1808"/>
                    <a:pt x="7654" y="1794"/>
                    <a:pt x="7654" y="1776"/>
                  </a:cubicBezTo>
                  <a:cubicBezTo>
                    <a:pt x="7654" y="1403"/>
                    <a:pt x="7940" y="1093"/>
                    <a:pt x="8311" y="1064"/>
                  </a:cubicBezTo>
                  <a:lnTo>
                    <a:pt x="83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2861787" y="4051324"/>
              <a:ext cx="91279" cy="191101"/>
            </a:xfrm>
            <a:custGeom>
              <a:avLst/>
              <a:gdLst/>
              <a:ahLst/>
              <a:cxnLst/>
              <a:rect l="l" t="t" r="r" b="b"/>
              <a:pathLst>
                <a:path w="983" h="2058" extrusionOk="0">
                  <a:moveTo>
                    <a:pt x="494" y="292"/>
                  </a:moveTo>
                  <a:cubicBezTo>
                    <a:pt x="596" y="292"/>
                    <a:pt x="678" y="381"/>
                    <a:pt x="667" y="484"/>
                  </a:cubicBezTo>
                  <a:lnTo>
                    <a:pt x="667" y="739"/>
                  </a:lnTo>
                  <a:cubicBezTo>
                    <a:pt x="678" y="843"/>
                    <a:pt x="596" y="931"/>
                    <a:pt x="494" y="931"/>
                  </a:cubicBezTo>
                  <a:cubicBezTo>
                    <a:pt x="488" y="931"/>
                    <a:pt x="482" y="931"/>
                    <a:pt x="476" y="930"/>
                  </a:cubicBezTo>
                  <a:lnTo>
                    <a:pt x="314" y="928"/>
                  </a:lnTo>
                  <a:lnTo>
                    <a:pt x="314" y="293"/>
                  </a:lnTo>
                  <a:lnTo>
                    <a:pt x="476" y="293"/>
                  </a:lnTo>
                  <a:cubicBezTo>
                    <a:pt x="482" y="293"/>
                    <a:pt x="488" y="292"/>
                    <a:pt x="494" y="292"/>
                  </a:cubicBezTo>
                  <a:close/>
                  <a:moveTo>
                    <a:pt x="1" y="1"/>
                  </a:moveTo>
                  <a:lnTo>
                    <a:pt x="1" y="2057"/>
                  </a:lnTo>
                  <a:lnTo>
                    <a:pt x="314" y="2057"/>
                  </a:lnTo>
                  <a:lnTo>
                    <a:pt x="314" y="1223"/>
                  </a:lnTo>
                  <a:lnTo>
                    <a:pt x="490" y="1223"/>
                  </a:lnTo>
                  <a:cubicBezTo>
                    <a:pt x="638" y="1223"/>
                    <a:pt x="757" y="1180"/>
                    <a:pt x="844" y="1090"/>
                  </a:cubicBezTo>
                  <a:cubicBezTo>
                    <a:pt x="936" y="994"/>
                    <a:pt x="983" y="864"/>
                    <a:pt x="977" y="734"/>
                  </a:cubicBezTo>
                  <a:lnTo>
                    <a:pt x="977" y="493"/>
                  </a:lnTo>
                  <a:cubicBezTo>
                    <a:pt x="983" y="360"/>
                    <a:pt x="936" y="230"/>
                    <a:pt x="844" y="134"/>
                  </a:cubicBezTo>
                  <a:cubicBezTo>
                    <a:pt x="757" y="47"/>
                    <a:pt x="638" y="1"/>
                    <a:pt x="490" y="1"/>
                  </a:cubicBez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2973681" y="4048538"/>
              <a:ext cx="94250" cy="196579"/>
            </a:xfrm>
            <a:custGeom>
              <a:avLst/>
              <a:gdLst/>
              <a:ahLst/>
              <a:cxnLst/>
              <a:rect l="l" t="t" r="r" b="b"/>
              <a:pathLst>
                <a:path w="1015" h="2117" extrusionOk="0">
                  <a:moveTo>
                    <a:pt x="506" y="295"/>
                  </a:moveTo>
                  <a:cubicBezTo>
                    <a:pt x="556" y="295"/>
                    <a:pt x="605" y="313"/>
                    <a:pt x="644" y="349"/>
                  </a:cubicBezTo>
                  <a:cubicBezTo>
                    <a:pt x="682" y="390"/>
                    <a:pt x="699" y="442"/>
                    <a:pt x="696" y="497"/>
                  </a:cubicBezTo>
                  <a:lnTo>
                    <a:pt x="696" y="1621"/>
                  </a:lnTo>
                  <a:cubicBezTo>
                    <a:pt x="699" y="1676"/>
                    <a:pt x="682" y="1728"/>
                    <a:pt x="644" y="1772"/>
                  </a:cubicBezTo>
                  <a:cubicBezTo>
                    <a:pt x="605" y="1806"/>
                    <a:pt x="556" y="1824"/>
                    <a:pt x="506" y="1824"/>
                  </a:cubicBezTo>
                  <a:cubicBezTo>
                    <a:pt x="457" y="1824"/>
                    <a:pt x="408" y="1806"/>
                    <a:pt x="369" y="1772"/>
                  </a:cubicBezTo>
                  <a:cubicBezTo>
                    <a:pt x="334" y="1728"/>
                    <a:pt x="314" y="1676"/>
                    <a:pt x="319" y="1621"/>
                  </a:cubicBezTo>
                  <a:lnTo>
                    <a:pt x="319" y="497"/>
                  </a:lnTo>
                  <a:cubicBezTo>
                    <a:pt x="314" y="442"/>
                    <a:pt x="334" y="390"/>
                    <a:pt x="369" y="349"/>
                  </a:cubicBezTo>
                  <a:cubicBezTo>
                    <a:pt x="408" y="313"/>
                    <a:pt x="457" y="295"/>
                    <a:pt x="506" y="295"/>
                  </a:cubicBezTo>
                  <a:close/>
                  <a:moveTo>
                    <a:pt x="507" y="1"/>
                  </a:moveTo>
                  <a:cubicBezTo>
                    <a:pt x="377" y="1"/>
                    <a:pt x="248" y="47"/>
                    <a:pt x="146" y="138"/>
                  </a:cubicBezTo>
                  <a:cubicBezTo>
                    <a:pt x="50" y="233"/>
                    <a:pt x="1" y="364"/>
                    <a:pt x="7" y="497"/>
                  </a:cubicBezTo>
                  <a:lnTo>
                    <a:pt x="7" y="1621"/>
                  </a:lnTo>
                  <a:cubicBezTo>
                    <a:pt x="1" y="1754"/>
                    <a:pt x="50" y="1885"/>
                    <a:pt x="146" y="1980"/>
                  </a:cubicBezTo>
                  <a:cubicBezTo>
                    <a:pt x="248" y="2071"/>
                    <a:pt x="377" y="2117"/>
                    <a:pt x="507" y="2117"/>
                  </a:cubicBezTo>
                  <a:cubicBezTo>
                    <a:pt x="636" y="2117"/>
                    <a:pt x="766" y="2071"/>
                    <a:pt x="870" y="1980"/>
                  </a:cubicBezTo>
                  <a:cubicBezTo>
                    <a:pt x="962" y="1885"/>
                    <a:pt x="1015" y="1754"/>
                    <a:pt x="1009" y="1621"/>
                  </a:cubicBezTo>
                  <a:lnTo>
                    <a:pt x="1009" y="497"/>
                  </a:lnTo>
                  <a:cubicBezTo>
                    <a:pt x="1015" y="364"/>
                    <a:pt x="962" y="233"/>
                    <a:pt x="870" y="138"/>
                  </a:cubicBezTo>
                  <a:cubicBezTo>
                    <a:pt x="766" y="47"/>
                    <a:pt x="636" y="1"/>
                    <a:pt x="507" y="1"/>
                  </a:cubicBez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3089104" y="4051324"/>
              <a:ext cx="87007" cy="191101"/>
            </a:xfrm>
            <a:custGeom>
              <a:avLst/>
              <a:gdLst/>
              <a:ahLst/>
              <a:cxnLst/>
              <a:rect l="l" t="t" r="r" b="b"/>
              <a:pathLst>
                <a:path w="937" h="2058" extrusionOk="0">
                  <a:moveTo>
                    <a:pt x="0" y="1"/>
                  </a:moveTo>
                  <a:lnTo>
                    <a:pt x="0" y="296"/>
                  </a:lnTo>
                  <a:lnTo>
                    <a:pt x="589" y="296"/>
                  </a:lnTo>
                  <a:lnTo>
                    <a:pt x="0" y="1794"/>
                  </a:lnTo>
                  <a:lnTo>
                    <a:pt x="0" y="2057"/>
                  </a:lnTo>
                  <a:lnTo>
                    <a:pt x="936" y="2057"/>
                  </a:lnTo>
                  <a:lnTo>
                    <a:pt x="936" y="1765"/>
                  </a:lnTo>
                  <a:lnTo>
                    <a:pt x="348" y="1765"/>
                  </a:lnTo>
                  <a:lnTo>
                    <a:pt x="936" y="264"/>
                  </a:lnTo>
                  <a:lnTo>
                    <a:pt x="936"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3200441" y="4051324"/>
              <a:ext cx="82179" cy="191101"/>
            </a:xfrm>
            <a:custGeom>
              <a:avLst/>
              <a:gdLst/>
              <a:ahLst/>
              <a:cxnLst/>
              <a:rect l="l" t="t" r="r" b="b"/>
              <a:pathLst>
                <a:path w="885" h="2058" extrusionOk="0">
                  <a:moveTo>
                    <a:pt x="1" y="1"/>
                  </a:moveTo>
                  <a:lnTo>
                    <a:pt x="1" y="2057"/>
                  </a:lnTo>
                  <a:lnTo>
                    <a:pt x="884" y="2057"/>
                  </a:lnTo>
                  <a:lnTo>
                    <a:pt x="884" y="1765"/>
                  </a:lnTo>
                  <a:lnTo>
                    <a:pt x="311" y="1765"/>
                  </a:lnTo>
                  <a:lnTo>
                    <a:pt x="311" y="1162"/>
                  </a:lnTo>
                  <a:lnTo>
                    <a:pt x="768" y="1162"/>
                  </a:lnTo>
                  <a:lnTo>
                    <a:pt x="768" y="870"/>
                  </a:lnTo>
                  <a:lnTo>
                    <a:pt x="311" y="870"/>
                  </a:lnTo>
                  <a:lnTo>
                    <a:pt x="311" y="296"/>
                  </a:lnTo>
                  <a:lnTo>
                    <a:pt x="884" y="296"/>
                  </a:lnTo>
                  <a:lnTo>
                    <a:pt x="884"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2793722" y="4309283"/>
              <a:ext cx="33707" cy="54693"/>
            </a:xfrm>
            <a:custGeom>
              <a:avLst/>
              <a:gdLst/>
              <a:ahLst/>
              <a:cxnLst/>
              <a:rect l="l" t="t" r="r" b="b"/>
              <a:pathLst>
                <a:path w="363" h="589" extrusionOk="0">
                  <a:moveTo>
                    <a:pt x="70" y="1"/>
                  </a:moveTo>
                  <a:lnTo>
                    <a:pt x="36" y="279"/>
                  </a:lnTo>
                  <a:cubicBezTo>
                    <a:pt x="62" y="273"/>
                    <a:pt x="88" y="273"/>
                    <a:pt x="114" y="273"/>
                  </a:cubicBezTo>
                  <a:cubicBezTo>
                    <a:pt x="230" y="273"/>
                    <a:pt x="282" y="325"/>
                    <a:pt x="282" y="400"/>
                  </a:cubicBezTo>
                  <a:cubicBezTo>
                    <a:pt x="279" y="469"/>
                    <a:pt x="224" y="525"/>
                    <a:pt x="153" y="525"/>
                  </a:cubicBezTo>
                  <a:cubicBezTo>
                    <a:pt x="150" y="525"/>
                    <a:pt x="146" y="525"/>
                    <a:pt x="143" y="525"/>
                  </a:cubicBezTo>
                  <a:cubicBezTo>
                    <a:pt x="99" y="525"/>
                    <a:pt x="59" y="513"/>
                    <a:pt x="21" y="493"/>
                  </a:cubicBezTo>
                  <a:lnTo>
                    <a:pt x="1" y="554"/>
                  </a:lnTo>
                  <a:cubicBezTo>
                    <a:pt x="41" y="575"/>
                    <a:pt x="85" y="589"/>
                    <a:pt x="132" y="589"/>
                  </a:cubicBezTo>
                  <a:cubicBezTo>
                    <a:pt x="137" y="589"/>
                    <a:pt x="141" y="589"/>
                    <a:pt x="146" y="589"/>
                  </a:cubicBezTo>
                  <a:cubicBezTo>
                    <a:pt x="270" y="589"/>
                    <a:pt x="360" y="505"/>
                    <a:pt x="360" y="392"/>
                  </a:cubicBezTo>
                  <a:cubicBezTo>
                    <a:pt x="363" y="331"/>
                    <a:pt x="331" y="273"/>
                    <a:pt x="279" y="244"/>
                  </a:cubicBezTo>
                  <a:cubicBezTo>
                    <a:pt x="241" y="221"/>
                    <a:pt x="198" y="212"/>
                    <a:pt x="154" y="212"/>
                  </a:cubicBezTo>
                  <a:cubicBezTo>
                    <a:pt x="137" y="212"/>
                    <a:pt x="123" y="212"/>
                    <a:pt x="105" y="215"/>
                  </a:cubicBezTo>
                  <a:lnTo>
                    <a:pt x="128" y="67"/>
                  </a:lnTo>
                  <a:lnTo>
                    <a:pt x="349" y="67"/>
                  </a:lnTo>
                  <a:lnTo>
                    <a:pt x="349"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2835973" y="4309283"/>
              <a:ext cx="33986" cy="54693"/>
            </a:xfrm>
            <a:custGeom>
              <a:avLst/>
              <a:gdLst/>
              <a:ahLst/>
              <a:cxnLst/>
              <a:rect l="l" t="t" r="r" b="b"/>
              <a:pathLst>
                <a:path w="366" h="589" extrusionOk="0">
                  <a:moveTo>
                    <a:pt x="70" y="1"/>
                  </a:moveTo>
                  <a:lnTo>
                    <a:pt x="35" y="279"/>
                  </a:lnTo>
                  <a:cubicBezTo>
                    <a:pt x="62" y="273"/>
                    <a:pt x="88" y="273"/>
                    <a:pt x="117" y="273"/>
                  </a:cubicBezTo>
                  <a:cubicBezTo>
                    <a:pt x="232" y="273"/>
                    <a:pt x="282" y="325"/>
                    <a:pt x="282" y="400"/>
                  </a:cubicBezTo>
                  <a:cubicBezTo>
                    <a:pt x="282" y="469"/>
                    <a:pt x="224" y="525"/>
                    <a:pt x="156" y="525"/>
                  </a:cubicBezTo>
                  <a:cubicBezTo>
                    <a:pt x="152" y="525"/>
                    <a:pt x="149" y="525"/>
                    <a:pt x="146" y="525"/>
                  </a:cubicBezTo>
                  <a:cubicBezTo>
                    <a:pt x="102" y="525"/>
                    <a:pt x="59" y="513"/>
                    <a:pt x="21" y="493"/>
                  </a:cubicBezTo>
                  <a:lnTo>
                    <a:pt x="1" y="554"/>
                  </a:lnTo>
                  <a:cubicBezTo>
                    <a:pt x="40" y="575"/>
                    <a:pt x="87" y="589"/>
                    <a:pt x="133" y="589"/>
                  </a:cubicBezTo>
                  <a:cubicBezTo>
                    <a:pt x="137" y="589"/>
                    <a:pt x="141" y="589"/>
                    <a:pt x="146" y="589"/>
                  </a:cubicBezTo>
                  <a:cubicBezTo>
                    <a:pt x="273" y="589"/>
                    <a:pt x="363" y="505"/>
                    <a:pt x="363" y="392"/>
                  </a:cubicBezTo>
                  <a:cubicBezTo>
                    <a:pt x="366" y="331"/>
                    <a:pt x="334" y="273"/>
                    <a:pt x="282" y="244"/>
                  </a:cubicBezTo>
                  <a:cubicBezTo>
                    <a:pt x="241" y="221"/>
                    <a:pt x="201" y="212"/>
                    <a:pt x="157" y="212"/>
                  </a:cubicBezTo>
                  <a:cubicBezTo>
                    <a:pt x="140" y="212"/>
                    <a:pt x="125" y="212"/>
                    <a:pt x="108" y="215"/>
                  </a:cubicBezTo>
                  <a:lnTo>
                    <a:pt x="131" y="67"/>
                  </a:lnTo>
                  <a:lnTo>
                    <a:pt x="351" y="67"/>
                  </a:lnTo>
                  <a:lnTo>
                    <a:pt x="348"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2877666" y="4308447"/>
              <a:ext cx="37793" cy="55529"/>
            </a:xfrm>
            <a:custGeom>
              <a:avLst/>
              <a:gdLst/>
              <a:ahLst/>
              <a:cxnLst/>
              <a:rect l="l" t="t" r="r" b="b"/>
              <a:pathLst>
                <a:path w="407" h="598" extrusionOk="0">
                  <a:moveTo>
                    <a:pt x="203" y="267"/>
                  </a:moveTo>
                  <a:cubicBezTo>
                    <a:pt x="276" y="267"/>
                    <a:pt x="322" y="317"/>
                    <a:pt x="322" y="401"/>
                  </a:cubicBezTo>
                  <a:cubicBezTo>
                    <a:pt x="322" y="482"/>
                    <a:pt x="276" y="540"/>
                    <a:pt x="209" y="540"/>
                  </a:cubicBezTo>
                  <a:cubicBezTo>
                    <a:pt x="125" y="540"/>
                    <a:pt x="82" y="470"/>
                    <a:pt x="82" y="375"/>
                  </a:cubicBezTo>
                  <a:cubicBezTo>
                    <a:pt x="79" y="363"/>
                    <a:pt x="85" y="348"/>
                    <a:pt x="90" y="340"/>
                  </a:cubicBezTo>
                  <a:cubicBezTo>
                    <a:pt x="111" y="296"/>
                    <a:pt x="154" y="267"/>
                    <a:pt x="203" y="267"/>
                  </a:cubicBezTo>
                  <a:close/>
                  <a:moveTo>
                    <a:pt x="345" y="1"/>
                  </a:moveTo>
                  <a:cubicBezTo>
                    <a:pt x="325" y="1"/>
                    <a:pt x="305" y="1"/>
                    <a:pt x="287" y="4"/>
                  </a:cubicBezTo>
                  <a:cubicBezTo>
                    <a:pt x="218" y="12"/>
                    <a:pt x="151" y="41"/>
                    <a:pt x="102" y="91"/>
                  </a:cubicBezTo>
                  <a:cubicBezTo>
                    <a:pt x="35" y="160"/>
                    <a:pt x="1" y="256"/>
                    <a:pt x="4" y="351"/>
                  </a:cubicBezTo>
                  <a:cubicBezTo>
                    <a:pt x="4" y="502"/>
                    <a:pt x="85" y="598"/>
                    <a:pt x="209" y="598"/>
                  </a:cubicBezTo>
                  <a:cubicBezTo>
                    <a:pt x="319" y="598"/>
                    <a:pt x="406" y="505"/>
                    <a:pt x="400" y="395"/>
                  </a:cubicBezTo>
                  <a:cubicBezTo>
                    <a:pt x="400" y="279"/>
                    <a:pt x="328" y="207"/>
                    <a:pt x="227" y="207"/>
                  </a:cubicBezTo>
                  <a:cubicBezTo>
                    <a:pt x="172" y="207"/>
                    <a:pt x="119" y="230"/>
                    <a:pt x="88" y="273"/>
                  </a:cubicBezTo>
                  <a:lnTo>
                    <a:pt x="85" y="273"/>
                  </a:lnTo>
                  <a:cubicBezTo>
                    <a:pt x="96" y="169"/>
                    <a:pt x="177" y="82"/>
                    <a:pt x="285" y="68"/>
                  </a:cubicBezTo>
                  <a:cubicBezTo>
                    <a:pt x="305" y="65"/>
                    <a:pt x="325" y="65"/>
                    <a:pt x="345" y="65"/>
                  </a:cubicBezTo>
                  <a:lnTo>
                    <a:pt x="345"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920195" y="4338068"/>
              <a:ext cx="20522" cy="5479"/>
            </a:xfrm>
            <a:custGeom>
              <a:avLst/>
              <a:gdLst/>
              <a:ahLst/>
              <a:cxnLst/>
              <a:rect l="l" t="t" r="r" b="b"/>
              <a:pathLst>
                <a:path w="221" h="59" extrusionOk="0">
                  <a:moveTo>
                    <a:pt x="0" y="1"/>
                  </a:moveTo>
                  <a:lnTo>
                    <a:pt x="0" y="58"/>
                  </a:lnTo>
                  <a:lnTo>
                    <a:pt x="220" y="58"/>
                  </a:lnTo>
                  <a:lnTo>
                    <a:pt x="220"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2946010" y="4308447"/>
              <a:ext cx="37236" cy="55529"/>
            </a:xfrm>
            <a:custGeom>
              <a:avLst/>
              <a:gdLst/>
              <a:ahLst/>
              <a:cxnLst/>
              <a:rect l="l" t="t" r="r" b="b"/>
              <a:pathLst>
                <a:path w="401" h="598" extrusionOk="0">
                  <a:moveTo>
                    <a:pt x="197" y="59"/>
                  </a:moveTo>
                  <a:cubicBezTo>
                    <a:pt x="279" y="59"/>
                    <a:pt x="316" y="134"/>
                    <a:pt x="316" y="236"/>
                  </a:cubicBezTo>
                  <a:cubicBezTo>
                    <a:pt x="316" y="244"/>
                    <a:pt x="313" y="253"/>
                    <a:pt x="307" y="262"/>
                  </a:cubicBezTo>
                  <a:cubicBezTo>
                    <a:pt x="286" y="300"/>
                    <a:pt x="246" y="323"/>
                    <a:pt x="202" y="323"/>
                  </a:cubicBezTo>
                  <a:cubicBezTo>
                    <a:pt x="200" y="323"/>
                    <a:pt x="197" y="323"/>
                    <a:pt x="195" y="322"/>
                  </a:cubicBezTo>
                  <a:cubicBezTo>
                    <a:pt x="128" y="322"/>
                    <a:pt x="76" y="267"/>
                    <a:pt x="84" y="201"/>
                  </a:cubicBezTo>
                  <a:cubicBezTo>
                    <a:pt x="84" y="120"/>
                    <a:pt x="131" y="59"/>
                    <a:pt x="197" y="59"/>
                  </a:cubicBezTo>
                  <a:close/>
                  <a:moveTo>
                    <a:pt x="203" y="1"/>
                  </a:moveTo>
                  <a:cubicBezTo>
                    <a:pt x="90" y="1"/>
                    <a:pt x="0" y="94"/>
                    <a:pt x="6" y="207"/>
                  </a:cubicBezTo>
                  <a:cubicBezTo>
                    <a:pt x="4" y="314"/>
                    <a:pt x="91" y="384"/>
                    <a:pt x="181" y="384"/>
                  </a:cubicBezTo>
                  <a:cubicBezTo>
                    <a:pt x="228" y="384"/>
                    <a:pt x="277" y="364"/>
                    <a:pt x="313" y="320"/>
                  </a:cubicBezTo>
                  <a:lnTo>
                    <a:pt x="316" y="320"/>
                  </a:lnTo>
                  <a:cubicBezTo>
                    <a:pt x="310" y="380"/>
                    <a:pt x="281" y="435"/>
                    <a:pt x="238" y="476"/>
                  </a:cubicBezTo>
                  <a:cubicBezTo>
                    <a:pt x="206" y="505"/>
                    <a:pt x="163" y="525"/>
                    <a:pt x="119" y="531"/>
                  </a:cubicBezTo>
                  <a:cubicBezTo>
                    <a:pt x="96" y="534"/>
                    <a:pt x="76" y="534"/>
                    <a:pt x="55" y="534"/>
                  </a:cubicBezTo>
                  <a:lnTo>
                    <a:pt x="55" y="598"/>
                  </a:lnTo>
                  <a:cubicBezTo>
                    <a:pt x="79" y="598"/>
                    <a:pt x="102" y="598"/>
                    <a:pt x="128" y="592"/>
                  </a:cubicBezTo>
                  <a:cubicBezTo>
                    <a:pt x="189" y="586"/>
                    <a:pt x="250" y="560"/>
                    <a:pt x="296" y="516"/>
                  </a:cubicBezTo>
                  <a:cubicBezTo>
                    <a:pt x="365" y="444"/>
                    <a:pt x="400" y="346"/>
                    <a:pt x="394" y="244"/>
                  </a:cubicBezTo>
                  <a:cubicBezTo>
                    <a:pt x="394" y="96"/>
                    <a:pt x="322" y="1"/>
                    <a:pt x="20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2988539" y="4308447"/>
              <a:ext cx="36679" cy="55529"/>
            </a:xfrm>
            <a:custGeom>
              <a:avLst/>
              <a:gdLst/>
              <a:ahLst/>
              <a:cxnLst/>
              <a:rect l="l" t="t" r="r" b="b"/>
              <a:pathLst>
                <a:path w="395" h="598" extrusionOk="0">
                  <a:moveTo>
                    <a:pt x="187" y="55"/>
                  </a:moveTo>
                  <a:cubicBezTo>
                    <a:pt x="191" y="55"/>
                    <a:pt x="195" y="55"/>
                    <a:pt x="200" y="56"/>
                  </a:cubicBezTo>
                  <a:cubicBezTo>
                    <a:pt x="202" y="56"/>
                    <a:pt x="203" y="56"/>
                    <a:pt x="205" y="56"/>
                  </a:cubicBezTo>
                  <a:cubicBezTo>
                    <a:pt x="258" y="56"/>
                    <a:pt x="298" y="101"/>
                    <a:pt x="293" y="152"/>
                  </a:cubicBezTo>
                  <a:cubicBezTo>
                    <a:pt x="290" y="204"/>
                    <a:pt x="255" y="247"/>
                    <a:pt x="206" y="259"/>
                  </a:cubicBezTo>
                  <a:cubicBezTo>
                    <a:pt x="139" y="238"/>
                    <a:pt x="96" y="207"/>
                    <a:pt x="96" y="149"/>
                  </a:cubicBezTo>
                  <a:lnTo>
                    <a:pt x="99" y="149"/>
                  </a:lnTo>
                  <a:cubicBezTo>
                    <a:pt x="96" y="98"/>
                    <a:pt x="137" y="55"/>
                    <a:pt x="187" y="55"/>
                  </a:cubicBezTo>
                  <a:close/>
                  <a:moveTo>
                    <a:pt x="185" y="311"/>
                  </a:moveTo>
                  <a:cubicBezTo>
                    <a:pt x="264" y="334"/>
                    <a:pt x="313" y="369"/>
                    <a:pt x="313" y="438"/>
                  </a:cubicBezTo>
                  <a:cubicBezTo>
                    <a:pt x="313" y="496"/>
                    <a:pt x="264" y="543"/>
                    <a:pt x="207" y="543"/>
                  </a:cubicBezTo>
                  <a:cubicBezTo>
                    <a:pt x="204" y="543"/>
                    <a:pt x="200" y="543"/>
                    <a:pt x="197" y="543"/>
                  </a:cubicBezTo>
                  <a:cubicBezTo>
                    <a:pt x="195" y="543"/>
                    <a:pt x="194" y="543"/>
                    <a:pt x="192" y="543"/>
                  </a:cubicBezTo>
                  <a:cubicBezTo>
                    <a:pt x="130" y="543"/>
                    <a:pt x="81" y="494"/>
                    <a:pt x="81" y="432"/>
                  </a:cubicBezTo>
                  <a:cubicBezTo>
                    <a:pt x="81" y="377"/>
                    <a:pt x="119" y="331"/>
                    <a:pt x="185" y="311"/>
                  </a:cubicBezTo>
                  <a:close/>
                  <a:moveTo>
                    <a:pt x="203" y="1"/>
                  </a:moveTo>
                  <a:cubicBezTo>
                    <a:pt x="101" y="1"/>
                    <a:pt x="26" y="62"/>
                    <a:pt x="26" y="154"/>
                  </a:cubicBezTo>
                  <a:cubicBezTo>
                    <a:pt x="26" y="212"/>
                    <a:pt x="64" y="262"/>
                    <a:pt x="116" y="285"/>
                  </a:cubicBezTo>
                  <a:lnTo>
                    <a:pt x="116" y="288"/>
                  </a:lnTo>
                  <a:cubicBezTo>
                    <a:pt x="49" y="308"/>
                    <a:pt x="3" y="372"/>
                    <a:pt x="0" y="441"/>
                  </a:cubicBezTo>
                  <a:cubicBezTo>
                    <a:pt x="0" y="525"/>
                    <a:pt x="75" y="598"/>
                    <a:pt x="197" y="598"/>
                  </a:cubicBezTo>
                  <a:cubicBezTo>
                    <a:pt x="307" y="598"/>
                    <a:pt x="394" y="531"/>
                    <a:pt x="394" y="430"/>
                  </a:cubicBezTo>
                  <a:cubicBezTo>
                    <a:pt x="394" y="360"/>
                    <a:pt x="351" y="308"/>
                    <a:pt x="278" y="282"/>
                  </a:cubicBezTo>
                  <a:lnTo>
                    <a:pt x="278" y="279"/>
                  </a:lnTo>
                  <a:cubicBezTo>
                    <a:pt x="333" y="256"/>
                    <a:pt x="371" y="204"/>
                    <a:pt x="374" y="143"/>
                  </a:cubicBezTo>
                  <a:cubicBezTo>
                    <a:pt x="374" y="73"/>
                    <a:pt x="316" y="1"/>
                    <a:pt x="20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3032646" y="4309283"/>
              <a:ext cx="34264" cy="53857"/>
            </a:xfrm>
            <a:custGeom>
              <a:avLst/>
              <a:gdLst/>
              <a:ahLst/>
              <a:cxnLst/>
              <a:rect l="l" t="t" r="r" b="b"/>
              <a:pathLst>
                <a:path w="369" h="580" extrusionOk="0">
                  <a:moveTo>
                    <a:pt x="0" y="1"/>
                  </a:moveTo>
                  <a:lnTo>
                    <a:pt x="0" y="67"/>
                  </a:lnTo>
                  <a:lnTo>
                    <a:pt x="284" y="67"/>
                  </a:lnTo>
                  <a:lnTo>
                    <a:pt x="32" y="580"/>
                  </a:lnTo>
                  <a:lnTo>
                    <a:pt x="113" y="580"/>
                  </a:lnTo>
                  <a:lnTo>
                    <a:pt x="368" y="53"/>
                  </a:lnTo>
                  <a:lnTo>
                    <a:pt x="368"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3072946" y="4338068"/>
              <a:ext cx="20522" cy="5479"/>
            </a:xfrm>
            <a:custGeom>
              <a:avLst/>
              <a:gdLst/>
              <a:ahLst/>
              <a:cxnLst/>
              <a:rect l="l" t="t" r="r" b="b"/>
              <a:pathLst>
                <a:path w="221" h="59" extrusionOk="0">
                  <a:moveTo>
                    <a:pt x="1" y="1"/>
                  </a:moveTo>
                  <a:lnTo>
                    <a:pt x="1" y="58"/>
                  </a:lnTo>
                  <a:lnTo>
                    <a:pt x="221" y="58"/>
                  </a:lnTo>
                  <a:lnTo>
                    <a:pt x="221"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3098761" y="4308447"/>
              <a:ext cx="36679" cy="55529"/>
            </a:xfrm>
            <a:custGeom>
              <a:avLst/>
              <a:gdLst/>
              <a:ahLst/>
              <a:cxnLst/>
              <a:rect l="l" t="t" r="r" b="b"/>
              <a:pathLst>
                <a:path w="395" h="598" extrusionOk="0">
                  <a:moveTo>
                    <a:pt x="198" y="62"/>
                  </a:moveTo>
                  <a:cubicBezTo>
                    <a:pt x="279" y="62"/>
                    <a:pt x="316" y="149"/>
                    <a:pt x="316" y="296"/>
                  </a:cubicBezTo>
                  <a:cubicBezTo>
                    <a:pt x="316" y="444"/>
                    <a:pt x="279" y="540"/>
                    <a:pt x="198" y="540"/>
                  </a:cubicBezTo>
                  <a:cubicBezTo>
                    <a:pt x="125" y="540"/>
                    <a:pt x="79" y="453"/>
                    <a:pt x="79" y="302"/>
                  </a:cubicBezTo>
                  <a:cubicBezTo>
                    <a:pt x="79" y="146"/>
                    <a:pt x="131" y="62"/>
                    <a:pt x="198" y="62"/>
                  </a:cubicBezTo>
                  <a:close/>
                  <a:moveTo>
                    <a:pt x="204" y="1"/>
                  </a:moveTo>
                  <a:cubicBezTo>
                    <a:pt x="85" y="1"/>
                    <a:pt x="1" y="111"/>
                    <a:pt x="1" y="302"/>
                  </a:cubicBezTo>
                  <a:cubicBezTo>
                    <a:pt x="4" y="493"/>
                    <a:pt x="79" y="598"/>
                    <a:pt x="195" y="598"/>
                  </a:cubicBezTo>
                  <a:cubicBezTo>
                    <a:pt x="322" y="598"/>
                    <a:pt x="395" y="490"/>
                    <a:pt x="395" y="293"/>
                  </a:cubicBezTo>
                  <a:cubicBezTo>
                    <a:pt x="395" y="108"/>
                    <a:pt x="322" y="1"/>
                    <a:pt x="204"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3141847" y="4308447"/>
              <a:ext cx="33707" cy="55529"/>
            </a:xfrm>
            <a:custGeom>
              <a:avLst/>
              <a:gdLst/>
              <a:ahLst/>
              <a:cxnLst/>
              <a:rect l="l" t="t" r="r" b="b"/>
              <a:pathLst>
                <a:path w="363" h="598" extrusionOk="0">
                  <a:moveTo>
                    <a:pt x="174" y="1"/>
                  </a:moveTo>
                  <a:cubicBezTo>
                    <a:pt x="119" y="1"/>
                    <a:pt x="67" y="15"/>
                    <a:pt x="23" y="44"/>
                  </a:cubicBezTo>
                  <a:lnTo>
                    <a:pt x="44" y="102"/>
                  </a:lnTo>
                  <a:cubicBezTo>
                    <a:pt x="78" y="79"/>
                    <a:pt x="116" y="65"/>
                    <a:pt x="160" y="65"/>
                  </a:cubicBezTo>
                  <a:cubicBezTo>
                    <a:pt x="232" y="65"/>
                    <a:pt x="261" y="105"/>
                    <a:pt x="261" y="152"/>
                  </a:cubicBezTo>
                  <a:cubicBezTo>
                    <a:pt x="261" y="218"/>
                    <a:pt x="189" y="250"/>
                    <a:pt x="131" y="250"/>
                  </a:cubicBezTo>
                  <a:lnTo>
                    <a:pt x="87" y="250"/>
                  </a:lnTo>
                  <a:lnTo>
                    <a:pt x="87" y="308"/>
                  </a:lnTo>
                  <a:lnTo>
                    <a:pt x="131" y="308"/>
                  </a:lnTo>
                  <a:cubicBezTo>
                    <a:pt x="206" y="308"/>
                    <a:pt x="281" y="343"/>
                    <a:pt x="281" y="424"/>
                  </a:cubicBezTo>
                  <a:cubicBezTo>
                    <a:pt x="281" y="470"/>
                    <a:pt x="252" y="537"/>
                    <a:pt x="151" y="537"/>
                  </a:cubicBezTo>
                  <a:cubicBezTo>
                    <a:pt x="105" y="534"/>
                    <a:pt x="61" y="522"/>
                    <a:pt x="21" y="499"/>
                  </a:cubicBezTo>
                  <a:lnTo>
                    <a:pt x="0" y="557"/>
                  </a:lnTo>
                  <a:cubicBezTo>
                    <a:pt x="47" y="583"/>
                    <a:pt x="99" y="598"/>
                    <a:pt x="151" y="598"/>
                  </a:cubicBezTo>
                  <a:cubicBezTo>
                    <a:pt x="290" y="598"/>
                    <a:pt x="362" y="516"/>
                    <a:pt x="362" y="424"/>
                  </a:cubicBezTo>
                  <a:cubicBezTo>
                    <a:pt x="362" y="348"/>
                    <a:pt x="307" y="285"/>
                    <a:pt x="232" y="273"/>
                  </a:cubicBezTo>
                  <a:cubicBezTo>
                    <a:pt x="296" y="259"/>
                    <a:pt x="339" y="201"/>
                    <a:pt x="339" y="137"/>
                  </a:cubicBezTo>
                  <a:cubicBezTo>
                    <a:pt x="339" y="68"/>
                    <a:pt x="287" y="1"/>
                    <a:pt x="174"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3215762" y="4306311"/>
              <a:ext cx="28879" cy="60079"/>
            </a:xfrm>
            <a:custGeom>
              <a:avLst/>
              <a:gdLst/>
              <a:ahLst/>
              <a:cxnLst/>
              <a:rect l="l" t="t" r="r" b="b"/>
              <a:pathLst>
                <a:path w="311" h="647" extrusionOk="0">
                  <a:moveTo>
                    <a:pt x="250" y="1"/>
                  </a:moveTo>
                  <a:lnTo>
                    <a:pt x="1" y="647"/>
                  </a:lnTo>
                  <a:lnTo>
                    <a:pt x="62" y="647"/>
                  </a:lnTo>
                  <a:lnTo>
                    <a:pt x="311"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3264791" y="4308447"/>
              <a:ext cx="36586" cy="55529"/>
            </a:xfrm>
            <a:custGeom>
              <a:avLst/>
              <a:gdLst/>
              <a:ahLst/>
              <a:cxnLst/>
              <a:rect l="l" t="t" r="r" b="b"/>
              <a:pathLst>
                <a:path w="394" h="598" extrusionOk="0">
                  <a:moveTo>
                    <a:pt x="197" y="62"/>
                  </a:moveTo>
                  <a:cubicBezTo>
                    <a:pt x="281" y="62"/>
                    <a:pt x="316" y="149"/>
                    <a:pt x="316" y="296"/>
                  </a:cubicBezTo>
                  <a:cubicBezTo>
                    <a:pt x="316" y="444"/>
                    <a:pt x="278" y="540"/>
                    <a:pt x="197" y="540"/>
                  </a:cubicBezTo>
                  <a:cubicBezTo>
                    <a:pt x="125" y="540"/>
                    <a:pt x="78" y="453"/>
                    <a:pt x="78" y="302"/>
                  </a:cubicBezTo>
                  <a:cubicBezTo>
                    <a:pt x="78" y="146"/>
                    <a:pt x="130" y="62"/>
                    <a:pt x="197" y="62"/>
                  </a:cubicBezTo>
                  <a:close/>
                  <a:moveTo>
                    <a:pt x="203" y="1"/>
                  </a:moveTo>
                  <a:cubicBezTo>
                    <a:pt x="84" y="1"/>
                    <a:pt x="0" y="111"/>
                    <a:pt x="0" y="302"/>
                  </a:cubicBezTo>
                  <a:cubicBezTo>
                    <a:pt x="3" y="493"/>
                    <a:pt x="78" y="598"/>
                    <a:pt x="194" y="598"/>
                  </a:cubicBezTo>
                  <a:cubicBezTo>
                    <a:pt x="322" y="598"/>
                    <a:pt x="394" y="490"/>
                    <a:pt x="394" y="293"/>
                  </a:cubicBezTo>
                  <a:cubicBezTo>
                    <a:pt x="394" y="108"/>
                    <a:pt x="322" y="1"/>
                    <a:pt x="20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3307506" y="4308447"/>
              <a:ext cx="36400" cy="55529"/>
            </a:xfrm>
            <a:custGeom>
              <a:avLst/>
              <a:gdLst/>
              <a:ahLst/>
              <a:cxnLst/>
              <a:rect l="l" t="t" r="r" b="b"/>
              <a:pathLst>
                <a:path w="392" h="598" extrusionOk="0">
                  <a:moveTo>
                    <a:pt x="185" y="58"/>
                  </a:moveTo>
                  <a:cubicBezTo>
                    <a:pt x="188" y="58"/>
                    <a:pt x="192" y="58"/>
                    <a:pt x="195" y="59"/>
                  </a:cubicBezTo>
                  <a:cubicBezTo>
                    <a:pt x="198" y="58"/>
                    <a:pt x="201" y="58"/>
                    <a:pt x="205" y="58"/>
                  </a:cubicBezTo>
                  <a:cubicBezTo>
                    <a:pt x="255" y="58"/>
                    <a:pt x="296" y="100"/>
                    <a:pt x="293" y="152"/>
                  </a:cubicBezTo>
                  <a:cubicBezTo>
                    <a:pt x="290" y="204"/>
                    <a:pt x="255" y="247"/>
                    <a:pt x="203" y="259"/>
                  </a:cubicBezTo>
                  <a:cubicBezTo>
                    <a:pt x="137" y="238"/>
                    <a:pt x="93" y="207"/>
                    <a:pt x="93" y="149"/>
                  </a:cubicBezTo>
                  <a:lnTo>
                    <a:pt x="96" y="149"/>
                  </a:lnTo>
                  <a:cubicBezTo>
                    <a:pt x="96" y="100"/>
                    <a:pt x="137" y="58"/>
                    <a:pt x="185" y="58"/>
                  </a:cubicBezTo>
                  <a:close/>
                  <a:moveTo>
                    <a:pt x="183" y="311"/>
                  </a:moveTo>
                  <a:cubicBezTo>
                    <a:pt x="261" y="334"/>
                    <a:pt x="311" y="369"/>
                    <a:pt x="311" y="438"/>
                  </a:cubicBezTo>
                  <a:cubicBezTo>
                    <a:pt x="311" y="496"/>
                    <a:pt x="264" y="543"/>
                    <a:pt x="205" y="543"/>
                  </a:cubicBezTo>
                  <a:cubicBezTo>
                    <a:pt x="201" y="543"/>
                    <a:pt x="198" y="543"/>
                    <a:pt x="195" y="543"/>
                  </a:cubicBezTo>
                  <a:cubicBezTo>
                    <a:pt x="193" y="543"/>
                    <a:pt x="191" y="543"/>
                    <a:pt x="189" y="543"/>
                  </a:cubicBezTo>
                  <a:cubicBezTo>
                    <a:pt x="128" y="543"/>
                    <a:pt x="79" y="494"/>
                    <a:pt x="79" y="432"/>
                  </a:cubicBezTo>
                  <a:cubicBezTo>
                    <a:pt x="79" y="377"/>
                    <a:pt x="116" y="331"/>
                    <a:pt x="183" y="311"/>
                  </a:cubicBezTo>
                  <a:close/>
                  <a:moveTo>
                    <a:pt x="200" y="1"/>
                  </a:moveTo>
                  <a:cubicBezTo>
                    <a:pt x="99" y="1"/>
                    <a:pt x="24" y="62"/>
                    <a:pt x="24" y="154"/>
                  </a:cubicBezTo>
                  <a:cubicBezTo>
                    <a:pt x="24" y="212"/>
                    <a:pt x="61" y="262"/>
                    <a:pt x="114" y="285"/>
                  </a:cubicBezTo>
                  <a:lnTo>
                    <a:pt x="114" y="288"/>
                  </a:lnTo>
                  <a:cubicBezTo>
                    <a:pt x="47" y="308"/>
                    <a:pt x="1" y="372"/>
                    <a:pt x="1" y="441"/>
                  </a:cubicBezTo>
                  <a:cubicBezTo>
                    <a:pt x="1" y="525"/>
                    <a:pt x="73" y="598"/>
                    <a:pt x="195" y="598"/>
                  </a:cubicBezTo>
                  <a:cubicBezTo>
                    <a:pt x="305" y="598"/>
                    <a:pt x="392" y="531"/>
                    <a:pt x="392" y="430"/>
                  </a:cubicBezTo>
                  <a:cubicBezTo>
                    <a:pt x="392" y="360"/>
                    <a:pt x="348" y="308"/>
                    <a:pt x="276" y="282"/>
                  </a:cubicBezTo>
                  <a:lnTo>
                    <a:pt x="276" y="279"/>
                  </a:lnTo>
                  <a:cubicBezTo>
                    <a:pt x="331" y="256"/>
                    <a:pt x="368" y="204"/>
                    <a:pt x="371" y="143"/>
                  </a:cubicBezTo>
                  <a:cubicBezTo>
                    <a:pt x="371" y="73"/>
                    <a:pt x="313" y="1"/>
                    <a:pt x="200"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2994110" y="3794479"/>
              <a:ext cx="130093" cy="111429"/>
            </a:xfrm>
            <a:custGeom>
              <a:avLst/>
              <a:gdLst/>
              <a:ahLst/>
              <a:cxnLst/>
              <a:rect l="l" t="t" r="r" b="b"/>
              <a:pathLst>
                <a:path w="1401" h="1200" extrusionOk="0">
                  <a:moveTo>
                    <a:pt x="798" y="194"/>
                  </a:moveTo>
                  <a:cubicBezTo>
                    <a:pt x="1006" y="194"/>
                    <a:pt x="1206" y="357"/>
                    <a:pt x="1206" y="600"/>
                  </a:cubicBezTo>
                  <a:cubicBezTo>
                    <a:pt x="1206" y="823"/>
                    <a:pt x="1023" y="1003"/>
                    <a:pt x="803" y="1003"/>
                  </a:cubicBezTo>
                  <a:cubicBezTo>
                    <a:pt x="441" y="1003"/>
                    <a:pt x="262" y="568"/>
                    <a:pt x="517" y="313"/>
                  </a:cubicBezTo>
                  <a:cubicBezTo>
                    <a:pt x="599" y="231"/>
                    <a:pt x="700" y="194"/>
                    <a:pt x="798" y="194"/>
                  </a:cubicBezTo>
                  <a:close/>
                  <a:moveTo>
                    <a:pt x="803" y="0"/>
                  </a:moveTo>
                  <a:cubicBezTo>
                    <a:pt x="267" y="0"/>
                    <a:pt x="1" y="646"/>
                    <a:pt x="378" y="1023"/>
                  </a:cubicBezTo>
                  <a:cubicBezTo>
                    <a:pt x="500" y="1145"/>
                    <a:pt x="651" y="1199"/>
                    <a:pt x="798" y="1199"/>
                  </a:cubicBezTo>
                  <a:cubicBezTo>
                    <a:pt x="1106" y="1199"/>
                    <a:pt x="1400" y="961"/>
                    <a:pt x="1400" y="600"/>
                  </a:cubicBezTo>
                  <a:cubicBezTo>
                    <a:pt x="1400" y="267"/>
                    <a:pt x="1134" y="0"/>
                    <a:pt x="803" y="0"/>
                  </a:cubicBezTo>
                  <a:close/>
                </a:path>
              </a:pathLst>
            </a:custGeom>
            <a:solidFill>
              <a:srgbClr val="EC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2678950" y="4576342"/>
              <a:ext cx="26093" cy="22286"/>
            </a:xfrm>
            <a:custGeom>
              <a:avLst/>
              <a:gdLst/>
              <a:ahLst/>
              <a:cxnLst/>
              <a:rect l="l" t="t" r="r" b="b"/>
              <a:pathLst>
                <a:path w="281" h="240" extrusionOk="0">
                  <a:moveTo>
                    <a:pt x="167" y="1"/>
                  </a:moveTo>
                  <a:cubicBezTo>
                    <a:pt x="166" y="1"/>
                    <a:pt x="164" y="1"/>
                    <a:pt x="162" y="1"/>
                  </a:cubicBezTo>
                  <a:cubicBezTo>
                    <a:pt x="55" y="1"/>
                    <a:pt x="0" y="128"/>
                    <a:pt x="75" y="204"/>
                  </a:cubicBezTo>
                  <a:cubicBezTo>
                    <a:pt x="100" y="228"/>
                    <a:pt x="130" y="239"/>
                    <a:pt x="160" y="239"/>
                  </a:cubicBezTo>
                  <a:cubicBezTo>
                    <a:pt x="222" y="239"/>
                    <a:pt x="281" y="192"/>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2711450" y="4576342"/>
              <a:ext cx="26186" cy="22286"/>
            </a:xfrm>
            <a:custGeom>
              <a:avLst/>
              <a:gdLst/>
              <a:ahLst/>
              <a:cxnLst/>
              <a:rect l="l" t="t" r="r" b="b"/>
              <a:pathLst>
                <a:path w="282" h="240" extrusionOk="0">
                  <a:moveTo>
                    <a:pt x="168" y="1"/>
                  </a:moveTo>
                  <a:cubicBezTo>
                    <a:pt x="166" y="1"/>
                    <a:pt x="164" y="1"/>
                    <a:pt x="163" y="1"/>
                  </a:cubicBezTo>
                  <a:cubicBezTo>
                    <a:pt x="56" y="1"/>
                    <a:pt x="1" y="128"/>
                    <a:pt x="76" y="204"/>
                  </a:cubicBezTo>
                  <a:cubicBezTo>
                    <a:pt x="100" y="228"/>
                    <a:pt x="131" y="239"/>
                    <a:pt x="160" y="239"/>
                  </a:cubicBezTo>
                  <a:cubicBezTo>
                    <a:pt x="222" y="239"/>
                    <a:pt x="281" y="192"/>
                    <a:pt x="281" y="120"/>
                  </a:cubicBezTo>
                  <a:cubicBezTo>
                    <a:pt x="281" y="55"/>
                    <a:pt x="232" y="1"/>
                    <a:pt x="168"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2744043" y="4576342"/>
              <a:ext cx="26372" cy="22472"/>
            </a:xfrm>
            <a:custGeom>
              <a:avLst/>
              <a:gdLst/>
              <a:ahLst/>
              <a:cxnLst/>
              <a:rect l="l" t="t" r="r" b="b"/>
              <a:pathLst>
                <a:path w="284" h="242" extrusionOk="0">
                  <a:moveTo>
                    <a:pt x="162" y="1"/>
                  </a:moveTo>
                  <a:cubicBezTo>
                    <a:pt x="55" y="1"/>
                    <a:pt x="0" y="128"/>
                    <a:pt x="75" y="207"/>
                  </a:cubicBezTo>
                  <a:cubicBezTo>
                    <a:pt x="100" y="231"/>
                    <a:pt x="131" y="241"/>
                    <a:pt x="160" y="241"/>
                  </a:cubicBezTo>
                  <a:cubicBezTo>
                    <a:pt x="224" y="241"/>
                    <a:pt x="284" y="193"/>
                    <a:pt x="284" y="120"/>
                  </a:cubicBezTo>
                  <a:cubicBezTo>
                    <a:pt x="284" y="53"/>
                    <a:pt x="229" y="1"/>
                    <a:pt x="162"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2776822" y="4576342"/>
              <a:ext cx="26186" cy="22286"/>
            </a:xfrm>
            <a:custGeom>
              <a:avLst/>
              <a:gdLst/>
              <a:ahLst/>
              <a:cxnLst/>
              <a:rect l="l" t="t" r="r" b="b"/>
              <a:pathLst>
                <a:path w="282" h="240" extrusionOk="0">
                  <a:moveTo>
                    <a:pt x="165" y="1"/>
                  </a:moveTo>
                  <a:cubicBezTo>
                    <a:pt x="163" y="1"/>
                    <a:pt x="161" y="1"/>
                    <a:pt x="160" y="1"/>
                  </a:cubicBezTo>
                  <a:cubicBezTo>
                    <a:pt x="53" y="1"/>
                    <a:pt x="0" y="128"/>
                    <a:pt x="76" y="204"/>
                  </a:cubicBezTo>
                  <a:cubicBezTo>
                    <a:pt x="100" y="228"/>
                    <a:pt x="130" y="239"/>
                    <a:pt x="160" y="239"/>
                  </a:cubicBezTo>
                  <a:cubicBezTo>
                    <a:pt x="221" y="239"/>
                    <a:pt x="279" y="192"/>
                    <a:pt x="281" y="120"/>
                  </a:cubicBezTo>
                  <a:cubicBezTo>
                    <a:pt x="281" y="55"/>
                    <a:pt x="229" y="1"/>
                    <a:pt x="165"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2809323" y="4576342"/>
              <a:ext cx="26186" cy="22286"/>
            </a:xfrm>
            <a:custGeom>
              <a:avLst/>
              <a:gdLst/>
              <a:ahLst/>
              <a:cxnLst/>
              <a:rect l="l" t="t" r="r" b="b"/>
              <a:pathLst>
                <a:path w="282" h="240" extrusionOk="0">
                  <a:moveTo>
                    <a:pt x="165" y="1"/>
                  </a:moveTo>
                  <a:cubicBezTo>
                    <a:pt x="164" y="1"/>
                    <a:pt x="162" y="1"/>
                    <a:pt x="160" y="1"/>
                  </a:cubicBezTo>
                  <a:cubicBezTo>
                    <a:pt x="53" y="1"/>
                    <a:pt x="1" y="128"/>
                    <a:pt x="76" y="204"/>
                  </a:cubicBezTo>
                  <a:cubicBezTo>
                    <a:pt x="101" y="228"/>
                    <a:pt x="131" y="239"/>
                    <a:pt x="161" y="239"/>
                  </a:cubicBezTo>
                  <a:cubicBezTo>
                    <a:pt x="223" y="239"/>
                    <a:pt x="282" y="192"/>
                    <a:pt x="282" y="120"/>
                  </a:cubicBezTo>
                  <a:cubicBezTo>
                    <a:pt x="282" y="55"/>
                    <a:pt x="230" y="1"/>
                    <a:pt x="165"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2841730" y="4576342"/>
              <a:ext cx="26372" cy="22472"/>
            </a:xfrm>
            <a:custGeom>
              <a:avLst/>
              <a:gdLst/>
              <a:ahLst/>
              <a:cxnLst/>
              <a:rect l="l" t="t" r="r" b="b"/>
              <a:pathLst>
                <a:path w="284" h="242" extrusionOk="0">
                  <a:moveTo>
                    <a:pt x="167" y="1"/>
                  </a:moveTo>
                  <a:cubicBezTo>
                    <a:pt x="165" y="1"/>
                    <a:pt x="163" y="1"/>
                    <a:pt x="162" y="1"/>
                  </a:cubicBezTo>
                  <a:cubicBezTo>
                    <a:pt x="161" y="1"/>
                    <a:pt x="159" y="1"/>
                    <a:pt x="158" y="1"/>
                  </a:cubicBezTo>
                  <a:cubicBezTo>
                    <a:pt x="53" y="1"/>
                    <a:pt x="0" y="129"/>
                    <a:pt x="78" y="207"/>
                  </a:cubicBezTo>
                  <a:cubicBezTo>
                    <a:pt x="102" y="231"/>
                    <a:pt x="131" y="241"/>
                    <a:pt x="161" y="241"/>
                  </a:cubicBezTo>
                  <a:cubicBezTo>
                    <a:pt x="223" y="241"/>
                    <a:pt x="283" y="193"/>
                    <a:pt x="283" y="120"/>
                  </a:cubicBezTo>
                  <a:cubicBezTo>
                    <a:pt x="283"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2874509" y="4576342"/>
              <a:ext cx="26093" cy="22472"/>
            </a:xfrm>
            <a:custGeom>
              <a:avLst/>
              <a:gdLst/>
              <a:ahLst/>
              <a:cxnLst/>
              <a:rect l="l" t="t" r="r" b="b"/>
              <a:pathLst>
                <a:path w="281" h="242" extrusionOk="0">
                  <a:moveTo>
                    <a:pt x="164" y="1"/>
                  </a:moveTo>
                  <a:cubicBezTo>
                    <a:pt x="163" y="1"/>
                    <a:pt x="161" y="1"/>
                    <a:pt x="159" y="1"/>
                  </a:cubicBezTo>
                  <a:cubicBezTo>
                    <a:pt x="158" y="1"/>
                    <a:pt x="157" y="1"/>
                    <a:pt x="156" y="1"/>
                  </a:cubicBezTo>
                  <a:cubicBezTo>
                    <a:pt x="51" y="1"/>
                    <a:pt x="1" y="129"/>
                    <a:pt x="75" y="207"/>
                  </a:cubicBezTo>
                  <a:cubicBezTo>
                    <a:pt x="99" y="231"/>
                    <a:pt x="129" y="241"/>
                    <a:pt x="158" y="241"/>
                  </a:cubicBezTo>
                  <a:cubicBezTo>
                    <a:pt x="221" y="241"/>
                    <a:pt x="281" y="193"/>
                    <a:pt x="281" y="120"/>
                  </a:cubicBezTo>
                  <a:cubicBezTo>
                    <a:pt x="281" y="55"/>
                    <a:pt x="229" y="1"/>
                    <a:pt x="164"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2907009" y="4576342"/>
              <a:ext cx="26186" cy="22286"/>
            </a:xfrm>
            <a:custGeom>
              <a:avLst/>
              <a:gdLst/>
              <a:ahLst/>
              <a:cxnLst/>
              <a:rect l="l" t="t" r="r" b="b"/>
              <a:pathLst>
                <a:path w="282" h="240" extrusionOk="0">
                  <a:moveTo>
                    <a:pt x="167" y="1"/>
                  </a:moveTo>
                  <a:cubicBezTo>
                    <a:pt x="166" y="1"/>
                    <a:pt x="164" y="1"/>
                    <a:pt x="163" y="1"/>
                  </a:cubicBezTo>
                  <a:cubicBezTo>
                    <a:pt x="55" y="1"/>
                    <a:pt x="0" y="128"/>
                    <a:pt x="76" y="204"/>
                  </a:cubicBezTo>
                  <a:cubicBezTo>
                    <a:pt x="100" y="228"/>
                    <a:pt x="131" y="239"/>
                    <a:pt x="160" y="239"/>
                  </a:cubicBezTo>
                  <a:cubicBezTo>
                    <a:pt x="222" y="239"/>
                    <a:pt x="281" y="192"/>
                    <a:pt x="281" y="120"/>
                  </a:cubicBezTo>
                  <a:cubicBezTo>
                    <a:pt x="281" y="55"/>
                    <a:pt x="229"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2939602" y="4576342"/>
              <a:ext cx="26093" cy="22472"/>
            </a:xfrm>
            <a:custGeom>
              <a:avLst/>
              <a:gdLst/>
              <a:ahLst/>
              <a:cxnLst/>
              <a:rect l="l" t="t" r="r" b="b"/>
              <a:pathLst>
                <a:path w="281" h="242" extrusionOk="0">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1" y="241"/>
                    <a:pt x="281" y="193"/>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72196" y="4576342"/>
              <a:ext cx="26093" cy="22472"/>
            </a:xfrm>
            <a:custGeom>
              <a:avLst/>
              <a:gdLst/>
              <a:ahLst/>
              <a:cxnLst/>
              <a:rect l="l" t="t" r="r" b="b"/>
              <a:pathLst>
                <a:path w="281" h="242" extrusionOk="0">
                  <a:moveTo>
                    <a:pt x="167" y="1"/>
                  </a:moveTo>
                  <a:cubicBezTo>
                    <a:pt x="165" y="1"/>
                    <a:pt x="163" y="1"/>
                    <a:pt x="162" y="1"/>
                  </a:cubicBezTo>
                  <a:cubicBezTo>
                    <a:pt x="160" y="1"/>
                    <a:pt x="159" y="1"/>
                    <a:pt x="158" y="1"/>
                  </a:cubicBezTo>
                  <a:cubicBezTo>
                    <a:pt x="53" y="1"/>
                    <a:pt x="0" y="129"/>
                    <a:pt x="75" y="207"/>
                  </a:cubicBezTo>
                  <a:cubicBezTo>
                    <a:pt x="99" y="231"/>
                    <a:pt x="128" y="241"/>
                    <a:pt x="158" y="241"/>
                  </a:cubicBezTo>
                  <a:cubicBezTo>
                    <a:pt x="220" y="241"/>
                    <a:pt x="280" y="193"/>
                    <a:pt x="280" y="120"/>
                  </a:cubicBezTo>
                  <a:cubicBezTo>
                    <a:pt x="280"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3004696" y="4576342"/>
              <a:ext cx="26093" cy="22472"/>
            </a:xfrm>
            <a:custGeom>
              <a:avLst/>
              <a:gdLst/>
              <a:ahLst/>
              <a:cxnLst/>
              <a:rect l="l" t="t" r="r" b="b"/>
              <a:pathLst>
                <a:path w="281" h="242" extrusionOk="0">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1" y="241"/>
                    <a:pt x="281" y="193"/>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3037289" y="4576342"/>
              <a:ext cx="26372" cy="22472"/>
            </a:xfrm>
            <a:custGeom>
              <a:avLst/>
              <a:gdLst/>
              <a:ahLst/>
              <a:cxnLst/>
              <a:rect l="l" t="t" r="r" b="b"/>
              <a:pathLst>
                <a:path w="284" h="242" extrusionOk="0">
                  <a:moveTo>
                    <a:pt x="167" y="1"/>
                  </a:moveTo>
                  <a:cubicBezTo>
                    <a:pt x="165" y="1"/>
                    <a:pt x="163" y="1"/>
                    <a:pt x="162" y="1"/>
                  </a:cubicBezTo>
                  <a:cubicBezTo>
                    <a:pt x="160" y="1"/>
                    <a:pt x="159" y="1"/>
                    <a:pt x="158" y="1"/>
                  </a:cubicBezTo>
                  <a:cubicBezTo>
                    <a:pt x="53" y="1"/>
                    <a:pt x="0" y="129"/>
                    <a:pt x="75" y="207"/>
                  </a:cubicBezTo>
                  <a:cubicBezTo>
                    <a:pt x="100" y="231"/>
                    <a:pt x="130" y="241"/>
                    <a:pt x="159" y="241"/>
                  </a:cubicBezTo>
                  <a:cubicBezTo>
                    <a:pt x="222" y="241"/>
                    <a:pt x="281" y="193"/>
                    <a:pt x="283" y="120"/>
                  </a:cubicBezTo>
                  <a:cubicBezTo>
                    <a:pt x="283"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3069789" y="4576342"/>
              <a:ext cx="26372" cy="22472"/>
            </a:xfrm>
            <a:custGeom>
              <a:avLst/>
              <a:gdLst/>
              <a:ahLst/>
              <a:cxnLst/>
              <a:rect l="l" t="t" r="r" b="b"/>
              <a:pathLst>
                <a:path w="284" h="242" extrusionOk="0">
                  <a:moveTo>
                    <a:pt x="167" y="1"/>
                  </a:moveTo>
                  <a:cubicBezTo>
                    <a:pt x="165" y="1"/>
                    <a:pt x="164" y="1"/>
                    <a:pt x="162" y="1"/>
                  </a:cubicBezTo>
                  <a:cubicBezTo>
                    <a:pt x="161" y="1"/>
                    <a:pt x="160" y="1"/>
                    <a:pt x="159" y="1"/>
                  </a:cubicBezTo>
                  <a:cubicBezTo>
                    <a:pt x="54" y="1"/>
                    <a:pt x="1" y="129"/>
                    <a:pt x="78" y="207"/>
                  </a:cubicBezTo>
                  <a:cubicBezTo>
                    <a:pt x="102" y="231"/>
                    <a:pt x="132" y="241"/>
                    <a:pt x="161" y="241"/>
                  </a:cubicBezTo>
                  <a:cubicBezTo>
                    <a:pt x="223" y="241"/>
                    <a:pt x="284" y="193"/>
                    <a:pt x="284" y="120"/>
                  </a:cubicBezTo>
                  <a:cubicBezTo>
                    <a:pt x="284"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3102382" y="4576342"/>
              <a:ext cx="26372" cy="22472"/>
            </a:xfrm>
            <a:custGeom>
              <a:avLst/>
              <a:gdLst/>
              <a:ahLst/>
              <a:cxnLst/>
              <a:rect l="l" t="t" r="r" b="b"/>
              <a:pathLst>
                <a:path w="284" h="242" extrusionOk="0">
                  <a:moveTo>
                    <a:pt x="167" y="1"/>
                  </a:moveTo>
                  <a:cubicBezTo>
                    <a:pt x="165" y="1"/>
                    <a:pt x="163" y="1"/>
                    <a:pt x="162" y="1"/>
                  </a:cubicBezTo>
                  <a:cubicBezTo>
                    <a:pt x="160" y="1"/>
                    <a:pt x="159" y="1"/>
                    <a:pt x="158" y="1"/>
                  </a:cubicBezTo>
                  <a:cubicBezTo>
                    <a:pt x="53" y="1"/>
                    <a:pt x="0" y="129"/>
                    <a:pt x="78" y="207"/>
                  </a:cubicBezTo>
                  <a:cubicBezTo>
                    <a:pt x="102" y="231"/>
                    <a:pt x="131" y="241"/>
                    <a:pt x="161" y="241"/>
                  </a:cubicBezTo>
                  <a:cubicBezTo>
                    <a:pt x="223" y="241"/>
                    <a:pt x="283" y="193"/>
                    <a:pt x="283" y="120"/>
                  </a:cubicBezTo>
                  <a:cubicBezTo>
                    <a:pt x="283"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135161" y="4576342"/>
              <a:ext cx="26093" cy="22472"/>
            </a:xfrm>
            <a:custGeom>
              <a:avLst/>
              <a:gdLst/>
              <a:ahLst/>
              <a:cxnLst/>
              <a:rect l="l" t="t" r="r" b="b"/>
              <a:pathLst>
                <a:path w="281" h="242" extrusionOk="0">
                  <a:moveTo>
                    <a:pt x="164" y="1"/>
                  </a:moveTo>
                  <a:cubicBezTo>
                    <a:pt x="162" y="1"/>
                    <a:pt x="161" y="1"/>
                    <a:pt x="159" y="1"/>
                  </a:cubicBezTo>
                  <a:cubicBezTo>
                    <a:pt x="158" y="1"/>
                    <a:pt x="157" y="1"/>
                    <a:pt x="156" y="1"/>
                  </a:cubicBezTo>
                  <a:cubicBezTo>
                    <a:pt x="51" y="1"/>
                    <a:pt x="1" y="129"/>
                    <a:pt x="75" y="207"/>
                  </a:cubicBezTo>
                  <a:cubicBezTo>
                    <a:pt x="99" y="231"/>
                    <a:pt x="129" y="241"/>
                    <a:pt x="158" y="241"/>
                  </a:cubicBezTo>
                  <a:cubicBezTo>
                    <a:pt x="220" y="241"/>
                    <a:pt x="281" y="193"/>
                    <a:pt x="281" y="120"/>
                  </a:cubicBezTo>
                  <a:cubicBezTo>
                    <a:pt x="281" y="55"/>
                    <a:pt x="228" y="1"/>
                    <a:pt x="164"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3167755" y="4576342"/>
              <a:ext cx="26093" cy="22472"/>
            </a:xfrm>
            <a:custGeom>
              <a:avLst/>
              <a:gdLst/>
              <a:ahLst/>
              <a:cxnLst/>
              <a:rect l="l" t="t" r="r" b="b"/>
              <a:pathLst>
                <a:path w="281" h="242" extrusionOk="0">
                  <a:moveTo>
                    <a:pt x="166" y="1"/>
                  </a:moveTo>
                  <a:cubicBezTo>
                    <a:pt x="165" y="1"/>
                    <a:pt x="163" y="1"/>
                    <a:pt x="162" y="1"/>
                  </a:cubicBezTo>
                  <a:cubicBezTo>
                    <a:pt x="160" y="1"/>
                    <a:pt x="159" y="1"/>
                    <a:pt x="158" y="1"/>
                  </a:cubicBezTo>
                  <a:cubicBezTo>
                    <a:pt x="50" y="1"/>
                    <a:pt x="0" y="129"/>
                    <a:pt x="75" y="207"/>
                  </a:cubicBezTo>
                  <a:cubicBezTo>
                    <a:pt x="99" y="231"/>
                    <a:pt x="128" y="241"/>
                    <a:pt x="158" y="241"/>
                  </a:cubicBezTo>
                  <a:cubicBezTo>
                    <a:pt x="220" y="241"/>
                    <a:pt x="280" y="193"/>
                    <a:pt x="280" y="120"/>
                  </a:cubicBezTo>
                  <a:cubicBezTo>
                    <a:pt x="280" y="55"/>
                    <a:pt x="228" y="1"/>
                    <a:pt x="166"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3200255" y="4576342"/>
              <a:ext cx="26093" cy="22472"/>
            </a:xfrm>
            <a:custGeom>
              <a:avLst/>
              <a:gdLst/>
              <a:ahLst/>
              <a:cxnLst/>
              <a:rect l="l" t="t" r="r" b="b"/>
              <a:pathLst>
                <a:path w="281" h="242" extrusionOk="0">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0" y="241"/>
                    <a:pt x="281" y="193"/>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3232755" y="4576342"/>
              <a:ext cx="26186" cy="22472"/>
            </a:xfrm>
            <a:custGeom>
              <a:avLst/>
              <a:gdLst/>
              <a:ahLst/>
              <a:cxnLst/>
              <a:rect l="l" t="t" r="r" b="b"/>
              <a:pathLst>
                <a:path w="282" h="242" extrusionOk="0">
                  <a:moveTo>
                    <a:pt x="163" y="1"/>
                  </a:moveTo>
                  <a:cubicBezTo>
                    <a:pt x="55" y="1"/>
                    <a:pt x="0" y="128"/>
                    <a:pt x="76" y="207"/>
                  </a:cubicBezTo>
                  <a:cubicBezTo>
                    <a:pt x="100" y="231"/>
                    <a:pt x="129" y="241"/>
                    <a:pt x="159" y="241"/>
                  </a:cubicBezTo>
                  <a:cubicBezTo>
                    <a:pt x="221" y="241"/>
                    <a:pt x="281" y="193"/>
                    <a:pt x="281" y="120"/>
                  </a:cubicBezTo>
                  <a:cubicBezTo>
                    <a:pt x="281" y="53"/>
                    <a:pt x="229" y="1"/>
                    <a:pt x="16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3265348" y="4576342"/>
              <a:ext cx="26093" cy="22472"/>
            </a:xfrm>
            <a:custGeom>
              <a:avLst/>
              <a:gdLst/>
              <a:ahLst/>
              <a:cxnLst/>
              <a:rect l="l" t="t" r="r" b="b"/>
              <a:pathLst>
                <a:path w="281" h="242" extrusionOk="0">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0" y="241"/>
                    <a:pt x="281" y="193"/>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3297941" y="4576342"/>
              <a:ext cx="26372" cy="22472"/>
            </a:xfrm>
            <a:custGeom>
              <a:avLst/>
              <a:gdLst/>
              <a:ahLst/>
              <a:cxnLst/>
              <a:rect l="l" t="t" r="r" b="b"/>
              <a:pathLst>
                <a:path w="284" h="242" extrusionOk="0">
                  <a:moveTo>
                    <a:pt x="167" y="1"/>
                  </a:moveTo>
                  <a:cubicBezTo>
                    <a:pt x="165" y="1"/>
                    <a:pt x="163" y="1"/>
                    <a:pt x="162" y="1"/>
                  </a:cubicBezTo>
                  <a:cubicBezTo>
                    <a:pt x="160" y="1"/>
                    <a:pt x="159" y="1"/>
                    <a:pt x="158" y="1"/>
                  </a:cubicBezTo>
                  <a:cubicBezTo>
                    <a:pt x="53" y="1"/>
                    <a:pt x="0" y="129"/>
                    <a:pt x="75" y="207"/>
                  </a:cubicBezTo>
                  <a:cubicBezTo>
                    <a:pt x="100" y="231"/>
                    <a:pt x="130" y="241"/>
                    <a:pt x="159" y="241"/>
                  </a:cubicBezTo>
                  <a:cubicBezTo>
                    <a:pt x="222" y="241"/>
                    <a:pt x="281" y="193"/>
                    <a:pt x="283" y="120"/>
                  </a:cubicBezTo>
                  <a:cubicBezTo>
                    <a:pt x="283"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3330627" y="4576342"/>
              <a:ext cx="26186" cy="22472"/>
            </a:xfrm>
            <a:custGeom>
              <a:avLst/>
              <a:gdLst/>
              <a:ahLst/>
              <a:cxnLst/>
              <a:rect l="l" t="t" r="r" b="b"/>
              <a:pathLst>
                <a:path w="282" h="242" extrusionOk="0">
                  <a:moveTo>
                    <a:pt x="160" y="1"/>
                  </a:moveTo>
                  <a:cubicBezTo>
                    <a:pt x="53" y="1"/>
                    <a:pt x="1" y="128"/>
                    <a:pt x="76" y="207"/>
                  </a:cubicBezTo>
                  <a:cubicBezTo>
                    <a:pt x="100" y="231"/>
                    <a:pt x="130" y="241"/>
                    <a:pt x="159" y="241"/>
                  </a:cubicBezTo>
                  <a:cubicBezTo>
                    <a:pt x="221" y="241"/>
                    <a:pt x="282" y="193"/>
                    <a:pt x="282" y="120"/>
                  </a:cubicBezTo>
                  <a:cubicBezTo>
                    <a:pt x="282" y="53"/>
                    <a:pt x="227" y="1"/>
                    <a:pt x="160"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3362942" y="4576342"/>
              <a:ext cx="26464" cy="22472"/>
            </a:xfrm>
            <a:custGeom>
              <a:avLst/>
              <a:gdLst/>
              <a:ahLst/>
              <a:cxnLst/>
              <a:rect l="l" t="t" r="r" b="b"/>
              <a:pathLst>
                <a:path w="285" h="242" extrusionOk="0">
                  <a:moveTo>
                    <a:pt x="163" y="1"/>
                  </a:moveTo>
                  <a:cubicBezTo>
                    <a:pt x="55" y="1"/>
                    <a:pt x="0" y="128"/>
                    <a:pt x="79" y="207"/>
                  </a:cubicBezTo>
                  <a:cubicBezTo>
                    <a:pt x="103" y="231"/>
                    <a:pt x="132" y="241"/>
                    <a:pt x="162" y="241"/>
                  </a:cubicBezTo>
                  <a:cubicBezTo>
                    <a:pt x="224" y="241"/>
                    <a:pt x="284" y="193"/>
                    <a:pt x="284" y="120"/>
                  </a:cubicBezTo>
                  <a:cubicBezTo>
                    <a:pt x="284" y="53"/>
                    <a:pt x="229" y="1"/>
                    <a:pt x="16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3395721" y="4576342"/>
              <a:ext cx="26186" cy="22472"/>
            </a:xfrm>
            <a:custGeom>
              <a:avLst/>
              <a:gdLst/>
              <a:ahLst/>
              <a:cxnLst/>
              <a:rect l="l" t="t" r="r" b="b"/>
              <a:pathLst>
                <a:path w="282" h="242" extrusionOk="0">
                  <a:moveTo>
                    <a:pt x="160" y="1"/>
                  </a:moveTo>
                  <a:cubicBezTo>
                    <a:pt x="53" y="1"/>
                    <a:pt x="1" y="128"/>
                    <a:pt x="76" y="207"/>
                  </a:cubicBezTo>
                  <a:cubicBezTo>
                    <a:pt x="100" y="231"/>
                    <a:pt x="130" y="241"/>
                    <a:pt x="159" y="241"/>
                  </a:cubicBezTo>
                  <a:cubicBezTo>
                    <a:pt x="221" y="241"/>
                    <a:pt x="282" y="193"/>
                    <a:pt x="282" y="120"/>
                  </a:cubicBezTo>
                  <a:cubicBezTo>
                    <a:pt x="282" y="53"/>
                    <a:pt x="227" y="1"/>
                    <a:pt x="160"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3428035" y="4576342"/>
              <a:ext cx="26464" cy="22472"/>
            </a:xfrm>
            <a:custGeom>
              <a:avLst/>
              <a:gdLst/>
              <a:ahLst/>
              <a:cxnLst/>
              <a:rect l="l" t="t" r="r" b="b"/>
              <a:pathLst>
                <a:path w="285" h="242" extrusionOk="0">
                  <a:moveTo>
                    <a:pt x="163" y="1"/>
                  </a:moveTo>
                  <a:cubicBezTo>
                    <a:pt x="55" y="1"/>
                    <a:pt x="0" y="128"/>
                    <a:pt x="76" y="207"/>
                  </a:cubicBezTo>
                  <a:cubicBezTo>
                    <a:pt x="101" y="231"/>
                    <a:pt x="131" y="241"/>
                    <a:pt x="161" y="241"/>
                  </a:cubicBezTo>
                  <a:cubicBezTo>
                    <a:pt x="224" y="241"/>
                    <a:pt x="284" y="193"/>
                    <a:pt x="284" y="120"/>
                  </a:cubicBezTo>
                  <a:cubicBezTo>
                    <a:pt x="284" y="53"/>
                    <a:pt x="229" y="1"/>
                    <a:pt x="16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2698822" y="4585813"/>
              <a:ext cx="741374" cy="4086"/>
            </a:xfrm>
            <a:custGeom>
              <a:avLst/>
              <a:gdLst/>
              <a:ahLst/>
              <a:cxnLst/>
              <a:rect l="l" t="t" r="r" b="b"/>
              <a:pathLst>
                <a:path w="7984" h="44" extrusionOk="0">
                  <a:moveTo>
                    <a:pt x="0" y="0"/>
                  </a:moveTo>
                  <a:lnTo>
                    <a:pt x="0" y="44"/>
                  </a:lnTo>
                  <a:lnTo>
                    <a:pt x="7984" y="44"/>
                  </a:lnTo>
                  <a:lnTo>
                    <a:pt x="7984"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2937931" y="4651742"/>
              <a:ext cx="42343" cy="50050"/>
            </a:xfrm>
            <a:custGeom>
              <a:avLst/>
              <a:gdLst/>
              <a:ahLst/>
              <a:cxnLst/>
              <a:rect l="l" t="t" r="r" b="b"/>
              <a:pathLst>
                <a:path w="456" h="539" extrusionOk="0">
                  <a:moveTo>
                    <a:pt x="229" y="122"/>
                  </a:moveTo>
                  <a:cubicBezTo>
                    <a:pt x="261" y="122"/>
                    <a:pt x="273" y="130"/>
                    <a:pt x="273" y="162"/>
                  </a:cubicBezTo>
                  <a:cubicBezTo>
                    <a:pt x="273" y="194"/>
                    <a:pt x="264" y="209"/>
                    <a:pt x="232" y="209"/>
                  </a:cubicBezTo>
                  <a:lnTo>
                    <a:pt x="189" y="209"/>
                  </a:lnTo>
                  <a:lnTo>
                    <a:pt x="189" y="122"/>
                  </a:lnTo>
                  <a:close/>
                  <a:moveTo>
                    <a:pt x="232" y="324"/>
                  </a:moveTo>
                  <a:cubicBezTo>
                    <a:pt x="267" y="324"/>
                    <a:pt x="279" y="330"/>
                    <a:pt x="279" y="368"/>
                  </a:cubicBezTo>
                  <a:cubicBezTo>
                    <a:pt x="279" y="403"/>
                    <a:pt x="267" y="414"/>
                    <a:pt x="232" y="414"/>
                  </a:cubicBezTo>
                  <a:lnTo>
                    <a:pt x="189" y="414"/>
                  </a:lnTo>
                  <a:lnTo>
                    <a:pt x="189" y="324"/>
                  </a:lnTo>
                  <a:close/>
                  <a:moveTo>
                    <a:pt x="1" y="0"/>
                  </a:moveTo>
                  <a:lnTo>
                    <a:pt x="1" y="539"/>
                  </a:lnTo>
                  <a:lnTo>
                    <a:pt x="250" y="539"/>
                  </a:lnTo>
                  <a:cubicBezTo>
                    <a:pt x="360" y="539"/>
                    <a:pt x="455" y="507"/>
                    <a:pt x="455" y="385"/>
                  </a:cubicBezTo>
                  <a:cubicBezTo>
                    <a:pt x="455" y="307"/>
                    <a:pt x="438" y="284"/>
                    <a:pt x="389" y="261"/>
                  </a:cubicBezTo>
                  <a:cubicBezTo>
                    <a:pt x="435" y="229"/>
                    <a:pt x="444" y="197"/>
                    <a:pt x="444" y="133"/>
                  </a:cubicBezTo>
                  <a:cubicBezTo>
                    <a:pt x="444" y="29"/>
                    <a:pt x="354" y="0"/>
                    <a:pt x="247"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2981481" y="4647935"/>
              <a:ext cx="38814" cy="59522"/>
            </a:xfrm>
            <a:custGeom>
              <a:avLst/>
              <a:gdLst/>
              <a:ahLst/>
              <a:cxnLst/>
              <a:rect l="l" t="t" r="r" b="b"/>
              <a:pathLst>
                <a:path w="418" h="641" extrusionOk="0">
                  <a:moveTo>
                    <a:pt x="244" y="0"/>
                  </a:moveTo>
                  <a:lnTo>
                    <a:pt x="1" y="603"/>
                  </a:lnTo>
                  <a:lnTo>
                    <a:pt x="175" y="641"/>
                  </a:lnTo>
                  <a:lnTo>
                    <a:pt x="418" y="35"/>
                  </a:lnTo>
                  <a:lnTo>
                    <a:pt x="244"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3021596" y="4650628"/>
              <a:ext cx="37700" cy="52000"/>
            </a:xfrm>
            <a:custGeom>
              <a:avLst/>
              <a:gdLst/>
              <a:ahLst/>
              <a:cxnLst/>
              <a:rect l="l" t="t" r="r" b="b"/>
              <a:pathLst>
                <a:path w="406" h="560" extrusionOk="0">
                  <a:moveTo>
                    <a:pt x="241" y="0"/>
                  </a:moveTo>
                  <a:cubicBezTo>
                    <a:pt x="53" y="0"/>
                    <a:pt x="0" y="67"/>
                    <a:pt x="0" y="279"/>
                  </a:cubicBezTo>
                  <a:cubicBezTo>
                    <a:pt x="0" y="499"/>
                    <a:pt x="55" y="560"/>
                    <a:pt x="232" y="560"/>
                  </a:cubicBezTo>
                  <a:cubicBezTo>
                    <a:pt x="290" y="560"/>
                    <a:pt x="348" y="554"/>
                    <a:pt x="406" y="539"/>
                  </a:cubicBezTo>
                  <a:lnTo>
                    <a:pt x="403" y="397"/>
                  </a:lnTo>
                  <a:cubicBezTo>
                    <a:pt x="403" y="397"/>
                    <a:pt x="334" y="403"/>
                    <a:pt x="278" y="403"/>
                  </a:cubicBezTo>
                  <a:cubicBezTo>
                    <a:pt x="206" y="403"/>
                    <a:pt x="192" y="386"/>
                    <a:pt x="192" y="279"/>
                  </a:cubicBezTo>
                  <a:cubicBezTo>
                    <a:pt x="192" y="174"/>
                    <a:pt x="206" y="160"/>
                    <a:pt x="278" y="160"/>
                  </a:cubicBezTo>
                  <a:cubicBezTo>
                    <a:pt x="319" y="160"/>
                    <a:pt x="360" y="163"/>
                    <a:pt x="400" y="166"/>
                  </a:cubicBezTo>
                  <a:lnTo>
                    <a:pt x="406" y="21"/>
                  </a:lnTo>
                  <a:cubicBezTo>
                    <a:pt x="351" y="9"/>
                    <a:pt x="296" y="3"/>
                    <a:pt x="241"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3078611" y="4676164"/>
              <a:ext cx="22193" cy="13557"/>
            </a:xfrm>
            <a:custGeom>
              <a:avLst/>
              <a:gdLst/>
              <a:ahLst/>
              <a:cxnLst/>
              <a:rect l="l" t="t" r="r" b="b"/>
              <a:pathLst>
                <a:path w="239" h="146" extrusionOk="0">
                  <a:moveTo>
                    <a:pt x="1" y="1"/>
                  </a:moveTo>
                  <a:lnTo>
                    <a:pt x="1" y="145"/>
                  </a:lnTo>
                  <a:lnTo>
                    <a:pt x="238" y="145"/>
                  </a:lnTo>
                  <a:lnTo>
                    <a:pt x="238"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3122161" y="4652485"/>
              <a:ext cx="31850" cy="49307"/>
            </a:xfrm>
            <a:custGeom>
              <a:avLst/>
              <a:gdLst/>
              <a:ahLst/>
              <a:cxnLst/>
              <a:rect l="l" t="t" r="r" b="b"/>
              <a:pathLst>
                <a:path w="343" h="531" extrusionOk="0">
                  <a:moveTo>
                    <a:pt x="189" y="1"/>
                  </a:moveTo>
                  <a:lnTo>
                    <a:pt x="1" y="108"/>
                  </a:lnTo>
                  <a:lnTo>
                    <a:pt x="50" y="238"/>
                  </a:lnTo>
                  <a:lnTo>
                    <a:pt x="160" y="195"/>
                  </a:lnTo>
                  <a:lnTo>
                    <a:pt x="160" y="531"/>
                  </a:lnTo>
                  <a:lnTo>
                    <a:pt x="343" y="531"/>
                  </a:lnTo>
                  <a:lnTo>
                    <a:pt x="343"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3161440" y="4652485"/>
              <a:ext cx="38536" cy="50422"/>
            </a:xfrm>
            <a:custGeom>
              <a:avLst/>
              <a:gdLst/>
              <a:ahLst/>
              <a:cxnLst/>
              <a:rect l="l" t="t" r="r" b="b"/>
              <a:pathLst>
                <a:path w="415" h="543" extrusionOk="0">
                  <a:moveTo>
                    <a:pt x="27" y="1"/>
                  </a:moveTo>
                  <a:lnTo>
                    <a:pt x="15" y="345"/>
                  </a:lnTo>
                  <a:lnTo>
                    <a:pt x="134" y="360"/>
                  </a:lnTo>
                  <a:cubicBezTo>
                    <a:pt x="154" y="354"/>
                    <a:pt x="177" y="351"/>
                    <a:pt x="198" y="351"/>
                  </a:cubicBezTo>
                  <a:cubicBezTo>
                    <a:pt x="227" y="351"/>
                    <a:pt x="238" y="357"/>
                    <a:pt x="238" y="374"/>
                  </a:cubicBezTo>
                  <a:cubicBezTo>
                    <a:pt x="238" y="389"/>
                    <a:pt x="221" y="395"/>
                    <a:pt x="198" y="395"/>
                  </a:cubicBezTo>
                  <a:cubicBezTo>
                    <a:pt x="137" y="392"/>
                    <a:pt x="76" y="386"/>
                    <a:pt x="15" y="377"/>
                  </a:cubicBezTo>
                  <a:lnTo>
                    <a:pt x="1" y="511"/>
                  </a:lnTo>
                  <a:cubicBezTo>
                    <a:pt x="70" y="528"/>
                    <a:pt x="143" y="537"/>
                    <a:pt x="215" y="542"/>
                  </a:cubicBezTo>
                  <a:cubicBezTo>
                    <a:pt x="334" y="542"/>
                    <a:pt x="415" y="490"/>
                    <a:pt x="415" y="357"/>
                  </a:cubicBezTo>
                  <a:cubicBezTo>
                    <a:pt x="415" y="224"/>
                    <a:pt x="354" y="186"/>
                    <a:pt x="235" y="186"/>
                  </a:cubicBezTo>
                  <a:cubicBezTo>
                    <a:pt x="209" y="186"/>
                    <a:pt x="186" y="189"/>
                    <a:pt x="163" y="198"/>
                  </a:cubicBezTo>
                  <a:lnTo>
                    <a:pt x="166" y="160"/>
                  </a:lnTo>
                  <a:lnTo>
                    <a:pt x="395" y="160"/>
                  </a:lnTo>
                  <a:lnTo>
                    <a:pt x="395"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3014075" y="3809150"/>
              <a:ext cx="95272" cy="81715"/>
            </a:xfrm>
            <a:custGeom>
              <a:avLst/>
              <a:gdLst/>
              <a:ahLst/>
              <a:cxnLst/>
              <a:rect l="l" t="t" r="r" b="b"/>
              <a:pathLst>
                <a:path w="1026" h="880" extrusionOk="0">
                  <a:moveTo>
                    <a:pt x="588" y="74"/>
                  </a:moveTo>
                  <a:cubicBezTo>
                    <a:pt x="791" y="74"/>
                    <a:pt x="953" y="239"/>
                    <a:pt x="953" y="442"/>
                  </a:cubicBezTo>
                  <a:cubicBezTo>
                    <a:pt x="953" y="663"/>
                    <a:pt x="774" y="809"/>
                    <a:pt x="586" y="809"/>
                  </a:cubicBezTo>
                  <a:cubicBezTo>
                    <a:pt x="495" y="809"/>
                    <a:pt x="403" y="775"/>
                    <a:pt x="328" y="700"/>
                  </a:cubicBezTo>
                  <a:cubicBezTo>
                    <a:pt x="96" y="471"/>
                    <a:pt x="261" y="74"/>
                    <a:pt x="588" y="74"/>
                  </a:cubicBezTo>
                  <a:close/>
                  <a:moveTo>
                    <a:pt x="582" y="1"/>
                  </a:moveTo>
                  <a:cubicBezTo>
                    <a:pt x="475" y="1"/>
                    <a:pt x="365" y="41"/>
                    <a:pt x="275" y="129"/>
                  </a:cubicBezTo>
                  <a:cubicBezTo>
                    <a:pt x="0" y="407"/>
                    <a:pt x="194" y="879"/>
                    <a:pt x="588" y="879"/>
                  </a:cubicBezTo>
                  <a:cubicBezTo>
                    <a:pt x="829" y="879"/>
                    <a:pt x="1026" y="682"/>
                    <a:pt x="1026" y="442"/>
                  </a:cubicBezTo>
                  <a:cubicBezTo>
                    <a:pt x="1026" y="177"/>
                    <a:pt x="809" y="1"/>
                    <a:pt x="582"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021771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18"/>
        <p:cNvGrpSpPr/>
        <p:nvPr/>
      </p:nvGrpSpPr>
      <p:grpSpPr>
        <a:xfrm>
          <a:off x="0" y="0"/>
          <a:ext cx="0" cy="0"/>
          <a:chOff x="0" y="0"/>
          <a:chExt cx="0" cy="0"/>
        </a:xfrm>
      </p:grpSpPr>
      <p:sp>
        <p:nvSpPr>
          <p:cNvPr id="119" name="Google Shape;119;p5"/>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617125" y="609800"/>
            <a:ext cx="7909800" cy="392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txBox="1">
            <a:spLocks noGrp="1"/>
          </p:cNvSpPr>
          <p:nvPr>
            <p:ph type="subTitle" idx="1"/>
          </p:nvPr>
        </p:nvSpPr>
        <p:spPr>
          <a:xfrm>
            <a:off x="1500300" y="2125800"/>
            <a:ext cx="2574300" cy="43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a:endParaRPr/>
          </a:p>
        </p:txBody>
      </p:sp>
      <p:sp>
        <p:nvSpPr>
          <p:cNvPr id="122" name="Google Shape;122;p5"/>
          <p:cNvSpPr txBox="1">
            <a:spLocks noGrp="1"/>
          </p:cNvSpPr>
          <p:nvPr>
            <p:ph type="subTitle" idx="2"/>
          </p:nvPr>
        </p:nvSpPr>
        <p:spPr>
          <a:xfrm>
            <a:off x="1789950" y="2454275"/>
            <a:ext cx="1995000" cy="108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3" name="Google Shape;123;p5"/>
          <p:cNvSpPr txBox="1">
            <a:spLocks noGrp="1"/>
          </p:cNvSpPr>
          <p:nvPr>
            <p:ph type="subTitle" idx="3"/>
          </p:nvPr>
        </p:nvSpPr>
        <p:spPr>
          <a:xfrm>
            <a:off x="5069550" y="2125800"/>
            <a:ext cx="2574300" cy="43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a:endParaRPr/>
          </a:p>
        </p:txBody>
      </p:sp>
      <p:sp>
        <p:nvSpPr>
          <p:cNvPr id="124" name="Google Shape;124;p5"/>
          <p:cNvSpPr txBox="1">
            <a:spLocks noGrp="1"/>
          </p:cNvSpPr>
          <p:nvPr>
            <p:ph type="subTitle" idx="4"/>
          </p:nvPr>
        </p:nvSpPr>
        <p:spPr>
          <a:xfrm>
            <a:off x="5359200" y="2454275"/>
            <a:ext cx="1995000" cy="108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5" name="Google Shape;125;p5"/>
          <p:cNvSpPr txBox="1">
            <a:spLocks noGrp="1"/>
          </p:cNvSpPr>
          <p:nvPr>
            <p:ph type="title"/>
          </p:nvPr>
        </p:nvSpPr>
        <p:spPr>
          <a:xfrm>
            <a:off x="1100500" y="640850"/>
            <a:ext cx="6942900" cy="51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b="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37783269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26"/>
        <p:cNvGrpSpPr/>
        <p:nvPr/>
      </p:nvGrpSpPr>
      <p:grpSpPr>
        <a:xfrm>
          <a:off x="0" y="0"/>
          <a:ext cx="0" cy="0"/>
          <a:chOff x="0" y="0"/>
          <a:chExt cx="0" cy="0"/>
        </a:xfrm>
      </p:grpSpPr>
      <p:sp>
        <p:nvSpPr>
          <p:cNvPr id="127" name="Google Shape;127;p6"/>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617125" y="609800"/>
            <a:ext cx="7909800" cy="392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txBox="1">
            <a:spLocks noGrp="1"/>
          </p:cNvSpPr>
          <p:nvPr>
            <p:ph type="title"/>
          </p:nvPr>
        </p:nvSpPr>
        <p:spPr>
          <a:xfrm>
            <a:off x="1100500" y="640850"/>
            <a:ext cx="6942900" cy="51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b="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345022333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30"/>
        <p:cNvGrpSpPr/>
        <p:nvPr/>
      </p:nvGrpSpPr>
      <p:grpSpPr>
        <a:xfrm>
          <a:off x="0" y="0"/>
          <a:ext cx="0" cy="0"/>
          <a:chOff x="0" y="0"/>
          <a:chExt cx="0" cy="0"/>
        </a:xfrm>
      </p:grpSpPr>
      <p:sp>
        <p:nvSpPr>
          <p:cNvPr id="131" name="Google Shape;131;p7"/>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617125" y="609800"/>
            <a:ext cx="7909800" cy="392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7"/>
          <p:cNvGrpSpPr/>
          <p:nvPr/>
        </p:nvGrpSpPr>
        <p:grpSpPr>
          <a:xfrm rot="611736">
            <a:off x="6502190" y="2855923"/>
            <a:ext cx="990846" cy="1742322"/>
            <a:chOff x="1725900" y="1728738"/>
            <a:chExt cx="460217" cy="809187"/>
          </a:xfrm>
        </p:grpSpPr>
        <p:sp>
          <p:nvSpPr>
            <p:cNvPr id="134" name="Google Shape;134;p7"/>
            <p:cNvSpPr/>
            <p:nvPr/>
          </p:nvSpPr>
          <p:spPr>
            <a:xfrm>
              <a:off x="1725900" y="1728738"/>
              <a:ext cx="460217" cy="809180"/>
            </a:xfrm>
            <a:custGeom>
              <a:avLst/>
              <a:gdLst/>
              <a:ahLst/>
              <a:cxnLst/>
              <a:rect l="l" t="t" r="r" b="b"/>
              <a:pathLst>
                <a:path w="7388" h="12990" extrusionOk="0">
                  <a:moveTo>
                    <a:pt x="3694" y="916"/>
                  </a:moveTo>
                  <a:cubicBezTo>
                    <a:pt x="3981" y="916"/>
                    <a:pt x="4123" y="1261"/>
                    <a:pt x="3920" y="1463"/>
                  </a:cubicBezTo>
                  <a:cubicBezTo>
                    <a:pt x="3855" y="1528"/>
                    <a:pt x="3774" y="1557"/>
                    <a:pt x="3696" y="1557"/>
                  </a:cubicBezTo>
                  <a:cubicBezTo>
                    <a:pt x="3531" y="1557"/>
                    <a:pt x="3372" y="1429"/>
                    <a:pt x="3372" y="1234"/>
                  </a:cubicBezTo>
                  <a:cubicBezTo>
                    <a:pt x="3372" y="1058"/>
                    <a:pt x="3517" y="916"/>
                    <a:pt x="3694" y="916"/>
                  </a:cubicBezTo>
                  <a:close/>
                  <a:moveTo>
                    <a:pt x="1377" y="0"/>
                  </a:moveTo>
                  <a:cubicBezTo>
                    <a:pt x="1377" y="765"/>
                    <a:pt x="765" y="1394"/>
                    <a:pt x="1" y="1417"/>
                  </a:cubicBezTo>
                  <a:lnTo>
                    <a:pt x="1" y="7439"/>
                  </a:lnTo>
                  <a:cubicBezTo>
                    <a:pt x="154" y="7439"/>
                    <a:pt x="282" y="7564"/>
                    <a:pt x="282" y="7717"/>
                  </a:cubicBezTo>
                  <a:cubicBezTo>
                    <a:pt x="282" y="7874"/>
                    <a:pt x="154" y="7998"/>
                    <a:pt x="1" y="7998"/>
                  </a:cubicBezTo>
                  <a:lnTo>
                    <a:pt x="1" y="12989"/>
                  </a:lnTo>
                  <a:lnTo>
                    <a:pt x="7387" y="12989"/>
                  </a:lnTo>
                  <a:lnTo>
                    <a:pt x="7387" y="7998"/>
                  </a:lnTo>
                  <a:cubicBezTo>
                    <a:pt x="7231" y="7998"/>
                    <a:pt x="7106" y="7874"/>
                    <a:pt x="7106" y="7717"/>
                  </a:cubicBezTo>
                  <a:cubicBezTo>
                    <a:pt x="7106" y="7564"/>
                    <a:pt x="7231" y="7439"/>
                    <a:pt x="7387" y="7439"/>
                  </a:cubicBezTo>
                  <a:lnTo>
                    <a:pt x="7387" y="1417"/>
                  </a:lnTo>
                  <a:cubicBezTo>
                    <a:pt x="6605" y="1417"/>
                    <a:pt x="5968" y="783"/>
                    <a:pt x="5971"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1725900" y="2468344"/>
              <a:ext cx="460217" cy="69581"/>
            </a:xfrm>
            <a:custGeom>
              <a:avLst/>
              <a:gdLst/>
              <a:ahLst/>
              <a:cxnLst/>
              <a:rect l="l" t="t" r="r" b="b"/>
              <a:pathLst>
                <a:path w="7388" h="1117" extrusionOk="0">
                  <a:moveTo>
                    <a:pt x="1" y="1"/>
                  </a:moveTo>
                  <a:lnTo>
                    <a:pt x="1" y="1116"/>
                  </a:lnTo>
                  <a:lnTo>
                    <a:pt x="7387" y="1116"/>
                  </a:lnTo>
                  <a:lnTo>
                    <a:pt x="7387"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1725900" y="2139934"/>
              <a:ext cx="460217" cy="69581"/>
            </a:xfrm>
            <a:custGeom>
              <a:avLst/>
              <a:gdLst/>
              <a:ahLst/>
              <a:cxnLst/>
              <a:rect l="l" t="t" r="r" b="b"/>
              <a:pathLst>
                <a:path w="7388" h="1117" extrusionOk="0">
                  <a:moveTo>
                    <a:pt x="1" y="1"/>
                  </a:moveTo>
                  <a:lnTo>
                    <a:pt x="1" y="838"/>
                  </a:lnTo>
                  <a:cubicBezTo>
                    <a:pt x="1" y="992"/>
                    <a:pt x="125" y="1116"/>
                    <a:pt x="282" y="1116"/>
                  </a:cubicBezTo>
                  <a:lnTo>
                    <a:pt x="7106" y="1116"/>
                  </a:lnTo>
                  <a:cubicBezTo>
                    <a:pt x="7260" y="1116"/>
                    <a:pt x="7387" y="992"/>
                    <a:pt x="7387" y="838"/>
                  </a:cubicBezTo>
                  <a:lnTo>
                    <a:pt x="7387"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1725900" y="1728738"/>
              <a:ext cx="460217" cy="157974"/>
            </a:xfrm>
            <a:custGeom>
              <a:avLst/>
              <a:gdLst/>
              <a:ahLst/>
              <a:cxnLst/>
              <a:rect l="l" t="t" r="r" b="b"/>
              <a:pathLst>
                <a:path w="7388" h="2536" extrusionOk="0">
                  <a:moveTo>
                    <a:pt x="3691" y="914"/>
                  </a:moveTo>
                  <a:cubicBezTo>
                    <a:pt x="3856" y="914"/>
                    <a:pt x="4016" y="1042"/>
                    <a:pt x="4016" y="1234"/>
                  </a:cubicBezTo>
                  <a:cubicBezTo>
                    <a:pt x="4016" y="1411"/>
                    <a:pt x="3871" y="1556"/>
                    <a:pt x="3694" y="1556"/>
                  </a:cubicBezTo>
                  <a:cubicBezTo>
                    <a:pt x="3407" y="1556"/>
                    <a:pt x="3265" y="1211"/>
                    <a:pt x="3468" y="1009"/>
                  </a:cubicBezTo>
                  <a:cubicBezTo>
                    <a:pt x="3533" y="943"/>
                    <a:pt x="3613" y="914"/>
                    <a:pt x="3691" y="914"/>
                  </a:cubicBezTo>
                  <a:close/>
                  <a:moveTo>
                    <a:pt x="1377" y="0"/>
                  </a:moveTo>
                  <a:cubicBezTo>
                    <a:pt x="1377" y="765"/>
                    <a:pt x="765" y="1394"/>
                    <a:pt x="1" y="1417"/>
                  </a:cubicBezTo>
                  <a:lnTo>
                    <a:pt x="1" y="2535"/>
                  </a:lnTo>
                  <a:lnTo>
                    <a:pt x="7387" y="2535"/>
                  </a:lnTo>
                  <a:lnTo>
                    <a:pt x="7387" y="1417"/>
                  </a:lnTo>
                  <a:cubicBezTo>
                    <a:pt x="6605" y="1417"/>
                    <a:pt x="5968" y="783"/>
                    <a:pt x="5971"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1770502" y="2208021"/>
              <a:ext cx="17193" cy="3115"/>
            </a:xfrm>
            <a:custGeom>
              <a:avLst/>
              <a:gdLst/>
              <a:ahLst/>
              <a:cxnLst/>
              <a:rect l="l" t="t" r="r" b="b"/>
              <a:pathLst>
                <a:path w="276" h="50" extrusionOk="0">
                  <a:moveTo>
                    <a:pt x="0" y="0"/>
                  </a:moveTo>
                  <a:lnTo>
                    <a:pt x="0" y="49"/>
                  </a:lnTo>
                  <a:lnTo>
                    <a:pt x="275" y="49"/>
                  </a:lnTo>
                  <a:lnTo>
                    <a:pt x="275"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1797724" y="2208021"/>
              <a:ext cx="17193" cy="3115"/>
            </a:xfrm>
            <a:custGeom>
              <a:avLst/>
              <a:gdLst/>
              <a:ahLst/>
              <a:cxnLst/>
              <a:rect l="l" t="t" r="r" b="b"/>
              <a:pathLst>
                <a:path w="276"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1824946" y="2208021"/>
              <a:ext cx="17255" cy="3115"/>
            </a:xfrm>
            <a:custGeom>
              <a:avLst/>
              <a:gdLst/>
              <a:ahLst/>
              <a:cxnLst/>
              <a:rect l="l" t="t" r="r" b="b"/>
              <a:pathLst>
                <a:path w="277"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1852230" y="2208021"/>
              <a:ext cx="17193" cy="3115"/>
            </a:xfrm>
            <a:custGeom>
              <a:avLst/>
              <a:gdLst/>
              <a:ahLst/>
              <a:cxnLst/>
              <a:rect l="l" t="t" r="r" b="b"/>
              <a:pathLst>
                <a:path w="276" h="50" extrusionOk="0">
                  <a:moveTo>
                    <a:pt x="0" y="0"/>
                  </a:moveTo>
                  <a:lnTo>
                    <a:pt x="0"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1879266" y="2208021"/>
              <a:ext cx="17255" cy="3115"/>
            </a:xfrm>
            <a:custGeom>
              <a:avLst/>
              <a:gdLst/>
              <a:ahLst/>
              <a:cxnLst/>
              <a:rect l="l" t="t" r="r" b="b"/>
              <a:pathLst>
                <a:path w="277"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1906550" y="2208021"/>
              <a:ext cx="17193" cy="3115"/>
            </a:xfrm>
            <a:custGeom>
              <a:avLst/>
              <a:gdLst/>
              <a:ahLst/>
              <a:cxnLst/>
              <a:rect l="l" t="t" r="r" b="b"/>
              <a:pathLst>
                <a:path w="276" h="50" extrusionOk="0">
                  <a:moveTo>
                    <a:pt x="0" y="0"/>
                  </a:moveTo>
                  <a:lnTo>
                    <a:pt x="0" y="49"/>
                  </a:lnTo>
                  <a:lnTo>
                    <a:pt x="275" y="49"/>
                  </a:lnTo>
                  <a:lnTo>
                    <a:pt x="275"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1933772" y="2208021"/>
              <a:ext cx="17193" cy="3115"/>
            </a:xfrm>
            <a:custGeom>
              <a:avLst/>
              <a:gdLst/>
              <a:ahLst/>
              <a:cxnLst/>
              <a:rect l="l" t="t" r="r" b="b"/>
              <a:pathLst>
                <a:path w="276"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1960870" y="2208021"/>
              <a:ext cx="17193" cy="3115"/>
            </a:xfrm>
            <a:custGeom>
              <a:avLst/>
              <a:gdLst/>
              <a:ahLst/>
              <a:cxnLst/>
              <a:rect l="l" t="t" r="r" b="b"/>
              <a:pathLst>
                <a:path w="276" h="50" extrusionOk="0">
                  <a:moveTo>
                    <a:pt x="0" y="0"/>
                  </a:moveTo>
                  <a:lnTo>
                    <a:pt x="0" y="49"/>
                  </a:lnTo>
                  <a:lnTo>
                    <a:pt x="275" y="49"/>
                  </a:lnTo>
                  <a:lnTo>
                    <a:pt x="275"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1988092" y="2208021"/>
              <a:ext cx="17193" cy="3115"/>
            </a:xfrm>
            <a:custGeom>
              <a:avLst/>
              <a:gdLst/>
              <a:ahLst/>
              <a:cxnLst/>
              <a:rect l="l" t="t" r="r" b="b"/>
              <a:pathLst>
                <a:path w="276"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2015376" y="2208021"/>
              <a:ext cx="17193" cy="3115"/>
            </a:xfrm>
            <a:custGeom>
              <a:avLst/>
              <a:gdLst/>
              <a:ahLst/>
              <a:cxnLst/>
              <a:rect l="l" t="t" r="r" b="b"/>
              <a:pathLst>
                <a:path w="276" h="50" extrusionOk="0">
                  <a:moveTo>
                    <a:pt x="0" y="0"/>
                  </a:moveTo>
                  <a:lnTo>
                    <a:pt x="0" y="49"/>
                  </a:lnTo>
                  <a:lnTo>
                    <a:pt x="275" y="49"/>
                  </a:lnTo>
                  <a:lnTo>
                    <a:pt x="275"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2042598" y="2208021"/>
              <a:ext cx="17193" cy="3115"/>
            </a:xfrm>
            <a:custGeom>
              <a:avLst/>
              <a:gdLst/>
              <a:ahLst/>
              <a:cxnLst/>
              <a:rect l="l" t="t" r="r" b="b"/>
              <a:pathLst>
                <a:path w="276" h="50" extrusionOk="0">
                  <a:moveTo>
                    <a:pt x="0" y="0"/>
                  </a:moveTo>
                  <a:lnTo>
                    <a:pt x="0"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2069820" y="2208021"/>
              <a:ext cx="17193" cy="3115"/>
            </a:xfrm>
            <a:custGeom>
              <a:avLst/>
              <a:gdLst/>
              <a:ahLst/>
              <a:cxnLst/>
              <a:rect l="l" t="t" r="r" b="b"/>
              <a:pathLst>
                <a:path w="276"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2096918" y="2208021"/>
              <a:ext cx="17193" cy="3115"/>
            </a:xfrm>
            <a:custGeom>
              <a:avLst/>
              <a:gdLst/>
              <a:ahLst/>
              <a:cxnLst/>
              <a:rect l="l" t="t" r="r" b="b"/>
              <a:pathLst>
                <a:path w="276" h="50" extrusionOk="0">
                  <a:moveTo>
                    <a:pt x="0" y="0"/>
                  </a:moveTo>
                  <a:lnTo>
                    <a:pt x="0" y="49"/>
                  </a:lnTo>
                  <a:lnTo>
                    <a:pt x="275" y="49"/>
                  </a:lnTo>
                  <a:lnTo>
                    <a:pt x="275"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2124140" y="2208021"/>
              <a:ext cx="17193" cy="3115"/>
            </a:xfrm>
            <a:custGeom>
              <a:avLst/>
              <a:gdLst/>
              <a:ahLst/>
              <a:cxnLst/>
              <a:rect l="l" t="t" r="r" b="b"/>
              <a:pathLst>
                <a:path w="276" h="50" extrusionOk="0">
                  <a:moveTo>
                    <a:pt x="1" y="0"/>
                  </a:moveTo>
                  <a:lnTo>
                    <a:pt x="1" y="49"/>
                  </a:lnTo>
                  <a:lnTo>
                    <a:pt x="276" y="49"/>
                  </a:lnTo>
                  <a:lnTo>
                    <a:pt x="276"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2151424" y="2208021"/>
              <a:ext cx="17193" cy="3115"/>
            </a:xfrm>
            <a:custGeom>
              <a:avLst/>
              <a:gdLst/>
              <a:ahLst/>
              <a:cxnLst/>
              <a:rect l="l" t="t" r="r" b="b"/>
              <a:pathLst>
                <a:path w="276" h="50" extrusionOk="0">
                  <a:moveTo>
                    <a:pt x="0" y="0"/>
                  </a:moveTo>
                  <a:lnTo>
                    <a:pt x="0" y="49"/>
                  </a:lnTo>
                  <a:lnTo>
                    <a:pt x="275" y="49"/>
                  </a:lnTo>
                  <a:lnTo>
                    <a:pt x="275"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1894278" y="2227394"/>
              <a:ext cx="14327" cy="17317"/>
            </a:xfrm>
            <a:custGeom>
              <a:avLst/>
              <a:gdLst/>
              <a:ahLst/>
              <a:cxnLst/>
              <a:rect l="l" t="t" r="r" b="b"/>
              <a:pathLst>
                <a:path w="230" h="278" extrusionOk="0">
                  <a:moveTo>
                    <a:pt x="12" y="1"/>
                  </a:moveTo>
                  <a:cubicBezTo>
                    <a:pt x="9" y="1"/>
                    <a:pt x="5" y="3"/>
                    <a:pt x="3" y="5"/>
                  </a:cubicBezTo>
                  <a:cubicBezTo>
                    <a:pt x="0" y="8"/>
                    <a:pt x="0" y="11"/>
                    <a:pt x="0" y="16"/>
                  </a:cubicBezTo>
                  <a:lnTo>
                    <a:pt x="0" y="103"/>
                  </a:lnTo>
                  <a:cubicBezTo>
                    <a:pt x="0" y="109"/>
                    <a:pt x="3" y="112"/>
                    <a:pt x="6" y="115"/>
                  </a:cubicBezTo>
                  <a:cubicBezTo>
                    <a:pt x="8" y="117"/>
                    <a:pt x="10" y="119"/>
                    <a:pt x="13" y="119"/>
                  </a:cubicBezTo>
                  <a:cubicBezTo>
                    <a:pt x="15" y="119"/>
                    <a:pt x="16" y="119"/>
                    <a:pt x="18" y="118"/>
                  </a:cubicBezTo>
                  <a:cubicBezTo>
                    <a:pt x="19" y="119"/>
                    <a:pt x="21" y="119"/>
                    <a:pt x="22" y="119"/>
                  </a:cubicBezTo>
                  <a:cubicBezTo>
                    <a:pt x="25" y="119"/>
                    <a:pt x="28" y="117"/>
                    <a:pt x="32" y="115"/>
                  </a:cubicBezTo>
                  <a:cubicBezTo>
                    <a:pt x="35" y="112"/>
                    <a:pt x="35" y="109"/>
                    <a:pt x="35" y="103"/>
                  </a:cubicBezTo>
                  <a:lnTo>
                    <a:pt x="35" y="31"/>
                  </a:lnTo>
                  <a:lnTo>
                    <a:pt x="99" y="31"/>
                  </a:lnTo>
                  <a:lnTo>
                    <a:pt x="99" y="245"/>
                  </a:lnTo>
                  <a:lnTo>
                    <a:pt x="44" y="245"/>
                  </a:lnTo>
                  <a:cubicBezTo>
                    <a:pt x="41" y="245"/>
                    <a:pt x="35" y="245"/>
                    <a:pt x="32" y="248"/>
                  </a:cubicBezTo>
                  <a:cubicBezTo>
                    <a:pt x="29" y="257"/>
                    <a:pt x="29" y="265"/>
                    <a:pt x="32" y="274"/>
                  </a:cubicBezTo>
                  <a:cubicBezTo>
                    <a:pt x="35" y="274"/>
                    <a:pt x="41" y="277"/>
                    <a:pt x="44" y="277"/>
                  </a:cubicBezTo>
                  <a:lnTo>
                    <a:pt x="189" y="277"/>
                  </a:lnTo>
                  <a:cubicBezTo>
                    <a:pt x="192" y="277"/>
                    <a:pt x="197" y="274"/>
                    <a:pt x="200" y="274"/>
                  </a:cubicBezTo>
                  <a:cubicBezTo>
                    <a:pt x="203" y="265"/>
                    <a:pt x="203" y="257"/>
                    <a:pt x="200" y="248"/>
                  </a:cubicBezTo>
                  <a:cubicBezTo>
                    <a:pt x="197" y="245"/>
                    <a:pt x="192" y="245"/>
                    <a:pt x="189" y="245"/>
                  </a:cubicBezTo>
                  <a:lnTo>
                    <a:pt x="134" y="245"/>
                  </a:lnTo>
                  <a:lnTo>
                    <a:pt x="134" y="31"/>
                  </a:lnTo>
                  <a:lnTo>
                    <a:pt x="194" y="31"/>
                  </a:lnTo>
                  <a:lnTo>
                    <a:pt x="194" y="103"/>
                  </a:lnTo>
                  <a:cubicBezTo>
                    <a:pt x="194" y="109"/>
                    <a:pt x="197" y="112"/>
                    <a:pt x="200" y="115"/>
                  </a:cubicBezTo>
                  <a:cubicBezTo>
                    <a:pt x="203" y="118"/>
                    <a:pt x="209" y="121"/>
                    <a:pt x="212" y="121"/>
                  </a:cubicBezTo>
                  <a:cubicBezTo>
                    <a:pt x="218" y="121"/>
                    <a:pt x="223" y="118"/>
                    <a:pt x="226" y="115"/>
                  </a:cubicBezTo>
                  <a:cubicBezTo>
                    <a:pt x="229" y="112"/>
                    <a:pt x="229" y="109"/>
                    <a:pt x="229" y="103"/>
                  </a:cubicBezTo>
                  <a:lnTo>
                    <a:pt x="229" y="16"/>
                  </a:lnTo>
                  <a:cubicBezTo>
                    <a:pt x="229" y="11"/>
                    <a:pt x="229" y="8"/>
                    <a:pt x="226" y="5"/>
                  </a:cubicBezTo>
                  <a:cubicBezTo>
                    <a:pt x="224" y="3"/>
                    <a:pt x="222" y="1"/>
                    <a:pt x="219" y="1"/>
                  </a:cubicBezTo>
                  <a:cubicBezTo>
                    <a:pt x="218" y="1"/>
                    <a:pt x="216" y="1"/>
                    <a:pt x="215" y="2"/>
                  </a:cubicBezTo>
                  <a:lnTo>
                    <a:pt x="15" y="2"/>
                  </a:lnTo>
                  <a:cubicBezTo>
                    <a:pt x="14" y="1"/>
                    <a:pt x="13" y="1"/>
                    <a:pt x="12"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1911596" y="2226958"/>
              <a:ext cx="15573" cy="18065"/>
            </a:xfrm>
            <a:custGeom>
              <a:avLst/>
              <a:gdLst/>
              <a:ahLst/>
              <a:cxnLst/>
              <a:rect l="l" t="t" r="r" b="b"/>
              <a:pathLst>
                <a:path w="250" h="290" extrusionOk="0">
                  <a:moveTo>
                    <a:pt x="124" y="35"/>
                  </a:moveTo>
                  <a:cubicBezTo>
                    <a:pt x="136" y="35"/>
                    <a:pt x="148" y="38"/>
                    <a:pt x="160" y="44"/>
                  </a:cubicBezTo>
                  <a:cubicBezTo>
                    <a:pt x="171" y="49"/>
                    <a:pt x="180" y="55"/>
                    <a:pt x="186" y="64"/>
                  </a:cubicBezTo>
                  <a:cubicBezTo>
                    <a:pt x="194" y="75"/>
                    <a:pt x="200" y="87"/>
                    <a:pt x="203" y="99"/>
                  </a:cubicBezTo>
                  <a:cubicBezTo>
                    <a:pt x="209" y="113"/>
                    <a:pt x="209" y="131"/>
                    <a:pt x="209" y="145"/>
                  </a:cubicBezTo>
                  <a:cubicBezTo>
                    <a:pt x="209" y="159"/>
                    <a:pt x="209" y="174"/>
                    <a:pt x="203" y="191"/>
                  </a:cubicBezTo>
                  <a:cubicBezTo>
                    <a:pt x="200" y="203"/>
                    <a:pt x="194" y="215"/>
                    <a:pt x="186" y="226"/>
                  </a:cubicBezTo>
                  <a:cubicBezTo>
                    <a:pt x="180" y="235"/>
                    <a:pt x="171" y="244"/>
                    <a:pt x="160" y="249"/>
                  </a:cubicBezTo>
                  <a:cubicBezTo>
                    <a:pt x="148" y="254"/>
                    <a:pt x="136" y="256"/>
                    <a:pt x="124" y="256"/>
                  </a:cubicBezTo>
                  <a:cubicBezTo>
                    <a:pt x="111" y="256"/>
                    <a:pt x="99" y="254"/>
                    <a:pt x="87" y="249"/>
                  </a:cubicBezTo>
                  <a:cubicBezTo>
                    <a:pt x="76" y="244"/>
                    <a:pt x="67" y="235"/>
                    <a:pt x="61" y="226"/>
                  </a:cubicBezTo>
                  <a:cubicBezTo>
                    <a:pt x="53" y="215"/>
                    <a:pt x="47" y="203"/>
                    <a:pt x="44" y="191"/>
                  </a:cubicBezTo>
                  <a:cubicBezTo>
                    <a:pt x="38" y="174"/>
                    <a:pt x="38" y="159"/>
                    <a:pt x="38" y="145"/>
                  </a:cubicBezTo>
                  <a:cubicBezTo>
                    <a:pt x="38" y="131"/>
                    <a:pt x="38" y="113"/>
                    <a:pt x="44" y="99"/>
                  </a:cubicBezTo>
                  <a:cubicBezTo>
                    <a:pt x="47" y="87"/>
                    <a:pt x="53" y="75"/>
                    <a:pt x="61" y="64"/>
                  </a:cubicBezTo>
                  <a:cubicBezTo>
                    <a:pt x="67" y="55"/>
                    <a:pt x="76" y="49"/>
                    <a:pt x="87" y="44"/>
                  </a:cubicBezTo>
                  <a:cubicBezTo>
                    <a:pt x="99" y="38"/>
                    <a:pt x="111" y="35"/>
                    <a:pt x="124" y="35"/>
                  </a:cubicBezTo>
                  <a:close/>
                  <a:moveTo>
                    <a:pt x="124" y="1"/>
                  </a:moveTo>
                  <a:cubicBezTo>
                    <a:pt x="106" y="1"/>
                    <a:pt x="89" y="5"/>
                    <a:pt x="73" y="12"/>
                  </a:cubicBezTo>
                  <a:cubicBezTo>
                    <a:pt x="58" y="18"/>
                    <a:pt x="44" y="29"/>
                    <a:pt x="35" y="41"/>
                  </a:cubicBezTo>
                  <a:cubicBezTo>
                    <a:pt x="24" y="55"/>
                    <a:pt x="15" y="70"/>
                    <a:pt x="9" y="87"/>
                  </a:cubicBezTo>
                  <a:cubicBezTo>
                    <a:pt x="3" y="104"/>
                    <a:pt x="0" y="125"/>
                    <a:pt x="0" y="145"/>
                  </a:cubicBezTo>
                  <a:cubicBezTo>
                    <a:pt x="0" y="165"/>
                    <a:pt x="3" y="186"/>
                    <a:pt x="9" y="203"/>
                  </a:cubicBezTo>
                  <a:cubicBezTo>
                    <a:pt x="15" y="220"/>
                    <a:pt x="24" y="235"/>
                    <a:pt x="35" y="249"/>
                  </a:cubicBezTo>
                  <a:cubicBezTo>
                    <a:pt x="44" y="261"/>
                    <a:pt x="58" y="272"/>
                    <a:pt x="73" y="278"/>
                  </a:cubicBezTo>
                  <a:cubicBezTo>
                    <a:pt x="89" y="286"/>
                    <a:pt x="106" y="289"/>
                    <a:pt x="124" y="289"/>
                  </a:cubicBezTo>
                  <a:cubicBezTo>
                    <a:pt x="141" y="289"/>
                    <a:pt x="158" y="286"/>
                    <a:pt x="174" y="278"/>
                  </a:cubicBezTo>
                  <a:cubicBezTo>
                    <a:pt x="189" y="272"/>
                    <a:pt x="200" y="261"/>
                    <a:pt x="212" y="249"/>
                  </a:cubicBezTo>
                  <a:cubicBezTo>
                    <a:pt x="223" y="235"/>
                    <a:pt x="232" y="220"/>
                    <a:pt x="238" y="203"/>
                  </a:cubicBezTo>
                  <a:cubicBezTo>
                    <a:pt x="250" y="165"/>
                    <a:pt x="250" y="125"/>
                    <a:pt x="238" y="87"/>
                  </a:cubicBezTo>
                  <a:cubicBezTo>
                    <a:pt x="232" y="70"/>
                    <a:pt x="223" y="55"/>
                    <a:pt x="212" y="41"/>
                  </a:cubicBezTo>
                  <a:cubicBezTo>
                    <a:pt x="200" y="29"/>
                    <a:pt x="189" y="18"/>
                    <a:pt x="174" y="12"/>
                  </a:cubicBezTo>
                  <a:cubicBezTo>
                    <a:pt x="158" y="5"/>
                    <a:pt x="141" y="1"/>
                    <a:pt x="124"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1947165" y="2227269"/>
              <a:ext cx="16445" cy="17442"/>
            </a:xfrm>
            <a:custGeom>
              <a:avLst/>
              <a:gdLst/>
              <a:ahLst/>
              <a:cxnLst/>
              <a:rect l="l" t="t" r="r" b="b"/>
              <a:pathLst>
                <a:path w="264" h="280" extrusionOk="0">
                  <a:moveTo>
                    <a:pt x="130" y="33"/>
                  </a:moveTo>
                  <a:cubicBezTo>
                    <a:pt x="145" y="33"/>
                    <a:pt x="159" y="36"/>
                    <a:pt x="174" y="44"/>
                  </a:cubicBezTo>
                  <a:cubicBezTo>
                    <a:pt x="185" y="53"/>
                    <a:pt x="191" y="68"/>
                    <a:pt x="188" y="82"/>
                  </a:cubicBezTo>
                  <a:cubicBezTo>
                    <a:pt x="188" y="88"/>
                    <a:pt x="188" y="94"/>
                    <a:pt x="185" y="102"/>
                  </a:cubicBezTo>
                  <a:cubicBezTo>
                    <a:pt x="183" y="108"/>
                    <a:pt x="177" y="114"/>
                    <a:pt x="174" y="117"/>
                  </a:cubicBezTo>
                  <a:cubicBezTo>
                    <a:pt x="165" y="120"/>
                    <a:pt x="159" y="123"/>
                    <a:pt x="154" y="126"/>
                  </a:cubicBezTo>
                  <a:cubicBezTo>
                    <a:pt x="145" y="126"/>
                    <a:pt x="136" y="128"/>
                    <a:pt x="128" y="128"/>
                  </a:cubicBezTo>
                  <a:lnTo>
                    <a:pt x="78" y="128"/>
                  </a:lnTo>
                  <a:lnTo>
                    <a:pt x="78" y="33"/>
                  </a:lnTo>
                  <a:close/>
                  <a:moveTo>
                    <a:pt x="15" y="1"/>
                  </a:moveTo>
                  <a:cubicBezTo>
                    <a:pt x="12" y="1"/>
                    <a:pt x="6" y="1"/>
                    <a:pt x="3" y="4"/>
                  </a:cubicBezTo>
                  <a:cubicBezTo>
                    <a:pt x="0" y="13"/>
                    <a:pt x="0" y="21"/>
                    <a:pt x="3" y="30"/>
                  </a:cubicBezTo>
                  <a:cubicBezTo>
                    <a:pt x="6" y="33"/>
                    <a:pt x="12" y="33"/>
                    <a:pt x="15" y="33"/>
                  </a:cubicBezTo>
                  <a:lnTo>
                    <a:pt x="44" y="33"/>
                  </a:lnTo>
                  <a:lnTo>
                    <a:pt x="44" y="247"/>
                  </a:lnTo>
                  <a:lnTo>
                    <a:pt x="15" y="247"/>
                  </a:lnTo>
                  <a:cubicBezTo>
                    <a:pt x="12" y="247"/>
                    <a:pt x="6" y="247"/>
                    <a:pt x="3" y="250"/>
                  </a:cubicBezTo>
                  <a:cubicBezTo>
                    <a:pt x="0" y="259"/>
                    <a:pt x="0" y="267"/>
                    <a:pt x="3" y="276"/>
                  </a:cubicBezTo>
                  <a:cubicBezTo>
                    <a:pt x="6" y="279"/>
                    <a:pt x="12" y="279"/>
                    <a:pt x="15" y="279"/>
                  </a:cubicBezTo>
                  <a:lnTo>
                    <a:pt x="107" y="279"/>
                  </a:lnTo>
                  <a:cubicBezTo>
                    <a:pt x="113" y="279"/>
                    <a:pt x="116" y="279"/>
                    <a:pt x="119" y="276"/>
                  </a:cubicBezTo>
                  <a:cubicBezTo>
                    <a:pt x="125" y="267"/>
                    <a:pt x="125" y="259"/>
                    <a:pt x="119" y="250"/>
                  </a:cubicBezTo>
                  <a:cubicBezTo>
                    <a:pt x="116" y="247"/>
                    <a:pt x="113" y="247"/>
                    <a:pt x="107" y="247"/>
                  </a:cubicBezTo>
                  <a:lnTo>
                    <a:pt x="78" y="247"/>
                  </a:lnTo>
                  <a:lnTo>
                    <a:pt x="78" y="160"/>
                  </a:lnTo>
                  <a:lnTo>
                    <a:pt x="93" y="160"/>
                  </a:lnTo>
                  <a:cubicBezTo>
                    <a:pt x="96" y="159"/>
                    <a:pt x="99" y="158"/>
                    <a:pt x="102" y="158"/>
                  </a:cubicBezTo>
                  <a:cubicBezTo>
                    <a:pt x="105" y="158"/>
                    <a:pt x="109" y="159"/>
                    <a:pt x="113" y="160"/>
                  </a:cubicBezTo>
                  <a:cubicBezTo>
                    <a:pt x="122" y="160"/>
                    <a:pt x="133" y="166"/>
                    <a:pt x="142" y="172"/>
                  </a:cubicBezTo>
                  <a:cubicBezTo>
                    <a:pt x="148" y="175"/>
                    <a:pt x="151" y="181"/>
                    <a:pt x="154" y="183"/>
                  </a:cubicBezTo>
                  <a:cubicBezTo>
                    <a:pt x="156" y="189"/>
                    <a:pt x="162" y="192"/>
                    <a:pt x="165" y="198"/>
                  </a:cubicBezTo>
                  <a:lnTo>
                    <a:pt x="174" y="212"/>
                  </a:lnTo>
                  <a:lnTo>
                    <a:pt x="183" y="230"/>
                  </a:lnTo>
                  <a:cubicBezTo>
                    <a:pt x="185" y="236"/>
                    <a:pt x="188" y="241"/>
                    <a:pt x="191" y="244"/>
                  </a:cubicBezTo>
                  <a:cubicBezTo>
                    <a:pt x="197" y="256"/>
                    <a:pt x="203" y="265"/>
                    <a:pt x="212" y="270"/>
                  </a:cubicBezTo>
                  <a:cubicBezTo>
                    <a:pt x="217" y="276"/>
                    <a:pt x="226" y="276"/>
                    <a:pt x="232" y="279"/>
                  </a:cubicBezTo>
                  <a:lnTo>
                    <a:pt x="249" y="279"/>
                  </a:lnTo>
                  <a:cubicBezTo>
                    <a:pt x="252" y="279"/>
                    <a:pt x="258" y="276"/>
                    <a:pt x="261" y="273"/>
                  </a:cubicBezTo>
                  <a:cubicBezTo>
                    <a:pt x="264" y="267"/>
                    <a:pt x="264" y="259"/>
                    <a:pt x="261" y="250"/>
                  </a:cubicBezTo>
                  <a:cubicBezTo>
                    <a:pt x="255" y="247"/>
                    <a:pt x="252" y="247"/>
                    <a:pt x="249" y="247"/>
                  </a:cubicBezTo>
                  <a:lnTo>
                    <a:pt x="243" y="247"/>
                  </a:lnTo>
                  <a:cubicBezTo>
                    <a:pt x="238" y="247"/>
                    <a:pt x="235" y="244"/>
                    <a:pt x="232" y="241"/>
                  </a:cubicBezTo>
                  <a:cubicBezTo>
                    <a:pt x="226" y="236"/>
                    <a:pt x="223" y="230"/>
                    <a:pt x="220" y="227"/>
                  </a:cubicBezTo>
                  <a:lnTo>
                    <a:pt x="212" y="212"/>
                  </a:lnTo>
                  <a:lnTo>
                    <a:pt x="203" y="195"/>
                  </a:lnTo>
                  <a:cubicBezTo>
                    <a:pt x="200" y="192"/>
                    <a:pt x="197" y="186"/>
                    <a:pt x="194" y="181"/>
                  </a:cubicBezTo>
                  <a:cubicBezTo>
                    <a:pt x="188" y="175"/>
                    <a:pt x="185" y="172"/>
                    <a:pt x="183" y="166"/>
                  </a:cubicBezTo>
                  <a:cubicBezTo>
                    <a:pt x="180" y="163"/>
                    <a:pt x="174" y="160"/>
                    <a:pt x="171" y="157"/>
                  </a:cubicBezTo>
                  <a:cubicBezTo>
                    <a:pt x="168" y="154"/>
                    <a:pt x="165" y="152"/>
                    <a:pt x="159" y="152"/>
                  </a:cubicBezTo>
                  <a:cubicBezTo>
                    <a:pt x="171" y="149"/>
                    <a:pt x="180" y="146"/>
                    <a:pt x="188" y="140"/>
                  </a:cubicBezTo>
                  <a:cubicBezTo>
                    <a:pt x="194" y="137"/>
                    <a:pt x="203" y="131"/>
                    <a:pt x="209" y="126"/>
                  </a:cubicBezTo>
                  <a:cubicBezTo>
                    <a:pt x="214" y="120"/>
                    <a:pt x="217" y="111"/>
                    <a:pt x="220" y="105"/>
                  </a:cubicBezTo>
                  <a:cubicBezTo>
                    <a:pt x="223" y="97"/>
                    <a:pt x="226" y="88"/>
                    <a:pt x="226" y="79"/>
                  </a:cubicBezTo>
                  <a:cubicBezTo>
                    <a:pt x="226" y="68"/>
                    <a:pt x="223" y="59"/>
                    <a:pt x="220" y="47"/>
                  </a:cubicBezTo>
                  <a:cubicBezTo>
                    <a:pt x="214" y="39"/>
                    <a:pt x="209" y="30"/>
                    <a:pt x="203" y="24"/>
                  </a:cubicBezTo>
                  <a:cubicBezTo>
                    <a:pt x="194" y="15"/>
                    <a:pt x="183" y="10"/>
                    <a:pt x="174" y="7"/>
                  </a:cubicBezTo>
                  <a:cubicBezTo>
                    <a:pt x="159" y="4"/>
                    <a:pt x="145" y="1"/>
                    <a:pt x="133"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1964981" y="2226958"/>
              <a:ext cx="15573" cy="17878"/>
            </a:xfrm>
            <a:custGeom>
              <a:avLst/>
              <a:gdLst/>
              <a:ahLst/>
              <a:cxnLst/>
              <a:rect l="l" t="t" r="r" b="b"/>
              <a:pathLst>
                <a:path w="250" h="287" extrusionOk="0">
                  <a:moveTo>
                    <a:pt x="125" y="35"/>
                  </a:moveTo>
                  <a:cubicBezTo>
                    <a:pt x="137" y="35"/>
                    <a:pt x="149" y="38"/>
                    <a:pt x="160" y="44"/>
                  </a:cubicBezTo>
                  <a:cubicBezTo>
                    <a:pt x="172" y="49"/>
                    <a:pt x="180" y="55"/>
                    <a:pt x="189" y="64"/>
                  </a:cubicBezTo>
                  <a:cubicBezTo>
                    <a:pt x="195" y="75"/>
                    <a:pt x="201" y="87"/>
                    <a:pt x="206" y="99"/>
                  </a:cubicBezTo>
                  <a:cubicBezTo>
                    <a:pt x="209" y="113"/>
                    <a:pt x="212" y="131"/>
                    <a:pt x="212" y="145"/>
                  </a:cubicBezTo>
                  <a:cubicBezTo>
                    <a:pt x="212" y="159"/>
                    <a:pt x="209" y="174"/>
                    <a:pt x="206" y="191"/>
                  </a:cubicBezTo>
                  <a:cubicBezTo>
                    <a:pt x="204" y="203"/>
                    <a:pt x="195" y="215"/>
                    <a:pt x="189" y="226"/>
                  </a:cubicBezTo>
                  <a:cubicBezTo>
                    <a:pt x="180" y="235"/>
                    <a:pt x="172" y="244"/>
                    <a:pt x="160" y="249"/>
                  </a:cubicBezTo>
                  <a:cubicBezTo>
                    <a:pt x="149" y="252"/>
                    <a:pt x="137" y="255"/>
                    <a:pt x="125" y="255"/>
                  </a:cubicBezTo>
                  <a:cubicBezTo>
                    <a:pt x="114" y="255"/>
                    <a:pt x="99" y="252"/>
                    <a:pt x="88" y="249"/>
                  </a:cubicBezTo>
                  <a:cubicBezTo>
                    <a:pt x="79" y="244"/>
                    <a:pt x="67" y="235"/>
                    <a:pt x="62" y="226"/>
                  </a:cubicBezTo>
                  <a:cubicBezTo>
                    <a:pt x="53" y="215"/>
                    <a:pt x="47" y="203"/>
                    <a:pt x="44" y="191"/>
                  </a:cubicBezTo>
                  <a:cubicBezTo>
                    <a:pt x="41" y="174"/>
                    <a:pt x="38" y="159"/>
                    <a:pt x="38" y="145"/>
                  </a:cubicBezTo>
                  <a:cubicBezTo>
                    <a:pt x="38" y="131"/>
                    <a:pt x="41" y="113"/>
                    <a:pt x="44" y="99"/>
                  </a:cubicBezTo>
                  <a:cubicBezTo>
                    <a:pt x="47" y="87"/>
                    <a:pt x="53" y="75"/>
                    <a:pt x="62" y="64"/>
                  </a:cubicBezTo>
                  <a:cubicBezTo>
                    <a:pt x="67" y="55"/>
                    <a:pt x="79" y="49"/>
                    <a:pt x="88" y="44"/>
                  </a:cubicBezTo>
                  <a:cubicBezTo>
                    <a:pt x="99" y="38"/>
                    <a:pt x="114" y="35"/>
                    <a:pt x="125" y="35"/>
                  </a:cubicBezTo>
                  <a:close/>
                  <a:moveTo>
                    <a:pt x="125" y="0"/>
                  </a:moveTo>
                  <a:cubicBezTo>
                    <a:pt x="108" y="0"/>
                    <a:pt x="91" y="3"/>
                    <a:pt x="73" y="12"/>
                  </a:cubicBezTo>
                  <a:cubicBezTo>
                    <a:pt x="59" y="18"/>
                    <a:pt x="47" y="29"/>
                    <a:pt x="36" y="41"/>
                  </a:cubicBezTo>
                  <a:cubicBezTo>
                    <a:pt x="24" y="55"/>
                    <a:pt x="15" y="70"/>
                    <a:pt x="10" y="87"/>
                  </a:cubicBezTo>
                  <a:cubicBezTo>
                    <a:pt x="4" y="104"/>
                    <a:pt x="1" y="125"/>
                    <a:pt x="1" y="145"/>
                  </a:cubicBezTo>
                  <a:cubicBezTo>
                    <a:pt x="1" y="165"/>
                    <a:pt x="4" y="186"/>
                    <a:pt x="10" y="203"/>
                  </a:cubicBezTo>
                  <a:cubicBezTo>
                    <a:pt x="15" y="220"/>
                    <a:pt x="24" y="235"/>
                    <a:pt x="36" y="249"/>
                  </a:cubicBezTo>
                  <a:cubicBezTo>
                    <a:pt x="47" y="261"/>
                    <a:pt x="59" y="272"/>
                    <a:pt x="73" y="278"/>
                  </a:cubicBezTo>
                  <a:cubicBezTo>
                    <a:pt x="91" y="284"/>
                    <a:pt x="108" y="287"/>
                    <a:pt x="125" y="287"/>
                  </a:cubicBezTo>
                  <a:cubicBezTo>
                    <a:pt x="143" y="287"/>
                    <a:pt x="160" y="284"/>
                    <a:pt x="175" y="278"/>
                  </a:cubicBezTo>
                  <a:cubicBezTo>
                    <a:pt x="189" y="272"/>
                    <a:pt x="204" y="261"/>
                    <a:pt x="212" y="249"/>
                  </a:cubicBezTo>
                  <a:cubicBezTo>
                    <a:pt x="224" y="235"/>
                    <a:pt x="233" y="220"/>
                    <a:pt x="238" y="203"/>
                  </a:cubicBezTo>
                  <a:cubicBezTo>
                    <a:pt x="250" y="165"/>
                    <a:pt x="250" y="125"/>
                    <a:pt x="238" y="87"/>
                  </a:cubicBezTo>
                  <a:cubicBezTo>
                    <a:pt x="233" y="70"/>
                    <a:pt x="224" y="55"/>
                    <a:pt x="212" y="41"/>
                  </a:cubicBezTo>
                  <a:cubicBezTo>
                    <a:pt x="204" y="29"/>
                    <a:pt x="189" y="18"/>
                    <a:pt x="175" y="12"/>
                  </a:cubicBezTo>
                  <a:cubicBezTo>
                    <a:pt x="160" y="3"/>
                    <a:pt x="143" y="0"/>
                    <a:pt x="125" y="0"/>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1982174" y="2227269"/>
              <a:ext cx="17006" cy="17442"/>
            </a:xfrm>
            <a:custGeom>
              <a:avLst/>
              <a:gdLst/>
              <a:ahLst/>
              <a:cxnLst/>
              <a:rect l="l" t="t" r="r" b="b"/>
              <a:pathLst>
                <a:path w="273" h="280" extrusionOk="0">
                  <a:moveTo>
                    <a:pt x="20" y="1"/>
                  </a:moveTo>
                  <a:cubicBezTo>
                    <a:pt x="17" y="1"/>
                    <a:pt x="12" y="1"/>
                    <a:pt x="9" y="4"/>
                  </a:cubicBezTo>
                  <a:cubicBezTo>
                    <a:pt x="3" y="13"/>
                    <a:pt x="3" y="21"/>
                    <a:pt x="9" y="30"/>
                  </a:cubicBezTo>
                  <a:cubicBezTo>
                    <a:pt x="12" y="33"/>
                    <a:pt x="17" y="33"/>
                    <a:pt x="20" y="33"/>
                  </a:cubicBezTo>
                  <a:lnTo>
                    <a:pt x="32" y="33"/>
                  </a:lnTo>
                  <a:lnTo>
                    <a:pt x="29" y="247"/>
                  </a:lnTo>
                  <a:lnTo>
                    <a:pt x="14" y="247"/>
                  </a:lnTo>
                  <a:cubicBezTo>
                    <a:pt x="12" y="247"/>
                    <a:pt x="6" y="247"/>
                    <a:pt x="3" y="250"/>
                  </a:cubicBezTo>
                  <a:cubicBezTo>
                    <a:pt x="0" y="259"/>
                    <a:pt x="0" y="267"/>
                    <a:pt x="3" y="273"/>
                  </a:cubicBezTo>
                  <a:cubicBezTo>
                    <a:pt x="6" y="276"/>
                    <a:pt x="12" y="279"/>
                    <a:pt x="14" y="279"/>
                  </a:cubicBezTo>
                  <a:lnTo>
                    <a:pt x="87" y="279"/>
                  </a:lnTo>
                  <a:cubicBezTo>
                    <a:pt x="93" y="279"/>
                    <a:pt x="96" y="276"/>
                    <a:pt x="99" y="273"/>
                  </a:cubicBezTo>
                  <a:cubicBezTo>
                    <a:pt x="104" y="267"/>
                    <a:pt x="104" y="256"/>
                    <a:pt x="99" y="250"/>
                  </a:cubicBezTo>
                  <a:cubicBezTo>
                    <a:pt x="96" y="247"/>
                    <a:pt x="93" y="247"/>
                    <a:pt x="87" y="247"/>
                  </a:cubicBezTo>
                  <a:lnTo>
                    <a:pt x="61" y="247"/>
                  </a:lnTo>
                  <a:lnTo>
                    <a:pt x="67" y="56"/>
                  </a:lnTo>
                  <a:lnTo>
                    <a:pt x="116" y="189"/>
                  </a:lnTo>
                  <a:cubicBezTo>
                    <a:pt x="116" y="192"/>
                    <a:pt x="119" y="198"/>
                    <a:pt x="122" y="201"/>
                  </a:cubicBezTo>
                  <a:cubicBezTo>
                    <a:pt x="127" y="204"/>
                    <a:pt x="130" y="204"/>
                    <a:pt x="136" y="204"/>
                  </a:cubicBezTo>
                  <a:cubicBezTo>
                    <a:pt x="139" y="204"/>
                    <a:pt x="145" y="204"/>
                    <a:pt x="148" y="201"/>
                  </a:cubicBezTo>
                  <a:cubicBezTo>
                    <a:pt x="154" y="198"/>
                    <a:pt x="156" y="192"/>
                    <a:pt x="156" y="189"/>
                  </a:cubicBezTo>
                  <a:lnTo>
                    <a:pt x="206" y="56"/>
                  </a:lnTo>
                  <a:lnTo>
                    <a:pt x="209" y="247"/>
                  </a:lnTo>
                  <a:lnTo>
                    <a:pt x="183" y="247"/>
                  </a:lnTo>
                  <a:cubicBezTo>
                    <a:pt x="180" y="247"/>
                    <a:pt x="177" y="247"/>
                    <a:pt x="171" y="250"/>
                  </a:cubicBezTo>
                  <a:cubicBezTo>
                    <a:pt x="168" y="259"/>
                    <a:pt x="168" y="267"/>
                    <a:pt x="171" y="273"/>
                  </a:cubicBezTo>
                  <a:cubicBezTo>
                    <a:pt x="177" y="276"/>
                    <a:pt x="180" y="279"/>
                    <a:pt x="183" y="279"/>
                  </a:cubicBezTo>
                  <a:lnTo>
                    <a:pt x="255" y="279"/>
                  </a:lnTo>
                  <a:cubicBezTo>
                    <a:pt x="261" y="279"/>
                    <a:pt x="264" y="276"/>
                    <a:pt x="267" y="273"/>
                  </a:cubicBezTo>
                  <a:cubicBezTo>
                    <a:pt x="272" y="267"/>
                    <a:pt x="272" y="256"/>
                    <a:pt x="267" y="250"/>
                  </a:cubicBezTo>
                  <a:cubicBezTo>
                    <a:pt x="264" y="247"/>
                    <a:pt x="261" y="247"/>
                    <a:pt x="255" y="247"/>
                  </a:cubicBezTo>
                  <a:lnTo>
                    <a:pt x="243" y="247"/>
                  </a:lnTo>
                  <a:lnTo>
                    <a:pt x="238" y="33"/>
                  </a:lnTo>
                  <a:lnTo>
                    <a:pt x="249" y="33"/>
                  </a:lnTo>
                  <a:cubicBezTo>
                    <a:pt x="252" y="33"/>
                    <a:pt x="258" y="33"/>
                    <a:pt x="261" y="30"/>
                  </a:cubicBezTo>
                  <a:cubicBezTo>
                    <a:pt x="264" y="21"/>
                    <a:pt x="264" y="13"/>
                    <a:pt x="261" y="4"/>
                  </a:cubicBezTo>
                  <a:cubicBezTo>
                    <a:pt x="258" y="1"/>
                    <a:pt x="252" y="1"/>
                    <a:pt x="249" y="1"/>
                  </a:cubicBezTo>
                  <a:lnTo>
                    <a:pt x="200" y="1"/>
                  </a:lnTo>
                  <a:cubicBezTo>
                    <a:pt x="191" y="1"/>
                    <a:pt x="188" y="4"/>
                    <a:pt x="185" y="10"/>
                  </a:cubicBezTo>
                  <a:lnTo>
                    <a:pt x="133" y="152"/>
                  </a:lnTo>
                  <a:lnTo>
                    <a:pt x="84" y="10"/>
                  </a:lnTo>
                  <a:cubicBezTo>
                    <a:pt x="81" y="4"/>
                    <a:pt x="75" y="1"/>
                    <a:pt x="70"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2000550" y="2227269"/>
              <a:ext cx="15012" cy="17255"/>
            </a:xfrm>
            <a:custGeom>
              <a:avLst/>
              <a:gdLst/>
              <a:ahLst/>
              <a:cxnLst/>
              <a:rect l="l" t="t" r="r" b="b"/>
              <a:pathLst>
                <a:path w="241" h="277" extrusionOk="0">
                  <a:moveTo>
                    <a:pt x="15" y="1"/>
                  </a:moveTo>
                  <a:cubicBezTo>
                    <a:pt x="12" y="1"/>
                    <a:pt x="9" y="1"/>
                    <a:pt x="6" y="4"/>
                  </a:cubicBezTo>
                  <a:cubicBezTo>
                    <a:pt x="0" y="13"/>
                    <a:pt x="0" y="21"/>
                    <a:pt x="6" y="30"/>
                  </a:cubicBezTo>
                  <a:cubicBezTo>
                    <a:pt x="9" y="33"/>
                    <a:pt x="12" y="33"/>
                    <a:pt x="15" y="33"/>
                  </a:cubicBezTo>
                  <a:lnTo>
                    <a:pt x="41" y="33"/>
                  </a:lnTo>
                  <a:lnTo>
                    <a:pt x="41" y="244"/>
                  </a:lnTo>
                  <a:lnTo>
                    <a:pt x="18" y="244"/>
                  </a:lnTo>
                  <a:cubicBezTo>
                    <a:pt x="12" y="244"/>
                    <a:pt x="9" y="244"/>
                    <a:pt x="6" y="247"/>
                  </a:cubicBezTo>
                  <a:cubicBezTo>
                    <a:pt x="0" y="256"/>
                    <a:pt x="0" y="265"/>
                    <a:pt x="6" y="273"/>
                  </a:cubicBezTo>
                  <a:cubicBezTo>
                    <a:pt x="9" y="276"/>
                    <a:pt x="12" y="276"/>
                    <a:pt x="18" y="276"/>
                  </a:cubicBezTo>
                  <a:lnTo>
                    <a:pt x="226" y="276"/>
                  </a:lnTo>
                  <a:cubicBezTo>
                    <a:pt x="229" y="276"/>
                    <a:pt x="232" y="276"/>
                    <a:pt x="235" y="273"/>
                  </a:cubicBezTo>
                  <a:cubicBezTo>
                    <a:pt x="238" y="270"/>
                    <a:pt x="241" y="265"/>
                    <a:pt x="241" y="262"/>
                  </a:cubicBezTo>
                  <a:lnTo>
                    <a:pt x="241" y="192"/>
                  </a:lnTo>
                  <a:cubicBezTo>
                    <a:pt x="241" y="186"/>
                    <a:pt x="238" y="183"/>
                    <a:pt x="235" y="181"/>
                  </a:cubicBezTo>
                  <a:cubicBezTo>
                    <a:pt x="233" y="179"/>
                    <a:pt x="230" y="176"/>
                    <a:pt x="227" y="176"/>
                  </a:cubicBezTo>
                  <a:cubicBezTo>
                    <a:pt x="225" y="176"/>
                    <a:pt x="224" y="177"/>
                    <a:pt x="224" y="178"/>
                  </a:cubicBezTo>
                  <a:cubicBezTo>
                    <a:pt x="222" y="177"/>
                    <a:pt x="220" y="176"/>
                    <a:pt x="219" y="176"/>
                  </a:cubicBezTo>
                  <a:cubicBezTo>
                    <a:pt x="215" y="176"/>
                    <a:pt x="211" y="179"/>
                    <a:pt x="209" y="181"/>
                  </a:cubicBezTo>
                  <a:cubicBezTo>
                    <a:pt x="206" y="183"/>
                    <a:pt x="203" y="186"/>
                    <a:pt x="206" y="192"/>
                  </a:cubicBezTo>
                  <a:lnTo>
                    <a:pt x="206" y="244"/>
                  </a:lnTo>
                  <a:lnTo>
                    <a:pt x="76" y="244"/>
                  </a:lnTo>
                  <a:lnTo>
                    <a:pt x="76" y="149"/>
                  </a:lnTo>
                  <a:lnTo>
                    <a:pt x="134" y="149"/>
                  </a:lnTo>
                  <a:lnTo>
                    <a:pt x="134" y="172"/>
                  </a:lnTo>
                  <a:cubicBezTo>
                    <a:pt x="134" y="175"/>
                    <a:pt x="134" y="181"/>
                    <a:pt x="137" y="183"/>
                  </a:cubicBezTo>
                  <a:cubicBezTo>
                    <a:pt x="142" y="186"/>
                    <a:pt x="145" y="186"/>
                    <a:pt x="151" y="186"/>
                  </a:cubicBezTo>
                  <a:cubicBezTo>
                    <a:pt x="157" y="186"/>
                    <a:pt x="160" y="186"/>
                    <a:pt x="166" y="183"/>
                  </a:cubicBezTo>
                  <a:cubicBezTo>
                    <a:pt x="168" y="181"/>
                    <a:pt x="168" y="175"/>
                    <a:pt x="168" y="172"/>
                  </a:cubicBezTo>
                  <a:lnTo>
                    <a:pt x="168" y="99"/>
                  </a:lnTo>
                  <a:cubicBezTo>
                    <a:pt x="168" y="94"/>
                    <a:pt x="168" y="91"/>
                    <a:pt x="166" y="88"/>
                  </a:cubicBezTo>
                  <a:cubicBezTo>
                    <a:pt x="163" y="85"/>
                    <a:pt x="157" y="82"/>
                    <a:pt x="151" y="82"/>
                  </a:cubicBezTo>
                  <a:cubicBezTo>
                    <a:pt x="145" y="82"/>
                    <a:pt x="142" y="85"/>
                    <a:pt x="137" y="88"/>
                  </a:cubicBezTo>
                  <a:cubicBezTo>
                    <a:pt x="134" y="91"/>
                    <a:pt x="134" y="94"/>
                    <a:pt x="134" y="99"/>
                  </a:cubicBezTo>
                  <a:lnTo>
                    <a:pt x="134" y="120"/>
                  </a:lnTo>
                  <a:lnTo>
                    <a:pt x="76" y="120"/>
                  </a:lnTo>
                  <a:lnTo>
                    <a:pt x="76" y="33"/>
                  </a:lnTo>
                  <a:lnTo>
                    <a:pt x="200" y="33"/>
                  </a:lnTo>
                  <a:lnTo>
                    <a:pt x="200" y="76"/>
                  </a:lnTo>
                  <a:cubicBezTo>
                    <a:pt x="200" y="79"/>
                    <a:pt x="200" y="85"/>
                    <a:pt x="203" y="88"/>
                  </a:cubicBezTo>
                  <a:cubicBezTo>
                    <a:pt x="209" y="91"/>
                    <a:pt x="212" y="91"/>
                    <a:pt x="218" y="91"/>
                  </a:cubicBezTo>
                  <a:cubicBezTo>
                    <a:pt x="224" y="91"/>
                    <a:pt x="226" y="91"/>
                    <a:pt x="232" y="88"/>
                  </a:cubicBezTo>
                  <a:cubicBezTo>
                    <a:pt x="235" y="85"/>
                    <a:pt x="235" y="79"/>
                    <a:pt x="235" y="76"/>
                  </a:cubicBezTo>
                  <a:lnTo>
                    <a:pt x="235" y="18"/>
                  </a:lnTo>
                  <a:cubicBezTo>
                    <a:pt x="235" y="13"/>
                    <a:pt x="235" y="10"/>
                    <a:pt x="232" y="4"/>
                  </a:cubicBezTo>
                  <a:cubicBezTo>
                    <a:pt x="229" y="1"/>
                    <a:pt x="224" y="1"/>
                    <a:pt x="221"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1793239" y="2333417"/>
              <a:ext cx="24419" cy="36005"/>
            </a:xfrm>
            <a:custGeom>
              <a:avLst/>
              <a:gdLst/>
              <a:ahLst/>
              <a:cxnLst/>
              <a:rect l="l" t="t" r="r" b="b"/>
              <a:pathLst>
                <a:path w="392" h="578" extrusionOk="0">
                  <a:moveTo>
                    <a:pt x="78" y="0"/>
                  </a:moveTo>
                  <a:cubicBezTo>
                    <a:pt x="70" y="0"/>
                    <a:pt x="58" y="3"/>
                    <a:pt x="49" y="9"/>
                  </a:cubicBezTo>
                  <a:cubicBezTo>
                    <a:pt x="44" y="15"/>
                    <a:pt x="41" y="23"/>
                    <a:pt x="41" y="32"/>
                  </a:cubicBezTo>
                  <a:lnTo>
                    <a:pt x="32" y="270"/>
                  </a:lnTo>
                  <a:cubicBezTo>
                    <a:pt x="32" y="278"/>
                    <a:pt x="35" y="287"/>
                    <a:pt x="41" y="296"/>
                  </a:cubicBezTo>
                  <a:cubicBezTo>
                    <a:pt x="48" y="300"/>
                    <a:pt x="57" y="302"/>
                    <a:pt x="66" y="302"/>
                  </a:cubicBezTo>
                  <a:cubicBezTo>
                    <a:pt x="75" y="302"/>
                    <a:pt x="84" y="300"/>
                    <a:pt x="93" y="296"/>
                  </a:cubicBezTo>
                  <a:cubicBezTo>
                    <a:pt x="107" y="287"/>
                    <a:pt x="125" y="278"/>
                    <a:pt x="142" y="273"/>
                  </a:cubicBezTo>
                  <a:cubicBezTo>
                    <a:pt x="159" y="267"/>
                    <a:pt x="180" y="264"/>
                    <a:pt x="200" y="264"/>
                  </a:cubicBezTo>
                  <a:cubicBezTo>
                    <a:pt x="217" y="264"/>
                    <a:pt x="235" y="267"/>
                    <a:pt x="249" y="273"/>
                  </a:cubicBezTo>
                  <a:cubicBezTo>
                    <a:pt x="264" y="278"/>
                    <a:pt x="275" y="287"/>
                    <a:pt x="284" y="296"/>
                  </a:cubicBezTo>
                  <a:cubicBezTo>
                    <a:pt x="296" y="307"/>
                    <a:pt x="304" y="322"/>
                    <a:pt x="307" y="336"/>
                  </a:cubicBezTo>
                  <a:cubicBezTo>
                    <a:pt x="313" y="351"/>
                    <a:pt x="316" y="368"/>
                    <a:pt x="316" y="383"/>
                  </a:cubicBezTo>
                  <a:cubicBezTo>
                    <a:pt x="316" y="400"/>
                    <a:pt x="313" y="417"/>
                    <a:pt x="307" y="435"/>
                  </a:cubicBezTo>
                  <a:cubicBezTo>
                    <a:pt x="304" y="449"/>
                    <a:pt x="296" y="461"/>
                    <a:pt x="284" y="472"/>
                  </a:cubicBezTo>
                  <a:cubicBezTo>
                    <a:pt x="272" y="484"/>
                    <a:pt x="258" y="493"/>
                    <a:pt x="243" y="498"/>
                  </a:cubicBezTo>
                  <a:cubicBezTo>
                    <a:pt x="226" y="504"/>
                    <a:pt x="209" y="507"/>
                    <a:pt x="191" y="507"/>
                  </a:cubicBezTo>
                  <a:cubicBezTo>
                    <a:pt x="165" y="507"/>
                    <a:pt x="142" y="501"/>
                    <a:pt x="119" y="496"/>
                  </a:cubicBezTo>
                  <a:cubicBezTo>
                    <a:pt x="96" y="484"/>
                    <a:pt x="73" y="472"/>
                    <a:pt x="52" y="458"/>
                  </a:cubicBezTo>
                  <a:cubicBezTo>
                    <a:pt x="47" y="452"/>
                    <a:pt x="38" y="452"/>
                    <a:pt x="29" y="452"/>
                  </a:cubicBezTo>
                  <a:cubicBezTo>
                    <a:pt x="12" y="461"/>
                    <a:pt x="0" y="481"/>
                    <a:pt x="0" y="501"/>
                  </a:cubicBezTo>
                  <a:cubicBezTo>
                    <a:pt x="3" y="507"/>
                    <a:pt x="9" y="516"/>
                    <a:pt x="15" y="519"/>
                  </a:cubicBezTo>
                  <a:cubicBezTo>
                    <a:pt x="41" y="536"/>
                    <a:pt x="67" y="551"/>
                    <a:pt x="96" y="562"/>
                  </a:cubicBezTo>
                  <a:cubicBezTo>
                    <a:pt x="128" y="574"/>
                    <a:pt x="157" y="577"/>
                    <a:pt x="188" y="577"/>
                  </a:cubicBezTo>
                  <a:cubicBezTo>
                    <a:pt x="193" y="577"/>
                    <a:pt x="198" y="577"/>
                    <a:pt x="203" y="577"/>
                  </a:cubicBezTo>
                  <a:cubicBezTo>
                    <a:pt x="227" y="577"/>
                    <a:pt x="251" y="572"/>
                    <a:pt x="272" y="562"/>
                  </a:cubicBezTo>
                  <a:cubicBezTo>
                    <a:pt x="296" y="553"/>
                    <a:pt x="319" y="539"/>
                    <a:pt x="336" y="522"/>
                  </a:cubicBezTo>
                  <a:cubicBezTo>
                    <a:pt x="354" y="504"/>
                    <a:pt x="368" y="484"/>
                    <a:pt x="377" y="461"/>
                  </a:cubicBezTo>
                  <a:cubicBezTo>
                    <a:pt x="385" y="435"/>
                    <a:pt x="391" y="409"/>
                    <a:pt x="391" y="383"/>
                  </a:cubicBezTo>
                  <a:cubicBezTo>
                    <a:pt x="391" y="357"/>
                    <a:pt x="385" y="330"/>
                    <a:pt x="377" y="307"/>
                  </a:cubicBezTo>
                  <a:cubicBezTo>
                    <a:pt x="371" y="284"/>
                    <a:pt x="356" y="264"/>
                    <a:pt x="342" y="246"/>
                  </a:cubicBezTo>
                  <a:cubicBezTo>
                    <a:pt x="325" y="229"/>
                    <a:pt x="304" y="215"/>
                    <a:pt x="284" y="206"/>
                  </a:cubicBezTo>
                  <a:cubicBezTo>
                    <a:pt x="259" y="197"/>
                    <a:pt x="232" y="193"/>
                    <a:pt x="206" y="193"/>
                  </a:cubicBezTo>
                  <a:cubicBezTo>
                    <a:pt x="188" y="193"/>
                    <a:pt x="169" y="195"/>
                    <a:pt x="151" y="200"/>
                  </a:cubicBezTo>
                  <a:cubicBezTo>
                    <a:pt x="133" y="203"/>
                    <a:pt x="119" y="212"/>
                    <a:pt x="102" y="220"/>
                  </a:cubicBezTo>
                  <a:lnTo>
                    <a:pt x="110" y="67"/>
                  </a:lnTo>
                  <a:lnTo>
                    <a:pt x="330" y="67"/>
                  </a:lnTo>
                  <a:cubicBezTo>
                    <a:pt x="339" y="67"/>
                    <a:pt x="348" y="64"/>
                    <a:pt x="354" y="58"/>
                  </a:cubicBezTo>
                  <a:cubicBezTo>
                    <a:pt x="359" y="52"/>
                    <a:pt x="362" y="44"/>
                    <a:pt x="362" y="35"/>
                  </a:cubicBezTo>
                  <a:cubicBezTo>
                    <a:pt x="362" y="23"/>
                    <a:pt x="359" y="15"/>
                    <a:pt x="354" y="9"/>
                  </a:cubicBezTo>
                  <a:cubicBezTo>
                    <a:pt x="348" y="3"/>
                    <a:pt x="339" y="0"/>
                    <a:pt x="330"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1830366" y="2332669"/>
              <a:ext cx="24294" cy="36628"/>
            </a:xfrm>
            <a:custGeom>
              <a:avLst/>
              <a:gdLst/>
              <a:ahLst/>
              <a:cxnLst/>
              <a:rect l="l" t="t" r="r" b="b"/>
              <a:pathLst>
                <a:path w="390" h="588" extrusionOk="0">
                  <a:moveTo>
                    <a:pt x="195" y="72"/>
                  </a:moveTo>
                  <a:cubicBezTo>
                    <a:pt x="209" y="72"/>
                    <a:pt x="222" y="74"/>
                    <a:pt x="236" y="79"/>
                  </a:cubicBezTo>
                  <a:cubicBezTo>
                    <a:pt x="247" y="85"/>
                    <a:pt x="259" y="90"/>
                    <a:pt x="270" y="96"/>
                  </a:cubicBezTo>
                  <a:cubicBezTo>
                    <a:pt x="279" y="105"/>
                    <a:pt x="285" y="114"/>
                    <a:pt x="291" y="125"/>
                  </a:cubicBezTo>
                  <a:cubicBezTo>
                    <a:pt x="296" y="137"/>
                    <a:pt x="299" y="148"/>
                    <a:pt x="299" y="163"/>
                  </a:cubicBezTo>
                  <a:cubicBezTo>
                    <a:pt x="299" y="174"/>
                    <a:pt x="296" y="186"/>
                    <a:pt x="291" y="195"/>
                  </a:cubicBezTo>
                  <a:cubicBezTo>
                    <a:pt x="285" y="206"/>
                    <a:pt x="279" y="215"/>
                    <a:pt x="270" y="224"/>
                  </a:cubicBezTo>
                  <a:cubicBezTo>
                    <a:pt x="259" y="232"/>
                    <a:pt x="247" y="238"/>
                    <a:pt x="236" y="241"/>
                  </a:cubicBezTo>
                  <a:cubicBezTo>
                    <a:pt x="222" y="245"/>
                    <a:pt x="209" y="248"/>
                    <a:pt x="195" y="248"/>
                  </a:cubicBezTo>
                  <a:cubicBezTo>
                    <a:pt x="181" y="248"/>
                    <a:pt x="167" y="245"/>
                    <a:pt x="154" y="241"/>
                  </a:cubicBezTo>
                  <a:cubicBezTo>
                    <a:pt x="143" y="238"/>
                    <a:pt x="131" y="232"/>
                    <a:pt x="123" y="224"/>
                  </a:cubicBezTo>
                  <a:cubicBezTo>
                    <a:pt x="114" y="215"/>
                    <a:pt x="105" y="206"/>
                    <a:pt x="102" y="195"/>
                  </a:cubicBezTo>
                  <a:cubicBezTo>
                    <a:pt x="96" y="186"/>
                    <a:pt x="94" y="174"/>
                    <a:pt x="94" y="163"/>
                  </a:cubicBezTo>
                  <a:lnTo>
                    <a:pt x="94" y="160"/>
                  </a:lnTo>
                  <a:cubicBezTo>
                    <a:pt x="94" y="148"/>
                    <a:pt x="96" y="137"/>
                    <a:pt x="102" y="125"/>
                  </a:cubicBezTo>
                  <a:cubicBezTo>
                    <a:pt x="105" y="114"/>
                    <a:pt x="114" y="105"/>
                    <a:pt x="123" y="96"/>
                  </a:cubicBezTo>
                  <a:cubicBezTo>
                    <a:pt x="131" y="90"/>
                    <a:pt x="143" y="85"/>
                    <a:pt x="154" y="79"/>
                  </a:cubicBezTo>
                  <a:cubicBezTo>
                    <a:pt x="167" y="74"/>
                    <a:pt x="181" y="72"/>
                    <a:pt x="195" y="72"/>
                  </a:cubicBezTo>
                  <a:close/>
                  <a:moveTo>
                    <a:pt x="195" y="313"/>
                  </a:moveTo>
                  <a:cubicBezTo>
                    <a:pt x="209" y="313"/>
                    <a:pt x="227" y="316"/>
                    <a:pt x="241" y="322"/>
                  </a:cubicBezTo>
                  <a:cubicBezTo>
                    <a:pt x="256" y="325"/>
                    <a:pt x="267" y="334"/>
                    <a:pt x="279" y="342"/>
                  </a:cubicBezTo>
                  <a:cubicBezTo>
                    <a:pt x="288" y="351"/>
                    <a:pt x="296" y="360"/>
                    <a:pt x="302" y="374"/>
                  </a:cubicBezTo>
                  <a:cubicBezTo>
                    <a:pt x="314" y="400"/>
                    <a:pt x="314" y="429"/>
                    <a:pt x="302" y="455"/>
                  </a:cubicBezTo>
                  <a:cubicBezTo>
                    <a:pt x="296" y="470"/>
                    <a:pt x="288" y="479"/>
                    <a:pt x="279" y="490"/>
                  </a:cubicBezTo>
                  <a:cubicBezTo>
                    <a:pt x="267" y="499"/>
                    <a:pt x="256" y="505"/>
                    <a:pt x="241" y="510"/>
                  </a:cubicBezTo>
                  <a:cubicBezTo>
                    <a:pt x="227" y="516"/>
                    <a:pt x="209" y="516"/>
                    <a:pt x="195" y="516"/>
                  </a:cubicBezTo>
                  <a:cubicBezTo>
                    <a:pt x="178" y="516"/>
                    <a:pt x="163" y="516"/>
                    <a:pt x="146" y="510"/>
                  </a:cubicBezTo>
                  <a:cubicBezTo>
                    <a:pt x="134" y="505"/>
                    <a:pt x="120" y="499"/>
                    <a:pt x="111" y="490"/>
                  </a:cubicBezTo>
                  <a:cubicBezTo>
                    <a:pt x="99" y="479"/>
                    <a:pt x="91" y="470"/>
                    <a:pt x="85" y="455"/>
                  </a:cubicBezTo>
                  <a:cubicBezTo>
                    <a:pt x="79" y="444"/>
                    <a:pt x="76" y="429"/>
                    <a:pt x="76" y="415"/>
                  </a:cubicBezTo>
                  <a:cubicBezTo>
                    <a:pt x="76" y="400"/>
                    <a:pt x="79" y="386"/>
                    <a:pt x="85" y="374"/>
                  </a:cubicBezTo>
                  <a:cubicBezTo>
                    <a:pt x="91" y="360"/>
                    <a:pt x="99" y="351"/>
                    <a:pt x="111" y="342"/>
                  </a:cubicBezTo>
                  <a:cubicBezTo>
                    <a:pt x="120" y="331"/>
                    <a:pt x="134" y="325"/>
                    <a:pt x="146" y="322"/>
                  </a:cubicBezTo>
                  <a:cubicBezTo>
                    <a:pt x="163" y="316"/>
                    <a:pt x="178" y="313"/>
                    <a:pt x="195" y="313"/>
                  </a:cubicBezTo>
                  <a:close/>
                  <a:moveTo>
                    <a:pt x="195" y="1"/>
                  </a:moveTo>
                  <a:cubicBezTo>
                    <a:pt x="172" y="1"/>
                    <a:pt x="149" y="4"/>
                    <a:pt x="125" y="12"/>
                  </a:cubicBezTo>
                  <a:cubicBezTo>
                    <a:pt x="105" y="21"/>
                    <a:pt x="85" y="32"/>
                    <a:pt x="70" y="47"/>
                  </a:cubicBezTo>
                  <a:cubicBezTo>
                    <a:pt x="53" y="61"/>
                    <a:pt x="41" y="76"/>
                    <a:pt x="33" y="96"/>
                  </a:cubicBezTo>
                  <a:cubicBezTo>
                    <a:pt x="24" y="117"/>
                    <a:pt x="18" y="137"/>
                    <a:pt x="21" y="157"/>
                  </a:cubicBezTo>
                  <a:cubicBezTo>
                    <a:pt x="18" y="172"/>
                    <a:pt x="21" y="183"/>
                    <a:pt x="24" y="195"/>
                  </a:cubicBezTo>
                  <a:cubicBezTo>
                    <a:pt x="30" y="206"/>
                    <a:pt x="36" y="218"/>
                    <a:pt x="41" y="227"/>
                  </a:cubicBezTo>
                  <a:cubicBezTo>
                    <a:pt x="50" y="238"/>
                    <a:pt x="56" y="247"/>
                    <a:pt x="68" y="256"/>
                  </a:cubicBezTo>
                  <a:cubicBezTo>
                    <a:pt x="76" y="261"/>
                    <a:pt x="88" y="270"/>
                    <a:pt x="96" y="276"/>
                  </a:cubicBezTo>
                  <a:cubicBezTo>
                    <a:pt x="85" y="282"/>
                    <a:pt x="70" y="290"/>
                    <a:pt x="59" y="299"/>
                  </a:cubicBezTo>
                  <a:cubicBezTo>
                    <a:pt x="47" y="308"/>
                    <a:pt x="36" y="316"/>
                    <a:pt x="27" y="331"/>
                  </a:cubicBezTo>
                  <a:cubicBezTo>
                    <a:pt x="18" y="342"/>
                    <a:pt x="12" y="354"/>
                    <a:pt x="7" y="369"/>
                  </a:cubicBezTo>
                  <a:cubicBezTo>
                    <a:pt x="4" y="383"/>
                    <a:pt x="1" y="397"/>
                    <a:pt x="1" y="412"/>
                  </a:cubicBezTo>
                  <a:cubicBezTo>
                    <a:pt x="1" y="461"/>
                    <a:pt x="21" y="505"/>
                    <a:pt x="56" y="537"/>
                  </a:cubicBezTo>
                  <a:cubicBezTo>
                    <a:pt x="73" y="554"/>
                    <a:pt x="94" y="565"/>
                    <a:pt x="117" y="574"/>
                  </a:cubicBezTo>
                  <a:cubicBezTo>
                    <a:pt x="143" y="583"/>
                    <a:pt x="169" y="587"/>
                    <a:pt x="195" y="587"/>
                  </a:cubicBezTo>
                  <a:cubicBezTo>
                    <a:pt x="221" y="587"/>
                    <a:pt x="247" y="583"/>
                    <a:pt x="273" y="574"/>
                  </a:cubicBezTo>
                  <a:cubicBezTo>
                    <a:pt x="296" y="565"/>
                    <a:pt x="317" y="554"/>
                    <a:pt x="334" y="537"/>
                  </a:cubicBezTo>
                  <a:cubicBezTo>
                    <a:pt x="369" y="505"/>
                    <a:pt x="389" y="461"/>
                    <a:pt x="389" y="412"/>
                  </a:cubicBezTo>
                  <a:cubicBezTo>
                    <a:pt x="389" y="397"/>
                    <a:pt x="386" y="383"/>
                    <a:pt x="383" y="369"/>
                  </a:cubicBezTo>
                  <a:cubicBezTo>
                    <a:pt x="377" y="354"/>
                    <a:pt x="372" y="342"/>
                    <a:pt x="363" y="331"/>
                  </a:cubicBezTo>
                  <a:cubicBezTo>
                    <a:pt x="354" y="319"/>
                    <a:pt x="343" y="308"/>
                    <a:pt x="331" y="299"/>
                  </a:cubicBezTo>
                  <a:cubicBezTo>
                    <a:pt x="320" y="290"/>
                    <a:pt x="305" y="282"/>
                    <a:pt x="291" y="276"/>
                  </a:cubicBezTo>
                  <a:cubicBezTo>
                    <a:pt x="302" y="270"/>
                    <a:pt x="314" y="261"/>
                    <a:pt x="322" y="256"/>
                  </a:cubicBezTo>
                  <a:cubicBezTo>
                    <a:pt x="331" y="247"/>
                    <a:pt x="340" y="238"/>
                    <a:pt x="348" y="227"/>
                  </a:cubicBezTo>
                  <a:cubicBezTo>
                    <a:pt x="354" y="218"/>
                    <a:pt x="360" y="206"/>
                    <a:pt x="366" y="195"/>
                  </a:cubicBezTo>
                  <a:cubicBezTo>
                    <a:pt x="369" y="183"/>
                    <a:pt x="372" y="172"/>
                    <a:pt x="372" y="157"/>
                  </a:cubicBezTo>
                  <a:cubicBezTo>
                    <a:pt x="372" y="137"/>
                    <a:pt x="366" y="117"/>
                    <a:pt x="357" y="96"/>
                  </a:cubicBezTo>
                  <a:cubicBezTo>
                    <a:pt x="348" y="76"/>
                    <a:pt x="337" y="61"/>
                    <a:pt x="322" y="47"/>
                  </a:cubicBezTo>
                  <a:cubicBezTo>
                    <a:pt x="305" y="32"/>
                    <a:pt x="285" y="21"/>
                    <a:pt x="264" y="12"/>
                  </a:cubicBezTo>
                  <a:cubicBezTo>
                    <a:pt x="244" y="4"/>
                    <a:pt x="218" y="1"/>
                    <a:pt x="195"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1865748" y="2349301"/>
              <a:ext cx="26412" cy="4049"/>
            </a:xfrm>
            <a:custGeom>
              <a:avLst/>
              <a:gdLst/>
              <a:ahLst/>
              <a:cxnLst/>
              <a:rect l="l" t="t" r="r" b="b"/>
              <a:pathLst>
                <a:path w="424" h="65" extrusionOk="0">
                  <a:moveTo>
                    <a:pt x="33" y="0"/>
                  </a:moveTo>
                  <a:cubicBezTo>
                    <a:pt x="24" y="0"/>
                    <a:pt x="15" y="3"/>
                    <a:pt x="6" y="9"/>
                  </a:cubicBezTo>
                  <a:cubicBezTo>
                    <a:pt x="4" y="15"/>
                    <a:pt x="1" y="23"/>
                    <a:pt x="1" y="32"/>
                  </a:cubicBezTo>
                  <a:cubicBezTo>
                    <a:pt x="1" y="41"/>
                    <a:pt x="4" y="49"/>
                    <a:pt x="6" y="58"/>
                  </a:cubicBezTo>
                  <a:cubicBezTo>
                    <a:pt x="13" y="62"/>
                    <a:pt x="19" y="65"/>
                    <a:pt x="26" y="65"/>
                  </a:cubicBezTo>
                  <a:cubicBezTo>
                    <a:pt x="28" y="65"/>
                    <a:pt x="30" y="65"/>
                    <a:pt x="33" y="64"/>
                  </a:cubicBezTo>
                  <a:lnTo>
                    <a:pt x="395" y="64"/>
                  </a:lnTo>
                  <a:cubicBezTo>
                    <a:pt x="396" y="65"/>
                    <a:pt x="398" y="65"/>
                    <a:pt x="400" y="65"/>
                  </a:cubicBezTo>
                  <a:cubicBezTo>
                    <a:pt x="405" y="65"/>
                    <a:pt x="411" y="62"/>
                    <a:pt x="418" y="58"/>
                  </a:cubicBezTo>
                  <a:cubicBezTo>
                    <a:pt x="421" y="49"/>
                    <a:pt x="424" y="41"/>
                    <a:pt x="424" y="32"/>
                  </a:cubicBezTo>
                  <a:cubicBezTo>
                    <a:pt x="424" y="23"/>
                    <a:pt x="421" y="15"/>
                    <a:pt x="418" y="9"/>
                  </a:cubicBezTo>
                  <a:cubicBezTo>
                    <a:pt x="409" y="3"/>
                    <a:pt x="400" y="0"/>
                    <a:pt x="395"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1902750" y="2333417"/>
              <a:ext cx="24419" cy="36005"/>
            </a:xfrm>
            <a:custGeom>
              <a:avLst/>
              <a:gdLst/>
              <a:ahLst/>
              <a:cxnLst/>
              <a:rect l="l" t="t" r="r" b="b"/>
              <a:pathLst>
                <a:path w="392" h="578" extrusionOk="0">
                  <a:moveTo>
                    <a:pt x="79" y="0"/>
                  </a:moveTo>
                  <a:cubicBezTo>
                    <a:pt x="70" y="0"/>
                    <a:pt x="58" y="3"/>
                    <a:pt x="53" y="9"/>
                  </a:cubicBezTo>
                  <a:cubicBezTo>
                    <a:pt x="47" y="15"/>
                    <a:pt x="44" y="23"/>
                    <a:pt x="44" y="32"/>
                  </a:cubicBezTo>
                  <a:lnTo>
                    <a:pt x="32" y="270"/>
                  </a:lnTo>
                  <a:cubicBezTo>
                    <a:pt x="32" y="278"/>
                    <a:pt x="35" y="287"/>
                    <a:pt x="41" y="296"/>
                  </a:cubicBezTo>
                  <a:cubicBezTo>
                    <a:pt x="50" y="300"/>
                    <a:pt x="58" y="302"/>
                    <a:pt x="67" y="302"/>
                  </a:cubicBezTo>
                  <a:cubicBezTo>
                    <a:pt x="76" y="302"/>
                    <a:pt x="84" y="300"/>
                    <a:pt x="93" y="296"/>
                  </a:cubicBezTo>
                  <a:cubicBezTo>
                    <a:pt x="108" y="287"/>
                    <a:pt x="125" y="278"/>
                    <a:pt x="142" y="273"/>
                  </a:cubicBezTo>
                  <a:cubicBezTo>
                    <a:pt x="163" y="267"/>
                    <a:pt x="183" y="264"/>
                    <a:pt x="200" y="264"/>
                  </a:cubicBezTo>
                  <a:cubicBezTo>
                    <a:pt x="218" y="264"/>
                    <a:pt x="235" y="267"/>
                    <a:pt x="250" y="273"/>
                  </a:cubicBezTo>
                  <a:cubicBezTo>
                    <a:pt x="264" y="278"/>
                    <a:pt x="276" y="287"/>
                    <a:pt x="287" y="296"/>
                  </a:cubicBezTo>
                  <a:cubicBezTo>
                    <a:pt x="296" y="307"/>
                    <a:pt x="305" y="322"/>
                    <a:pt x="310" y="336"/>
                  </a:cubicBezTo>
                  <a:cubicBezTo>
                    <a:pt x="316" y="351"/>
                    <a:pt x="319" y="368"/>
                    <a:pt x="316" y="383"/>
                  </a:cubicBezTo>
                  <a:cubicBezTo>
                    <a:pt x="319" y="400"/>
                    <a:pt x="316" y="417"/>
                    <a:pt x="310" y="435"/>
                  </a:cubicBezTo>
                  <a:cubicBezTo>
                    <a:pt x="305" y="449"/>
                    <a:pt x="296" y="461"/>
                    <a:pt x="284" y="472"/>
                  </a:cubicBezTo>
                  <a:cubicBezTo>
                    <a:pt x="273" y="484"/>
                    <a:pt x="261" y="493"/>
                    <a:pt x="244" y="498"/>
                  </a:cubicBezTo>
                  <a:cubicBezTo>
                    <a:pt x="226" y="504"/>
                    <a:pt x="209" y="507"/>
                    <a:pt x="192" y="507"/>
                  </a:cubicBezTo>
                  <a:cubicBezTo>
                    <a:pt x="166" y="507"/>
                    <a:pt x="142" y="501"/>
                    <a:pt x="119" y="496"/>
                  </a:cubicBezTo>
                  <a:cubicBezTo>
                    <a:pt x="96" y="484"/>
                    <a:pt x="73" y="472"/>
                    <a:pt x="53" y="458"/>
                  </a:cubicBezTo>
                  <a:cubicBezTo>
                    <a:pt x="47" y="452"/>
                    <a:pt x="38" y="452"/>
                    <a:pt x="29" y="452"/>
                  </a:cubicBezTo>
                  <a:cubicBezTo>
                    <a:pt x="21" y="455"/>
                    <a:pt x="15" y="464"/>
                    <a:pt x="9" y="472"/>
                  </a:cubicBezTo>
                  <a:cubicBezTo>
                    <a:pt x="3" y="481"/>
                    <a:pt x="0" y="490"/>
                    <a:pt x="3" y="501"/>
                  </a:cubicBezTo>
                  <a:cubicBezTo>
                    <a:pt x="3" y="507"/>
                    <a:pt x="9" y="516"/>
                    <a:pt x="18" y="519"/>
                  </a:cubicBezTo>
                  <a:cubicBezTo>
                    <a:pt x="41" y="536"/>
                    <a:pt x="70" y="551"/>
                    <a:pt x="96" y="562"/>
                  </a:cubicBezTo>
                  <a:cubicBezTo>
                    <a:pt x="128" y="574"/>
                    <a:pt x="160" y="577"/>
                    <a:pt x="189" y="577"/>
                  </a:cubicBezTo>
                  <a:cubicBezTo>
                    <a:pt x="194" y="577"/>
                    <a:pt x="199" y="577"/>
                    <a:pt x="204" y="577"/>
                  </a:cubicBezTo>
                  <a:cubicBezTo>
                    <a:pt x="228" y="577"/>
                    <a:pt x="251" y="572"/>
                    <a:pt x="273" y="562"/>
                  </a:cubicBezTo>
                  <a:cubicBezTo>
                    <a:pt x="299" y="553"/>
                    <a:pt x="319" y="539"/>
                    <a:pt x="336" y="522"/>
                  </a:cubicBezTo>
                  <a:cubicBezTo>
                    <a:pt x="354" y="504"/>
                    <a:pt x="368" y="484"/>
                    <a:pt x="377" y="461"/>
                  </a:cubicBezTo>
                  <a:cubicBezTo>
                    <a:pt x="389" y="435"/>
                    <a:pt x="392" y="409"/>
                    <a:pt x="392" y="383"/>
                  </a:cubicBezTo>
                  <a:cubicBezTo>
                    <a:pt x="392" y="357"/>
                    <a:pt x="389" y="330"/>
                    <a:pt x="380" y="307"/>
                  </a:cubicBezTo>
                  <a:cubicBezTo>
                    <a:pt x="371" y="284"/>
                    <a:pt x="360" y="264"/>
                    <a:pt x="342" y="246"/>
                  </a:cubicBezTo>
                  <a:cubicBezTo>
                    <a:pt x="328" y="229"/>
                    <a:pt x="308" y="215"/>
                    <a:pt x="284" y="206"/>
                  </a:cubicBezTo>
                  <a:cubicBezTo>
                    <a:pt x="259" y="197"/>
                    <a:pt x="233" y="193"/>
                    <a:pt x="207" y="193"/>
                  </a:cubicBezTo>
                  <a:cubicBezTo>
                    <a:pt x="188" y="193"/>
                    <a:pt x="169" y="195"/>
                    <a:pt x="151" y="200"/>
                  </a:cubicBezTo>
                  <a:cubicBezTo>
                    <a:pt x="137" y="203"/>
                    <a:pt x="119" y="212"/>
                    <a:pt x="105" y="220"/>
                  </a:cubicBezTo>
                  <a:lnTo>
                    <a:pt x="111" y="67"/>
                  </a:lnTo>
                  <a:lnTo>
                    <a:pt x="334" y="67"/>
                  </a:lnTo>
                  <a:cubicBezTo>
                    <a:pt x="342" y="67"/>
                    <a:pt x="348" y="64"/>
                    <a:pt x="357" y="58"/>
                  </a:cubicBezTo>
                  <a:cubicBezTo>
                    <a:pt x="360" y="52"/>
                    <a:pt x="363" y="44"/>
                    <a:pt x="363" y="35"/>
                  </a:cubicBezTo>
                  <a:cubicBezTo>
                    <a:pt x="363" y="23"/>
                    <a:pt x="360" y="15"/>
                    <a:pt x="357" y="9"/>
                  </a:cubicBezTo>
                  <a:cubicBezTo>
                    <a:pt x="348" y="3"/>
                    <a:pt x="342" y="0"/>
                    <a:pt x="334"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1940624" y="2332607"/>
              <a:ext cx="24107" cy="36130"/>
            </a:xfrm>
            <a:custGeom>
              <a:avLst/>
              <a:gdLst/>
              <a:ahLst/>
              <a:cxnLst/>
              <a:rect l="l" t="t" r="r" b="b"/>
              <a:pathLst>
                <a:path w="387" h="580" extrusionOk="0">
                  <a:moveTo>
                    <a:pt x="205" y="0"/>
                  </a:moveTo>
                  <a:cubicBezTo>
                    <a:pt x="202" y="0"/>
                    <a:pt x="200" y="1"/>
                    <a:pt x="198" y="2"/>
                  </a:cubicBezTo>
                  <a:lnTo>
                    <a:pt x="24" y="65"/>
                  </a:lnTo>
                  <a:cubicBezTo>
                    <a:pt x="15" y="68"/>
                    <a:pt x="9" y="71"/>
                    <a:pt x="7" y="80"/>
                  </a:cubicBezTo>
                  <a:cubicBezTo>
                    <a:pt x="4" y="89"/>
                    <a:pt x="4" y="97"/>
                    <a:pt x="7" y="106"/>
                  </a:cubicBezTo>
                  <a:cubicBezTo>
                    <a:pt x="9" y="115"/>
                    <a:pt x="15" y="123"/>
                    <a:pt x="21" y="129"/>
                  </a:cubicBezTo>
                  <a:cubicBezTo>
                    <a:pt x="25" y="131"/>
                    <a:pt x="29" y="131"/>
                    <a:pt x="32" y="131"/>
                  </a:cubicBezTo>
                  <a:cubicBezTo>
                    <a:pt x="36" y="131"/>
                    <a:pt x="38" y="131"/>
                    <a:pt x="41" y="129"/>
                  </a:cubicBezTo>
                  <a:lnTo>
                    <a:pt x="160" y="86"/>
                  </a:lnTo>
                  <a:lnTo>
                    <a:pt x="160" y="514"/>
                  </a:lnTo>
                  <a:lnTo>
                    <a:pt x="33" y="514"/>
                  </a:lnTo>
                  <a:cubicBezTo>
                    <a:pt x="24" y="514"/>
                    <a:pt x="15" y="517"/>
                    <a:pt x="9" y="523"/>
                  </a:cubicBezTo>
                  <a:cubicBezTo>
                    <a:pt x="1" y="538"/>
                    <a:pt x="1" y="558"/>
                    <a:pt x="9" y="572"/>
                  </a:cubicBezTo>
                  <a:cubicBezTo>
                    <a:pt x="16" y="577"/>
                    <a:pt x="21" y="579"/>
                    <a:pt x="26" y="579"/>
                  </a:cubicBezTo>
                  <a:cubicBezTo>
                    <a:pt x="28" y="579"/>
                    <a:pt x="30" y="579"/>
                    <a:pt x="33" y="578"/>
                  </a:cubicBezTo>
                  <a:lnTo>
                    <a:pt x="354" y="578"/>
                  </a:lnTo>
                  <a:cubicBezTo>
                    <a:pt x="357" y="579"/>
                    <a:pt x="359" y="579"/>
                    <a:pt x="361" y="579"/>
                  </a:cubicBezTo>
                  <a:cubicBezTo>
                    <a:pt x="367" y="579"/>
                    <a:pt x="373" y="577"/>
                    <a:pt x="377" y="572"/>
                  </a:cubicBezTo>
                  <a:cubicBezTo>
                    <a:pt x="386" y="558"/>
                    <a:pt x="386" y="538"/>
                    <a:pt x="377" y="523"/>
                  </a:cubicBezTo>
                  <a:cubicBezTo>
                    <a:pt x="372" y="517"/>
                    <a:pt x="363" y="514"/>
                    <a:pt x="354" y="514"/>
                  </a:cubicBezTo>
                  <a:lnTo>
                    <a:pt x="233" y="514"/>
                  </a:lnTo>
                  <a:lnTo>
                    <a:pt x="233" y="33"/>
                  </a:lnTo>
                  <a:cubicBezTo>
                    <a:pt x="235" y="22"/>
                    <a:pt x="230" y="13"/>
                    <a:pt x="224" y="7"/>
                  </a:cubicBezTo>
                  <a:cubicBezTo>
                    <a:pt x="217" y="3"/>
                    <a:pt x="211" y="0"/>
                    <a:pt x="205"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1977253" y="2332607"/>
              <a:ext cx="24107" cy="36130"/>
            </a:xfrm>
            <a:custGeom>
              <a:avLst/>
              <a:gdLst/>
              <a:ahLst/>
              <a:cxnLst/>
              <a:rect l="l" t="t" r="r" b="b"/>
              <a:pathLst>
                <a:path w="387" h="580" extrusionOk="0">
                  <a:moveTo>
                    <a:pt x="205" y="0"/>
                  </a:moveTo>
                  <a:cubicBezTo>
                    <a:pt x="202" y="0"/>
                    <a:pt x="200" y="1"/>
                    <a:pt x="198" y="2"/>
                  </a:cubicBezTo>
                  <a:lnTo>
                    <a:pt x="24" y="65"/>
                  </a:lnTo>
                  <a:cubicBezTo>
                    <a:pt x="15" y="68"/>
                    <a:pt x="9" y="71"/>
                    <a:pt x="7" y="80"/>
                  </a:cubicBezTo>
                  <a:cubicBezTo>
                    <a:pt x="4" y="89"/>
                    <a:pt x="4" y="97"/>
                    <a:pt x="7" y="106"/>
                  </a:cubicBezTo>
                  <a:cubicBezTo>
                    <a:pt x="9" y="115"/>
                    <a:pt x="15" y="123"/>
                    <a:pt x="21" y="129"/>
                  </a:cubicBezTo>
                  <a:cubicBezTo>
                    <a:pt x="24" y="131"/>
                    <a:pt x="28" y="131"/>
                    <a:pt x="31" y="131"/>
                  </a:cubicBezTo>
                  <a:cubicBezTo>
                    <a:pt x="35" y="131"/>
                    <a:pt x="38" y="131"/>
                    <a:pt x="41" y="129"/>
                  </a:cubicBezTo>
                  <a:lnTo>
                    <a:pt x="160" y="86"/>
                  </a:lnTo>
                  <a:lnTo>
                    <a:pt x="160" y="514"/>
                  </a:lnTo>
                  <a:lnTo>
                    <a:pt x="33" y="514"/>
                  </a:lnTo>
                  <a:cubicBezTo>
                    <a:pt x="24" y="514"/>
                    <a:pt x="15" y="517"/>
                    <a:pt x="9" y="523"/>
                  </a:cubicBezTo>
                  <a:cubicBezTo>
                    <a:pt x="1" y="538"/>
                    <a:pt x="1" y="558"/>
                    <a:pt x="9" y="572"/>
                  </a:cubicBezTo>
                  <a:cubicBezTo>
                    <a:pt x="14" y="577"/>
                    <a:pt x="20" y="579"/>
                    <a:pt x="26" y="579"/>
                  </a:cubicBezTo>
                  <a:cubicBezTo>
                    <a:pt x="28" y="579"/>
                    <a:pt x="30" y="579"/>
                    <a:pt x="33" y="578"/>
                  </a:cubicBezTo>
                  <a:lnTo>
                    <a:pt x="354" y="578"/>
                  </a:lnTo>
                  <a:cubicBezTo>
                    <a:pt x="357" y="579"/>
                    <a:pt x="359" y="579"/>
                    <a:pt x="361" y="579"/>
                  </a:cubicBezTo>
                  <a:cubicBezTo>
                    <a:pt x="367" y="579"/>
                    <a:pt x="373" y="577"/>
                    <a:pt x="377" y="572"/>
                  </a:cubicBezTo>
                  <a:cubicBezTo>
                    <a:pt x="386" y="558"/>
                    <a:pt x="386" y="538"/>
                    <a:pt x="377" y="523"/>
                  </a:cubicBezTo>
                  <a:cubicBezTo>
                    <a:pt x="372" y="517"/>
                    <a:pt x="363" y="514"/>
                    <a:pt x="354" y="514"/>
                  </a:cubicBezTo>
                  <a:lnTo>
                    <a:pt x="233" y="514"/>
                  </a:lnTo>
                  <a:lnTo>
                    <a:pt x="233" y="33"/>
                  </a:lnTo>
                  <a:cubicBezTo>
                    <a:pt x="235" y="22"/>
                    <a:pt x="230" y="13"/>
                    <a:pt x="224" y="7"/>
                  </a:cubicBezTo>
                  <a:cubicBezTo>
                    <a:pt x="217" y="3"/>
                    <a:pt x="211" y="0"/>
                    <a:pt x="205"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2011763" y="2349301"/>
              <a:ext cx="26537" cy="4049"/>
            </a:xfrm>
            <a:custGeom>
              <a:avLst/>
              <a:gdLst/>
              <a:ahLst/>
              <a:cxnLst/>
              <a:rect l="l" t="t" r="r" b="b"/>
              <a:pathLst>
                <a:path w="426" h="65" extrusionOk="0">
                  <a:moveTo>
                    <a:pt x="32" y="0"/>
                  </a:moveTo>
                  <a:cubicBezTo>
                    <a:pt x="23" y="0"/>
                    <a:pt x="15" y="3"/>
                    <a:pt x="9" y="9"/>
                  </a:cubicBezTo>
                  <a:cubicBezTo>
                    <a:pt x="3" y="15"/>
                    <a:pt x="0" y="23"/>
                    <a:pt x="3" y="32"/>
                  </a:cubicBezTo>
                  <a:cubicBezTo>
                    <a:pt x="0" y="41"/>
                    <a:pt x="3" y="49"/>
                    <a:pt x="9" y="58"/>
                  </a:cubicBezTo>
                  <a:cubicBezTo>
                    <a:pt x="13" y="62"/>
                    <a:pt x="19" y="65"/>
                    <a:pt x="25" y="65"/>
                  </a:cubicBezTo>
                  <a:cubicBezTo>
                    <a:pt x="27" y="65"/>
                    <a:pt x="30" y="65"/>
                    <a:pt x="32" y="64"/>
                  </a:cubicBezTo>
                  <a:lnTo>
                    <a:pt x="394" y="64"/>
                  </a:lnTo>
                  <a:cubicBezTo>
                    <a:pt x="396" y="65"/>
                    <a:pt x="399" y="65"/>
                    <a:pt x="401" y="65"/>
                  </a:cubicBezTo>
                  <a:cubicBezTo>
                    <a:pt x="407" y="65"/>
                    <a:pt x="413" y="62"/>
                    <a:pt x="417" y="58"/>
                  </a:cubicBezTo>
                  <a:cubicBezTo>
                    <a:pt x="423" y="49"/>
                    <a:pt x="426" y="41"/>
                    <a:pt x="423" y="32"/>
                  </a:cubicBezTo>
                  <a:cubicBezTo>
                    <a:pt x="426" y="23"/>
                    <a:pt x="423" y="15"/>
                    <a:pt x="417" y="9"/>
                  </a:cubicBezTo>
                  <a:cubicBezTo>
                    <a:pt x="411" y="3"/>
                    <a:pt x="403" y="0"/>
                    <a:pt x="394"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2050011" y="2333354"/>
              <a:ext cx="24045" cy="36005"/>
            </a:xfrm>
            <a:custGeom>
              <a:avLst/>
              <a:gdLst/>
              <a:ahLst/>
              <a:cxnLst/>
              <a:rect l="l" t="t" r="r" b="b"/>
              <a:pathLst>
                <a:path w="386" h="578" extrusionOk="0">
                  <a:moveTo>
                    <a:pt x="25" y="0"/>
                  </a:moveTo>
                  <a:cubicBezTo>
                    <a:pt x="19" y="0"/>
                    <a:pt x="13" y="3"/>
                    <a:pt x="9" y="7"/>
                  </a:cubicBezTo>
                  <a:cubicBezTo>
                    <a:pt x="3" y="16"/>
                    <a:pt x="0" y="24"/>
                    <a:pt x="0" y="33"/>
                  </a:cubicBezTo>
                  <a:lnTo>
                    <a:pt x="0" y="134"/>
                  </a:lnTo>
                  <a:cubicBezTo>
                    <a:pt x="0" y="143"/>
                    <a:pt x="3" y="152"/>
                    <a:pt x="9" y="158"/>
                  </a:cubicBezTo>
                  <a:cubicBezTo>
                    <a:pt x="18" y="163"/>
                    <a:pt x="26" y="166"/>
                    <a:pt x="38" y="166"/>
                  </a:cubicBezTo>
                  <a:cubicBezTo>
                    <a:pt x="47" y="166"/>
                    <a:pt x="58" y="163"/>
                    <a:pt x="64" y="158"/>
                  </a:cubicBezTo>
                  <a:cubicBezTo>
                    <a:pt x="70" y="152"/>
                    <a:pt x="73" y="143"/>
                    <a:pt x="73" y="134"/>
                  </a:cubicBezTo>
                  <a:lnTo>
                    <a:pt x="73" y="65"/>
                  </a:lnTo>
                  <a:lnTo>
                    <a:pt x="299" y="65"/>
                  </a:lnTo>
                  <a:lnTo>
                    <a:pt x="104" y="540"/>
                  </a:lnTo>
                  <a:cubicBezTo>
                    <a:pt x="102" y="546"/>
                    <a:pt x="102" y="557"/>
                    <a:pt x="104" y="563"/>
                  </a:cubicBezTo>
                  <a:cubicBezTo>
                    <a:pt x="110" y="572"/>
                    <a:pt x="119" y="575"/>
                    <a:pt x="128" y="578"/>
                  </a:cubicBezTo>
                  <a:cubicBezTo>
                    <a:pt x="139" y="578"/>
                    <a:pt x="148" y="578"/>
                    <a:pt x="159" y="575"/>
                  </a:cubicBezTo>
                  <a:cubicBezTo>
                    <a:pt x="165" y="569"/>
                    <a:pt x="174" y="563"/>
                    <a:pt x="177" y="554"/>
                  </a:cubicBezTo>
                  <a:lnTo>
                    <a:pt x="383" y="53"/>
                  </a:lnTo>
                  <a:cubicBezTo>
                    <a:pt x="383" y="50"/>
                    <a:pt x="383" y="48"/>
                    <a:pt x="383" y="45"/>
                  </a:cubicBezTo>
                  <a:cubicBezTo>
                    <a:pt x="383" y="39"/>
                    <a:pt x="383" y="36"/>
                    <a:pt x="383" y="33"/>
                  </a:cubicBezTo>
                  <a:cubicBezTo>
                    <a:pt x="385" y="24"/>
                    <a:pt x="383" y="16"/>
                    <a:pt x="377" y="7"/>
                  </a:cubicBezTo>
                  <a:cubicBezTo>
                    <a:pt x="372" y="3"/>
                    <a:pt x="367" y="0"/>
                    <a:pt x="360" y="0"/>
                  </a:cubicBezTo>
                  <a:cubicBezTo>
                    <a:pt x="358" y="0"/>
                    <a:pt x="356" y="0"/>
                    <a:pt x="354" y="1"/>
                  </a:cubicBezTo>
                  <a:lnTo>
                    <a:pt x="32" y="1"/>
                  </a:lnTo>
                  <a:cubicBezTo>
                    <a:pt x="30" y="0"/>
                    <a:pt x="27" y="0"/>
                    <a:pt x="25"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2083899" y="2332482"/>
              <a:ext cx="27533" cy="36192"/>
            </a:xfrm>
            <a:custGeom>
              <a:avLst/>
              <a:gdLst/>
              <a:ahLst/>
              <a:cxnLst/>
              <a:rect l="l" t="t" r="r" b="b"/>
              <a:pathLst>
                <a:path w="442" h="581" extrusionOk="0">
                  <a:moveTo>
                    <a:pt x="264" y="108"/>
                  </a:moveTo>
                  <a:lnTo>
                    <a:pt x="261" y="345"/>
                  </a:lnTo>
                  <a:lnTo>
                    <a:pt x="99" y="345"/>
                  </a:lnTo>
                  <a:lnTo>
                    <a:pt x="264" y="108"/>
                  </a:lnTo>
                  <a:close/>
                  <a:moveTo>
                    <a:pt x="290" y="1"/>
                  </a:moveTo>
                  <a:cubicBezTo>
                    <a:pt x="282" y="1"/>
                    <a:pt x="270" y="4"/>
                    <a:pt x="261" y="9"/>
                  </a:cubicBezTo>
                  <a:cubicBezTo>
                    <a:pt x="253" y="15"/>
                    <a:pt x="244" y="21"/>
                    <a:pt x="238" y="33"/>
                  </a:cubicBezTo>
                  <a:lnTo>
                    <a:pt x="7" y="351"/>
                  </a:lnTo>
                  <a:cubicBezTo>
                    <a:pt x="4" y="360"/>
                    <a:pt x="1" y="366"/>
                    <a:pt x="4" y="374"/>
                  </a:cubicBezTo>
                  <a:cubicBezTo>
                    <a:pt x="1" y="383"/>
                    <a:pt x="4" y="392"/>
                    <a:pt x="9" y="400"/>
                  </a:cubicBezTo>
                  <a:cubicBezTo>
                    <a:pt x="14" y="405"/>
                    <a:pt x="19" y="407"/>
                    <a:pt x="26" y="407"/>
                  </a:cubicBezTo>
                  <a:cubicBezTo>
                    <a:pt x="28" y="407"/>
                    <a:pt x="30" y="407"/>
                    <a:pt x="33" y="406"/>
                  </a:cubicBezTo>
                  <a:lnTo>
                    <a:pt x="261" y="406"/>
                  </a:lnTo>
                  <a:lnTo>
                    <a:pt x="261" y="516"/>
                  </a:lnTo>
                  <a:lnTo>
                    <a:pt x="192" y="516"/>
                  </a:lnTo>
                  <a:cubicBezTo>
                    <a:pt x="190" y="516"/>
                    <a:pt x="187" y="515"/>
                    <a:pt x="185" y="515"/>
                  </a:cubicBezTo>
                  <a:cubicBezTo>
                    <a:pt x="179" y="515"/>
                    <a:pt x="172" y="518"/>
                    <a:pt x="166" y="522"/>
                  </a:cubicBezTo>
                  <a:cubicBezTo>
                    <a:pt x="157" y="540"/>
                    <a:pt x="157" y="557"/>
                    <a:pt x="166" y="574"/>
                  </a:cubicBezTo>
                  <a:cubicBezTo>
                    <a:pt x="175" y="580"/>
                    <a:pt x="183" y="580"/>
                    <a:pt x="192" y="580"/>
                  </a:cubicBezTo>
                  <a:lnTo>
                    <a:pt x="395" y="580"/>
                  </a:lnTo>
                  <a:cubicBezTo>
                    <a:pt x="403" y="580"/>
                    <a:pt x="412" y="580"/>
                    <a:pt x="418" y="574"/>
                  </a:cubicBezTo>
                  <a:cubicBezTo>
                    <a:pt x="429" y="557"/>
                    <a:pt x="429" y="540"/>
                    <a:pt x="418" y="522"/>
                  </a:cubicBezTo>
                  <a:cubicBezTo>
                    <a:pt x="414" y="518"/>
                    <a:pt x="408" y="515"/>
                    <a:pt x="402" y="515"/>
                  </a:cubicBezTo>
                  <a:cubicBezTo>
                    <a:pt x="399" y="515"/>
                    <a:pt x="397" y="516"/>
                    <a:pt x="395" y="516"/>
                  </a:cubicBezTo>
                  <a:lnTo>
                    <a:pt x="334" y="516"/>
                  </a:lnTo>
                  <a:lnTo>
                    <a:pt x="334" y="406"/>
                  </a:lnTo>
                  <a:lnTo>
                    <a:pt x="409" y="406"/>
                  </a:lnTo>
                  <a:cubicBezTo>
                    <a:pt x="412" y="407"/>
                    <a:pt x="414" y="407"/>
                    <a:pt x="416" y="407"/>
                  </a:cubicBezTo>
                  <a:cubicBezTo>
                    <a:pt x="422" y="407"/>
                    <a:pt x="428" y="405"/>
                    <a:pt x="432" y="400"/>
                  </a:cubicBezTo>
                  <a:cubicBezTo>
                    <a:pt x="438" y="392"/>
                    <a:pt x="441" y="383"/>
                    <a:pt x="441" y="374"/>
                  </a:cubicBezTo>
                  <a:cubicBezTo>
                    <a:pt x="441" y="366"/>
                    <a:pt x="438" y="357"/>
                    <a:pt x="432" y="348"/>
                  </a:cubicBezTo>
                  <a:cubicBezTo>
                    <a:pt x="427" y="343"/>
                    <a:pt x="418" y="343"/>
                    <a:pt x="409" y="343"/>
                  </a:cubicBezTo>
                  <a:lnTo>
                    <a:pt x="334" y="343"/>
                  </a:lnTo>
                  <a:lnTo>
                    <a:pt x="334" y="38"/>
                  </a:lnTo>
                  <a:cubicBezTo>
                    <a:pt x="334" y="30"/>
                    <a:pt x="331" y="18"/>
                    <a:pt x="322" y="12"/>
                  </a:cubicBezTo>
                  <a:cubicBezTo>
                    <a:pt x="314" y="4"/>
                    <a:pt x="302" y="1"/>
                    <a:pt x="290"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1761282" y="2257170"/>
              <a:ext cx="11400" cy="13144"/>
            </a:xfrm>
            <a:custGeom>
              <a:avLst/>
              <a:gdLst/>
              <a:ahLst/>
              <a:cxnLst/>
              <a:rect l="l" t="t" r="r" b="b"/>
              <a:pathLst>
                <a:path w="183" h="211" extrusionOk="0">
                  <a:moveTo>
                    <a:pt x="174" y="1"/>
                  </a:moveTo>
                  <a:cubicBezTo>
                    <a:pt x="173" y="1"/>
                    <a:pt x="172" y="1"/>
                    <a:pt x="171" y="2"/>
                  </a:cubicBezTo>
                  <a:lnTo>
                    <a:pt x="3" y="2"/>
                  </a:lnTo>
                  <a:cubicBezTo>
                    <a:pt x="0" y="11"/>
                    <a:pt x="0" y="16"/>
                    <a:pt x="3" y="22"/>
                  </a:cubicBezTo>
                  <a:cubicBezTo>
                    <a:pt x="6" y="25"/>
                    <a:pt x="9" y="25"/>
                    <a:pt x="12" y="25"/>
                  </a:cubicBezTo>
                  <a:lnTo>
                    <a:pt x="35" y="25"/>
                  </a:lnTo>
                  <a:lnTo>
                    <a:pt x="35" y="187"/>
                  </a:lnTo>
                  <a:lnTo>
                    <a:pt x="12" y="187"/>
                  </a:lnTo>
                  <a:cubicBezTo>
                    <a:pt x="11" y="186"/>
                    <a:pt x="10" y="186"/>
                    <a:pt x="9" y="186"/>
                  </a:cubicBezTo>
                  <a:cubicBezTo>
                    <a:pt x="7" y="186"/>
                    <a:pt x="5" y="187"/>
                    <a:pt x="3" y="187"/>
                  </a:cubicBezTo>
                  <a:cubicBezTo>
                    <a:pt x="0" y="193"/>
                    <a:pt x="0" y="202"/>
                    <a:pt x="3" y="207"/>
                  </a:cubicBezTo>
                  <a:cubicBezTo>
                    <a:pt x="6" y="207"/>
                    <a:pt x="9" y="210"/>
                    <a:pt x="12" y="210"/>
                  </a:cubicBezTo>
                  <a:lnTo>
                    <a:pt x="102" y="210"/>
                  </a:lnTo>
                  <a:cubicBezTo>
                    <a:pt x="105" y="210"/>
                    <a:pt x="108" y="207"/>
                    <a:pt x="111" y="207"/>
                  </a:cubicBezTo>
                  <a:cubicBezTo>
                    <a:pt x="113" y="202"/>
                    <a:pt x="113" y="193"/>
                    <a:pt x="111" y="187"/>
                  </a:cubicBezTo>
                  <a:cubicBezTo>
                    <a:pt x="109" y="187"/>
                    <a:pt x="107" y="186"/>
                    <a:pt x="105" y="186"/>
                  </a:cubicBezTo>
                  <a:cubicBezTo>
                    <a:pt x="104" y="186"/>
                    <a:pt x="103" y="186"/>
                    <a:pt x="102" y="187"/>
                  </a:cubicBezTo>
                  <a:lnTo>
                    <a:pt x="61" y="187"/>
                  </a:lnTo>
                  <a:lnTo>
                    <a:pt x="61" y="118"/>
                  </a:lnTo>
                  <a:lnTo>
                    <a:pt x="105" y="118"/>
                  </a:lnTo>
                  <a:lnTo>
                    <a:pt x="105" y="132"/>
                  </a:lnTo>
                  <a:cubicBezTo>
                    <a:pt x="105" y="135"/>
                    <a:pt x="108" y="138"/>
                    <a:pt x="108" y="141"/>
                  </a:cubicBezTo>
                  <a:cubicBezTo>
                    <a:pt x="111" y="141"/>
                    <a:pt x="116" y="144"/>
                    <a:pt x="119" y="144"/>
                  </a:cubicBezTo>
                  <a:cubicBezTo>
                    <a:pt x="122" y="144"/>
                    <a:pt x="125" y="141"/>
                    <a:pt x="128" y="141"/>
                  </a:cubicBezTo>
                  <a:cubicBezTo>
                    <a:pt x="131" y="138"/>
                    <a:pt x="131" y="135"/>
                    <a:pt x="131" y="132"/>
                  </a:cubicBezTo>
                  <a:lnTo>
                    <a:pt x="131" y="74"/>
                  </a:lnTo>
                  <a:cubicBezTo>
                    <a:pt x="131" y="71"/>
                    <a:pt x="131" y="68"/>
                    <a:pt x="128" y="66"/>
                  </a:cubicBezTo>
                  <a:cubicBezTo>
                    <a:pt x="126" y="66"/>
                    <a:pt x="124" y="64"/>
                    <a:pt x="122" y="64"/>
                  </a:cubicBezTo>
                  <a:cubicBezTo>
                    <a:pt x="121" y="64"/>
                    <a:pt x="120" y="65"/>
                    <a:pt x="119" y="66"/>
                  </a:cubicBezTo>
                  <a:cubicBezTo>
                    <a:pt x="118" y="65"/>
                    <a:pt x="117" y="64"/>
                    <a:pt x="116" y="64"/>
                  </a:cubicBezTo>
                  <a:cubicBezTo>
                    <a:pt x="113" y="64"/>
                    <a:pt x="110" y="66"/>
                    <a:pt x="108" y="66"/>
                  </a:cubicBezTo>
                  <a:cubicBezTo>
                    <a:pt x="108" y="68"/>
                    <a:pt x="105" y="71"/>
                    <a:pt x="105" y="74"/>
                  </a:cubicBezTo>
                  <a:lnTo>
                    <a:pt x="105" y="92"/>
                  </a:lnTo>
                  <a:lnTo>
                    <a:pt x="61" y="92"/>
                  </a:lnTo>
                  <a:lnTo>
                    <a:pt x="61" y="22"/>
                  </a:lnTo>
                  <a:lnTo>
                    <a:pt x="157" y="22"/>
                  </a:lnTo>
                  <a:lnTo>
                    <a:pt x="157" y="60"/>
                  </a:lnTo>
                  <a:cubicBezTo>
                    <a:pt x="154" y="63"/>
                    <a:pt x="157" y="66"/>
                    <a:pt x="160" y="68"/>
                  </a:cubicBezTo>
                  <a:cubicBezTo>
                    <a:pt x="163" y="68"/>
                    <a:pt x="166" y="71"/>
                    <a:pt x="168" y="71"/>
                  </a:cubicBezTo>
                  <a:cubicBezTo>
                    <a:pt x="171" y="71"/>
                    <a:pt x="177" y="68"/>
                    <a:pt x="180" y="68"/>
                  </a:cubicBezTo>
                  <a:cubicBezTo>
                    <a:pt x="180" y="66"/>
                    <a:pt x="183" y="63"/>
                    <a:pt x="183" y="60"/>
                  </a:cubicBezTo>
                  <a:lnTo>
                    <a:pt x="183" y="13"/>
                  </a:lnTo>
                  <a:cubicBezTo>
                    <a:pt x="183" y="11"/>
                    <a:pt x="180" y="5"/>
                    <a:pt x="180" y="2"/>
                  </a:cubicBezTo>
                  <a:cubicBezTo>
                    <a:pt x="178" y="2"/>
                    <a:pt x="176" y="1"/>
                    <a:pt x="174"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1775734" y="2255800"/>
              <a:ext cx="10154" cy="14514"/>
            </a:xfrm>
            <a:custGeom>
              <a:avLst/>
              <a:gdLst/>
              <a:ahLst/>
              <a:cxnLst/>
              <a:rect l="l" t="t" r="r" b="b"/>
              <a:pathLst>
                <a:path w="163" h="233" extrusionOk="0">
                  <a:moveTo>
                    <a:pt x="20" y="1"/>
                  </a:moveTo>
                  <a:cubicBezTo>
                    <a:pt x="18" y="1"/>
                    <a:pt x="15" y="1"/>
                    <a:pt x="12" y="4"/>
                  </a:cubicBezTo>
                  <a:cubicBezTo>
                    <a:pt x="9" y="6"/>
                    <a:pt x="9" y="9"/>
                    <a:pt x="9" y="12"/>
                  </a:cubicBezTo>
                  <a:cubicBezTo>
                    <a:pt x="9" y="15"/>
                    <a:pt x="9" y="18"/>
                    <a:pt x="12" y="21"/>
                  </a:cubicBezTo>
                  <a:cubicBezTo>
                    <a:pt x="15" y="24"/>
                    <a:pt x="18" y="24"/>
                    <a:pt x="20" y="24"/>
                  </a:cubicBezTo>
                  <a:lnTo>
                    <a:pt x="67" y="24"/>
                  </a:lnTo>
                  <a:lnTo>
                    <a:pt x="67" y="206"/>
                  </a:lnTo>
                  <a:lnTo>
                    <a:pt x="12" y="206"/>
                  </a:lnTo>
                  <a:cubicBezTo>
                    <a:pt x="9" y="206"/>
                    <a:pt x="6" y="206"/>
                    <a:pt x="3" y="209"/>
                  </a:cubicBezTo>
                  <a:cubicBezTo>
                    <a:pt x="0" y="215"/>
                    <a:pt x="0" y="224"/>
                    <a:pt x="3" y="229"/>
                  </a:cubicBezTo>
                  <a:cubicBezTo>
                    <a:pt x="6" y="229"/>
                    <a:pt x="9" y="232"/>
                    <a:pt x="12" y="232"/>
                  </a:cubicBezTo>
                  <a:lnTo>
                    <a:pt x="151" y="232"/>
                  </a:lnTo>
                  <a:cubicBezTo>
                    <a:pt x="154" y="232"/>
                    <a:pt x="157" y="229"/>
                    <a:pt x="160" y="229"/>
                  </a:cubicBezTo>
                  <a:cubicBezTo>
                    <a:pt x="162" y="224"/>
                    <a:pt x="162" y="215"/>
                    <a:pt x="160" y="209"/>
                  </a:cubicBezTo>
                  <a:cubicBezTo>
                    <a:pt x="157" y="206"/>
                    <a:pt x="154" y="206"/>
                    <a:pt x="151" y="206"/>
                  </a:cubicBezTo>
                  <a:lnTo>
                    <a:pt x="93" y="206"/>
                  </a:lnTo>
                  <a:lnTo>
                    <a:pt x="93" y="12"/>
                  </a:lnTo>
                  <a:cubicBezTo>
                    <a:pt x="93" y="9"/>
                    <a:pt x="93" y="6"/>
                    <a:pt x="93" y="4"/>
                  </a:cubicBezTo>
                  <a:cubicBezTo>
                    <a:pt x="90" y="1"/>
                    <a:pt x="87" y="1"/>
                    <a:pt x="84"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1789252" y="2255239"/>
              <a:ext cx="10154" cy="14950"/>
            </a:xfrm>
            <a:custGeom>
              <a:avLst/>
              <a:gdLst/>
              <a:ahLst/>
              <a:cxnLst/>
              <a:rect l="l" t="t" r="r" b="b"/>
              <a:pathLst>
                <a:path w="163" h="240" extrusionOk="0">
                  <a:moveTo>
                    <a:pt x="79" y="1"/>
                  </a:moveTo>
                  <a:cubicBezTo>
                    <a:pt x="73" y="1"/>
                    <a:pt x="67" y="1"/>
                    <a:pt x="64" y="4"/>
                  </a:cubicBezTo>
                  <a:cubicBezTo>
                    <a:pt x="61" y="7"/>
                    <a:pt x="61" y="10"/>
                    <a:pt x="61" y="13"/>
                  </a:cubicBezTo>
                  <a:lnTo>
                    <a:pt x="61" y="36"/>
                  </a:lnTo>
                  <a:cubicBezTo>
                    <a:pt x="61" y="39"/>
                    <a:pt x="61" y="42"/>
                    <a:pt x="64" y="44"/>
                  </a:cubicBezTo>
                  <a:cubicBezTo>
                    <a:pt x="67" y="47"/>
                    <a:pt x="73" y="47"/>
                    <a:pt x="79" y="47"/>
                  </a:cubicBezTo>
                  <a:cubicBezTo>
                    <a:pt x="82" y="47"/>
                    <a:pt x="87" y="47"/>
                    <a:pt x="90" y="44"/>
                  </a:cubicBezTo>
                  <a:cubicBezTo>
                    <a:pt x="93" y="42"/>
                    <a:pt x="93" y="39"/>
                    <a:pt x="93" y="36"/>
                  </a:cubicBezTo>
                  <a:lnTo>
                    <a:pt x="93" y="13"/>
                  </a:lnTo>
                  <a:cubicBezTo>
                    <a:pt x="93" y="10"/>
                    <a:pt x="93" y="7"/>
                    <a:pt x="90" y="4"/>
                  </a:cubicBezTo>
                  <a:cubicBezTo>
                    <a:pt x="87" y="1"/>
                    <a:pt x="82" y="1"/>
                    <a:pt x="79" y="1"/>
                  </a:cubicBezTo>
                  <a:close/>
                  <a:moveTo>
                    <a:pt x="24" y="76"/>
                  </a:moveTo>
                  <a:cubicBezTo>
                    <a:pt x="21" y="76"/>
                    <a:pt x="18" y="79"/>
                    <a:pt x="15" y="79"/>
                  </a:cubicBezTo>
                  <a:cubicBezTo>
                    <a:pt x="12" y="82"/>
                    <a:pt x="12" y="88"/>
                    <a:pt x="12" y="91"/>
                  </a:cubicBezTo>
                  <a:cubicBezTo>
                    <a:pt x="12" y="94"/>
                    <a:pt x="12" y="97"/>
                    <a:pt x="15" y="99"/>
                  </a:cubicBezTo>
                  <a:cubicBezTo>
                    <a:pt x="18" y="102"/>
                    <a:pt x="21" y="102"/>
                    <a:pt x="24" y="102"/>
                  </a:cubicBezTo>
                  <a:lnTo>
                    <a:pt x="67" y="102"/>
                  </a:lnTo>
                  <a:lnTo>
                    <a:pt x="67" y="215"/>
                  </a:lnTo>
                  <a:lnTo>
                    <a:pt x="12" y="215"/>
                  </a:lnTo>
                  <a:cubicBezTo>
                    <a:pt x="9" y="215"/>
                    <a:pt x="6" y="215"/>
                    <a:pt x="3" y="218"/>
                  </a:cubicBezTo>
                  <a:cubicBezTo>
                    <a:pt x="0" y="224"/>
                    <a:pt x="0" y="233"/>
                    <a:pt x="3" y="238"/>
                  </a:cubicBezTo>
                  <a:cubicBezTo>
                    <a:pt x="5" y="238"/>
                    <a:pt x="7" y="240"/>
                    <a:pt x="9" y="240"/>
                  </a:cubicBezTo>
                  <a:cubicBezTo>
                    <a:pt x="10" y="240"/>
                    <a:pt x="11" y="239"/>
                    <a:pt x="12" y="238"/>
                  </a:cubicBezTo>
                  <a:lnTo>
                    <a:pt x="151" y="238"/>
                  </a:lnTo>
                  <a:cubicBezTo>
                    <a:pt x="152" y="239"/>
                    <a:pt x="153" y="240"/>
                    <a:pt x="154" y="240"/>
                  </a:cubicBezTo>
                  <a:cubicBezTo>
                    <a:pt x="156" y="240"/>
                    <a:pt x="158" y="238"/>
                    <a:pt x="160" y="238"/>
                  </a:cubicBezTo>
                  <a:cubicBezTo>
                    <a:pt x="163" y="233"/>
                    <a:pt x="163" y="224"/>
                    <a:pt x="160" y="218"/>
                  </a:cubicBezTo>
                  <a:cubicBezTo>
                    <a:pt x="157" y="215"/>
                    <a:pt x="154" y="215"/>
                    <a:pt x="151" y="215"/>
                  </a:cubicBezTo>
                  <a:lnTo>
                    <a:pt x="93" y="215"/>
                  </a:lnTo>
                  <a:lnTo>
                    <a:pt x="93" y="91"/>
                  </a:lnTo>
                  <a:cubicBezTo>
                    <a:pt x="93" y="88"/>
                    <a:pt x="93" y="82"/>
                    <a:pt x="90" y="79"/>
                  </a:cubicBezTo>
                  <a:cubicBezTo>
                    <a:pt x="90" y="79"/>
                    <a:pt x="87" y="76"/>
                    <a:pt x="84" y="76"/>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a:off x="1802084" y="2259786"/>
              <a:ext cx="11586" cy="15012"/>
            </a:xfrm>
            <a:custGeom>
              <a:avLst/>
              <a:gdLst/>
              <a:ahLst/>
              <a:cxnLst/>
              <a:rect l="l" t="t" r="r" b="b"/>
              <a:pathLst>
                <a:path w="186" h="241" extrusionOk="0">
                  <a:moveTo>
                    <a:pt x="78" y="26"/>
                  </a:moveTo>
                  <a:cubicBezTo>
                    <a:pt x="84" y="26"/>
                    <a:pt x="93" y="29"/>
                    <a:pt x="99" y="32"/>
                  </a:cubicBezTo>
                  <a:cubicBezTo>
                    <a:pt x="107" y="32"/>
                    <a:pt x="113" y="35"/>
                    <a:pt x="116" y="41"/>
                  </a:cubicBezTo>
                  <a:cubicBezTo>
                    <a:pt x="122" y="47"/>
                    <a:pt x="125" y="53"/>
                    <a:pt x="128" y="58"/>
                  </a:cubicBezTo>
                  <a:cubicBezTo>
                    <a:pt x="130" y="67"/>
                    <a:pt x="133" y="73"/>
                    <a:pt x="130" y="81"/>
                  </a:cubicBezTo>
                  <a:cubicBezTo>
                    <a:pt x="133" y="90"/>
                    <a:pt x="130" y="96"/>
                    <a:pt x="128" y="105"/>
                  </a:cubicBezTo>
                  <a:cubicBezTo>
                    <a:pt x="125" y="110"/>
                    <a:pt x="122" y="116"/>
                    <a:pt x="116" y="122"/>
                  </a:cubicBezTo>
                  <a:cubicBezTo>
                    <a:pt x="113" y="128"/>
                    <a:pt x="107" y="131"/>
                    <a:pt x="99" y="131"/>
                  </a:cubicBezTo>
                  <a:cubicBezTo>
                    <a:pt x="93" y="134"/>
                    <a:pt x="84" y="137"/>
                    <a:pt x="78" y="137"/>
                  </a:cubicBezTo>
                  <a:cubicBezTo>
                    <a:pt x="70" y="137"/>
                    <a:pt x="64" y="134"/>
                    <a:pt x="58" y="131"/>
                  </a:cubicBezTo>
                  <a:cubicBezTo>
                    <a:pt x="52" y="131"/>
                    <a:pt x="46" y="125"/>
                    <a:pt x="41" y="119"/>
                  </a:cubicBezTo>
                  <a:cubicBezTo>
                    <a:pt x="38" y="116"/>
                    <a:pt x="35" y="110"/>
                    <a:pt x="32" y="105"/>
                  </a:cubicBezTo>
                  <a:cubicBezTo>
                    <a:pt x="26" y="90"/>
                    <a:pt x="26" y="73"/>
                    <a:pt x="32" y="58"/>
                  </a:cubicBezTo>
                  <a:cubicBezTo>
                    <a:pt x="35" y="53"/>
                    <a:pt x="38" y="47"/>
                    <a:pt x="41" y="44"/>
                  </a:cubicBezTo>
                  <a:cubicBezTo>
                    <a:pt x="46" y="38"/>
                    <a:pt x="52" y="32"/>
                    <a:pt x="58" y="32"/>
                  </a:cubicBezTo>
                  <a:cubicBezTo>
                    <a:pt x="64" y="29"/>
                    <a:pt x="70" y="26"/>
                    <a:pt x="78" y="26"/>
                  </a:cubicBezTo>
                  <a:close/>
                  <a:moveTo>
                    <a:pt x="75" y="0"/>
                  </a:moveTo>
                  <a:cubicBezTo>
                    <a:pt x="67" y="0"/>
                    <a:pt x="55" y="3"/>
                    <a:pt x="46" y="6"/>
                  </a:cubicBezTo>
                  <a:cubicBezTo>
                    <a:pt x="38" y="9"/>
                    <a:pt x="29" y="15"/>
                    <a:pt x="23" y="24"/>
                  </a:cubicBezTo>
                  <a:cubicBezTo>
                    <a:pt x="15" y="29"/>
                    <a:pt x="9" y="38"/>
                    <a:pt x="6" y="47"/>
                  </a:cubicBezTo>
                  <a:cubicBezTo>
                    <a:pt x="3" y="58"/>
                    <a:pt x="0" y="70"/>
                    <a:pt x="0" y="81"/>
                  </a:cubicBezTo>
                  <a:cubicBezTo>
                    <a:pt x="0" y="93"/>
                    <a:pt x="3" y="105"/>
                    <a:pt x="6" y="116"/>
                  </a:cubicBezTo>
                  <a:cubicBezTo>
                    <a:pt x="9" y="125"/>
                    <a:pt x="15" y="134"/>
                    <a:pt x="23" y="139"/>
                  </a:cubicBezTo>
                  <a:cubicBezTo>
                    <a:pt x="29" y="148"/>
                    <a:pt x="38" y="154"/>
                    <a:pt x="46" y="157"/>
                  </a:cubicBezTo>
                  <a:cubicBezTo>
                    <a:pt x="55" y="160"/>
                    <a:pt x="67" y="163"/>
                    <a:pt x="75" y="163"/>
                  </a:cubicBezTo>
                  <a:cubicBezTo>
                    <a:pt x="87" y="163"/>
                    <a:pt x="99" y="160"/>
                    <a:pt x="107" y="154"/>
                  </a:cubicBezTo>
                  <a:cubicBezTo>
                    <a:pt x="116" y="151"/>
                    <a:pt x="125" y="142"/>
                    <a:pt x="130" y="134"/>
                  </a:cubicBezTo>
                  <a:lnTo>
                    <a:pt x="130" y="171"/>
                  </a:lnTo>
                  <a:cubicBezTo>
                    <a:pt x="133" y="177"/>
                    <a:pt x="130" y="183"/>
                    <a:pt x="128" y="189"/>
                  </a:cubicBezTo>
                  <a:cubicBezTo>
                    <a:pt x="128" y="194"/>
                    <a:pt x="125" y="197"/>
                    <a:pt x="122" y="203"/>
                  </a:cubicBezTo>
                  <a:cubicBezTo>
                    <a:pt x="116" y="206"/>
                    <a:pt x="110" y="209"/>
                    <a:pt x="107" y="212"/>
                  </a:cubicBezTo>
                  <a:cubicBezTo>
                    <a:pt x="99" y="212"/>
                    <a:pt x="93" y="215"/>
                    <a:pt x="87" y="215"/>
                  </a:cubicBezTo>
                  <a:cubicBezTo>
                    <a:pt x="78" y="215"/>
                    <a:pt x="70" y="212"/>
                    <a:pt x="61" y="212"/>
                  </a:cubicBezTo>
                  <a:cubicBezTo>
                    <a:pt x="52" y="209"/>
                    <a:pt x="44" y="206"/>
                    <a:pt x="35" y="203"/>
                  </a:cubicBezTo>
                  <a:cubicBezTo>
                    <a:pt x="32" y="203"/>
                    <a:pt x="29" y="203"/>
                    <a:pt x="26" y="206"/>
                  </a:cubicBezTo>
                  <a:cubicBezTo>
                    <a:pt x="23" y="206"/>
                    <a:pt x="20" y="209"/>
                    <a:pt x="20" y="215"/>
                  </a:cubicBezTo>
                  <a:cubicBezTo>
                    <a:pt x="17" y="218"/>
                    <a:pt x="17" y="221"/>
                    <a:pt x="20" y="223"/>
                  </a:cubicBezTo>
                  <a:cubicBezTo>
                    <a:pt x="20" y="226"/>
                    <a:pt x="23" y="229"/>
                    <a:pt x="26" y="229"/>
                  </a:cubicBezTo>
                  <a:cubicBezTo>
                    <a:pt x="35" y="232"/>
                    <a:pt x="46" y="235"/>
                    <a:pt x="55" y="238"/>
                  </a:cubicBezTo>
                  <a:cubicBezTo>
                    <a:pt x="67" y="238"/>
                    <a:pt x="75" y="241"/>
                    <a:pt x="87" y="241"/>
                  </a:cubicBezTo>
                  <a:cubicBezTo>
                    <a:pt x="96" y="241"/>
                    <a:pt x="107" y="238"/>
                    <a:pt x="116" y="235"/>
                  </a:cubicBezTo>
                  <a:cubicBezTo>
                    <a:pt x="125" y="232"/>
                    <a:pt x="133" y="229"/>
                    <a:pt x="139" y="223"/>
                  </a:cubicBezTo>
                  <a:cubicBezTo>
                    <a:pt x="145" y="218"/>
                    <a:pt x="151" y="209"/>
                    <a:pt x="154" y="203"/>
                  </a:cubicBezTo>
                  <a:cubicBezTo>
                    <a:pt x="157" y="192"/>
                    <a:pt x="159" y="183"/>
                    <a:pt x="159" y="174"/>
                  </a:cubicBezTo>
                  <a:lnTo>
                    <a:pt x="159" y="29"/>
                  </a:lnTo>
                  <a:lnTo>
                    <a:pt x="174" y="29"/>
                  </a:lnTo>
                  <a:cubicBezTo>
                    <a:pt x="177" y="29"/>
                    <a:pt x="180" y="29"/>
                    <a:pt x="180" y="26"/>
                  </a:cubicBezTo>
                  <a:cubicBezTo>
                    <a:pt x="183" y="24"/>
                    <a:pt x="186" y="21"/>
                    <a:pt x="183" y="18"/>
                  </a:cubicBezTo>
                  <a:cubicBezTo>
                    <a:pt x="186" y="15"/>
                    <a:pt x="183" y="9"/>
                    <a:pt x="180" y="9"/>
                  </a:cubicBezTo>
                  <a:cubicBezTo>
                    <a:pt x="180" y="7"/>
                    <a:pt x="178" y="5"/>
                    <a:pt x="176" y="5"/>
                  </a:cubicBezTo>
                  <a:cubicBezTo>
                    <a:pt x="176" y="5"/>
                    <a:pt x="175" y="5"/>
                    <a:pt x="174" y="6"/>
                  </a:cubicBezTo>
                  <a:lnTo>
                    <a:pt x="145" y="6"/>
                  </a:lnTo>
                  <a:cubicBezTo>
                    <a:pt x="144" y="5"/>
                    <a:pt x="143" y="5"/>
                    <a:pt x="142" y="5"/>
                  </a:cubicBezTo>
                  <a:cubicBezTo>
                    <a:pt x="140" y="5"/>
                    <a:pt x="138" y="7"/>
                    <a:pt x="136" y="9"/>
                  </a:cubicBezTo>
                  <a:cubicBezTo>
                    <a:pt x="133" y="9"/>
                    <a:pt x="133" y="15"/>
                    <a:pt x="133" y="18"/>
                  </a:cubicBezTo>
                  <a:lnTo>
                    <a:pt x="133" y="32"/>
                  </a:lnTo>
                  <a:cubicBezTo>
                    <a:pt x="128" y="21"/>
                    <a:pt x="119" y="15"/>
                    <a:pt x="107" y="9"/>
                  </a:cubicBezTo>
                  <a:cubicBezTo>
                    <a:pt x="99" y="3"/>
                    <a:pt x="87" y="0"/>
                    <a:pt x="75" y="0"/>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1815041" y="2255800"/>
              <a:ext cx="11960" cy="14514"/>
            </a:xfrm>
            <a:custGeom>
              <a:avLst/>
              <a:gdLst/>
              <a:ahLst/>
              <a:cxnLst/>
              <a:rect l="l" t="t" r="r" b="b"/>
              <a:pathLst>
                <a:path w="192" h="233" extrusionOk="0">
                  <a:moveTo>
                    <a:pt x="12" y="1"/>
                  </a:moveTo>
                  <a:cubicBezTo>
                    <a:pt x="9" y="1"/>
                    <a:pt x="6" y="1"/>
                    <a:pt x="4" y="4"/>
                  </a:cubicBezTo>
                  <a:cubicBezTo>
                    <a:pt x="1" y="6"/>
                    <a:pt x="1" y="9"/>
                    <a:pt x="1" y="12"/>
                  </a:cubicBezTo>
                  <a:cubicBezTo>
                    <a:pt x="1" y="15"/>
                    <a:pt x="1" y="18"/>
                    <a:pt x="4" y="21"/>
                  </a:cubicBezTo>
                  <a:cubicBezTo>
                    <a:pt x="6" y="24"/>
                    <a:pt x="9" y="24"/>
                    <a:pt x="12" y="24"/>
                  </a:cubicBezTo>
                  <a:lnTo>
                    <a:pt x="27" y="24"/>
                  </a:lnTo>
                  <a:lnTo>
                    <a:pt x="27" y="206"/>
                  </a:lnTo>
                  <a:lnTo>
                    <a:pt x="12" y="206"/>
                  </a:lnTo>
                  <a:cubicBezTo>
                    <a:pt x="9" y="206"/>
                    <a:pt x="6" y="206"/>
                    <a:pt x="4" y="209"/>
                  </a:cubicBezTo>
                  <a:cubicBezTo>
                    <a:pt x="1" y="215"/>
                    <a:pt x="1" y="224"/>
                    <a:pt x="4" y="229"/>
                  </a:cubicBezTo>
                  <a:cubicBezTo>
                    <a:pt x="6" y="229"/>
                    <a:pt x="9" y="232"/>
                    <a:pt x="12" y="232"/>
                  </a:cubicBezTo>
                  <a:lnTo>
                    <a:pt x="67" y="232"/>
                  </a:lnTo>
                  <a:cubicBezTo>
                    <a:pt x="70" y="232"/>
                    <a:pt x="76" y="229"/>
                    <a:pt x="76" y="229"/>
                  </a:cubicBezTo>
                  <a:cubicBezTo>
                    <a:pt x="82" y="224"/>
                    <a:pt x="82" y="215"/>
                    <a:pt x="76" y="209"/>
                  </a:cubicBezTo>
                  <a:cubicBezTo>
                    <a:pt x="76" y="206"/>
                    <a:pt x="70" y="206"/>
                    <a:pt x="67" y="206"/>
                  </a:cubicBezTo>
                  <a:lnTo>
                    <a:pt x="53" y="206"/>
                  </a:lnTo>
                  <a:lnTo>
                    <a:pt x="53" y="157"/>
                  </a:lnTo>
                  <a:cubicBezTo>
                    <a:pt x="53" y="148"/>
                    <a:pt x="53" y="140"/>
                    <a:pt x="56" y="131"/>
                  </a:cubicBezTo>
                  <a:cubicBezTo>
                    <a:pt x="59" y="122"/>
                    <a:pt x="64" y="117"/>
                    <a:pt x="70" y="111"/>
                  </a:cubicBezTo>
                  <a:cubicBezTo>
                    <a:pt x="73" y="105"/>
                    <a:pt x="79" y="99"/>
                    <a:pt x="88" y="96"/>
                  </a:cubicBezTo>
                  <a:cubicBezTo>
                    <a:pt x="93" y="93"/>
                    <a:pt x="102" y="90"/>
                    <a:pt x="108" y="90"/>
                  </a:cubicBezTo>
                  <a:cubicBezTo>
                    <a:pt x="114" y="90"/>
                    <a:pt x="117" y="90"/>
                    <a:pt x="119" y="93"/>
                  </a:cubicBezTo>
                  <a:cubicBezTo>
                    <a:pt x="125" y="96"/>
                    <a:pt x="128" y="96"/>
                    <a:pt x="131" y="99"/>
                  </a:cubicBezTo>
                  <a:cubicBezTo>
                    <a:pt x="131" y="102"/>
                    <a:pt x="134" y="108"/>
                    <a:pt x="134" y="111"/>
                  </a:cubicBezTo>
                  <a:cubicBezTo>
                    <a:pt x="137" y="117"/>
                    <a:pt x="137" y="119"/>
                    <a:pt x="137" y="125"/>
                  </a:cubicBezTo>
                  <a:lnTo>
                    <a:pt x="137" y="206"/>
                  </a:lnTo>
                  <a:lnTo>
                    <a:pt x="122" y="206"/>
                  </a:lnTo>
                  <a:cubicBezTo>
                    <a:pt x="117" y="206"/>
                    <a:pt x="114" y="206"/>
                    <a:pt x="114" y="209"/>
                  </a:cubicBezTo>
                  <a:cubicBezTo>
                    <a:pt x="108" y="215"/>
                    <a:pt x="108" y="224"/>
                    <a:pt x="114" y="229"/>
                  </a:cubicBezTo>
                  <a:cubicBezTo>
                    <a:pt x="114" y="229"/>
                    <a:pt x="117" y="232"/>
                    <a:pt x="122" y="232"/>
                  </a:cubicBezTo>
                  <a:lnTo>
                    <a:pt x="180" y="232"/>
                  </a:lnTo>
                  <a:cubicBezTo>
                    <a:pt x="183" y="232"/>
                    <a:pt x="186" y="229"/>
                    <a:pt x="189" y="229"/>
                  </a:cubicBezTo>
                  <a:cubicBezTo>
                    <a:pt x="192" y="224"/>
                    <a:pt x="192" y="215"/>
                    <a:pt x="189" y="209"/>
                  </a:cubicBezTo>
                  <a:cubicBezTo>
                    <a:pt x="186" y="206"/>
                    <a:pt x="183" y="206"/>
                    <a:pt x="180" y="206"/>
                  </a:cubicBezTo>
                  <a:lnTo>
                    <a:pt x="166" y="206"/>
                  </a:lnTo>
                  <a:lnTo>
                    <a:pt x="166" y="122"/>
                  </a:lnTo>
                  <a:cubicBezTo>
                    <a:pt x="166" y="114"/>
                    <a:pt x="166" y="105"/>
                    <a:pt x="163" y="99"/>
                  </a:cubicBezTo>
                  <a:cubicBezTo>
                    <a:pt x="160" y="90"/>
                    <a:pt x="157" y="85"/>
                    <a:pt x="151" y="82"/>
                  </a:cubicBezTo>
                  <a:cubicBezTo>
                    <a:pt x="146" y="76"/>
                    <a:pt x="143" y="70"/>
                    <a:pt x="134" y="70"/>
                  </a:cubicBezTo>
                  <a:cubicBezTo>
                    <a:pt x="128" y="67"/>
                    <a:pt x="119" y="64"/>
                    <a:pt x="114" y="64"/>
                  </a:cubicBezTo>
                  <a:cubicBezTo>
                    <a:pt x="102" y="64"/>
                    <a:pt x="90" y="67"/>
                    <a:pt x="82" y="73"/>
                  </a:cubicBezTo>
                  <a:cubicBezTo>
                    <a:pt x="70" y="82"/>
                    <a:pt x="62" y="90"/>
                    <a:pt x="56" y="99"/>
                  </a:cubicBezTo>
                  <a:lnTo>
                    <a:pt x="56" y="12"/>
                  </a:lnTo>
                  <a:cubicBezTo>
                    <a:pt x="56" y="9"/>
                    <a:pt x="53" y="6"/>
                    <a:pt x="53" y="4"/>
                  </a:cubicBezTo>
                  <a:cubicBezTo>
                    <a:pt x="50" y="1"/>
                    <a:pt x="47" y="1"/>
                    <a:pt x="44"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1828559" y="2256983"/>
              <a:ext cx="10901" cy="13704"/>
            </a:xfrm>
            <a:custGeom>
              <a:avLst/>
              <a:gdLst/>
              <a:ahLst/>
              <a:cxnLst/>
              <a:rect l="l" t="t" r="r" b="b"/>
              <a:pathLst>
                <a:path w="175" h="220" extrusionOk="0">
                  <a:moveTo>
                    <a:pt x="62" y="1"/>
                  </a:moveTo>
                  <a:cubicBezTo>
                    <a:pt x="59" y="1"/>
                    <a:pt x="55" y="3"/>
                    <a:pt x="53" y="5"/>
                  </a:cubicBezTo>
                  <a:cubicBezTo>
                    <a:pt x="53" y="5"/>
                    <a:pt x="50" y="8"/>
                    <a:pt x="50" y="14"/>
                  </a:cubicBezTo>
                  <a:lnTo>
                    <a:pt x="50" y="63"/>
                  </a:lnTo>
                  <a:lnTo>
                    <a:pt x="13" y="66"/>
                  </a:lnTo>
                  <a:cubicBezTo>
                    <a:pt x="10" y="66"/>
                    <a:pt x="7" y="66"/>
                    <a:pt x="4" y="69"/>
                  </a:cubicBezTo>
                  <a:cubicBezTo>
                    <a:pt x="1" y="74"/>
                    <a:pt x="1" y="80"/>
                    <a:pt x="4" y="89"/>
                  </a:cubicBezTo>
                  <a:lnTo>
                    <a:pt x="50" y="89"/>
                  </a:lnTo>
                  <a:lnTo>
                    <a:pt x="50" y="155"/>
                  </a:lnTo>
                  <a:cubicBezTo>
                    <a:pt x="50" y="164"/>
                    <a:pt x="50" y="173"/>
                    <a:pt x="53" y="182"/>
                  </a:cubicBezTo>
                  <a:cubicBezTo>
                    <a:pt x="56" y="190"/>
                    <a:pt x="59" y="196"/>
                    <a:pt x="65" y="202"/>
                  </a:cubicBezTo>
                  <a:cubicBezTo>
                    <a:pt x="68" y="208"/>
                    <a:pt x="73" y="210"/>
                    <a:pt x="82" y="213"/>
                  </a:cubicBezTo>
                  <a:cubicBezTo>
                    <a:pt x="91" y="216"/>
                    <a:pt x="99" y="219"/>
                    <a:pt x="108" y="219"/>
                  </a:cubicBezTo>
                  <a:cubicBezTo>
                    <a:pt x="111" y="219"/>
                    <a:pt x="117" y="216"/>
                    <a:pt x="123" y="216"/>
                  </a:cubicBezTo>
                  <a:cubicBezTo>
                    <a:pt x="128" y="216"/>
                    <a:pt x="134" y="213"/>
                    <a:pt x="140" y="213"/>
                  </a:cubicBezTo>
                  <a:lnTo>
                    <a:pt x="154" y="205"/>
                  </a:lnTo>
                  <a:lnTo>
                    <a:pt x="169" y="199"/>
                  </a:lnTo>
                  <a:cubicBezTo>
                    <a:pt x="172" y="196"/>
                    <a:pt x="175" y="193"/>
                    <a:pt x="175" y="193"/>
                  </a:cubicBezTo>
                  <a:cubicBezTo>
                    <a:pt x="175" y="187"/>
                    <a:pt x="175" y="184"/>
                    <a:pt x="172" y="182"/>
                  </a:cubicBezTo>
                  <a:cubicBezTo>
                    <a:pt x="172" y="179"/>
                    <a:pt x="169" y="176"/>
                    <a:pt x="166" y="173"/>
                  </a:cubicBezTo>
                  <a:lnTo>
                    <a:pt x="157" y="173"/>
                  </a:lnTo>
                  <a:cubicBezTo>
                    <a:pt x="149" y="179"/>
                    <a:pt x="140" y="182"/>
                    <a:pt x="131" y="187"/>
                  </a:cubicBezTo>
                  <a:cubicBezTo>
                    <a:pt x="125" y="190"/>
                    <a:pt x="117" y="190"/>
                    <a:pt x="108" y="190"/>
                  </a:cubicBezTo>
                  <a:cubicBezTo>
                    <a:pt x="102" y="190"/>
                    <a:pt x="97" y="190"/>
                    <a:pt x="94" y="187"/>
                  </a:cubicBezTo>
                  <a:cubicBezTo>
                    <a:pt x="88" y="187"/>
                    <a:pt x="85" y="184"/>
                    <a:pt x="82" y="182"/>
                  </a:cubicBezTo>
                  <a:cubicBezTo>
                    <a:pt x="79" y="179"/>
                    <a:pt x="79" y="173"/>
                    <a:pt x="76" y="170"/>
                  </a:cubicBezTo>
                  <a:cubicBezTo>
                    <a:pt x="76" y="164"/>
                    <a:pt x="76" y="158"/>
                    <a:pt x="76" y="153"/>
                  </a:cubicBezTo>
                  <a:lnTo>
                    <a:pt x="76" y="89"/>
                  </a:lnTo>
                  <a:lnTo>
                    <a:pt x="149" y="89"/>
                  </a:lnTo>
                  <a:cubicBezTo>
                    <a:pt x="154" y="89"/>
                    <a:pt x="157" y="89"/>
                    <a:pt x="157" y="86"/>
                  </a:cubicBezTo>
                  <a:cubicBezTo>
                    <a:pt x="163" y="80"/>
                    <a:pt x="163" y="74"/>
                    <a:pt x="157" y="69"/>
                  </a:cubicBezTo>
                  <a:cubicBezTo>
                    <a:pt x="157" y="67"/>
                    <a:pt x="156" y="64"/>
                    <a:pt x="153" y="64"/>
                  </a:cubicBezTo>
                  <a:cubicBezTo>
                    <a:pt x="152" y="64"/>
                    <a:pt x="150" y="65"/>
                    <a:pt x="149" y="66"/>
                  </a:cubicBezTo>
                  <a:lnTo>
                    <a:pt x="76" y="66"/>
                  </a:lnTo>
                  <a:lnTo>
                    <a:pt x="76" y="14"/>
                  </a:lnTo>
                  <a:cubicBezTo>
                    <a:pt x="79" y="8"/>
                    <a:pt x="76" y="5"/>
                    <a:pt x="73" y="5"/>
                  </a:cubicBezTo>
                  <a:cubicBezTo>
                    <a:pt x="71" y="3"/>
                    <a:pt x="69" y="1"/>
                    <a:pt x="67" y="1"/>
                  </a:cubicBezTo>
                  <a:cubicBezTo>
                    <a:pt x="66" y="1"/>
                    <a:pt x="66" y="1"/>
                    <a:pt x="65" y="2"/>
                  </a:cubicBezTo>
                  <a:cubicBezTo>
                    <a:pt x="64" y="1"/>
                    <a:pt x="63" y="1"/>
                    <a:pt x="62"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a:off x="1790685" y="1960032"/>
              <a:ext cx="91009" cy="106707"/>
            </a:xfrm>
            <a:custGeom>
              <a:avLst/>
              <a:gdLst/>
              <a:ahLst/>
              <a:cxnLst/>
              <a:rect l="l" t="t" r="r" b="b"/>
              <a:pathLst>
                <a:path w="1461" h="1713" extrusionOk="0">
                  <a:moveTo>
                    <a:pt x="725" y="467"/>
                  </a:moveTo>
                  <a:cubicBezTo>
                    <a:pt x="820" y="467"/>
                    <a:pt x="864" y="522"/>
                    <a:pt x="864" y="630"/>
                  </a:cubicBezTo>
                  <a:cubicBezTo>
                    <a:pt x="864" y="737"/>
                    <a:pt x="823" y="800"/>
                    <a:pt x="739" y="800"/>
                  </a:cubicBezTo>
                  <a:lnTo>
                    <a:pt x="594" y="800"/>
                  </a:lnTo>
                  <a:lnTo>
                    <a:pt x="594" y="467"/>
                  </a:lnTo>
                  <a:close/>
                  <a:moveTo>
                    <a:pt x="1" y="1"/>
                  </a:moveTo>
                  <a:lnTo>
                    <a:pt x="1" y="1713"/>
                  </a:lnTo>
                  <a:lnTo>
                    <a:pt x="594" y="1713"/>
                  </a:lnTo>
                  <a:lnTo>
                    <a:pt x="594" y="1270"/>
                  </a:lnTo>
                  <a:lnTo>
                    <a:pt x="739" y="1270"/>
                  </a:lnTo>
                  <a:lnTo>
                    <a:pt x="742" y="1273"/>
                  </a:lnTo>
                  <a:lnTo>
                    <a:pt x="838" y="1713"/>
                  </a:lnTo>
                  <a:lnTo>
                    <a:pt x="1440" y="1713"/>
                  </a:lnTo>
                  <a:lnTo>
                    <a:pt x="1272" y="1131"/>
                  </a:lnTo>
                  <a:cubicBezTo>
                    <a:pt x="1394" y="1029"/>
                    <a:pt x="1461" y="873"/>
                    <a:pt x="1461" y="632"/>
                  </a:cubicBezTo>
                  <a:cubicBezTo>
                    <a:pt x="1461" y="117"/>
                    <a:pt x="1220" y="1"/>
                    <a:pt x="722"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1886865" y="1957914"/>
              <a:ext cx="101848" cy="110818"/>
            </a:xfrm>
            <a:custGeom>
              <a:avLst/>
              <a:gdLst/>
              <a:ahLst/>
              <a:cxnLst/>
              <a:rect l="l" t="t" r="r" b="b"/>
              <a:pathLst>
                <a:path w="1635" h="1779" extrusionOk="0">
                  <a:moveTo>
                    <a:pt x="817" y="481"/>
                  </a:moveTo>
                  <a:cubicBezTo>
                    <a:pt x="1014" y="481"/>
                    <a:pt x="1035" y="626"/>
                    <a:pt x="1035" y="890"/>
                  </a:cubicBezTo>
                  <a:cubicBezTo>
                    <a:pt x="1035" y="1150"/>
                    <a:pt x="1006" y="1298"/>
                    <a:pt x="817" y="1298"/>
                  </a:cubicBezTo>
                  <a:cubicBezTo>
                    <a:pt x="629" y="1298"/>
                    <a:pt x="600" y="1153"/>
                    <a:pt x="600" y="890"/>
                  </a:cubicBezTo>
                  <a:cubicBezTo>
                    <a:pt x="600" y="626"/>
                    <a:pt x="629" y="481"/>
                    <a:pt x="817" y="481"/>
                  </a:cubicBezTo>
                  <a:close/>
                  <a:moveTo>
                    <a:pt x="817" y="0"/>
                  </a:moveTo>
                  <a:cubicBezTo>
                    <a:pt x="247" y="0"/>
                    <a:pt x="1" y="264"/>
                    <a:pt x="1" y="890"/>
                  </a:cubicBezTo>
                  <a:cubicBezTo>
                    <a:pt x="1" y="1512"/>
                    <a:pt x="255" y="1779"/>
                    <a:pt x="817" y="1779"/>
                  </a:cubicBezTo>
                  <a:cubicBezTo>
                    <a:pt x="1388" y="1779"/>
                    <a:pt x="1634" y="1512"/>
                    <a:pt x="1634" y="890"/>
                  </a:cubicBezTo>
                  <a:cubicBezTo>
                    <a:pt x="1634" y="264"/>
                    <a:pt x="1388" y="0"/>
                    <a:pt x="817"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1995878" y="1960032"/>
              <a:ext cx="126703" cy="106707"/>
            </a:xfrm>
            <a:custGeom>
              <a:avLst/>
              <a:gdLst/>
              <a:ahLst/>
              <a:cxnLst/>
              <a:rect l="l" t="t" r="r" b="b"/>
              <a:pathLst>
                <a:path w="2034" h="1713" extrusionOk="0">
                  <a:moveTo>
                    <a:pt x="0" y="1"/>
                  </a:moveTo>
                  <a:lnTo>
                    <a:pt x="0" y="1713"/>
                  </a:lnTo>
                  <a:lnTo>
                    <a:pt x="594" y="1713"/>
                  </a:lnTo>
                  <a:lnTo>
                    <a:pt x="594" y="832"/>
                  </a:lnTo>
                  <a:lnTo>
                    <a:pt x="623" y="832"/>
                  </a:lnTo>
                  <a:lnTo>
                    <a:pt x="768" y="1696"/>
                  </a:lnTo>
                  <a:lnTo>
                    <a:pt x="1263" y="1696"/>
                  </a:lnTo>
                  <a:lnTo>
                    <a:pt x="1411" y="832"/>
                  </a:lnTo>
                  <a:lnTo>
                    <a:pt x="1440" y="832"/>
                  </a:lnTo>
                  <a:lnTo>
                    <a:pt x="1440" y="1713"/>
                  </a:lnTo>
                  <a:lnTo>
                    <a:pt x="2034" y="1713"/>
                  </a:lnTo>
                  <a:lnTo>
                    <a:pt x="2034" y="1"/>
                  </a:lnTo>
                  <a:lnTo>
                    <a:pt x="1127" y="1"/>
                  </a:lnTo>
                  <a:lnTo>
                    <a:pt x="1017" y="656"/>
                  </a:lnTo>
                  <a:lnTo>
                    <a:pt x="884"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a:off x="1894278" y="2086362"/>
              <a:ext cx="14327" cy="17317"/>
            </a:xfrm>
            <a:custGeom>
              <a:avLst/>
              <a:gdLst/>
              <a:ahLst/>
              <a:cxnLst/>
              <a:rect l="l" t="t" r="r" b="b"/>
              <a:pathLst>
                <a:path w="230" h="278" extrusionOk="0">
                  <a:moveTo>
                    <a:pt x="15" y="1"/>
                  </a:moveTo>
                  <a:cubicBezTo>
                    <a:pt x="12" y="1"/>
                    <a:pt x="6" y="1"/>
                    <a:pt x="3" y="4"/>
                  </a:cubicBezTo>
                  <a:cubicBezTo>
                    <a:pt x="0" y="9"/>
                    <a:pt x="0" y="12"/>
                    <a:pt x="0" y="18"/>
                  </a:cubicBezTo>
                  <a:lnTo>
                    <a:pt x="0" y="105"/>
                  </a:lnTo>
                  <a:cubicBezTo>
                    <a:pt x="0" y="108"/>
                    <a:pt x="3" y="114"/>
                    <a:pt x="6" y="117"/>
                  </a:cubicBezTo>
                  <a:cubicBezTo>
                    <a:pt x="9" y="119"/>
                    <a:pt x="12" y="119"/>
                    <a:pt x="18" y="119"/>
                  </a:cubicBezTo>
                  <a:cubicBezTo>
                    <a:pt x="23" y="119"/>
                    <a:pt x="26" y="119"/>
                    <a:pt x="32" y="117"/>
                  </a:cubicBezTo>
                  <a:cubicBezTo>
                    <a:pt x="35" y="114"/>
                    <a:pt x="35" y="108"/>
                    <a:pt x="35" y="105"/>
                  </a:cubicBezTo>
                  <a:lnTo>
                    <a:pt x="35" y="33"/>
                  </a:lnTo>
                  <a:lnTo>
                    <a:pt x="99" y="33"/>
                  </a:lnTo>
                  <a:lnTo>
                    <a:pt x="99" y="244"/>
                  </a:lnTo>
                  <a:lnTo>
                    <a:pt x="44" y="244"/>
                  </a:lnTo>
                  <a:cubicBezTo>
                    <a:pt x="41" y="244"/>
                    <a:pt x="35" y="247"/>
                    <a:pt x="32" y="250"/>
                  </a:cubicBezTo>
                  <a:cubicBezTo>
                    <a:pt x="29" y="256"/>
                    <a:pt x="29" y="264"/>
                    <a:pt x="32" y="273"/>
                  </a:cubicBezTo>
                  <a:cubicBezTo>
                    <a:pt x="34" y="275"/>
                    <a:pt x="38" y="277"/>
                    <a:pt x="41" y="277"/>
                  </a:cubicBezTo>
                  <a:cubicBezTo>
                    <a:pt x="42" y="277"/>
                    <a:pt x="43" y="277"/>
                    <a:pt x="44" y="276"/>
                  </a:cubicBezTo>
                  <a:lnTo>
                    <a:pt x="189" y="276"/>
                  </a:lnTo>
                  <a:cubicBezTo>
                    <a:pt x="189" y="277"/>
                    <a:pt x="191" y="277"/>
                    <a:pt x="192" y="277"/>
                  </a:cubicBezTo>
                  <a:cubicBezTo>
                    <a:pt x="195" y="277"/>
                    <a:pt x="198" y="275"/>
                    <a:pt x="200" y="273"/>
                  </a:cubicBezTo>
                  <a:cubicBezTo>
                    <a:pt x="203" y="264"/>
                    <a:pt x="203" y="256"/>
                    <a:pt x="200" y="250"/>
                  </a:cubicBezTo>
                  <a:cubicBezTo>
                    <a:pt x="197" y="247"/>
                    <a:pt x="192" y="244"/>
                    <a:pt x="189" y="244"/>
                  </a:cubicBezTo>
                  <a:lnTo>
                    <a:pt x="134" y="244"/>
                  </a:lnTo>
                  <a:lnTo>
                    <a:pt x="134" y="33"/>
                  </a:lnTo>
                  <a:lnTo>
                    <a:pt x="194" y="33"/>
                  </a:lnTo>
                  <a:lnTo>
                    <a:pt x="194" y="105"/>
                  </a:lnTo>
                  <a:cubicBezTo>
                    <a:pt x="194" y="108"/>
                    <a:pt x="197" y="114"/>
                    <a:pt x="200" y="117"/>
                  </a:cubicBezTo>
                  <a:cubicBezTo>
                    <a:pt x="203" y="119"/>
                    <a:pt x="209" y="119"/>
                    <a:pt x="212" y="119"/>
                  </a:cubicBezTo>
                  <a:cubicBezTo>
                    <a:pt x="218" y="119"/>
                    <a:pt x="223" y="119"/>
                    <a:pt x="226" y="117"/>
                  </a:cubicBezTo>
                  <a:cubicBezTo>
                    <a:pt x="229" y="114"/>
                    <a:pt x="229" y="108"/>
                    <a:pt x="229" y="105"/>
                  </a:cubicBezTo>
                  <a:lnTo>
                    <a:pt x="229" y="18"/>
                  </a:lnTo>
                  <a:cubicBezTo>
                    <a:pt x="229" y="12"/>
                    <a:pt x="229" y="9"/>
                    <a:pt x="226" y="4"/>
                  </a:cubicBezTo>
                  <a:cubicBezTo>
                    <a:pt x="223" y="1"/>
                    <a:pt x="220" y="1"/>
                    <a:pt x="215"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a:off x="1911596" y="2086051"/>
              <a:ext cx="15573" cy="17878"/>
            </a:xfrm>
            <a:custGeom>
              <a:avLst/>
              <a:gdLst/>
              <a:ahLst/>
              <a:cxnLst/>
              <a:rect l="l" t="t" r="r" b="b"/>
              <a:pathLst>
                <a:path w="250" h="287" extrusionOk="0">
                  <a:moveTo>
                    <a:pt x="124" y="35"/>
                  </a:moveTo>
                  <a:cubicBezTo>
                    <a:pt x="136" y="35"/>
                    <a:pt x="148" y="38"/>
                    <a:pt x="160" y="43"/>
                  </a:cubicBezTo>
                  <a:cubicBezTo>
                    <a:pt x="171" y="46"/>
                    <a:pt x="180" y="55"/>
                    <a:pt x="186" y="64"/>
                  </a:cubicBezTo>
                  <a:cubicBezTo>
                    <a:pt x="194" y="75"/>
                    <a:pt x="200" y="87"/>
                    <a:pt x="203" y="98"/>
                  </a:cubicBezTo>
                  <a:cubicBezTo>
                    <a:pt x="209" y="113"/>
                    <a:pt x="209" y="127"/>
                    <a:pt x="209" y="145"/>
                  </a:cubicBezTo>
                  <a:cubicBezTo>
                    <a:pt x="209" y="159"/>
                    <a:pt x="209" y="174"/>
                    <a:pt x="203" y="188"/>
                  </a:cubicBezTo>
                  <a:cubicBezTo>
                    <a:pt x="200" y="203"/>
                    <a:pt x="194" y="214"/>
                    <a:pt x="186" y="226"/>
                  </a:cubicBezTo>
                  <a:cubicBezTo>
                    <a:pt x="180" y="235"/>
                    <a:pt x="171" y="243"/>
                    <a:pt x="160" y="246"/>
                  </a:cubicBezTo>
                  <a:cubicBezTo>
                    <a:pt x="148" y="252"/>
                    <a:pt x="136" y="255"/>
                    <a:pt x="124" y="255"/>
                  </a:cubicBezTo>
                  <a:cubicBezTo>
                    <a:pt x="111" y="255"/>
                    <a:pt x="99" y="252"/>
                    <a:pt x="87" y="246"/>
                  </a:cubicBezTo>
                  <a:cubicBezTo>
                    <a:pt x="76" y="243"/>
                    <a:pt x="67" y="235"/>
                    <a:pt x="61" y="226"/>
                  </a:cubicBezTo>
                  <a:cubicBezTo>
                    <a:pt x="53" y="214"/>
                    <a:pt x="47" y="203"/>
                    <a:pt x="44" y="188"/>
                  </a:cubicBezTo>
                  <a:cubicBezTo>
                    <a:pt x="38" y="174"/>
                    <a:pt x="38" y="159"/>
                    <a:pt x="38" y="145"/>
                  </a:cubicBezTo>
                  <a:cubicBezTo>
                    <a:pt x="38" y="127"/>
                    <a:pt x="38" y="113"/>
                    <a:pt x="44" y="98"/>
                  </a:cubicBezTo>
                  <a:cubicBezTo>
                    <a:pt x="47" y="87"/>
                    <a:pt x="53" y="75"/>
                    <a:pt x="61" y="64"/>
                  </a:cubicBezTo>
                  <a:cubicBezTo>
                    <a:pt x="67" y="55"/>
                    <a:pt x="76" y="46"/>
                    <a:pt x="87" y="43"/>
                  </a:cubicBezTo>
                  <a:cubicBezTo>
                    <a:pt x="99" y="38"/>
                    <a:pt x="111" y="35"/>
                    <a:pt x="124" y="35"/>
                  </a:cubicBezTo>
                  <a:close/>
                  <a:moveTo>
                    <a:pt x="124" y="1"/>
                  </a:moveTo>
                  <a:cubicBezTo>
                    <a:pt x="106" y="1"/>
                    <a:pt x="89" y="4"/>
                    <a:pt x="73" y="11"/>
                  </a:cubicBezTo>
                  <a:cubicBezTo>
                    <a:pt x="58" y="17"/>
                    <a:pt x="44" y="26"/>
                    <a:pt x="35" y="40"/>
                  </a:cubicBezTo>
                  <a:cubicBezTo>
                    <a:pt x="24" y="52"/>
                    <a:pt x="15" y="69"/>
                    <a:pt x="9" y="84"/>
                  </a:cubicBezTo>
                  <a:cubicBezTo>
                    <a:pt x="3" y="104"/>
                    <a:pt x="0" y="124"/>
                    <a:pt x="0" y="145"/>
                  </a:cubicBezTo>
                  <a:cubicBezTo>
                    <a:pt x="0" y="165"/>
                    <a:pt x="3" y="182"/>
                    <a:pt x="9" y="203"/>
                  </a:cubicBezTo>
                  <a:cubicBezTo>
                    <a:pt x="15" y="220"/>
                    <a:pt x="24" y="235"/>
                    <a:pt x="35" y="249"/>
                  </a:cubicBezTo>
                  <a:cubicBezTo>
                    <a:pt x="44" y="261"/>
                    <a:pt x="58" y="269"/>
                    <a:pt x="73" y="278"/>
                  </a:cubicBezTo>
                  <a:cubicBezTo>
                    <a:pt x="89" y="284"/>
                    <a:pt x="106" y="287"/>
                    <a:pt x="124" y="287"/>
                  </a:cubicBezTo>
                  <a:cubicBezTo>
                    <a:pt x="141" y="287"/>
                    <a:pt x="158" y="284"/>
                    <a:pt x="174" y="278"/>
                  </a:cubicBezTo>
                  <a:cubicBezTo>
                    <a:pt x="189" y="269"/>
                    <a:pt x="200" y="261"/>
                    <a:pt x="212" y="249"/>
                  </a:cubicBezTo>
                  <a:cubicBezTo>
                    <a:pt x="223" y="235"/>
                    <a:pt x="232" y="220"/>
                    <a:pt x="238" y="203"/>
                  </a:cubicBezTo>
                  <a:cubicBezTo>
                    <a:pt x="250" y="165"/>
                    <a:pt x="250" y="124"/>
                    <a:pt x="238" y="84"/>
                  </a:cubicBezTo>
                  <a:cubicBezTo>
                    <a:pt x="232" y="69"/>
                    <a:pt x="223" y="52"/>
                    <a:pt x="212" y="40"/>
                  </a:cubicBezTo>
                  <a:cubicBezTo>
                    <a:pt x="200" y="26"/>
                    <a:pt x="189" y="17"/>
                    <a:pt x="174" y="11"/>
                  </a:cubicBezTo>
                  <a:cubicBezTo>
                    <a:pt x="158" y="4"/>
                    <a:pt x="141" y="1"/>
                    <a:pt x="124"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1947165" y="2086362"/>
              <a:ext cx="16445" cy="17380"/>
            </a:xfrm>
            <a:custGeom>
              <a:avLst/>
              <a:gdLst/>
              <a:ahLst/>
              <a:cxnLst/>
              <a:rect l="l" t="t" r="r" b="b"/>
              <a:pathLst>
                <a:path w="264" h="279" extrusionOk="0">
                  <a:moveTo>
                    <a:pt x="130" y="30"/>
                  </a:moveTo>
                  <a:cubicBezTo>
                    <a:pt x="145" y="30"/>
                    <a:pt x="159" y="33"/>
                    <a:pt x="174" y="44"/>
                  </a:cubicBezTo>
                  <a:cubicBezTo>
                    <a:pt x="185" y="53"/>
                    <a:pt x="191" y="64"/>
                    <a:pt x="188" y="79"/>
                  </a:cubicBezTo>
                  <a:cubicBezTo>
                    <a:pt x="188" y="88"/>
                    <a:pt x="188" y="93"/>
                    <a:pt x="185" y="99"/>
                  </a:cubicBezTo>
                  <a:cubicBezTo>
                    <a:pt x="183" y="105"/>
                    <a:pt x="177" y="111"/>
                    <a:pt x="174" y="114"/>
                  </a:cubicBezTo>
                  <a:cubicBezTo>
                    <a:pt x="165" y="119"/>
                    <a:pt x="159" y="122"/>
                    <a:pt x="154" y="122"/>
                  </a:cubicBezTo>
                  <a:cubicBezTo>
                    <a:pt x="145" y="125"/>
                    <a:pt x="136" y="125"/>
                    <a:pt x="128" y="125"/>
                  </a:cubicBezTo>
                  <a:lnTo>
                    <a:pt x="78" y="125"/>
                  </a:lnTo>
                  <a:lnTo>
                    <a:pt x="78" y="33"/>
                  </a:lnTo>
                  <a:lnTo>
                    <a:pt x="130" y="30"/>
                  </a:lnTo>
                  <a:close/>
                  <a:moveTo>
                    <a:pt x="15" y="1"/>
                  </a:moveTo>
                  <a:cubicBezTo>
                    <a:pt x="12" y="1"/>
                    <a:pt x="6" y="1"/>
                    <a:pt x="3" y="4"/>
                  </a:cubicBezTo>
                  <a:cubicBezTo>
                    <a:pt x="0" y="12"/>
                    <a:pt x="0" y="21"/>
                    <a:pt x="3" y="30"/>
                  </a:cubicBezTo>
                  <a:cubicBezTo>
                    <a:pt x="6" y="33"/>
                    <a:pt x="12" y="33"/>
                    <a:pt x="15" y="33"/>
                  </a:cubicBezTo>
                  <a:lnTo>
                    <a:pt x="44" y="33"/>
                  </a:lnTo>
                  <a:lnTo>
                    <a:pt x="44" y="247"/>
                  </a:lnTo>
                  <a:lnTo>
                    <a:pt x="15" y="247"/>
                  </a:lnTo>
                  <a:cubicBezTo>
                    <a:pt x="12" y="247"/>
                    <a:pt x="6" y="247"/>
                    <a:pt x="3" y="250"/>
                  </a:cubicBezTo>
                  <a:cubicBezTo>
                    <a:pt x="0" y="258"/>
                    <a:pt x="0" y="267"/>
                    <a:pt x="3" y="276"/>
                  </a:cubicBezTo>
                  <a:cubicBezTo>
                    <a:pt x="6" y="279"/>
                    <a:pt x="12" y="279"/>
                    <a:pt x="15" y="279"/>
                  </a:cubicBezTo>
                  <a:lnTo>
                    <a:pt x="107" y="279"/>
                  </a:lnTo>
                  <a:cubicBezTo>
                    <a:pt x="113" y="279"/>
                    <a:pt x="116" y="279"/>
                    <a:pt x="119" y="276"/>
                  </a:cubicBezTo>
                  <a:cubicBezTo>
                    <a:pt x="125" y="267"/>
                    <a:pt x="125" y="258"/>
                    <a:pt x="119" y="250"/>
                  </a:cubicBezTo>
                  <a:cubicBezTo>
                    <a:pt x="116" y="247"/>
                    <a:pt x="113" y="247"/>
                    <a:pt x="107" y="247"/>
                  </a:cubicBezTo>
                  <a:lnTo>
                    <a:pt x="78" y="247"/>
                  </a:lnTo>
                  <a:lnTo>
                    <a:pt x="78" y="157"/>
                  </a:lnTo>
                  <a:lnTo>
                    <a:pt x="113" y="157"/>
                  </a:lnTo>
                  <a:cubicBezTo>
                    <a:pt x="122" y="160"/>
                    <a:pt x="133" y="163"/>
                    <a:pt x="142" y="172"/>
                  </a:cubicBezTo>
                  <a:cubicBezTo>
                    <a:pt x="148" y="174"/>
                    <a:pt x="151" y="177"/>
                    <a:pt x="154" y="183"/>
                  </a:cubicBezTo>
                  <a:cubicBezTo>
                    <a:pt x="156" y="189"/>
                    <a:pt x="162" y="192"/>
                    <a:pt x="165" y="198"/>
                  </a:cubicBezTo>
                  <a:lnTo>
                    <a:pt x="174" y="212"/>
                  </a:lnTo>
                  <a:lnTo>
                    <a:pt x="183" y="230"/>
                  </a:lnTo>
                  <a:cubicBezTo>
                    <a:pt x="185" y="235"/>
                    <a:pt x="188" y="238"/>
                    <a:pt x="191" y="244"/>
                  </a:cubicBezTo>
                  <a:cubicBezTo>
                    <a:pt x="197" y="253"/>
                    <a:pt x="203" y="261"/>
                    <a:pt x="212" y="270"/>
                  </a:cubicBezTo>
                  <a:cubicBezTo>
                    <a:pt x="217" y="273"/>
                    <a:pt x="226" y="276"/>
                    <a:pt x="232" y="276"/>
                  </a:cubicBezTo>
                  <a:lnTo>
                    <a:pt x="249" y="276"/>
                  </a:lnTo>
                  <a:cubicBezTo>
                    <a:pt x="250" y="277"/>
                    <a:pt x="251" y="277"/>
                    <a:pt x="252" y="277"/>
                  </a:cubicBezTo>
                  <a:cubicBezTo>
                    <a:pt x="255" y="277"/>
                    <a:pt x="259" y="275"/>
                    <a:pt x="261" y="273"/>
                  </a:cubicBezTo>
                  <a:cubicBezTo>
                    <a:pt x="264" y="264"/>
                    <a:pt x="264" y="256"/>
                    <a:pt x="261" y="250"/>
                  </a:cubicBezTo>
                  <a:cubicBezTo>
                    <a:pt x="255" y="247"/>
                    <a:pt x="252" y="244"/>
                    <a:pt x="249" y="244"/>
                  </a:cubicBezTo>
                  <a:lnTo>
                    <a:pt x="243" y="244"/>
                  </a:lnTo>
                  <a:cubicBezTo>
                    <a:pt x="238" y="244"/>
                    <a:pt x="235" y="244"/>
                    <a:pt x="232" y="241"/>
                  </a:cubicBezTo>
                  <a:cubicBezTo>
                    <a:pt x="226" y="235"/>
                    <a:pt x="223" y="230"/>
                    <a:pt x="220" y="224"/>
                  </a:cubicBezTo>
                  <a:lnTo>
                    <a:pt x="212" y="209"/>
                  </a:lnTo>
                  <a:lnTo>
                    <a:pt x="203" y="195"/>
                  </a:lnTo>
                  <a:cubicBezTo>
                    <a:pt x="200" y="189"/>
                    <a:pt x="197" y="183"/>
                    <a:pt x="194" y="180"/>
                  </a:cubicBezTo>
                  <a:cubicBezTo>
                    <a:pt x="188" y="174"/>
                    <a:pt x="185" y="169"/>
                    <a:pt x="183" y="166"/>
                  </a:cubicBezTo>
                  <a:cubicBezTo>
                    <a:pt x="180" y="163"/>
                    <a:pt x="174" y="160"/>
                    <a:pt x="171" y="157"/>
                  </a:cubicBezTo>
                  <a:cubicBezTo>
                    <a:pt x="168" y="154"/>
                    <a:pt x="165" y="151"/>
                    <a:pt x="159" y="148"/>
                  </a:cubicBezTo>
                  <a:cubicBezTo>
                    <a:pt x="171" y="148"/>
                    <a:pt x="180" y="143"/>
                    <a:pt x="188" y="140"/>
                  </a:cubicBezTo>
                  <a:cubicBezTo>
                    <a:pt x="194" y="137"/>
                    <a:pt x="203" y="131"/>
                    <a:pt x="209" y="125"/>
                  </a:cubicBezTo>
                  <a:cubicBezTo>
                    <a:pt x="214" y="119"/>
                    <a:pt x="217" y="111"/>
                    <a:pt x="220" y="105"/>
                  </a:cubicBezTo>
                  <a:cubicBezTo>
                    <a:pt x="223" y="96"/>
                    <a:pt x="226" y="88"/>
                    <a:pt x="226" y="79"/>
                  </a:cubicBezTo>
                  <a:cubicBezTo>
                    <a:pt x="226" y="67"/>
                    <a:pt x="223" y="56"/>
                    <a:pt x="220" y="47"/>
                  </a:cubicBezTo>
                  <a:cubicBezTo>
                    <a:pt x="214" y="38"/>
                    <a:pt x="209" y="30"/>
                    <a:pt x="203" y="21"/>
                  </a:cubicBezTo>
                  <a:cubicBezTo>
                    <a:pt x="194" y="15"/>
                    <a:pt x="183" y="9"/>
                    <a:pt x="174" y="6"/>
                  </a:cubicBezTo>
                  <a:cubicBezTo>
                    <a:pt x="159" y="1"/>
                    <a:pt x="145" y="1"/>
                    <a:pt x="133"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a:off x="1964981" y="2085988"/>
              <a:ext cx="15573" cy="17940"/>
            </a:xfrm>
            <a:custGeom>
              <a:avLst/>
              <a:gdLst/>
              <a:ahLst/>
              <a:cxnLst/>
              <a:rect l="l" t="t" r="r" b="b"/>
              <a:pathLst>
                <a:path w="250" h="288" extrusionOk="0">
                  <a:moveTo>
                    <a:pt x="125" y="36"/>
                  </a:moveTo>
                  <a:cubicBezTo>
                    <a:pt x="137" y="36"/>
                    <a:pt x="149" y="39"/>
                    <a:pt x="160" y="44"/>
                  </a:cubicBezTo>
                  <a:cubicBezTo>
                    <a:pt x="172" y="47"/>
                    <a:pt x="180" y="56"/>
                    <a:pt x="189" y="65"/>
                  </a:cubicBezTo>
                  <a:cubicBezTo>
                    <a:pt x="195" y="76"/>
                    <a:pt x="201" y="88"/>
                    <a:pt x="206" y="99"/>
                  </a:cubicBezTo>
                  <a:cubicBezTo>
                    <a:pt x="209" y="114"/>
                    <a:pt x="212" y="128"/>
                    <a:pt x="212" y="146"/>
                  </a:cubicBezTo>
                  <a:cubicBezTo>
                    <a:pt x="212" y="160"/>
                    <a:pt x="209" y="175"/>
                    <a:pt x="206" y="189"/>
                  </a:cubicBezTo>
                  <a:cubicBezTo>
                    <a:pt x="204" y="204"/>
                    <a:pt x="195" y="215"/>
                    <a:pt x="189" y="227"/>
                  </a:cubicBezTo>
                  <a:cubicBezTo>
                    <a:pt x="180" y="236"/>
                    <a:pt x="172" y="244"/>
                    <a:pt x="160" y="247"/>
                  </a:cubicBezTo>
                  <a:cubicBezTo>
                    <a:pt x="149" y="253"/>
                    <a:pt x="137" y="256"/>
                    <a:pt x="125" y="256"/>
                  </a:cubicBezTo>
                  <a:cubicBezTo>
                    <a:pt x="114" y="256"/>
                    <a:pt x="99" y="253"/>
                    <a:pt x="88" y="247"/>
                  </a:cubicBezTo>
                  <a:cubicBezTo>
                    <a:pt x="79" y="244"/>
                    <a:pt x="67" y="236"/>
                    <a:pt x="62" y="227"/>
                  </a:cubicBezTo>
                  <a:cubicBezTo>
                    <a:pt x="53" y="215"/>
                    <a:pt x="47" y="204"/>
                    <a:pt x="44" y="189"/>
                  </a:cubicBezTo>
                  <a:cubicBezTo>
                    <a:pt x="41" y="175"/>
                    <a:pt x="38" y="160"/>
                    <a:pt x="38" y="146"/>
                  </a:cubicBezTo>
                  <a:cubicBezTo>
                    <a:pt x="38" y="128"/>
                    <a:pt x="41" y="114"/>
                    <a:pt x="44" y="99"/>
                  </a:cubicBezTo>
                  <a:cubicBezTo>
                    <a:pt x="47" y="88"/>
                    <a:pt x="53" y="76"/>
                    <a:pt x="62" y="65"/>
                  </a:cubicBezTo>
                  <a:cubicBezTo>
                    <a:pt x="67" y="56"/>
                    <a:pt x="79" y="47"/>
                    <a:pt x="88" y="44"/>
                  </a:cubicBezTo>
                  <a:cubicBezTo>
                    <a:pt x="99" y="39"/>
                    <a:pt x="114" y="36"/>
                    <a:pt x="125" y="36"/>
                  </a:cubicBezTo>
                  <a:close/>
                  <a:moveTo>
                    <a:pt x="125" y="1"/>
                  </a:moveTo>
                  <a:cubicBezTo>
                    <a:pt x="108" y="1"/>
                    <a:pt x="91" y="4"/>
                    <a:pt x="73" y="12"/>
                  </a:cubicBezTo>
                  <a:cubicBezTo>
                    <a:pt x="59" y="18"/>
                    <a:pt x="47" y="27"/>
                    <a:pt x="36" y="41"/>
                  </a:cubicBezTo>
                  <a:cubicBezTo>
                    <a:pt x="24" y="53"/>
                    <a:pt x="15" y="70"/>
                    <a:pt x="10" y="85"/>
                  </a:cubicBezTo>
                  <a:cubicBezTo>
                    <a:pt x="4" y="105"/>
                    <a:pt x="1" y="125"/>
                    <a:pt x="1" y="146"/>
                  </a:cubicBezTo>
                  <a:cubicBezTo>
                    <a:pt x="1" y="166"/>
                    <a:pt x="4" y="183"/>
                    <a:pt x="10" y="204"/>
                  </a:cubicBezTo>
                  <a:cubicBezTo>
                    <a:pt x="15" y="221"/>
                    <a:pt x="24" y="236"/>
                    <a:pt x="36" y="250"/>
                  </a:cubicBezTo>
                  <a:cubicBezTo>
                    <a:pt x="47" y="262"/>
                    <a:pt x="59" y="270"/>
                    <a:pt x="73" y="279"/>
                  </a:cubicBezTo>
                  <a:cubicBezTo>
                    <a:pt x="91" y="285"/>
                    <a:pt x="108" y="288"/>
                    <a:pt x="125" y="288"/>
                  </a:cubicBezTo>
                  <a:cubicBezTo>
                    <a:pt x="143" y="288"/>
                    <a:pt x="160" y="285"/>
                    <a:pt x="175" y="279"/>
                  </a:cubicBezTo>
                  <a:cubicBezTo>
                    <a:pt x="189" y="270"/>
                    <a:pt x="204" y="262"/>
                    <a:pt x="212" y="250"/>
                  </a:cubicBezTo>
                  <a:cubicBezTo>
                    <a:pt x="224" y="236"/>
                    <a:pt x="233" y="221"/>
                    <a:pt x="238" y="204"/>
                  </a:cubicBezTo>
                  <a:cubicBezTo>
                    <a:pt x="250" y="166"/>
                    <a:pt x="250" y="125"/>
                    <a:pt x="238" y="85"/>
                  </a:cubicBezTo>
                  <a:cubicBezTo>
                    <a:pt x="233" y="70"/>
                    <a:pt x="224" y="53"/>
                    <a:pt x="212" y="41"/>
                  </a:cubicBezTo>
                  <a:cubicBezTo>
                    <a:pt x="204" y="27"/>
                    <a:pt x="189" y="18"/>
                    <a:pt x="175" y="12"/>
                  </a:cubicBezTo>
                  <a:cubicBezTo>
                    <a:pt x="160" y="4"/>
                    <a:pt x="143" y="1"/>
                    <a:pt x="125"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a:off x="1982174" y="2086362"/>
              <a:ext cx="17006" cy="17317"/>
            </a:xfrm>
            <a:custGeom>
              <a:avLst/>
              <a:gdLst/>
              <a:ahLst/>
              <a:cxnLst/>
              <a:rect l="l" t="t" r="r" b="b"/>
              <a:pathLst>
                <a:path w="273" h="278" extrusionOk="0">
                  <a:moveTo>
                    <a:pt x="20" y="1"/>
                  </a:moveTo>
                  <a:cubicBezTo>
                    <a:pt x="17" y="1"/>
                    <a:pt x="12" y="1"/>
                    <a:pt x="9" y="4"/>
                  </a:cubicBezTo>
                  <a:cubicBezTo>
                    <a:pt x="3" y="12"/>
                    <a:pt x="3" y="21"/>
                    <a:pt x="9" y="30"/>
                  </a:cubicBezTo>
                  <a:cubicBezTo>
                    <a:pt x="12" y="33"/>
                    <a:pt x="17" y="33"/>
                    <a:pt x="20" y="33"/>
                  </a:cubicBezTo>
                  <a:lnTo>
                    <a:pt x="32" y="33"/>
                  </a:lnTo>
                  <a:lnTo>
                    <a:pt x="29" y="244"/>
                  </a:lnTo>
                  <a:lnTo>
                    <a:pt x="14" y="244"/>
                  </a:lnTo>
                  <a:cubicBezTo>
                    <a:pt x="12" y="244"/>
                    <a:pt x="6" y="247"/>
                    <a:pt x="3" y="250"/>
                  </a:cubicBezTo>
                  <a:cubicBezTo>
                    <a:pt x="0" y="256"/>
                    <a:pt x="0" y="264"/>
                    <a:pt x="3" y="273"/>
                  </a:cubicBezTo>
                  <a:cubicBezTo>
                    <a:pt x="5" y="275"/>
                    <a:pt x="8" y="277"/>
                    <a:pt x="11" y="277"/>
                  </a:cubicBezTo>
                  <a:cubicBezTo>
                    <a:pt x="13" y="277"/>
                    <a:pt x="14" y="277"/>
                    <a:pt x="14" y="276"/>
                  </a:cubicBezTo>
                  <a:lnTo>
                    <a:pt x="87" y="276"/>
                  </a:lnTo>
                  <a:cubicBezTo>
                    <a:pt x="89" y="277"/>
                    <a:pt x="90" y="277"/>
                    <a:pt x="91" y="277"/>
                  </a:cubicBezTo>
                  <a:cubicBezTo>
                    <a:pt x="94" y="277"/>
                    <a:pt x="96" y="275"/>
                    <a:pt x="99" y="273"/>
                  </a:cubicBezTo>
                  <a:cubicBezTo>
                    <a:pt x="104" y="267"/>
                    <a:pt x="104" y="256"/>
                    <a:pt x="99" y="250"/>
                  </a:cubicBezTo>
                  <a:cubicBezTo>
                    <a:pt x="96" y="247"/>
                    <a:pt x="93" y="244"/>
                    <a:pt x="87" y="244"/>
                  </a:cubicBezTo>
                  <a:lnTo>
                    <a:pt x="61" y="244"/>
                  </a:lnTo>
                  <a:lnTo>
                    <a:pt x="67" y="56"/>
                  </a:lnTo>
                  <a:lnTo>
                    <a:pt x="116" y="186"/>
                  </a:lnTo>
                  <a:cubicBezTo>
                    <a:pt x="116" y="192"/>
                    <a:pt x="119" y="195"/>
                    <a:pt x="122" y="198"/>
                  </a:cubicBezTo>
                  <a:cubicBezTo>
                    <a:pt x="127" y="201"/>
                    <a:pt x="130" y="203"/>
                    <a:pt x="136" y="203"/>
                  </a:cubicBezTo>
                  <a:cubicBezTo>
                    <a:pt x="139" y="203"/>
                    <a:pt x="145" y="201"/>
                    <a:pt x="148" y="198"/>
                  </a:cubicBezTo>
                  <a:cubicBezTo>
                    <a:pt x="154" y="195"/>
                    <a:pt x="156" y="192"/>
                    <a:pt x="156" y="186"/>
                  </a:cubicBezTo>
                  <a:lnTo>
                    <a:pt x="206" y="56"/>
                  </a:lnTo>
                  <a:lnTo>
                    <a:pt x="209" y="244"/>
                  </a:lnTo>
                  <a:lnTo>
                    <a:pt x="183" y="244"/>
                  </a:lnTo>
                  <a:cubicBezTo>
                    <a:pt x="180" y="244"/>
                    <a:pt x="177" y="247"/>
                    <a:pt x="171" y="250"/>
                  </a:cubicBezTo>
                  <a:cubicBezTo>
                    <a:pt x="168" y="256"/>
                    <a:pt x="168" y="264"/>
                    <a:pt x="171" y="273"/>
                  </a:cubicBezTo>
                  <a:cubicBezTo>
                    <a:pt x="175" y="275"/>
                    <a:pt x="178" y="277"/>
                    <a:pt x="180" y="277"/>
                  </a:cubicBezTo>
                  <a:cubicBezTo>
                    <a:pt x="181" y="277"/>
                    <a:pt x="182" y="277"/>
                    <a:pt x="183" y="276"/>
                  </a:cubicBezTo>
                  <a:lnTo>
                    <a:pt x="255" y="276"/>
                  </a:lnTo>
                  <a:cubicBezTo>
                    <a:pt x="257" y="277"/>
                    <a:pt x="258" y="277"/>
                    <a:pt x="259" y="277"/>
                  </a:cubicBezTo>
                  <a:cubicBezTo>
                    <a:pt x="262" y="277"/>
                    <a:pt x="264" y="275"/>
                    <a:pt x="267" y="273"/>
                  </a:cubicBezTo>
                  <a:cubicBezTo>
                    <a:pt x="272" y="267"/>
                    <a:pt x="272" y="256"/>
                    <a:pt x="267" y="250"/>
                  </a:cubicBezTo>
                  <a:cubicBezTo>
                    <a:pt x="264" y="247"/>
                    <a:pt x="261" y="244"/>
                    <a:pt x="255" y="244"/>
                  </a:cubicBezTo>
                  <a:lnTo>
                    <a:pt x="243" y="244"/>
                  </a:lnTo>
                  <a:lnTo>
                    <a:pt x="238" y="33"/>
                  </a:lnTo>
                  <a:lnTo>
                    <a:pt x="249" y="33"/>
                  </a:lnTo>
                  <a:cubicBezTo>
                    <a:pt x="252" y="33"/>
                    <a:pt x="258" y="33"/>
                    <a:pt x="261" y="30"/>
                  </a:cubicBezTo>
                  <a:cubicBezTo>
                    <a:pt x="264" y="21"/>
                    <a:pt x="264" y="12"/>
                    <a:pt x="261" y="4"/>
                  </a:cubicBezTo>
                  <a:cubicBezTo>
                    <a:pt x="258" y="1"/>
                    <a:pt x="252" y="1"/>
                    <a:pt x="249" y="1"/>
                  </a:cubicBezTo>
                  <a:lnTo>
                    <a:pt x="200" y="1"/>
                  </a:lnTo>
                  <a:cubicBezTo>
                    <a:pt x="191" y="1"/>
                    <a:pt x="188" y="4"/>
                    <a:pt x="185" y="9"/>
                  </a:cubicBezTo>
                  <a:lnTo>
                    <a:pt x="133" y="151"/>
                  </a:lnTo>
                  <a:lnTo>
                    <a:pt x="84" y="9"/>
                  </a:lnTo>
                  <a:cubicBezTo>
                    <a:pt x="81" y="4"/>
                    <a:pt x="75" y="1"/>
                    <a:pt x="70"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2000550" y="2086362"/>
              <a:ext cx="15012" cy="17193"/>
            </a:xfrm>
            <a:custGeom>
              <a:avLst/>
              <a:gdLst/>
              <a:ahLst/>
              <a:cxnLst/>
              <a:rect l="l" t="t" r="r" b="b"/>
              <a:pathLst>
                <a:path w="241" h="276" extrusionOk="0">
                  <a:moveTo>
                    <a:pt x="15" y="1"/>
                  </a:moveTo>
                  <a:cubicBezTo>
                    <a:pt x="12" y="1"/>
                    <a:pt x="9" y="1"/>
                    <a:pt x="6" y="4"/>
                  </a:cubicBezTo>
                  <a:cubicBezTo>
                    <a:pt x="0" y="12"/>
                    <a:pt x="0" y="21"/>
                    <a:pt x="6" y="30"/>
                  </a:cubicBezTo>
                  <a:cubicBezTo>
                    <a:pt x="9" y="33"/>
                    <a:pt x="12" y="33"/>
                    <a:pt x="15" y="33"/>
                  </a:cubicBezTo>
                  <a:lnTo>
                    <a:pt x="41" y="33"/>
                  </a:lnTo>
                  <a:lnTo>
                    <a:pt x="41" y="244"/>
                  </a:lnTo>
                  <a:lnTo>
                    <a:pt x="18" y="244"/>
                  </a:lnTo>
                  <a:cubicBezTo>
                    <a:pt x="12" y="244"/>
                    <a:pt x="9" y="244"/>
                    <a:pt x="6" y="247"/>
                  </a:cubicBezTo>
                  <a:cubicBezTo>
                    <a:pt x="0" y="256"/>
                    <a:pt x="0" y="264"/>
                    <a:pt x="6" y="273"/>
                  </a:cubicBezTo>
                  <a:cubicBezTo>
                    <a:pt x="9" y="276"/>
                    <a:pt x="12" y="276"/>
                    <a:pt x="18" y="276"/>
                  </a:cubicBezTo>
                  <a:lnTo>
                    <a:pt x="226" y="276"/>
                  </a:lnTo>
                  <a:cubicBezTo>
                    <a:pt x="229" y="276"/>
                    <a:pt x="232" y="276"/>
                    <a:pt x="235" y="273"/>
                  </a:cubicBezTo>
                  <a:cubicBezTo>
                    <a:pt x="238" y="267"/>
                    <a:pt x="241" y="264"/>
                    <a:pt x="241" y="258"/>
                  </a:cubicBezTo>
                  <a:lnTo>
                    <a:pt x="241" y="192"/>
                  </a:lnTo>
                  <a:cubicBezTo>
                    <a:pt x="241" y="186"/>
                    <a:pt x="238" y="183"/>
                    <a:pt x="235" y="180"/>
                  </a:cubicBezTo>
                  <a:cubicBezTo>
                    <a:pt x="232" y="177"/>
                    <a:pt x="226" y="174"/>
                    <a:pt x="224" y="174"/>
                  </a:cubicBezTo>
                  <a:cubicBezTo>
                    <a:pt x="218" y="174"/>
                    <a:pt x="212" y="174"/>
                    <a:pt x="209" y="180"/>
                  </a:cubicBezTo>
                  <a:cubicBezTo>
                    <a:pt x="206" y="183"/>
                    <a:pt x="203" y="186"/>
                    <a:pt x="206" y="192"/>
                  </a:cubicBezTo>
                  <a:lnTo>
                    <a:pt x="206" y="244"/>
                  </a:lnTo>
                  <a:lnTo>
                    <a:pt x="76" y="244"/>
                  </a:lnTo>
                  <a:lnTo>
                    <a:pt x="76" y="148"/>
                  </a:lnTo>
                  <a:lnTo>
                    <a:pt x="134" y="148"/>
                  </a:lnTo>
                  <a:lnTo>
                    <a:pt x="134" y="169"/>
                  </a:lnTo>
                  <a:cubicBezTo>
                    <a:pt x="134" y="174"/>
                    <a:pt x="134" y="177"/>
                    <a:pt x="137" y="183"/>
                  </a:cubicBezTo>
                  <a:cubicBezTo>
                    <a:pt x="142" y="183"/>
                    <a:pt x="145" y="186"/>
                    <a:pt x="151" y="186"/>
                  </a:cubicBezTo>
                  <a:cubicBezTo>
                    <a:pt x="157" y="186"/>
                    <a:pt x="160" y="183"/>
                    <a:pt x="166" y="183"/>
                  </a:cubicBezTo>
                  <a:cubicBezTo>
                    <a:pt x="168" y="177"/>
                    <a:pt x="168" y="174"/>
                    <a:pt x="168" y="169"/>
                  </a:cubicBezTo>
                  <a:lnTo>
                    <a:pt x="168" y="96"/>
                  </a:lnTo>
                  <a:cubicBezTo>
                    <a:pt x="168" y="93"/>
                    <a:pt x="168" y="88"/>
                    <a:pt x="166" y="85"/>
                  </a:cubicBezTo>
                  <a:cubicBezTo>
                    <a:pt x="163" y="82"/>
                    <a:pt x="157" y="82"/>
                    <a:pt x="151" y="82"/>
                  </a:cubicBezTo>
                  <a:cubicBezTo>
                    <a:pt x="145" y="82"/>
                    <a:pt x="142" y="82"/>
                    <a:pt x="137" y="85"/>
                  </a:cubicBezTo>
                  <a:cubicBezTo>
                    <a:pt x="134" y="88"/>
                    <a:pt x="134" y="93"/>
                    <a:pt x="134" y="96"/>
                  </a:cubicBezTo>
                  <a:lnTo>
                    <a:pt x="134" y="119"/>
                  </a:lnTo>
                  <a:lnTo>
                    <a:pt x="76" y="119"/>
                  </a:lnTo>
                  <a:lnTo>
                    <a:pt x="76" y="33"/>
                  </a:lnTo>
                  <a:lnTo>
                    <a:pt x="200" y="33"/>
                  </a:lnTo>
                  <a:lnTo>
                    <a:pt x="200" y="76"/>
                  </a:lnTo>
                  <a:cubicBezTo>
                    <a:pt x="200" y="79"/>
                    <a:pt x="200" y="85"/>
                    <a:pt x="203" y="88"/>
                  </a:cubicBezTo>
                  <a:cubicBezTo>
                    <a:pt x="209" y="90"/>
                    <a:pt x="212" y="90"/>
                    <a:pt x="218" y="90"/>
                  </a:cubicBezTo>
                  <a:cubicBezTo>
                    <a:pt x="224" y="90"/>
                    <a:pt x="226" y="90"/>
                    <a:pt x="232" y="88"/>
                  </a:cubicBezTo>
                  <a:cubicBezTo>
                    <a:pt x="235" y="85"/>
                    <a:pt x="235" y="79"/>
                    <a:pt x="235" y="76"/>
                  </a:cubicBezTo>
                  <a:lnTo>
                    <a:pt x="235" y="15"/>
                  </a:lnTo>
                  <a:cubicBezTo>
                    <a:pt x="235" y="12"/>
                    <a:pt x="235" y="6"/>
                    <a:pt x="232" y="4"/>
                  </a:cubicBezTo>
                  <a:cubicBezTo>
                    <a:pt x="229" y="1"/>
                    <a:pt x="224" y="1"/>
                    <a:pt x="221" y="1"/>
                  </a:cubicBezTo>
                  <a:close/>
                </a:path>
              </a:pathLst>
            </a:custGeom>
            <a:solidFill>
              <a:srgbClr val="03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7"/>
          <p:cNvSpPr txBox="1">
            <a:spLocks noGrp="1"/>
          </p:cNvSpPr>
          <p:nvPr>
            <p:ph type="title"/>
          </p:nvPr>
        </p:nvSpPr>
        <p:spPr>
          <a:xfrm>
            <a:off x="3037275" y="1816375"/>
            <a:ext cx="3069600" cy="5589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a:solidFill>
                  <a:schemeClr val="lt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84" name="Google Shape;184;p7"/>
          <p:cNvSpPr txBox="1">
            <a:spLocks noGrp="1"/>
          </p:cNvSpPr>
          <p:nvPr>
            <p:ph type="subTitle" idx="1"/>
          </p:nvPr>
        </p:nvSpPr>
        <p:spPr>
          <a:xfrm>
            <a:off x="3395175" y="2411350"/>
            <a:ext cx="2353800" cy="12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220013813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85"/>
        <p:cNvGrpSpPr/>
        <p:nvPr/>
      </p:nvGrpSpPr>
      <p:grpSpPr>
        <a:xfrm>
          <a:off x="0" y="0"/>
          <a:ext cx="0" cy="0"/>
          <a:chOff x="0" y="0"/>
          <a:chExt cx="0" cy="0"/>
        </a:xfrm>
      </p:grpSpPr>
      <p:sp>
        <p:nvSpPr>
          <p:cNvPr id="186" name="Google Shape;186;p8"/>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407150" y="3231236"/>
            <a:ext cx="2374139" cy="2283391"/>
          </a:xfrm>
          <a:custGeom>
            <a:avLst/>
            <a:gdLst/>
            <a:ahLst/>
            <a:cxnLst/>
            <a:rect l="l" t="t" r="r" b="b"/>
            <a:pathLst>
              <a:path w="18331" h="17631" extrusionOk="0">
                <a:moveTo>
                  <a:pt x="9510" y="0"/>
                </a:moveTo>
                <a:cubicBezTo>
                  <a:pt x="5943" y="0"/>
                  <a:pt x="2734" y="2142"/>
                  <a:pt x="1368" y="5438"/>
                </a:cubicBezTo>
                <a:cubicBezTo>
                  <a:pt x="1" y="8733"/>
                  <a:pt x="757" y="12523"/>
                  <a:pt x="3277" y="15044"/>
                </a:cubicBezTo>
                <a:cubicBezTo>
                  <a:pt x="4963" y="16736"/>
                  <a:pt x="7218" y="17631"/>
                  <a:pt x="9513" y="17631"/>
                </a:cubicBezTo>
                <a:cubicBezTo>
                  <a:pt x="10648" y="17631"/>
                  <a:pt x="11792" y="17412"/>
                  <a:pt x="12883" y="16963"/>
                </a:cubicBezTo>
                <a:cubicBezTo>
                  <a:pt x="16179" y="15596"/>
                  <a:pt x="18330" y="12378"/>
                  <a:pt x="18330" y="8811"/>
                </a:cubicBezTo>
                <a:cubicBezTo>
                  <a:pt x="18330" y="3945"/>
                  <a:pt x="14376" y="0"/>
                  <a:pt x="951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0" y="3454500"/>
            <a:ext cx="9262156" cy="1731879"/>
          </a:xfrm>
          <a:custGeom>
            <a:avLst/>
            <a:gdLst/>
            <a:ahLst/>
            <a:cxnLst/>
            <a:rect l="l" t="t" r="r" b="b"/>
            <a:pathLst>
              <a:path w="28968" h="4272" extrusionOk="0">
                <a:moveTo>
                  <a:pt x="21071" y="0"/>
                </a:moveTo>
                <a:cubicBezTo>
                  <a:pt x="21051" y="0"/>
                  <a:pt x="21031" y="1"/>
                  <a:pt x="21010" y="2"/>
                </a:cubicBezTo>
                <a:cubicBezTo>
                  <a:pt x="20414" y="25"/>
                  <a:pt x="19898" y="430"/>
                  <a:pt x="19730" y="1007"/>
                </a:cubicBezTo>
                <a:cubicBezTo>
                  <a:pt x="19391" y="841"/>
                  <a:pt x="19030" y="761"/>
                  <a:pt x="18672" y="761"/>
                </a:cubicBezTo>
                <a:cubicBezTo>
                  <a:pt x="17958" y="761"/>
                  <a:pt x="17259" y="1079"/>
                  <a:pt x="16790" y="1667"/>
                </a:cubicBezTo>
                <a:cubicBezTo>
                  <a:pt x="16520" y="1393"/>
                  <a:pt x="16174" y="1263"/>
                  <a:pt x="15831" y="1263"/>
                </a:cubicBezTo>
                <a:cubicBezTo>
                  <a:pt x="15316" y="1263"/>
                  <a:pt x="14810" y="1556"/>
                  <a:pt x="14586" y="2090"/>
                </a:cubicBezTo>
                <a:cubicBezTo>
                  <a:pt x="14474" y="2062"/>
                  <a:pt x="14359" y="2048"/>
                  <a:pt x="14245" y="2048"/>
                </a:cubicBezTo>
                <a:cubicBezTo>
                  <a:pt x="14052" y="2048"/>
                  <a:pt x="13860" y="2088"/>
                  <a:pt x="13682" y="2168"/>
                </a:cubicBezTo>
                <a:cubicBezTo>
                  <a:pt x="13276" y="2249"/>
                  <a:pt x="12866" y="2289"/>
                  <a:pt x="12457" y="2289"/>
                </a:cubicBezTo>
                <a:cubicBezTo>
                  <a:pt x="11467" y="2289"/>
                  <a:pt x="10486" y="2055"/>
                  <a:pt x="9595" y="1601"/>
                </a:cubicBezTo>
                <a:cubicBezTo>
                  <a:pt x="8812" y="1601"/>
                  <a:pt x="8120" y="2110"/>
                  <a:pt x="7886" y="2858"/>
                </a:cubicBezTo>
                <a:cubicBezTo>
                  <a:pt x="7458" y="2525"/>
                  <a:pt x="6946" y="2360"/>
                  <a:pt x="6435" y="2360"/>
                </a:cubicBezTo>
                <a:cubicBezTo>
                  <a:pt x="5857" y="2360"/>
                  <a:pt x="5280" y="2571"/>
                  <a:pt x="4830" y="2988"/>
                </a:cubicBezTo>
                <a:cubicBezTo>
                  <a:pt x="4639" y="2432"/>
                  <a:pt x="4122" y="2096"/>
                  <a:pt x="3581" y="2096"/>
                </a:cubicBezTo>
                <a:cubicBezTo>
                  <a:pt x="3363" y="2096"/>
                  <a:pt x="3141" y="2150"/>
                  <a:pt x="2935" y="2267"/>
                </a:cubicBezTo>
                <a:cubicBezTo>
                  <a:pt x="2944" y="2200"/>
                  <a:pt x="2947" y="2134"/>
                  <a:pt x="2947" y="2064"/>
                </a:cubicBezTo>
                <a:cubicBezTo>
                  <a:pt x="2947" y="1366"/>
                  <a:pt x="2561" y="723"/>
                  <a:pt x="1944" y="395"/>
                </a:cubicBezTo>
                <a:cubicBezTo>
                  <a:pt x="1666" y="248"/>
                  <a:pt x="1361" y="174"/>
                  <a:pt x="1056" y="174"/>
                </a:cubicBezTo>
                <a:cubicBezTo>
                  <a:pt x="687" y="174"/>
                  <a:pt x="318" y="282"/>
                  <a:pt x="1" y="497"/>
                </a:cubicBezTo>
                <a:lnTo>
                  <a:pt x="1" y="4271"/>
                </a:lnTo>
                <a:lnTo>
                  <a:pt x="28968" y="4271"/>
                </a:lnTo>
                <a:lnTo>
                  <a:pt x="28968" y="2359"/>
                </a:lnTo>
                <a:cubicBezTo>
                  <a:pt x="28661" y="2122"/>
                  <a:pt x="28284" y="1994"/>
                  <a:pt x="27896" y="1994"/>
                </a:cubicBezTo>
                <a:cubicBezTo>
                  <a:pt x="27586" y="1994"/>
                  <a:pt x="27282" y="2076"/>
                  <a:pt x="27012" y="2232"/>
                </a:cubicBezTo>
                <a:cubicBezTo>
                  <a:pt x="26808" y="2032"/>
                  <a:pt x="26534" y="1923"/>
                  <a:pt x="26253" y="1923"/>
                </a:cubicBezTo>
                <a:cubicBezTo>
                  <a:pt x="26176" y="1923"/>
                  <a:pt x="26099" y="1931"/>
                  <a:pt x="26022" y="1948"/>
                </a:cubicBezTo>
                <a:cubicBezTo>
                  <a:pt x="25590" y="1021"/>
                  <a:pt x="24677" y="492"/>
                  <a:pt x="23736" y="492"/>
                </a:cubicBezTo>
                <a:cubicBezTo>
                  <a:pt x="23269" y="492"/>
                  <a:pt x="22795" y="623"/>
                  <a:pt x="22369" y="900"/>
                </a:cubicBezTo>
                <a:cubicBezTo>
                  <a:pt x="22165" y="357"/>
                  <a:pt x="21647" y="0"/>
                  <a:pt x="2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2778900" y="3868775"/>
            <a:ext cx="1653000" cy="975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txBox="1">
            <a:spLocks noGrp="1"/>
          </p:cNvSpPr>
          <p:nvPr>
            <p:ph type="title"/>
          </p:nvPr>
        </p:nvSpPr>
        <p:spPr>
          <a:xfrm>
            <a:off x="3237800" y="729950"/>
            <a:ext cx="4856700" cy="23172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70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extLst>
      <p:ext uri="{BB962C8B-B14F-4D97-AF65-F5344CB8AC3E}">
        <p14:creationId xmlns:p14="http://schemas.microsoft.com/office/powerpoint/2010/main" val="168668780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91"/>
        <p:cNvGrpSpPr/>
        <p:nvPr/>
      </p:nvGrpSpPr>
      <p:grpSpPr>
        <a:xfrm>
          <a:off x="0" y="0"/>
          <a:ext cx="0" cy="0"/>
          <a:chOff x="0" y="0"/>
          <a:chExt cx="0" cy="0"/>
        </a:xfrm>
      </p:grpSpPr>
      <p:sp>
        <p:nvSpPr>
          <p:cNvPr id="192" name="Google Shape;192;p9"/>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txBox="1">
            <a:spLocks noGrp="1"/>
          </p:cNvSpPr>
          <p:nvPr>
            <p:ph type="title"/>
          </p:nvPr>
        </p:nvSpPr>
        <p:spPr>
          <a:xfrm>
            <a:off x="630425" y="1258475"/>
            <a:ext cx="3591300" cy="1666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b="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94" name="Google Shape;194;p9"/>
          <p:cNvSpPr txBox="1">
            <a:spLocks noGrp="1"/>
          </p:cNvSpPr>
          <p:nvPr>
            <p:ph type="subTitle" idx="1"/>
          </p:nvPr>
        </p:nvSpPr>
        <p:spPr>
          <a:xfrm>
            <a:off x="1434791" y="2768250"/>
            <a:ext cx="2787300" cy="74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5" name="Google Shape;195;p9"/>
          <p:cNvSpPr/>
          <p:nvPr/>
        </p:nvSpPr>
        <p:spPr>
          <a:xfrm rot="905221" flipH="1">
            <a:off x="4708395" y="2350398"/>
            <a:ext cx="4257484" cy="3992780"/>
          </a:xfrm>
          <a:custGeom>
            <a:avLst/>
            <a:gdLst/>
            <a:ahLst/>
            <a:cxnLst/>
            <a:rect l="l" t="t" r="r" b="b"/>
            <a:pathLst>
              <a:path w="13126" h="12310" extrusionOk="0">
                <a:moveTo>
                  <a:pt x="2325" y="0"/>
                </a:moveTo>
                <a:cubicBezTo>
                  <a:pt x="1430" y="0"/>
                  <a:pt x="591" y="247"/>
                  <a:pt x="1" y="756"/>
                </a:cubicBezTo>
                <a:lnTo>
                  <a:pt x="40" y="12310"/>
                </a:lnTo>
                <a:lnTo>
                  <a:pt x="13125" y="12310"/>
                </a:lnTo>
                <a:cubicBezTo>
                  <a:pt x="10915" y="12077"/>
                  <a:pt x="11982" y="10856"/>
                  <a:pt x="11293" y="9712"/>
                </a:cubicBezTo>
                <a:cubicBezTo>
                  <a:pt x="10915" y="9082"/>
                  <a:pt x="10554" y="8755"/>
                  <a:pt x="10043" y="8755"/>
                </a:cubicBezTo>
                <a:cubicBezTo>
                  <a:pt x="9769" y="8755"/>
                  <a:pt x="9451" y="8850"/>
                  <a:pt x="9064" y="9043"/>
                </a:cubicBezTo>
                <a:cubicBezTo>
                  <a:pt x="9830" y="7350"/>
                  <a:pt x="8612" y="5842"/>
                  <a:pt x="6940" y="5842"/>
                </a:cubicBezTo>
                <a:cubicBezTo>
                  <a:pt x="6899" y="5842"/>
                  <a:pt x="6857" y="5843"/>
                  <a:pt x="6815" y="5844"/>
                </a:cubicBezTo>
                <a:cubicBezTo>
                  <a:pt x="7960" y="2064"/>
                  <a:pt x="4911" y="0"/>
                  <a:pt x="2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136536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96"/>
        <p:cNvGrpSpPr/>
        <p:nvPr/>
      </p:nvGrpSpPr>
      <p:grpSpPr>
        <a:xfrm>
          <a:off x="0" y="0"/>
          <a:ext cx="0" cy="0"/>
          <a:chOff x="0" y="0"/>
          <a:chExt cx="0" cy="0"/>
        </a:xfrm>
      </p:grpSpPr>
      <p:sp>
        <p:nvSpPr>
          <p:cNvPr id="197" name="Google Shape;197;p10"/>
          <p:cNvSpPr txBox="1">
            <a:spLocks noGrp="1"/>
          </p:cNvSpPr>
          <p:nvPr>
            <p:ph type="title"/>
          </p:nvPr>
        </p:nvSpPr>
        <p:spPr>
          <a:xfrm>
            <a:off x="5426175" y="506925"/>
            <a:ext cx="4011000" cy="25908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b="0">
                <a:solidFill>
                  <a:schemeClr val="lt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Tree>
    <p:extLst>
      <p:ext uri="{BB962C8B-B14F-4D97-AF65-F5344CB8AC3E}">
        <p14:creationId xmlns:p14="http://schemas.microsoft.com/office/powerpoint/2010/main" val="133240708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98"/>
        <p:cNvGrpSpPr/>
        <p:nvPr/>
      </p:nvGrpSpPr>
      <p:grpSpPr>
        <a:xfrm>
          <a:off x="0" y="0"/>
          <a:ext cx="0" cy="0"/>
          <a:chOff x="0" y="0"/>
          <a:chExt cx="0" cy="0"/>
        </a:xfrm>
      </p:grpSpPr>
      <p:sp>
        <p:nvSpPr>
          <p:cNvPr id="199" name="Google Shape;199;p11"/>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2766150" y="3856025"/>
            <a:ext cx="1653000" cy="85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rot="-224927">
            <a:off x="2974706" y="1103059"/>
            <a:ext cx="725057" cy="274202"/>
          </a:xfrm>
          <a:custGeom>
            <a:avLst/>
            <a:gdLst/>
            <a:ahLst/>
            <a:cxnLst/>
            <a:rect l="l" t="t" r="r" b="b"/>
            <a:pathLst>
              <a:path w="3713" h="1404" extrusionOk="0">
                <a:moveTo>
                  <a:pt x="3479" y="1"/>
                </a:moveTo>
                <a:cubicBezTo>
                  <a:pt x="3100" y="1"/>
                  <a:pt x="2263" y="266"/>
                  <a:pt x="1852" y="467"/>
                </a:cubicBezTo>
                <a:cubicBezTo>
                  <a:pt x="1309" y="729"/>
                  <a:pt x="0" y="1204"/>
                  <a:pt x="59" y="1378"/>
                </a:cubicBezTo>
                <a:cubicBezTo>
                  <a:pt x="65" y="1395"/>
                  <a:pt x="92" y="1403"/>
                  <a:pt x="138" y="1403"/>
                </a:cubicBezTo>
                <a:cubicBezTo>
                  <a:pt x="461" y="1403"/>
                  <a:pt x="1675" y="1022"/>
                  <a:pt x="2472" y="768"/>
                </a:cubicBezTo>
                <a:cubicBezTo>
                  <a:pt x="3383" y="477"/>
                  <a:pt x="3713" y="322"/>
                  <a:pt x="3674" y="80"/>
                </a:cubicBezTo>
                <a:cubicBezTo>
                  <a:pt x="3665" y="24"/>
                  <a:pt x="3593" y="1"/>
                  <a:pt x="3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rot="-225047">
            <a:off x="315021" y="1606236"/>
            <a:ext cx="3429196" cy="5143311"/>
          </a:xfrm>
          <a:custGeom>
            <a:avLst/>
            <a:gdLst/>
            <a:ahLst/>
            <a:cxnLst/>
            <a:rect l="l" t="t" r="r" b="b"/>
            <a:pathLst>
              <a:path w="138902" h="208398" extrusionOk="0">
                <a:moveTo>
                  <a:pt x="101452" y="0"/>
                </a:moveTo>
                <a:cubicBezTo>
                  <a:pt x="100874" y="0"/>
                  <a:pt x="100033" y="129"/>
                  <a:pt x="98964" y="397"/>
                </a:cubicBezTo>
                <a:cubicBezTo>
                  <a:pt x="94949" y="1383"/>
                  <a:pt x="78114" y="6877"/>
                  <a:pt x="65647" y="11948"/>
                </a:cubicBezTo>
                <a:cubicBezTo>
                  <a:pt x="41980" y="21739"/>
                  <a:pt x="19863" y="34981"/>
                  <a:pt x="0" y="51252"/>
                </a:cubicBezTo>
                <a:lnTo>
                  <a:pt x="0" y="208397"/>
                </a:lnTo>
                <a:lnTo>
                  <a:pt x="138901" y="208397"/>
                </a:lnTo>
                <a:lnTo>
                  <a:pt x="138901" y="134368"/>
                </a:lnTo>
                <a:lnTo>
                  <a:pt x="138831" y="134368"/>
                </a:lnTo>
                <a:cubicBezTo>
                  <a:pt x="131527" y="132474"/>
                  <a:pt x="127132" y="116284"/>
                  <a:pt x="118367" y="116284"/>
                </a:cubicBezTo>
                <a:cubicBezTo>
                  <a:pt x="115722" y="116284"/>
                  <a:pt x="112678" y="117759"/>
                  <a:pt x="109036" y="121548"/>
                </a:cubicBezTo>
                <a:cubicBezTo>
                  <a:pt x="108226" y="118026"/>
                  <a:pt x="105549" y="116371"/>
                  <a:pt x="102714" y="116371"/>
                </a:cubicBezTo>
                <a:cubicBezTo>
                  <a:pt x="99879" y="116371"/>
                  <a:pt x="96886" y="118026"/>
                  <a:pt x="95442" y="121126"/>
                </a:cubicBezTo>
                <a:cubicBezTo>
                  <a:pt x="92483" y="109997"/>
                  <a:pt x="96639" y="97177"/>
                  <a:pt x="81777" y="93444"/>
                </a:cubicBezTo>
                <a:cubicBezTo>
                  <a:pt x="79841" y="92943"/>
                  <a:pt x="77808" y="92713"/>
                  <a:pt x="75737" y="92713"/>
                </a:cubicBezTo>
                <a:cubicBezTo>
                  <a:pt x="69370" y="92713"/>
                  <a:pt x="62651" y="94886"/>
                  <a:pt x="57335" y="98022"/>
                </a:cubicBezTo>
                <a:cubicBezTo>
                  <a:pt x="54805" y="99549"/>
                  <a:pt x="53194" y="101400"/>
                  <a:pt x="51547" y="101400"/>
                </a:cubicBezTo>
                <a:cubicBezTo>
                  <a:pt x="50535" y="101400"/>
                  <a:pt x="49509" y="100701"/>
                  <a:pt x="48249" y="98797"/>
                </a:cubicBezTo>
                <a:cubicBezTo>
                  <a:pt x="45784" y="95064"/>
                  <a:pt x="50714" y="91401"/>
                  <a:pt x="44516" y="88936"/>
                </a:cubicBezTo>
                <a:cubicBezTo>
                  <a:pt x="43315" y="88504"/>
                  <a:pt x="42235" y="88356"/>
                  <a:pt x="41258" y="88356"/>
                </a:cubicBezTo>
                <a:cubicBezTo>
                  <a:pt x="39146" y="88356"/>
                  <a:pt x="37511" y="89045"/>
                  <a:pt x="36167" y="89045"/>
                </a:cubicBezTo>
                <a:cubicBezTo>
                  <a:pt x="34484" y="89045"/>
                  <a:pt x="33256" y="87963"/>
                  <a:pt x="32119" y="83090"/>
                </a:cubicBezTo>
                <a:cubicBezTo>
                  <a:pt x="30499" y="76046"/>
                  <a:pt x="21765" y="48223"/>
                  <a:pt x="100513" y="2158"/>
                </a:cubicBezTo>
                <a:cubicBezTo>
                  <a:pt x="102708" y="761"/>
                  <a:pt x="102854" y="0"/>
                  <a:pt x="101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11"/>
          <p:cNvGrpSpPr/>
          <p:nvPr/>
        </p:nvGrpSpPr>
        <p:grpSpPr>
          <a:xfrm rot="-670349">
            <a:off x="3943854" y="540554"/>
            <a:ext cx="950145" cy="457201"/>
            <a:chOff x="-3051905" y="4109025"/>
            <a:chExt cx="1236422" cy="594954"/>
          </a:xfrm>
        </p:grpSpPr>
        <p:sp>
          <p:nvSpPr>
            <p:cNvPr id="204" name="Google Shape;204;p11"/>
            <p:cNvSpPr/>
            <p:nvPr/>
          </p:nvSpPr>
          <p:spPr>
            <a:xfrm>
              <a:off x="-2508840" y="4158742"/>
              <a:ext cx="111321" cy="57573"/>
            </a:xfrm>
            <a:custGeom>
              <a:avLst/>
              <a:gdLst/>
              <a:ahLst/>
              <a:cxnLst/>
              <a:rect l="l" t="t" r="r" b="b"/>
              <a:pathLst>
                <a:path w="1077" h="557" extrusionOk="0">
                  <a:moveTo>
                    <a:pt x="779" y="1"/>
                  </a:moveTo>
                  <a:cubicBezTo>
                    <a:pt x="502" y="1"/>
                    <a:pt x="236" y="79"/>
                    <a:pt x="0" y="227"/>
                  </a:cubicBezTo>
                  <a:lnTo>
                    <a:pt x="747" y="556"/>
                  </a:lnTo>
                  <a:lnTo>
                    <a:pt x="1047" y="527"/>
                  </a:lnTo>
                  <a:cubicBezTo>
                    <a:pt x="1076" y="333"/>
                    <a:pt x="1008" y="140"/>
                    <a:pt x="873" y="4"/>
                  </a:cubicBezTo>
                  <a:cubicBezTo>
                    <a:pt x="841" y="2"/>
                    <a:pt x="810" y="1"/>
                    <a:pt x="779" y="1"/>
                  </a:cubicBezTo>
                  <a:close/>
                </a:path>
              </a:pathLst>
            </a:custGeom>
            <a:solidFill>
              <a:srgbClr val="F4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2484860" y="4180138"/>
              <a:ext cx="79279" cy="33179"/>
            </a:xfrm>
            <a:custGeom>
              <a:avLst/>
              <a:gdLst/>
              <a:ahLst/>
              <a:cxnLst/>
              <a:rect l="l" t="t" r="r" b="b"/>
              <a:pathLst>
                <a:path w="767" h="321" extrusionOk="0">
                  <a:moveTo>
                    <a:pt x="718" y="0"/>
                  </a:moveTo>
                  <a:cubicBezTo>
                    <a:pt x="466" y="20"/>
                    <a:pt x="233" y="78"/>
                    <a:pt x="1" y="156"/>
                  </a:cubicBezTo>
                  <a:lnTo>
                    <a:pt x="611" y="320"/>
                  </a:lnTo>
                  <a:lnTo>
                    <a:pt x="767" y="272"/>
                  </a:lnTo>
                  <a:cubicBezTo>
                    <a:pt x="767" y="175"/>
                    <a:pt x="747" y="78"/>
                    <a:pt x="718" y="0"/>
                  </a:cubicBezTo>
                  <a:close/>
                </a:path>
              </a:pathLst>
            </a:custGeom>
            <a:solidFill>
              <a:srgbClr val="EF6A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2383668" y="4210940"/>
              <a:ext cx="111321" cy="58503"/>
            </a:xfrm>
            <a:custGeom>
              <a:avLst/>
              <a:gdLst/>
              <a:ahLst/>
              <a:cxnLst/>
              <a:rect l="l" t="t" r="r" b="b"/>
              <a:pathLst>
                <a:path w="1077" h="566" extrusionOk="0">
                  <a:moveTo>
                    <a:pt x="773" y="0"/>
                  </a:moveTo>
                  <a:cubicBezTo>
                    <a:pt x="503" y="0"/>
                    <a:pt x="236" y="78"/>
                    <a:pt x="1" y="226"/>
                  </a:cubicBezTo>
                  <a:lnTo>
                    <a:pt x="747" y="565"/>
                  </a:lnTo>
                  <a:lnTo>
                    <a:pt x="1048" y="536"/>
                  </a:lnTo>
                  <a:cubicBezTo>
                    <a:pt x="1077" y="342"/>
                    <a:pt x="1009" y="139"/>
                    <a:pt x="864" y="3"/>
                  </a:cubicBezTo>
                  <a:cubicBezTo>
                    <a:pt x="833" y="1"/>
                    <a:pt x="803" y="0"/>
                    <a:pt x="773" y="0"/>
                  </a:cubicBezTo>
                  <a:close/>
                </a:path>
              </a:pathLst>
            </a:custGeom>
            <a:solidFill>
              <a:srgbClr val="F4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2360619" y="4232233"/>
              <a:ext cx="80313" cy="33179"/>
            </a:xfrm>
            <a:custGeom>
              <a:avLst/>
              <a:gdLst/>
              <a:ahLst/>
              <a:cxnLst/>
              <a:rect l="l" t="t" r="r" b="b"/>
              <a:pathLst>
                <a:path w="777" h="321" extrusionOk="0">
                  <a:moveTo>
                    <a:pt x="718" y="0"/>
                  </a:moveTo>
                  <a:cubicBezTo>
                    <a:pt x="476" y="30"/>
                    <a:pt x="233" y="78"/>
                    <a:pt x="1" y="156"/>
                  </a:cubicBezTo>
                  <a:lnTo>
                    <a:pt x="621" y="320"/>
                  </a:lnTo>
                  <a:lnTo>
                    <a:pt x="776" y="272"/>
                  </a:lnTo>
                  <a:cubicBezTo>
                    <a:pt x="776" y="175"/>
                    <a:pt x="757" y="88"/>
                    <a:pt x="718" y="0"/>
                  </a:cubicBezTo>
                  <a:close/>
                </a:path>
              </a:pathLst>
            </a:custGeom>
            <a:solidFill>
              <a:srgbClr val="EF6A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2402687" y="4499734"/>
              <a:ext cx="147395" cy="79486"/>
            </a:xfrm>
            <a:custGeom>
              <a:avLst/>
              <a:gdLst/>
              <a:ahLst/>
              <a:cxnLst/>
              <a:rect l="l" t="t" r="r" b="b"/>
              <a:pathLst>
                <a:path w="1426" h="769" extrusionOk="0">
                  <a:moveTo>
                    <a:pt x="1222" y="1"/>
                  </a:moveTo>
                  <a:cubicBezTo>
                    <a:pt x="1009" y="10"/>
                    <a:pt x="786" y="49"/>
                    <a:pt x="582" y="127"/>
                  </a:cubicBezTo>
                  <a:lnTo>
                    <a:pt x="1" y="698"/>
                  </a:lnTo>
                  <a:cubicBezTo>
                    <a:pt x="136" y="741"/>
                    <a:pt x="271" y="768"/>
                    <a:pt x="412" y="768"/>
                  </a:cubicBezTo>
                  <a:cubicBezTo>
                    <a:pt x="433" y="768"/>
                    <a:pt x="454" y="767"/>
                    <a:pt x="476" y="766"/>
                  </a:cubicBezTo>
                  <a:cubicBezTo>
                    <a:pt x="476" y="766"/>
                    <a:pt x="1067" y="708"/>
                    <a:pt x="1348" y="563"/>
                  </a:cubicBezTo>
                  <a:cubicBezTo>
                    <a:pt x="1348" y="563"/>
                    <a:pt x="1426" y="194"/>
                    <a:pt x="1222" y="1"/>
                  </a:cubicBezTo>
                  <a:close/>
                </a:path>
              </a:pathLst>
            </a:custGeom>
            <a:solidFill>
              <a:srgbClr val="F4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a:off x="-2768382" y="4109025"/>
              <a:ext cx="465028" cy="213754"/>
            </a:xfrm>
            <a:custGeom>
              <a:avLst/>
              <a:gdLst/>
              <a:ahLst/>
              <a:cxnLst/>
              <a:rect l="l" t="t" r="r" b="b"/>
              <a:pathLst>
                <a:path w="4499" h="2068" extrusionOk="0">
                  <a:moveTo>
                    <a:pt x="563" y="0"/>
                  </a:moveTo>
                  <a:cubicBezTo>
                    <a:pt x="369" y="10"/>
                    <a:pt x="185" y="49"/>
                    <a:pt x="1" y="126"/>
                  </a:cubicBezTo>
                  <a:lnTo>
                    <a:pt x="2414" y="2045"/>
                  </a:lnTo>
                  <a:cubicBezTo>
                    <a:pt x="2503" y="2061"/>
                    <a:pt x="2592" y="2068"/>
                    <a:pt x="2683" y="2068"/>
                  </a:cubicBezTo>
                  <a:cubicBezTo>
                    <a:pt x="3565" y="2068"/>
                    <a:pt x="4498" y="1406"/>
                    <a:pt x="4498" y="1406"/>
                  </a:cubicBezTo>
                  <a:cubicBezTo>
                    <a:pt x="4227" y="1222"/>
                    <a:pt x="834" y="0"/>
                    <a:pt x="563"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a:off x="-3030819" y="4375286"/>
              <a:ext cx="176440" cy="97471"/>
            </a:xfrm>
            <a:custGeom>
              <a:avLst/>
              <a:gdLst/>
              <a:ahLst/>
              <a:cxnLst/>
              <a:rect l="l" t="t" r="r" b="b"/>
              <a:pathLst>
                <a:path w="1707" h="943" extrusionOk="0">
                  <a:moveTo>
                    <a:pt x="685" y="1"/>
                  </a:moveTo>
                  <a:cubicBezTo>
                    <a:pt x="450" y="1"/>
                    <a:pt x="221" y="32"/>
                    <a:pt x="0" y="100"/>
                  </a:cubicBezTo>
                  <a:lnTo>
                    <a:pt x="1154" y="943"/>
                  </a:lnTo>
                  <a:lnTo>
                    <a:pt x="1706" y="768"/>
                  </a:lnTo>
                  <a:lnTo>
                    <a:pt x="785" y="3"/>
                  </a:lnTo>
                  <a:cubicBezTo>
                    <a:pt x="752" y="1"/>
                    <a:pt x="719" y="1"/>
                    <a:pt x="685"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a:off x="-2949680" y="4172593"/>
              <a:ext cx="1134197" cy="331277"/>
            </a:xfrm>
            <a:custGeom>
              <a:avLst/>
              <a:gdLst/>
              <a:ahLst/>
              <a:cxnLst/>
              <a:rect l="l" t="t" r="r" b="b"/>
              <a:pathLst>
                <a:path w="10973" h="3205" extrusionOk="0">
                  <a:moveTo>
                    <a:pt x="9333" y="0"/>
                  </a:moveTo>
                  <a:cubicBezTo>
                    <a:pt x="8951" y="0"/>
                    <a:pt x="8441" y="74"/>
                    <a:pt x="7784" y="306"/>
                  </a:cubicBezTo>
                  <a:cubicBezTo>
                    <a:pt x="5971" y="936"/>
                    <a:pt x="1658" y="2070"/>
                    <a:pt x="20" y="2972"/>
                  </a:cubicBezTo>
                  <a:cubicBezTo>
                    <a:pt x="0" y="3059"/>
                    <a:pt x="29" y="3156"/>
                    <a:pt x="107" y="3204"/>
                  </a:cubicBezTo>
                  <a:cubicBezTo>
                    <a:pt x="107" y="3204"/>
                    <a:pt x="4149" y="3098"/>
                    <a:pt x="6223" y="2303"/>
                  </a:cubicBezTo>
                  <a:cubicBezTo>
                    <a:pt x="8394" y="1469"/>
                    <a:pt x="9509" y="1188"/>
                    <a:pt x="10352" y="733"/>
                  </a:cubicBezTo>
                  <a:cubicBezTo>
                    <a:pt x="10634" y="577"/>
                    <a:pt x="10973" y="267"/>
                    <a:pt x="10285" y="229"/>
                  </a:cubicBezTo>
                  <a:cubicBezTo>
                    <a:pt x="10285" y="229"/>
                    <a:pt x="10005" y="0"/>
                    <a:pt x="9333" y="0"/>
                  </a:cubicBezTo>
                  <a:close/>
                </a:path>
              </a:pathLst>
            </a:custGeom>
            <a:solidFill>
              <a:srgbClr val="F4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3051905" y="4267273"/>
              <a:ext cx="327762" cy="189463"/>
            </a:xfrm>
            <a:custGeom>
              <a:avLst/>
              <a:gdLst/>
              <a:ahLst/>
              <a:cxnLst/>
              <a:rect l="l" t="t" r="r" b="b"/>
              <a:pathLst>
                <a:path w="3171" h="1833" extrusionOk="0">
                  <a:moveTo>
                    <a:pt x="698" y="1"/>
                  </a:moveTo>
                  <a:cubicBezTo>
                    <a:pt x="456" y="1"/>
                    <a:pt x="224" y="49"/>
                    <a:pt x="1" y="166"/>
                  </a:cubicBezTo>
                  <a:lnTo>
                    <a:pt x="1600" y="1833"/>
                  </a:lnTo>
                  <a:cubicBezTo>
                    <a:pt x="2133" y="1658"/>
                    <a:pt x="2656" y="1455"/>
                    <a:pt x="3170" y="1222"/>
                  </a:cubicBezTo>
                  <a:cubicBezTo>
                    <a:pt x="2899" y="1106"/>
                    <a:pt x="1009" y="30"/>
                    <a:pt x="698"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2941721" y="4198123"/>
              <a:ext cx="1089234" cy="300682"/>
            </a:xfrm>
            <a:custGeom>
              <a:avLst/>
              <a:gdLst/>
              <a:ahLst/>
              <a:cxnLst/>
              <a:rect l="l" t="t" r="r" b="b"/>
              <a:pathLst>
                <a:path w="10538" h="2909" extrusionOk="0">
                  <a:moveTo>
                    <a:pt x="9830" y="1"/>
                  </a:moveTo>
                  <a:lnTo>
                    <a:pt x="20" y="2783"/>
                  </a:lnTo>
                  <a:cubicBezTo>
                    <a:pt x="1" y="2831"/>
                    <a:pt x="20" y="2880"/>
                    <a:pt x="59" y="2909"/>
                  </a:cubicBezTo>
                  <a:cubicBezTo>
                    <a:pt x="5894" y="2385"/>
                    <a:pt x="5235" y="2085"/>
                    <a:pt x="6912" y="1581"/>
                  </a:cubicBezTo>
                  <a:cubicBezTo>
                    <a:pt x="8618" y="1057"/>
                    <a:pt x="10537" y="369"/>
                    <a:pt x="10469" y="214"/>
                  </a:cubicBezTo>
                  <a:cubicBezTo>
                    <a:pt x="10433" y="127"/>
                    <a:pt x="10277" y="116"/>
                    <a:pt x="10201" y="116"/>
                  </a:cubicBezTo>
                  <a:cubicBezTo>
                    <a:pt x="10175" y="116"/>
                    <a:pt x="10159" y="117"/>
                    <a:pt x="10159" y="117"/>
                  </a:cubicBezTo>
                  <a:cubicBezTo>
                    <a:pt x="10052" y="59"/>
                    <a:pt x="9946" y="20"/>
                    <a:pt x="9830" y="1"/>
                  </a:cubicBezTo>
                  <a:close/>
                </a:path>
              </a:pathLst>
            </a:custGeom>
            <a:solidFill>
              <a:srgbClr val="EF6A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2946682" y="4469656"/>
              <a:ext cx="174373" cy="116386"/>
            </a:xfrm>
            <a:custGeom>
              <a:avLst/>
              <a:gdLst/>
              <a:ahLst/>
              <a:cxnLst/>
              <a:rect l="l" t="t" r="r" b="b"/>
              <a:pathLst>
                <a:path w="1687" h="1126" extrusionOk="0">
                  <a:moveTo>
                    <a:pt x="1687" y="1"/>
                  </a:moveTo>
                  <a:lnTo>
                    <a:pt x="1687" y="1"/>
                  </a:lnTo>
                  <a:cubicBezTo>
                    <a:pt x="1251" y="59"/>
                    <a:pt x="834" y="146"/>
                    <a:pt x="417" y="262"/>
                  </a:cubicBezTo>
                  <a:cubicBezTo>
                    <a:pt x="359" y="388"/>
                    <a:pt x="0" y="1125"/>
                    <a:pt x="0" y="1125"/>
                  </a:cubicBezTo>
                  <a:cubicBezTo>
                    <a:pt x="0" y="1125"/>
                    <a:pt x="485" y="951"/>
                    <a:pt x="650" y="873"/>
                  </a:cubicBezTo>
                  <a:cubicBezTo>
                    <a:pt x="815" y="805"/>
                    <a:pt x="1687" y="1"/>
                    <a:pt x="1687"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2383668" y="4524748"/>
              <a:ext cx="116386" cy="48580"/>
            </a:xfrm>
            <a:custGeom>
              <a:avLst/>
              <a:gdLst/>
              <a:ahLst/>
              <a:cxnLst/>
              <a:rect l="l" t="t" r="r" b="b"/>
              <a:pathLst>
                <a:path w="1126" h="470" extrusionOk="0">
                  <a:moveTo>
                    <a:pt x="1077" y="1"/>
                  </a:moveTo>
                  <a:cubicBezTo>
                    <a:pt x="1077" y="1"/>
                    <a:pt x="369" y="107"/>
                    <a:pt x="107" y="127"/>
                  </a:cubicBezTo>
                  <a:lnTo>
                    <a:pt x="1" y="447"/>
                  </a:lnTo>
                  <a:cubicBezTo>
                    <a:pt x="72" y="461"/>
                    <a:pt x="148" y="470"/>
                    <a:pt x="222" y="470"/>
                  </a:cubicBezTo>
                  <a:cubicBezTo>
                    <a:pt x="249" y="470"/>
                    <a:pt x="275" y="469"/>
                    <a:pt x="301" y="466"/>
                  </a:cubicBezTo>
                  <a:cubicBezTo>
                    <a:pt x="573" y="427"/>
                    <a:pt x="844" y="369"/>
                    <a:pt x="1106" y="272"/>
                  </a:cubicBezTo>
                  <a:cubicBezTo>
                    <a:pt x="1125" y="175"/>
                    <a:pt x="1106" y="88"/>
                    <a:pt x="1077" y="1"/>
                  </a:cubicBezTo>
                  <a:close/>
                </a:path>
              </a:pathLst>
            </a:custGeom>
            <a:solidFill>
              <a:srgbClr val="EF6A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2319480" y="4384485"/>
              <a:ext cx="140366" cy="76282"/>
            </a:xfrm>
            <a:custGeom>
              <a:avLst/>
              <a:gdLst/>
              <a:ahLst/>
              <a:cxnLst/>
              <a:rect l="l" t="t" r="r" b="b"/>
              <a:pathLst>
                <a:path w="1358" h="738" extrusionOk="0">
                  <a:moveTo>
                    <a:pt x="1173" y="1"/>
                  </a:moveTo>
                  <a:cubicBezTo>
                    <a:pt x="960" y="11"/>
                    <a:pt x="756" y="49"/>
                    <a:pt x="553" y="107"/>
                  </a:cubicBezTo>
                  <a:lnTo>
                    <a:pt x="0" y="660"/>
                  </a:lnTo>
                  <a:cubicBezTo>
                    <a:pt x="146" y="708"/>
                    <a:pt x="301" y="737"/>
                    <a:pt x="456" y="737"/>
                  </a:cubicBezTo>
                  <a:cubicBezTo>
                    <a:pt x="456" y="737"/>
                    <a:pt x="1018" y="679"/>
                    <a:pt x="1289" y="534"/>
                  </a:cubicBezTo>
                  <a:cubicBezTo>
                    <a:pt x="1289" y="534"/>
                    <a:pt x="1357" y="185"/>
                    <a:pt x="1173" y="1"/>
                  </a:cubicBezTo>
                  <a:close/>
                </a:path>
              </a:pathLst>
            </a:custGeom>
            <a:solidFill>
              <a:srgbClr val="F49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2300462" y="4408569"/>
              <a:ext cx="110288" cy="46616"/>
            </a:xfrm>
            <a:custGeom>
              <a:avLst/>
              <a:gdLst/>
              <a:ahLst/>
              <a:cxnLst/>
              <a:rect l="l" t="t" r="r" b="b"/>
              <a:pathLst>
                <a:path w="1067" h="451" extrusionOk="0">
                  <a:moveTo>
                    <a:pt x="1018" y="0"/>
                  </a:moveTo>
                  <a:cubicBezTo>
                    <a:pt x="1018" y="0"/>
                    <a:pt x="340" y="97"/>
                    <a:pt x="88" y="117"/>
                  </a:cubicBezTo>
                  <a:lnTo>
                    <a:pt x="0" y="427"/>
                  </a:lnTo>
                  <a:cubicBezTo>
                    <a:pt x="64" y="441"/>
                    <a:pt x="133" y="450"/>
                    <a:pt x="204" y="450"/>
                  </a:cubicBezTo>
                  <a:cubicBezTo>
                    <a:pt x="229" y="450"/>
                    <a:pt x="255" y="449"/>
                    <a:pt x="281" y="446"/>
                  </a:cubicBezTo>
                  <a:cubicBezTo>
                    <a:pt x="543" y="408"/>
                    <a:pt x="805" y="349"/>
                    <a:pt x="1047" y="252"/>
                  </a:cubicBezTo>
                  <a:cubicBezTo>
                    <a:pt x="1067" y="165"/>
                    <a:pt x="1057" y="78"/>
                    <a:pt x="1018" y="0"/>
                  </a:cubicBezTo>
                  <a:close/>
                </a:path>
              </a:pathLst>
            </a:custGeom>
            <a:solidFill>
              <a:srgbClr val="EF6A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a:off x="-2577989" y="4333424"/>
              <a:ext cx="444976" cy="370555"/>
            </a:xfrm>
            <a:custGeom>
              <a:avLst/>
              <a:gdLst/>
              <a:ahLst/>
              <a:cxnLst/>
              <a:rect l="l" t="t" r="r" b="b"/>
              <a:pathLst>
                <a:path w="4305" h="3585" extrusionOk="0">
                  <a:moveTo>
                    <a:pt x="4101" y="0"/>
                  </a:moveTo>
                  <a:cubicBezTo>
                    <a:pt x="3073" y="156"/>
                    <a:pt x="1803" y="863"/>
                    <a:pt x="1803" y="863"/>
                  </a:cubicBezTo>
                  <a:lnTo>
                    <a:pt x="0" y="3558"/>
                  </a:lnTo>
                  <a:cubicBezTo>
                    <a:pt x="0" y="3558"/>
                    <a:pt x="76" y="3585"/>
                    <a:pt x="198" y="3585"/>
                  </a:cubicBezTo>
                  <a:cubicBezTo>
                    <a:pt x="339" y="3585"/>
                    <a:pt x="543" y="3549"/>
                    <a:pt x="766" y="3393"/>
                  </a:cubicBezTo>
                  <a:cubicBezTo>
                    <a:pt x="1638" y="2753"/>
                    <a:pt x="4304" y="0"/>
                    <a:pt x="4101"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1931769" y="4184169"/>
              <a:ext cx="40208" cy="32146"/>
            </a:xfrm>
            <a:custGeom>
              <a:avLst/>
              <a:gdLst/>
              <a:ahLst/>
              <a:cxnLst/>
              <a:rect l="l" t="t" r="r" b="b"/>
              <a:pathLst>
                <a:path w="389" h="311" extrusionOk="0">
                  <a:moveTo>
                    <a:pt x="252" y="0"/>
                  </a:moveTo>
                  <a:cubicBezTo>
                    <a:pt x="252" y="0"/>
                    <a:pt x="223" y="126"/>
                    <a:pt x="10" y="213"/>
                  </a:cubicBezTo>
                  <a:lnTo>
                    <a:pt x="0" y="310"/>
                  </a:lnTo>
                  <a:cubicBezTo>
                    <a:pt x="155" y="281"/>
                    <a:pt x="291" y="194"/>
                    <a:pt x="388" y="68"/>
                  </a:cubicBezTo>
                  <a:cubicBezTo>
                    <a:pt x="340" y="39"/>
                    <a:pt x="301" y="20"/>
                    <a:pt x="252"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11"/>
          <p:cNvSpPr/>
          <p:nvPr/>
        </p:nvSpPr>
        <p:spPr>
          <a:xfrm>
            <a:off x="0" y="3454500"/>
            <a:ext cx="9262156" cy="1453174"/>
          </a:xfrm>
          <a:custGeom>
            <a:avLst/>
            <a:gdLst/>
            <a:ahLst/>
            <a:cxnLst/>
            <a:rect l="l" t="t" r="r" b="b"/>
            <a:pathLst>
              <a:path w="28968" h="4272" extrusionOk="0">
                <a:moveTo>
                  <a:pt x="21071" y="0"/>
                </a:moveTo>
                <a:cubicBezTo>
                  <a:pt x="21051" y="0"/>
                  <a:pt x="21031" y="1"/>
                  <a:pt x="21010" y="2"/>
                </a:cubicBezTo>
                <a:cubicBezTo>
                  <a:pt x="20414" y="25"/>
                  <a:pt x="19898" y="430"/>
                  <a:pt x="19730" y="1007"/>
                </a:cubicBezTo>
                <a:cubicBezTo>
                  <a:pt x="19391" y="841"/>
                  <a:pt x="19030" y="761"/>
                  <a:pt x="18672" y="761"/>
                </a:cubicBezTo>
                <a:cubicBezTo>
                  <a:pt x="17958" y="761"/>
                  <a:pt x="17259" y="1079"/>
                  <a:pt x="16790" y="1667"/>
                </a:cubicBezTo>
                <a:cubicBezTo>
                  <a:pt x="16520" y="1393"/>
                  <a:pt x="16174" y="1263"/>
                  <a:pt x="15831" y="1263"/>
                </a:cubicBezTo>
                <a:cubicBezTo>
                  <a:pt x="15316" y="1263"/>
                  <a:pt x="14810" y="1556"/>
                  <a:pt x="14586" y="2090"/>
                </a:cubicBezTo>
                <a:cubicBezTo>
                  <a:pt x="14474" y="2062"/>
                  <a:pt x="14359" y="2048"/>
                  <a:pt x="14245" y="2048"/>
                </a:cubicBezTo>
                <a:cubicBezTo>
                  <a:pt x="14052" y="2048"/>
                  <a:pt x="13860" y="2088"/>
                  <a:pt x="13682" y="2168"/>
                </a:cubicBezTo>
                <a:cubicBezTo>
                  <a:pt x="13276" y="2249"/>
                  <a:pt x="12866" y="2289"/>
                  <a:pt x="12457" y="2289"/>
                </a:cubicBezTo>
                <a:cubicBezTo>
                  <a:pt x="11467" y="2289"/>
                  <a:pt x="10486" y="2055"/>
                  <a:pt x="9595" y="1601"/>
                </a:cubicBezTo>
                <a:cubicBezTo>
                  <a:pt x="8812" y="1601"/>
                  <a:pt x="8120" y="2110"/>
                  <a:pt x="7886" y="2858"/>
                </a:cubicBezTo>
                <a:cubicBezTo>
                  <a:pt x="7458" y="2525"/>
                  <a:pt x="6946" y="2360"/>
                  <a:pt x="6435" y="2360"/>
                </a:cubicBezTo>
                <a:cubicBezTo>
                  <a:pt x="5857" y="2360"/>
                  <a:pt x="5280" y="2571"/>
                  <a:pt x="4830" y="2988"/>
                </a:cubicBezTo>
                <a:cubicBezTo>
                  <a:pt x="4639" y="2432"/>
                  <a:pt x="4122" y="2096"/>
                  <a:pt x="3581" y="2096"/>
                </a:cubicBezTo>
                <a:cubicBezTo>
                  <a:pt x="3363" y="2096"/>
                  <a:pt x="3141" y="2150"/>
                  <a:pt x="2935" y="2267"/>
                </a:cubicBezTo>
                <a:cubicBezTo>
                  <a:pt x="2944" y="2200"/>
                  <a:pt x="2947" y="2134"/>
                  <a:pt x="2947" y="2064"/>
                </a:cubicBezTo>
                <a:cubicBezTo>
                  <a:pt x="2947" y="1366"/>
                  <a:pt x="2561" y="723"/>
                  <a:pt x="1944" y="395"/>
                </a:cubicBezTo>
                <a:cubicBezTo>
                  <a:pt x="1666" y="248"/>
                  <a:pt x="1361" y="174"/>
                  <a:pt x="1056" y="174"/>
                </a:cubicBezTo>
                <a:cubicBezTo>
                  <a:pt x="687" y="174"/>
                  <a:pt x="318" y="282"/>
                  <a:pt x="1" y="497"/>
                </a:cubicBezTo>
                <a:lnTo>
                  <a:pt x="1" y="4271"/>
                </a:lnTo>
                <a:lnTo>
                  <a:pt x="28968" y="4271"/>
                </a:lnTo>
                <a:lnTo>
                  <a:pt x="28968" y="2359"/>
                </a:lnTo>
                <a:cubicBezTo>
                  <a:pt x="28661" y="2122"/>
                  <a:pt x="28284" y="1994"/>
                  <a:pt x="27896" y="1994"/>
                </a:cubicBezTo>
                <a:cubicBezTo>
                  <a:pt x="27586" y="1994"/>
                  <a:pt x="27282" y="2076"/>
                  <a:pt x="27012" y="2232"/>
                </a:cubicBezTo>
                <a:cubicBezTo>
                  <a:pt x="26808" y="2032"/>
                  <a:pt x="26534" y="1923"/>
                  <a:pt x="26253" y="1923"/>
                </a:cubicBezTo>
                <a:cubicBezTo>
                  <a:pt x="26176" y="1923"/>
                  <a:pt x="26099" y="1931"/>
                  <a:pt x="26022" y="1948"/>
                </a:cubicBezTo>
                <a:cubicBezTo>
                  <a:pt x="25590" y="1021"/>
                  <a:pt x="24677" y="492"/>
                  <a:pt x="23736" y="492"/>
                </a:cubicBezTo>
                <a:cubicBezTo>
                  <a:pt x="23269" y="492"/>
                  <a:pt x="22795" y="623"/>
                  <a:pt x="22369" y="900"/>
                </a:cubicBezTo>
                <a:cubicBezTo>
                  <a:pt x="22165" y="357"/>
                  <a:pt x="21647" y="0"/>
                  <a:pt x="2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txBox="1">
            <a:spLocks noGrp="1"/>
          </p:cNvSpPr>
          <p:nvPr>
            <p:ph type="title" hasCustomPrompt="1"/>
          </p:nvPr>
        </p:nvSpPr>
        <p:spPr>
          <a:xfrm>
            <a:off x="4030500" y="1660325"/>
            <a:ext cx="4370700" cy="5772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2" name="Google Shape;222;p11"/>
          <p:cNvSpPr txBox="1">
            <a:spLocks noGrp="1"/>
          </p:cNvSpPr>
          <p:nvPr>
            <p:ph type="body" idx="1"/>
          </p:nvPr>
        </p:nvSpPr>
        <p:spPr>
          <a:xfrm>
            <a:off x="4030500" y="2378475"/>
            <a:ext cx="4370700" cy="349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106558141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23"/>
        <p:cNvGrpSpPr/>
        <p:nvPr/>
      </p:nvGrpSpPr>
      <p:grpSpPr>
        <a:xfrm>
          <a:off x="0" y="0"/>
          <a:ext cx="0" cy="0"/>
          <a:chOff x="0" y="0"/>
          <a:chExt cx="0" cy="0"/>
        </a:xfrm>
      </p:grpSpPr>
    </p:spTree>
    <p:extLst>
      <p:ext uri="{BB962C8B-B14F-4D97-AF65-F5344CB8AC3E}">
        <p14:creationId xmlns:p14="http://schemas.microsoft.com/office/powerpoint/2010/main" val="408431176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ablet of Contents ">
  <p:cSld name="Tablet of Contents ">
    <p:spTree>
      <p:nvGrpSpPr>
        <p:cNvPr id="1" name="Shape 224"/>
        <p:cNvGrpSpPr/>
        <p:nvPr/>
      </p:nvGrpSpPr>
      <p:grpSpPr>
        <a:xfrm>
          <a:off x="0" y="0"/>
          <a:ext cx="0" cy="0"/>
          <a:chOff x="0" y="0"/>
          <a:chExt cx="0" cy="0"/>
        </a:xfrm>
      </p:grpSpPr>
      <p:sp>
        <p:nvSpPr>
          <p:cNvPr id="225" name="Google Shape;225;p13"/>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flipH="1">
            <a:off x="-692661" y="2473825"/>
            <a:ext cx="3455163" cy="2818675"/>
          </a:xfrm>
          <a:custGeom>
            <a:avLst/>
            <a:gdLst/>
            <a:ahLst/>
            <a:cxnLst/>
            <a:rect l="l" t="t" r="r" b="b"/>
            <a:pathLst>
              <a:path w="17914" h="14614" extrusionOk="0">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 name="Google Shape;227;p13"/>
          <p:cNvGrpSpPr/>
          <p:nvPr/>
        </p:nvGrpSpPr>
        <p:grpSpPr>
          <a:xfrm rot="-283375">
            <a:off x="6115826" y="686733"/>
            <a:ext cx="1210327" cy="507591"/>
            <a:chOff x="7036389" y="1157700"/>
            <a:chExt cx="635554" cy="266555"/>
          </a:xfrm>
        </p:grpSpPr>
        <p:sp>
          <p:nvSpPr>
            <p:cNvPr id="228" name="Google Shape;228;p13"/>
            <p:cNvSpPr/>
            <p:nvPr/>
          </p:nvSpPr>
          <p:spPr>
            <a:xfrm>
              <a:off x="7453656" y="1360674"/>
              <a:ext cx="193154" cy="3162"/>
            </a:xfrm>
            <a:custGeom>
              <a:avLst/>
              <a:gdLst/>
              <a:ahLst/>
              <a:cxnLst/>
              <a:rect l="l" t="t" r="r" b="b"/>
              <a:pathLst>
                <a:path w="2321" h="38" extrusionOk="0">
                  <a:moveTo>
                    <a:pt x="2321" y="0"/>
                  </a:moveTo>
                  <a:lnTo>
                    <a:pt x="1" y="18"/>
                  </a:lnTo>
                  <a:lnTo>
                    <a:pt x="2321" y="38"/>
                  </a:lnTo>
                  <a:lnTo>
                    <a:pt x="23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a:off x="7639321" y="1187576"/>
              <a:ext cx="14730" cy="112930"/>
            </a:xfrm>
            <a:custGeom>
              <a:avLst/>
              <a:gdLst/>
              <a:ahLst/>
              <a:cxnLst/>
              <a:rect l="l" t="t" r="r" b="b"/>
              <a:pathLst>
                <a:path w="177" h="1357" extrusionOk="0">
                  <a:moveTo>
                    <a:pt x="90" y="0"/>
                  </a:moveTo>
                  <a:cubicBezTo>
                    <a:pt x="41" y="0"/>
                    <a:pt x="0" y="305"/>
                    <a:pt x="0" y="678"/>
                  </a:cubicBezTo>
                  <a:cubicBezTo>
                    <a:pt x="0" y="1052"/>
                    <a:pt x="41" y="1356"/>
                    <a:pt x="90" y="1356"/>
                  </a:cubicBezTo>
                  <a:cubicBezTo>
                    <a:pt x="139" y="1356"/>
                    <a:pt x="177" y="1052"/>
                    <a:pt x="177" y="678"/>
                  </a:cubicBezTo>
                  <a:cubicBezTo>
                    <a:pt x="177" y="305"/>
                    <a:pt x="139" y="0"/>
                    <a:pt x="9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a:off x="7639321" y="1308828"/>
              <a:ext cx="14730" cy="112930"/>
            </a:xfrm>
            <a:custGeom>
              <a:avLst/>
              <a:gdLst/>
              <a:ahLst/>
              <a:cxnLst/>
              <a:rect l="l" t="t" r="r" b="b"/>
              <a:pathLst>
                <a:path w="177" h="1357" extrusionOk="0">
                  <a:moveTo>
                    <a:pt x="90" y="0"/>
                  </a:moveTo>
                  <a:cubicBezTo>
                    <a:pt x="41" y="0"/>
                    <a:pt x="0" y="305"/>
                    <a:pt x="0" y="678"/>
                  </a:cubicBezTo>
                  <a:cubicBezTo>
                    <a:pt x="0" y="1052"/>
                    <a:pt x="41" y="1356"/>
                    <a:pt x="90" y="1356"/>
                  </a:cubicBezTo>
                  <a:cubicBezTo>
                    <a:pt x="139" y="1356"/>
                    <a:pt x="177" y="1052"/>
                    <a:pt x="177" y="678"/>
                  </a:cubicBezTo>
                  <a:cubicBezTo>
                    <a:pt x="177" y="302"/>
                    <a:pt x="139" y="0"/>
                    <a:pt x="9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a:off x="7137585" y="1296012"/>
              <a:ext cx="83" cy="33371"/>
            </a:xfrm>
            <a:custGeom>
              <a:avLst/>
              <a:gdLst/>
              <a:ahLst/>
              <a:cxnLst/>
              <a:rect l="l" t="t" r="r" b="b"/>
              <a:pathLst>
                <a:path w="1" h="401" fill="none" extrusionOk="0">
                  <a:moveTo>
                    <a:pt x="1" y="1"/>
                  </a:moveTo>
                  <a:lnTo>
                    <a:pt x="1" y="401"/>
                  </a:lnTo>
                </a:path>
              </a:pathLst>
            </a:custGeom>
            <a:noFill/>
            <a:ln w="3625" cap="flat" cmpd="sng">
              <a:solidFill>
                <a:srgbClr val="EB471A"/>
              </a:solidFill>
              <a:prstDash val="solid"/>
              <a:miter lim="28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a:off x="7637823" y="1291934"/>
              <a:ext cx="34120" cy="26381"/>
            </a:xfrm>
            <a:custGeom>
              <a:avLst/>
              <a:gdLst/>
              <a:ahLst/>
              <a:cxnLst/>
              <a:rect l="l" t="t" r="r" b="b"/>
              <a:pathLst>
                <a:path w="410" h="317" extrusionOk="0">
                  <a:moveTo>
                    <a:pt x="18" y="1"/>
                  </a:moveTo>
                  <a:lnTo>
                    <a:pt x="1" y="316"/>
                  </a:lnTo>
                  <a:lnTo>
                    <a:pt x="18" y="316"/>
                  </a:lnTo>
                  <a:cubicBezTo>
                    <a:pt x="209" y="316"/>
                    <a:pt x="409" y="247"/>
                    <a:pt x="409" y="160"/>
                  </a:cubicBezTo>
                  <a:cubicBezTo>
                    <a:pt x="409" y="73"/>
                    <a:pt x="209" y="1"/>
                    <a:pt x="18"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a:off x="7569582" y="1365002"/>
              <a:ext cx="83" cy="33621"/>
            </a:xfrm>
            <a:custGeom>
              <a:avLst/>
              <a:gdLst/>
              <a:ahLst/>
              <a:cxnLst/>
              <a:rect l="l" t="t" r="r" b="b"/>
              <a:pathLst>
                <a:path w="1" h="404" fill="none" extrusionOk="0">
                  <a:moveTo>
                    <a:pt x="1" y="0"/>
                  </a:moveTo>
                  <a:lnTo>
                    <a:pt x="1" y="403"/>
                  </a:lnTo>
                </a:path>
              </a:pathLst>
            </a:custGeom>
            <a:noFill/>
            <a:ln w="3625" cap="flat" cmpd="sng">
              <a:solidFill>
                <a:srgbClr val="EB471A"/>
              </a:solidFill>
              <a:prstDash val="solid"/>
              <a:miter lim="28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a:off x="7036389" y="1157700"/>
              <a:ext cx="607090" cy="213626"/>
            </a:xfrm>
            <a:custGeom>
              <a:avLst/>
              <a:gdLst/>
              <a:ahLst/>
              <a:cxnLst/>
              <a:rect l="l" t="t" r="r" b="b"/>
              <a:pathLst>
                <a:path w="7295" h="2567" extrusionOk="0">
                  <a:moveTo>
                    <a:pt x="0" y="0"/>
                  </a:moveTo>
                  <a:lnTo>
                    <a:pt x="426" y="1368"/>
                  </a:lnTo>
                  <a:cubicBezTo>
                    <a:pt x="478" y="1538"/>
                    <a:pt x="617" y="1666"/>
                    <a:pt x="788" y="1704"/>
                  </a:cubicBezTo>
                  <a:lnTo>
                    <a:pt x="4247" y="2483"/>
                  </a:lnTo>
                  <a:cubicBezTo>
                    <a:pt x="4499" y="2538"/>
                    <a:pt x="4754" y="2567"/>
                    <a:pt x="5009" y="2567"/>
                  </a:cubicBezTo>
                  <a:lnTo>
                    <a:pt x="6344" y="2567"/>
                  </a:lnTo>
                  <a:cubicBezTo>
                    <a:pt x="6868" y="2567"/>
                    <a:pt x="7291" y="2141"/>
                    <a:pt x="7294" y="1620"/>
                  </a:cubicBezTo>
                  <a:lnTo>
                    <a:pt x="6127" y="1425"/>
                  </a:lnTo>
                  <a:lnTo>
                    <a:pt x="5869" y="777"/>
                  </a:lnTo>
                  <a:lnTo>
                    <a:pt x="4412" y="695"/>
                  </a:lnTo>
                  <a:lnTo>
                    <a:pt x="3812" y="1249"/>
                  </a:lnTo>
                  <a:lnTo>
                    <a:pt x="1724" y="1249"/>
                  </a:lnTo>
                  <a:lnTo>
                    <a:pt x="5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a:off x="7339394" y="1352935"/>
              <a:ext cx="275625" cy="18392"/>
            </a:xfrm>
            <a:custGeom>
              <a:avLst/>
              <a:gdLst/>
              <a:ahLst/>
              <a:cxnLst/>
              <a:rect l="l" t="t" r="r" b="b"/>
              <a:pathLst>
                <a:path w="3312" h="221" extrusionOk="0">
                  <a:moveTo>
                    <a:pt x="1" y="1"/>
                  </a:moveTo>
                  <a:lnTo>
                    <a:pt x="606" y="137"/>
                  </a:lnTo>
                  <a:cubicBezTo>
                    <a:pt x="858" y="192"/>
                    <a:pt x="1113" y="221"/>
                    <a:pt x="1368" y="221"/>
                  </a:cubicBezTo>
                  <a:lnTo>
                    <a:pt x="2703" y="221"/>
                  </a:lnTo>
                  <a:cubicBezTo>
                    <a:pt x="2926" y="221"/>
                    <a:pt x="3141" y="143"/>
                    <a:pt x="3311"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a:off x="7086238" y="1291934"/>
              <a:ext cx="557241" cy="33621"/>
            </a:xfrm>
            <a:custGeom>
              <a:avLst/>
              <a:gdLst/>
              <a:ahLst/>
              <a:cxnLst/>
              <a:rect l="l" t="t" r="r" b="b"/>
              <a:pathLst>
                <a:path w="6696" h="404" extrusionOk="0">
                  <a:moveTo>
                    <a:pt x="1" y="1"/>
                  </a:moveTo>
                  <a:cubicBezTo>
                    <a:pt x="56" y="44"/>
                    <a:pt x="123" y="76"/>
                    <a:pt x="192" y="91"/>
                  </a:cubicBezTo>
                  <a:lnTo>
                    <a:pt x="1574" y="403"/>
                  </a:lnTo>
                  <a:lnTo>
                    <a:pt x="6640" y="319"/>
                  </a:lnTo>
                  <a:cubicBezTo>
                    <a:pt x="6675" y="218"/>
                    <a:pt x="6695" y="111"/>
                    <a:pt x="6695" y="7"/>
                  </a:cubicBezTo>
                  <a:lnTo>
                    <a:pt x="6666"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a:off x="7158390" y="1312240"/>
              <a:ext cx="482426" cy="13315"/>
            </a:xfrm>
            <a:custGeom>
              <a:avLst/>
              <a:gdLst/>
              <a:ahLst/>
              <a:cxnLst/>
              <a:rect l="l" t="t" r="r" b="b"/>
              <a:pathLst>
                <a:path w="5797" h="160" extrusionOk="0">
                  <a:moveTo>
                    <a:pt x="0" y="0"/>
                  </a:moveTo>
                  <a:lnTo>
                    <a:pt x="707" y="159"/>
                  </a:lnTo>
                  <a:lnTo>
                    <a:pt x="5773" y="75"/>
                  </a:lnTo>
                  <a:cubicBezTo>
                    <a:pt x="5782" y="49"/>
                    <a:pt x="5788" y="26"/>
                    <a:pt x="5796" y="0"/>
                  </a:cubicBezTo>
                  <a:close/>
                </a:path>
              </a:pathLst>
            </a:custGeom>
            <a:solidFill>
              <a:srgbClr val="000000">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a:off x="7067264" y="1157700"/>
              <a:ext cx="258981" cy="121085"/>
            </a:xfrm>
            <a:custGeom>
              <a:avLst/>
              <a:gdLst/>
              <a:ahLst/>
              <a:cxnLst/>
              <a:rect l="l" t="t" r="r" b="b"/>
              <a:pathLst>
                <a:path w="3112" h="1455" extrusionOk="0">
                  <a:moveTo>
                    <a:pt x="0" y="0"/>
                  </a:moveTo>
                  <a:lnTo>
                    <a:pt x="0" y="507"/>
                  </a:lnTo>
                  <a:lnTo>
                    <a:pt x="368" y="507"/>
                  </a:lnTo>
                  <a:lnTo>
                    <a:pt x="730" y="1454"/>
                  </a:lnTo>
                  <a:lnTo>
                    <a:pt x="3111" y="1454"/>
                  </a:lnTo>
                  <a:lnTo>
                    <a:pt x="3111" y="1362"/>
                  </a:lnTo>
                  <a:lnTo>
                    <a:pt x="794" y="1362"/>
                  </a:lnTo>
                  <a:lnTo>
                    <a:pt x="432" y="414"/>
                  </a:lnTo>
                  <a:lnTo>
                    <a:pt x="93" y="414"/>
                  </a:lnTo>
                  <a:lnTo>
                    <a:pt x="93"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a:off x="7305440" y="1325472"/>
              <a:ext cx="308580" cy="27546"/>
            </a:xfrm>
            <a:custGeom>
              <a:avLst/>
              <a:gdLst/>
              <a:ahLst/>
              <a:cxnLst/>
              <a:rect l="l" t="t" r="r" b="b"/>
              <a:pathLst>
                <a:path w="3708" h="331" extrusionOk="0">
                  <a:moveTo>
                    <a:pt x="3575" y="0"/>
                  </a:moveTo>
                  <a:lnTo>
                    <a:pt x="3325" y="238"/>
                  </a:lnTo>
                  <a:lnTo>
                    <a:pt x="0" y="238"/>
                  </a:lnTo>
                  <a:lnTo>
                    <a:pt x="96" y="258"/>
                  </a:lnTo>
                  <a:lnTo>
                    <a:pt x="414" y="331"/>
                  </a:lnTo>
                  <a:lnTo>
                    <a:pt x="3363" y="331"/>
                  </a:lnTo>
                  <a:lnTo>
                    <a:pt x="3708"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a:off x="7112785" y="1317733"/>
              <a:ext cx="43524" cy="37283"/>
            </a:xfrm>
            <a:custGeom>
              <a:avLst/>
              <a:gdLst/>
              <a:ahLst/>
              <a:cxnLst/>
              <a:rect l="l" t="t" r="r" b="b"/>
              <a:pathLst>
                <a:path w="523" h="448" extrusionOk="0">
                  <a:moveTo>
                    <a:pt x="299" y="1"/>
                  </a:moveTo>
                  <a:cubicBezTo>
                    <a:pt x="99" y="1"/>
                    <a:pt x="1" y="241"/>
                    <a:pt x="140" y="383"/>
                  </a:cubicBezTo>
                  <a:cubicBezTo>
                    <a:pt x="185" y="428"/>
                    <a:pt x="241" y="448"/>
                    <a:pt x="296" y="448"/>
                  </a:cubicBezTo>
                  <a:cubicBezTo>
                    <a:pt x="412" y="448"/>
                    <a:pt x="522" y="359"/>
                    <a:pt x="522" y="224"/>
                  </a:cubicBezTo>
                  <a:cubicBezTo>
                    <a:pt x="522" y="102"/>
                    <a:pt x="421" y="1"/>
                    <a:pt x="299"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a:off x="7128930" y="1327636"/>
              <a:ext cx="17476" cy="17393"/>
            </a:xfrm>
            <a:custGeom>
              <a:avLst/>
              <a:gdLst/>
              <a:ahLst/>
              <a:cxnLst/>
              <a:rect l="l" t="t" r="r" b="b"/>
              <a:pathLst>
                <a:path w="210" h="209" extrusionOk="0">
                  <a:moveTo>
                    <a:pt x="105" y="0"/>
                  </a:moveTo>
                  <a:cubicBezTo>
                    <a:pt x="47" y="0"/>
                    <a:pt x="1" y="47"/>
                    <a:pt x="1" y="105"/>
                  </a:cubicBezTo>
                  <a:cubicBezTo>
                    <a:pt x="1" y="163"/>
                    <a:pt x="47" y="209"/>
                    <a:pt x="105" y="209"/>
                  </a:cubicBezTo>
                  <a:cubicBezTo>
                    <a:pt x="163" y="209"/>
                    <a:pt x="209" y="163"/>
                    <a:pt x="209" y="105"/>
                  </a:cubicBezTo>
                  <a:cubicBezTo>
                    <a:pt x="209" y="47"/>
                    <a:pt x="163"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a:off x="7544782" y="1386972"/>
              <a:ext cx="43441" cy="37283"/>
            </a:xfrm>
            <a:custGeom>
              <a:avLst/>
              <a:gdLst/>
              <a:ahLst/>
              <a:cxnLst/>
              <a:rect l="l" t="t" r="r" b="b"/>
              <a:pathLst>
                <a:path w="522" h="448" extrusionOk="0">
                  <a:moveTo>
                    <a:pt x="299" y="0"/>
                  </a:moveTo>
                  <a:cubicBezTo>
                    <a:pt x="99" y="0"/>
                    <a:pt x="0" y="240"/>
                    <a:pt x="142" y="382"/>
                  </a:cubicBezTo>
                  <a:cubicBezTo>
                    <a:pt x="187" y="427"/>
                    <a:pt x="243" y="447"/>
                    <a:pt x="297" y="447"/>
                  </a:cubicBezTo>
                  <a:cubicBezTo>
                    <a:pt x="412" y="447"/>
                    <a:pt x="522" y="358"/>
                    <a:pt x="522" y="223"/>
                  </a:cubicBezTo>
                  <a:cubicBezTo>
                    <a:pt x="522" y="98"/>
                    <a:pt x="423" y="0"/>
                    <a:pt x="299"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p:nvPr/>
          </p:nvSpPr>
          <p:spPr>
            <a:xfrm>
              <a:off x="7560927" y="1396792"/>
              <a:ext cx="17726" cy="17476"/>
            </a:xfrm>
            <a:custGeom>
              <a:avLst/>
              <a:gdLst/>
              <a:ahLst/>
              <a:cxnLst/>
              <a:rect l="l" t="t" r="r" b="b"/>
              <a:pathLst>
                <a:path w="213" h="210" extrusionOk="0">
                  <a:moveTo>
                    <a:pt x="105" y="1"/>
                  </a:moveTo>
                  <a:cubicBezTo>
                    <a:pt x="47" y="1"/>
                    <a:pt x="1" y="47"/>
                    <a:pt x="1" y="105"/>
                  </a:cubicBezTo>
                  <a:cubicBezTo>
                    <a:pt x="1" y="163"/>
                    <a:pt x="47" y="209"/>
                    <a:pt x="105" y="209"/>
                  </a:cubicBezTo>
                  <a:cubicBezTo>
                    <a:pt x="163" y="209"/>
                    <a:pt x="212" y="163"/>
                    <a:pt x="212" y="105"/>
                  </a:cubicBezTo>
                  <a:cubicBezTo>
                    <a:pt x="212" y="47"/>
                    <a:pt x="163" y="1"/>
                    <a:pt x="1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7380339" y="1229769"/>
              <a:ext cx="165941" cy="46603"/>
            </a:xfrm>
            <a:custGeom>
              <a:avLst/>
              <a:gdLst/>
              <a:ahLst/>
              <a:cxnLst/>
              <a:rect l="l" t="t" r="r" b="b"/>
              <a:pathLst>
                <a:path w="1994" h="560" extrusionOk="0">
                  <a:moveTo>
                    <a:pt x="383" y="0"/>
                  </a:moveTo>
                  <a:lnTo>
                    <a:pt x="1" y="389"/>
                  </a:lnTo>
                  <a:lnTo>
                    <a:pt x="1994" y="559"/>
                  </a:lnTo>
                  <a:lnTo>
                    <a:pt x="1780" y="21"/>
                  </a:lnTo>
                  <a:lnTo>
                    <a:pt x="38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7284469" y="1223943"/>
              <a:ext cx="136481" cy="15312"/>
            </a:xfrm>
            <a:custGeom>
              <a:avLst/>
              <a:gdLst/>
              <a:ahLst/>
              <a:cxnLst/>
              <a:rect l="l" t="t" r="r" b="b"/>
              <a:pathLst>
                <a:path w="1640" h="184" extrusionOk="0">
                  <a:moveTo>
                    <a:pt x="0" y="1"/>
                  </a:moveTo>
                  <a:lnTo>
                    <a:pt x="0" y="183"/>
                  </a:lnTo>
                  <a:lnTo>
                    <a:pt x="1640" y="183"/>
                  </a:lnTo>
                  <a:lnTo>
                    <a:pt x="1640"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7420867" y="1222279"/>
              <a:ext cx="110516" cy="16977"/>
            </a:xfrm>
            <a:custGeom>
              <a:avLst/>
              <a:gdLst/>
              <a:ahLst/>
              <a:cxnLst/>
              <a:rect l="l" t="t" r="r" b="b"/>
              <a:pathLst>
                <a:path w="1328" h="204" extrusionOk="0">
                  <a:moveTo>
                    <a:pt x="1249" y="1"/>
                  </a:moveTo>
                  <a:lnTo>
                    <a:pt x="1" y="21"/>
                  </a:lnTo>
                  <a:lnTo>
                    <a:pt x="1" y="203"/>
                  </a:lnTo>
                  <a:lnTo>
                    <a:pt x="1327" y="203"/>
                  </a:lnTo>
                  <a:lnTo>
                    <a:pt x="1249"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7284469" y="1215538"/>
              <a:ext cx="240423" cy="8488"/>
            </a:xfrm>
            <a:custGeom>
              <a:avLst/>
              <a:gdLst/>
              <a:ahLst/>
              <a:cxnLst/>
              <a:rect l="l" t="t" r="r" b="b"/>
              <a:pathLst>
                <a:path w="2889" h="102" extrusionOk="0">
                  <a:moveTo>
                    <a:pt x="1431" y="0"/>
                  </a:moveTo>
                  <a:lnTo>
                    <a:pt x="0" y="102"/>
                  </a:lnTo>
                  <a:lnTo>
                    <a:pt x="1640" y="102"/>
                  </a:lnTo>
                  <a:lnTo>
                    <a:pt x="2888" y="8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13"/>
          <p:cNvSpPr txBox="1">
            <a:spLocks noGrp="1"/>
          </p:cNvSpPr>
          <p:nvPr>
            <p:ph type="title" hasCustomPrompt="1"/>
          </p:nvPr>
        </p:nvSpPr>
        <p:spPr>
          <a:xfrm flipH="1">
            <a:off x="1087449" y="770588"/>
            <a:ext cx="9882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800" b="0">
                <a:solidFill>
                  <a:schemeClr val="lt1"/>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249" name="Google Shape;249;p13"/>
          <p:cNvSpPr txBox="1">
            <a:spLocks noGrp="1"/>
          </p:cNvSpPr>
          <p:nvPr>
            <p:ph type="subTitle" idx="1"/>
          </p:nvPr>
        </p:nvSpPr>
        <p:spPr>
          <a:xfrm>
            <a:off x="400599" y="1685948"/>
            <a:ext cx="2361900" cy="81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250" name="Google Shape;250;p13"/>
          <p:cNvSpPr txBox="1">
            <a:spLocks noGrp="1"/>
          </p:cNvSpPr>
          <p:nvPr>
            <p:ph type="subTitle" idx="2"/>
          </p:nvPr>
        </p:nvSpPr>
        <p:spPr>
          <a:xfrm>
            <a:off x="471549" y="1342263"/>
            <a:ext cx="22200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1800">
                <a:solidFill>
                  <a:schemeClr val="lt1"/>
                </a:solidFill>
                <a:latin typeface="Limelight"/>
                <a:ea typeface="Limelight"/>
                <a:cs typeface="Limelight"/>
                <a:sym typeface="Limelight"/>
              </a:defRPr>
            </a:lvl1pPr>
            <a:lvl2pPr lvl="1" algn="r" rtl="0">
              <a:spcBef>
                <a:spcPts val="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251" name="Google Shape;251;p13"/>
          <p:cNvSpPr txBox="1">
            <a:spLocks noGrp="1"/>
          </p:cNvSpPr>
          <p:nvPr>
            <p:ph type="title" idx="3" hasCustomPrompt="1"/>
          </p:nvPr>
        </p:nvSpPr>
        <p:spPr>
          <a:xfrm flipH="1">
            <a:off x="3082700" y="1478213"/>
            <a:ext cx="9864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800" b="0">
                <a:solidFill>
                  <a:schemeClr val="lt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r>
              <a:t>xx%</a:t>
            </a:r>
          </a:p>
        </p:txBody>
      </p:sp>
      <p:sp>
        <p:nvSpPr>
          <p:cNvPr id="252" name="Google Shape;252;p13"/>
          <p:cNvSpPr txBox="1">
            <a:spLocks noGrp="1"/>
          </p:cNvSpPr>
          <p:nvPr>
            <p:ph type="subTitle" idx="4"/>
          </p:nvPr>
        </p:nvSpPr>
        <p:spPr>
          <a:xfrm>
            <a:off x="2397050" y="2389150"/>
            <a:ext cx="2357700" cy="81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3" name="Google Shape;253;p13"/>
          <p:cNvSpPr txBox="1">
            <a:spLocks noGrp="1"/>
          </p:cNvSpPr>
          <p:nvPr>
            <p:ph type="subTitle" idx="5"/>
          </p:nvPr>
        </p:nvSpPr>
        <p:spPr>
          <a:xfrm>
            <a:off x="2467850" y="2048138"/>
            <a:ext cx="2216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1800">
                <a:solidFill>
                  <a:schemeClr val="lt1"/>
                </a:solidFill>
                <a:latin typeface="Limelight"/>
                <a:ea typeface="Limelight"/>
                <a:cs typeface="Limelight"/>
                <a:sym typeface="Limelight"/>
              </a:defRPr>
            </a:lvl1pPr>
            <a:lvl2pPr lvl="1" rtl="0">
              <a:spcBef>
                <a:spcPts val="0"/>
              </a:spcBef>
              <a:spcAft>
                <a:spcPts val="0"/>
              </a:spcAft>
              <a:buClr>
                <a:schemeClr val="dk1"/>
              </a:buClr>
              <a:buSzPts val="2000"/>
              <a:buNone/>
              <a:defRPr sz="2000">
                <a:solidFill>
                  <a:schemeClr val="dk1"/>
                </a:solidFill>
              </a:defRPr>
            </a:lvl2pPr>
            <a:lvl3pPr lvl="2" rtl="0">
              <a:spcBef>
                <a:spcPts val="1600"/>
              </a:spcBef>
              <a:spcAft>
                <a:spcPts val="0"/>
              </a:spcAft>
              <a:buClr>
                <a:schemeClr val="dk1"/>
              </a:buClr>
              <a:buSzPts val="2000"/>
              <a:buNone/>
              <a:defRPr sz="2000">
                <a:solidFill>
                  <a:schemeClr val="dk1"/>
                </a:solidFill>
              </a:defRPr>
            </a:lvl3pPr>
            <a:lvl4pPr lvl="3" rtl="0">
              <a:spcBef>
                <a:spcPts val="1600"/>
              </a:spcBef>
              <a:spcAft>
                <a:spcPts val="0"/>
              </a:spcAft>
              <a:buClr>
                <a:schemeClr val="dk1"/>
              </a:buClr>
              <a:buSzPts val="2000"/>
              <a:buNone/>
              <a:defRPr sz="2000">
                <a:solidFill>
                  <a:schemeClr val="dk1"/>
                </a:solidFill>
              </a:defRPr>
            </a:lvl4pPr>
            <a:lvl5pPr lvl="4" rtl="0">
              <a:spcBef>
                <a:spcPts val="1600"/>
              </a:spcBef>
              <a:spcAft>
                <a:spcPts val="0"/>
              </a:spcAft>
              <a:buClr>
                <a:schemeClr val="dk1"/>
              </a:buClr>
              <a:buSzPts val="2000"/>
              <a:buNone/>
              <a:defRPr sz="2000">
                <a:solidFill>
                  <a:schemeClr val="dk1"/>
                </a:solidFill>
              </a:defRPr>
            </a:lvl5pPr>
            <a:lvl6pPr lvl="5" rtl="0">
              <a:spcBef>
                <a:spcPts val="1600"/>
              </a:spcBef>
              <a:spcAft>
                <a:spcPts val="0"/>
              </a:spcAft>
              <a:buClr>
                <a:schemeClr val="dk1"/>
              </a:buClr>
              <a:buSzPts val="2000"/>
              <a:buNone/>
              <a:defRPr sz="2000">
                <a:solidFill>
                  <a:schemeClr val="dk1"/>
                </a:solidFill>
              </a:defRPr>
            </a:lvl6pPr>
            <a:lvl7pPr lvl="6" rtl="0">
              <a:spcBef>
                <a:spcPts val="1600"/>
              </a:spcBef>
              <a:spcAft>
                <a:spcPts val="0"/>
              </a:spcAft>
              <a:buClr>
                <a:schemeClr val="dk1"/>
              </a:buClr>
              <a:buSzPts val="2000"/>
              <a:buNone/>
              <a:defRPr sz="2000">
                <a:solidFill>
                  <a:schemeClr val="dk1"/>
                </a:solidFill>
              </a:defRPr>
            </a:lvl7pPr>
            <a:lvl8pPr lvl="7" rtl="0">
              <a:spcBef>
                <a:spcPts val="1600"/>
              </a:spcBef>
              <a:spcAft>
                <a:spcPts val="0"/>
              </a:spcAft>
              <a:buClr>
                <a:schemeClr val="dk1"/>
              </a:buClr>
              <a:buSzPts val="2000"/>
              <a:buNone/>
              <a:defRPr sz="2000">
                <a:solidFill>
                  <a:schemeClr val="dk1"/>
                </a:solidFill>
              </a:defRPr>
            </a:lvl8pPr>
            <a:lvl9pPr lvl="8" rtl="0">
              <a:spcBef>
                <a:spcPts val="1600"/>
              </a:spcBef>
              <a:spcAft>
                <a:spcPts val="1600"/>
              </a:spcAft>
              <a:buClr>
                <a:schemeClr val="dk1"/>
              </a:buClr>
              <a:buSzPts val="2000"/>
              <a:buNone/>
              <a:defRPr sz="2000">
                <a:solidFill>
                  <a:schemeClr val="dk1"/>
                </a:solidFill>
              </a:defRPr>
            </a:lvl9pPr>
          </a:lstStyle>
          <a:p>
            <a:endParaRPr/>
          </a:p>
        </p:txBody>
      </p:sp>
      <p:sp>
        <p:nvSpPr>
          <p:cNvPr id="254" name="Google Shape;254;p13"/>
          <p:cNvSpPr txBox="1">
            <a:spLocks noGrp="1"/>
          </p:cNvSpPr>
          <p:nvPr>
            <p:ph type="title" idx="6" hasCustomPrompt="1"/>
          </p:nvPr>
        </p:nvSpPr>
        <p:spPr>
          <a:xfrm flipH="1">
            <a:off x="5076137" y="2180037"/>
            <a:ext cx="9882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800" b="0">
                <a:solidFill>
                  <a:schemeClr val="lt1"/>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255" name="Google Shape;255;p13"/>
          <p:cNvSpPr txBox="1">
            <a:spLocks noGrp="1"/>
          </p:cNvSpPr>
          <p:nvPr>
            <p:ph type="subTitle" idx="7"/>
          </p:nvPr>
        </p:nvSpPr>
        <p:spPr>
          <a:xfrm>
            <a:off x="4462187" y="3094325"/>
            <a:ext cx="2216100" cy="81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256" name="Google Shape;256;p13"/>
          <p:cNvSpPr txBox="1">
            <a:spLocks noGrp="1"/>
          </p:cNvSpPr>
          <p:nvPr>
            <p:ph type="subTitle" idx="8"/>
          </p:nvPr>
        </p:nvSpPr>
        <p:spPr>
          <a:xfrm>
            <a:off x="4460237" y="2755011"/>
            <a:ext cx="22200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1800">
                <a:solidFill>
                  <a:schemeClr val="lt1"/>
                </a:solidFill>
                <a:latin typeface="Limelight"/>
                <a:ea typeface="Limelight"/>
                <a:cs typeface="Limelight"/>
                <a:sym typeface="Limelight"/>
              </a:defRPr>
            </a:lvl1pPr>
            <a:lvl2pPr lvl="1" algn="r" rtl="0">
              <a:spcBef>
                <a:spcPts val="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257" name="Google Shape;257;p13"/>
          <p:cNvSpPr txBox="1">
            <a:spLocks noGrp="1"/>
          </p:cNvSpPr>
          <p:nvPr>
            <p:ph type="title" idx="9" hasCustomPrompt="1"/>
          </p:nvPr>
        </p:nvSpPr>
        <p:spPr>
          <a:xfrm flipH="1">
            <a:off x="7071357" y="2889364"/>
            <a:ext cx="9864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800" b="0">
                <a:solidFill>
                  <a:schemeClr val="lt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r>
              <a:t>xx%</a:t>
            </a:r>
          </a:p>
        </p:txBody>
      </p:sp>
      <p:sp>
        <p:nvSpPr>
          <p:cNvPr id="258" name="Google Shape;258;p13"/>
          <p:cNvSpPr txBox="1">
            <a:spLocks noGrp="1"/>
          </p:cNvSpPr>
          <p:nvPr>
            <p:ph type="subTitle" idx="13"/>
          </p:nvPr>
        </p:nvSpPr>
        <p:spPr>
          <a:xfrm>
            <a:off x="6385699" y="3800700"/>
            <a:ext cx="2357700" cy="81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9" name="Google Shape;259;p13"/>
          <p:cNvSpPr txBox="1">
            <a:spLocks noGrp="1"/>
          </p:cNvSpPr>
          <p:nvPr>
            <p:ph type="subTitle" idx="14"/>
          </p:nvPr>
        </p:nvSpPr>
        <p:spPr>
          <a:xfrm>
            <a:off x="6456507" y="3460513"/>
            <a:ext cx="2216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1800">
                <a:solidFill>
                  <a:schemeClr val="lt1"/>
                </a:solidFill>
                <a:latin typeface="Limelight"/>
                <a:ea typeface="Limelight"/>
                <a:cs typeface="Limelight"/>
                <a:sym typeface="Limelight"/>
              </a:defRPr>
            </a:lvl1pPr>
            <a:lvl2pPr lvl="1" rtl="0">
              <a:spcBef>
                <a:spcPts val="0"/>
              </a:spcBef>
              <a:spcAft>
                <a:spcPts val="0"/>
              </a:spcAft>
              <a:buClr>
                <a:schemeClr val="dk1"/>
              </a:buClr>
              <a:buSzPts val="2000"/>
              <a:buNone/>
              <a:defRPr sz="2000">
                <a:solidFill>
                  <a:schemeClr val="dk1"/>
                </a:solidFill>
              </a:defRPr>
            </a:lvl2pPr>
            <a:lvl3pPr lvl="2" rtl="0">
              <a:spcBef>
                <a:spcPts val="1600"/>
              </a:spcBef>
              <a:spcAft>
                <a:spcPts val="0"/>
              </a:spcAft>
              <a:buClr>
                <a:schemeClr val="dk1"/>
              </a:buClr>
              <a:buSzPts val="2000"/>
              <a:buNone/>
              <a:defRPr sz="2000">
                <a:solidFill>
                  <a:schemeClr val="dk1"/>
                </a:solidFill>
              </a:defRPr>
            </a:lvl3pPr>
            <a:lvl4pPr lvl="3" rtl="0">
              <a:spcBef>
                <a:spcPts val="1600"/>
              </a:spcBef>
              <a:spcAft>
                <a:spcPts val="0"/>
              </a:spcAft>
              <a:buClr>
                <a:schemeClr val="dk1"/>
              </a:buClr>
              <a:buSzPts val="2000"/>
              <a:buNone/>
              <a:defRPr sz="2000">
                <a:solidFill>
                  <a:schemeClr val="dk1"/>
                </a:solidFill>
              </a:defRPr>
            </a:lvl4pPr>
            <a:lvl5pPr lvl="4" rtl="0">
              <a:spcBef>
                <a:spcPts val="1600"/>
              </a:spcBef>
              <a:spcAft>
                <a:spcPts val="0"/>
              </a:spcAft>
              <a:buClr>
                <a:schemeClr val="dk1"/>
              </a:buClr>
              <a:buSzPts val="2000"/>
              <a:buNone/>
              <a:defRPr sz="2000">
                <a:solidFill>
                  <a:schemeClr val="dk1"/>
                </a:solidFill>
              </a:defRPr>
            </a:lvl5pPr>
            <a:lvl6pPr lvl="5" rtl="0">
              <a:spcBef>
                <a:spcPts val="1600"/>
              </a:spcBef>
              <a:spcAft>
                <a:spcPts val="0"/>
              </a:spcAft>
              <a:buClr>
                <a:schemeClr val="dk1"/>
              </a:buClr>
              <a:buSzPts val="2000"/>
              <a:buNone/>
              <a:defRPr sz="2000">
                <a:solidFill>
                  <a:schemeClr val="dk1"/>
                </a:solidFill>
              </a:defRPr>
            </a:lvl6pPr>
            <a:lvl7pPr lvl="6" rtl="0">
              <a:spcBef>
                <a:spcPts val="1600"/>
              </a:spcBef>
              <a:spcAft>
                <a:spcPts val="0"/>
              </a:spcAft>
              <a:buClr>
                <a:schemeClr val="dk1"/>
              </a:buClr>
              <a:buSzPts val="2000"/>
              <a:buNone/>
              <a:defRPr sz="2000">
                <a:solidFill>
                  <a:schemeClr val="dk1"/>
                </a:solidFill>
              </a:defRPr>
            </a:lvl7pPr>
            <a:lvl8pPr lvl="7" rtl="0">
              <a:spcBef>
                <a:spcPts val="1600"/>
              </a:spcBef>
              <a:spcAft>
                <a:spcPts val="0"/>
              </a:spcAft>
              <a:buClr>
                <a:schemeClr val="dk1"/>
              </a:buClr>
              <a:buSzPts val="2000"/>
              <a:buNone/>
              <a:defRPr sz="2000">
                <a:solidFill>
                  <a:schemeClr val="dk1"/>
                </a:solidFill>
              </a:defRPr>
            </a:lvl8pPr>
            <a:lvl9pPr lvl="8" rtl="0">
              <a:spcBef>
                <a:spcPts val="1600"/>
              </a:spcBef>
              <a:spcAft>
                <a:spcPts val="1600"/>
              </a:spcAft>
              <a:buClr>
                <a:schemeClr val="dk1"/>
              </a:buClr>
              <a:buSzPts val="2000"/>
              <a:buNone/>
              <a:defRPr sz="2000">
                <a:solidFill>
                  <a:schemeClr val="dk1"/>
                </a:solidFill>
              </a:defRPr>
            </a:lvl9pPr>
          </a:lstStyle>
          <a:p>
            <a:endParaRPr/>
          </a:p>
        </p:txBody>
      </p:sp>
    </p:spTree>
    <p:extLst>
      <p:ext uri="{BB962C8B-B14F-4D97-AF65-F5344CB8AC3E}">
        <p14:creationId xmlns:p14="http://schemas.microsoft.com/office/powerpoint/2010/main" val="421993491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60"/>
        <p:cNvGrpSpPr/>
        <p:nvPr/>
      </p:nvGrpSpPr>
      <p:grpSpPr>
        <a:xfrm>
          <a:off x="0" y="0"/>
          <a:ext cx="0" cy="0"/>
          <a:chOff x="0" y="0"/>
          <a:chExt cx="0" cy="0"/>
        </a:xfrm>
      </p:grpSpPr>
      <p:sp>
        <p:nvSpPr>
          <p:cNvPr id="261" name="Google Shape;261;p14"/>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617125" y="609800"/>
            <a:ext cx="7909800" cy="392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txBox="1">
            <a:spLocks noGrp="1"/>
          </p:cNvSpPr>
          <p:nvPr>
            <p:ph type="subTitle" idx="1"/>
          </p:nvPr>
        </p:nvSpPr>
        <p:spPr>
          <a:xfrm>
            <a:off x="1450446" y="2333350"/>
            <a:ext cx="2697900" cy="92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4" name="Google Shape;264;p14"/>
          <p:cNvSpPr txBox="1">
            <a:spLocks noGrp="1"/>
          </p:cNvSpPr>
          <p:nvPr>
            <p:ph type="subTitle" idx="2"/>
          </p:nvPr>
        </p:nvSpPr>
        <p:spPr>
          <a:xfrm>
            <a:off x="4995663" y="2333350"/>
            <a:ext cx="2697900" cy="92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5" name="Google Shape;265;p14"/>
          <p:cNvSpPr txBox="1">
            <a:spLocks noGrp="1"/>
          </p:cNvSpPr>
          <p:nvPr>
            <p:ph type="title"/>
          </p:nvPr>
        </p:nvSpPr>
        <p:spPr>
          <a:xfrm>
            <a:off x="1273600" y="1746750"/>
            <a:ext cx="3051600" cy="4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b="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6" name="Google Shape;266;p14"/>
          <p:cNvSpPr txBox="1">
            <a:spLocks noGrp="1"/>
          </p:cNvSpPr>
          <p:nvPr>
            <p:ph type="title" idx="3"/>
          </p:nvPr>
        </p:nvSpPr>
        <p:spPr>
          <a:xfrm>
            <a:off x="4818819" y="1746750"/>
            <a:ext cx="3051600" cy="4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b="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67" name="Google Shape;267;p14"/>
          <p:cNvGrpSpPr/>
          <p:nvPr/>
        </p:nvGrpSpPr>
        <p:grpSpPr>
          <a:xfrm rot="-435938">
            <a:off x="7490894" y="3352980"/>
            <a:ext cx="960319" cy="1248457"/>
            <a:chOff x="2678950" y="3748700"/>
            <a:chExt cx="775550" cy="1008249"/>
          </a:xfrm>
        </p:grpSpPr>
        <p:sp>
          <p:nvSpPr>
            <p:cNvPr id="268" name="Google Shape;268;p14"/>
            <p:cNvSpPr/>
            <p:nvPr/>
          </p:nvSpPr>
          <p:spPr>
            <a:xfrm>
              <a:off x="2682664" y="3811100"/>
              <a:ext cx="771832" cy="871096"/>
            </a:xfrm>
            <a:custGeom>
              <a:avLst/>
              <a:gdLst/>
              <a:ahLst/>
              <a:cxnLst/>
              <a:rect l="l" t="t" r="r" b="b"/>
              <a:pathLst>
                <a:path w="8312" h="9381" extrusionOk="0">
                  <a:moveTo>
                    <a:pt x="4154" y="15"/>
                  </a:moveTo>
                  <a:cubicBezTo>
                    <a:pt x="4361" y="15"/>
                    <a:pt x="4560" y="175"/>
                    <a:pt x="4560" y="418"/>
                  </a:cubicBezTo>
                  <a:cubicBezTo>
                    <a:pt x="4560" y="641"/>
                    <a:pt x="4380" y="824"/>
                    <a:pt x="4157" y="824"/>
                  </a:cubicBezTo>
                  <a:lnTo>
                    <a:pt x="4157" y="821"/>
                  </a:lnTo>
                  <a:cubicBezTo>
                    <a:pt x="3795" y="821"/>
                    <a:pt x="3616" y="386"/>
                    <a:pt x="3871" y="134"/>
                  </a:cubicBezTo>
                  <a:cubicBezTo>
                    <a:pt x="3953" y="52"/>
                    <a:pt x="4055" y="15"/>
                    <a:pt x="4154" y="15"/>
                  </a:cubicBezTo>
                  <a:close/>
                  <a:moveTo>
                    <a:pt x="713" y="1"/>
                  </a:moveTo>
                  <a:cubicBezTo>
                    <a:pt x="713" y="395"/>
                    <a:pt x="395" y="714"/>
                    <a:pt x="1" y="714"/>
                  </a:cubicBezTo>
                  <a:lnTo>
                    <a:pt x="1" y="9380"/>
                  </a:lnTo>
                  <a:lnTo>
                    <a:pt x="8311" y="9354"/>
                  </a:lnTo>
                  <a:lnTo>
                    <a:pt x="8311" y="711"/>
                  </a:lnTo>
                  <a:cubicBezTo>
                    <a:pt x="8294" y="711"/>
                    <a:pt x="8274" y="714"/>
                    <a:pt x="8256" y="714"/>
                  </a:cubicBezTo>
                  <a:cubicBezTo>
                    <a:pt x="7862" y="714"/>
                    <a:pt x="7541" y="395"/>
                    <a:pt x="7541"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2748872" y="3748700"/>
              <a:ext cx="638117" cy="87565"/>
            </a:xfrm>
            <a:custGeom>
              <a:avLst/>
              <a:gdLst/>
              <a:ahLst/>
              <a:cxnLst/>
              <a:rect l="l" t="t" r="r" b="b"/>
              <a:pathLst>
                <a:path w="6872" h="943" extrusionOk="0">
                  <a:moveTo>
                    <a:pt x="0" y="1"/>
                  </a:moveTo>
                  <a:lnTo>
                    <a:pt x="0" y="942"/>
                  </a:lnTo>
                  <a:lnTo>
                    <a:pt x="3071" y="942"/>
                  </a:lnTo>
                  <a:cubicBezTo>
                    <a:pt x="3139" y="773"/>
                    <a:pt x="3292" y="688"/>
                    <a:pt x="3444" y="688"/>
                  </a:cubicBezTo>
                  <a:cubicBezTo>
                    <a:pt x="3597" y="688"/>
                    <a:pt x="3750" y="773"/>
                    <a:pt x="3818" y="942"/>
                  </a:cubicBezTo>
                  <a:lnTo>
                    <a:pt x="6871" y="942"/>
                  </a:lnTo>
                  <a:lnTo>
                    <a:pt x="6871"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2682664" y="4587392"/>
              <a:ext cx="771832" cy="169558"/>
            </a:xfrm>
            <a:custGeom>
              <a:avLst/>
              <a:gdLst/>
              <a:ahLst/>
              <a:cxnLst/>
              <a:rect l="l" t="t" r="r" b="b"/>
              <a:pathLst>
                <a:path w="8312" h="1826" extrusionOk="0">
                  <a:moveTo>
                    <a:pt x="1" y="1"/>
                  </a:moveTo>
                  <a:lnTo>
                    <a:pt x="1" y="1113"/>
                  </a:lnTo>
                  <a:cubicBezTo>
                    <a:pt x="395" y="1113"/>
                    <a:pt x="713" y="1432"/>
                    <a:pt x="713" y="1826"/>
                  </a:cubicBezTo>
                  <a:lnTo>
                    <a:pt x="7659" y="1826"/>
                  </a:lnTo>
                  <a:cubicBezTo>
                    <a:pt x="7657" y="1808"/>
                    <a:pt x="7654" y="1794"/>
                    <a:pt x="7654" y="1776"/>
                  </a:cubicBezTo>
                  <a:cubicBezTo>
                    <a:pt x="7654" y="1403"/>
                    <a:pt x="7940" y="1093"/>
                    <a:pt x="8311" y="1064"/>
                  </a:cubicBezTo>
                  <a:lnTo>
                    <a:pt x="83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2861787" y="4051324"/>
              <a:ext cx="91279" cy="191101"/>
            </a:xfrm>
            <a:custGeom>
              <a:avLst/>
              <a:gdLst/>
              <a:ahLst/>
              <a:cxnLst/>
              <a:rect l="l" t="t" r="r" b="b"/>
              <a:pathLst>
                <a:path w="983" h="2058" extrusionOk="0">
                  <a:moveTo>
                    <a:pt x="494" y="292"/>
                  </a:moveTo>
                  <a:cubicBezTo>
                    <a:pt x="596" y="292"/>
                    <a:pt x="678" y="381"/>
                    <a:pt x="667" y="484"/>
                  </a:cubicBezTo>
                  <a:lnTo>
                    <a:pt x="667" y="739"/>
                  </a:lnTo>
                  <a:cubicBezTo>
                    <a:pt x="678" y="843"/>
                    <a:pt x="596" y="931"/>
                    <a:pt x="494" y="931"/>
                  </a:cubicBezTo>
                  <a:cubicBezTo>
                    <a:pt x="488" y="931"/>
                    <a:pt x="482" y="931"/>
                    <a:pt x="476" y="930"/>
                  </a:cubicBezTo>
                  <a:lnTo>
                    <a:pt x="314" y="928"/>
                  </a:lnTo>
                  <a:lnTo>
                    <a:pt x="314" y="293"/>
                  </a:lnTo>
                  <a:lnTo>
                    <a:pt x="476" y="293"/>
                  </a:lnTo>
                  <a:cubicBezTo>
                    <a:pt x="482" y="293"/>
                    <a:pt x="488" y="292"/>
                    <a:pt x="494" y="292"/>
                  </a:cubicBezTo>
                  <a:close/>
                  <a:moveTo>
                    <a:pt x="1" y="1"/>
                  </a:moveTo>
                  <a:lnTo>
                    <a:pt x="1" y="2057"/>
                  </a:lnTo>
                  <a:lnTo>
                    <a:pt x="314" y="2057"/>
                  </a:lnTo>
                  <a:lnTo>
                    <a:pt x="314" y="1223"/>
                  </a:lnTo>
                  <a:lnTo>
                    <a:pt x="490" y="1223"/>
                  </a:lnTo>
                  <a:cubicBezTo>
                    <a:pt x="638" y="1223"/>
                    <a:pt x="757" y="1180"/>
                    <a:pt x="844" y="1090"/>
                  </a:cubicBezTo>
                  <a:cubicBezTo>
                    <a:pt x="936" y="994"/>
                    <a:pt x="983" y="864"/>
                    <a:pt x="977" y="734"/>
                  </a:cubicBezTo>
                  <a:lnTo>
                    <a:pt x="977" y="493"/>
                  </a:lnTo>
                  <a:cubicBezTo>
                    <a:pt x="983" y="360"/>
                    <a:pt x="936" y="230"/>
                    <a:pt x="844" y="134"/>
                  </a:cubicBezTo>
                  <a:cubicBezTo>
                    <a:pt x="757" y="47"/>
                    <a:pt x="638" y="1"/>
                    <a:pt x="490" y="1"/>
                  </a:cubicBez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2973681" y="4048538"/>
              <a:ext cx="94250" cy="196579"/>
            </a:xfrm>
            <a:custGeom>
              <a:avLst/>
              <a:gdLst/>
              <a:ahLst/>
              <a:cxnLst/>
              <a:rect l="l" t="t" r="r" b="b"/>
              <a:pathLst>
                <a:path w="1015" h="2117" extrusionOk="0">
                  <a:moveTo>
                    <a:pt x="506" y="295"/>
                  </a:moveTo>
                  <a:cubicBezTo>
                    <a:pt x="556" y="295"/>
                    <a:pt x="605" y="313"/>
                    <a:pt x="644" y="349"/>
                  </a:cubicBezTo>
                  <a:cubicBezTo>
                    <a:pt x="682" y="390"/>
                    <a:pt x="699" y="442"/>
                    <a:pt x="696" y="497"/>
                  </a:cubicBezTo>
                  <a:lnTo>
                    <a:pt x="696" y="1621"/>
                  </a:lnTo>
                  <a:cubicBezTo>
                    <a:pt x="699" y="1676"/>
                    <a:pt x="682" y="1728"/>
                    <a:pt x="644" y="1772"/>
                  </a:cubicBezTo>
                  <a:cubicBezTo>
                    <a:pt x="605" y="1806"/>
                    <a:pt x="556" y="1824"/>
                    <a:pt x="506" y="1824"/>
                  </a:cubicBezTo>
                  <a:cubicBezTo>
                    <a:pt x="457" y="1824"/>
                    <a:pt x="408" y="1806"/>
                    <a:pt x="369" y="1772"/>
                  </a:cubicBezTo>
                  <a:cubicBezTo>
                    <a:pt x="334" y="1728"/>
                    <a:pt x="314" y="1676"/>
                    <a:pt x="319" y="1621"/>
                  </a:cubicBezTo>
                  <a:lnTo>
                    <a:pt x="319" y="497"/>
                  </a:lnTo>
                  <a:cubicBezTo>
                    <a:pt x="314" y="442"/>
                    <a:pt x="334" y="390"/>
                    <a:pt x="369" y="349"/>
                  </a:cubicBezTo>
                  <a:cubicBezTo>
                    <a:pt x="408" y="313"/>
                    <a:pt x="457" y="295"/>
                    <a:pt x="506" y="295"/>
                  </a:cubicBezTo>
                  <a:close/>
                  <a:moveTo>
                    <a:pt x="507" y="1"/>
                  </a:moveTo>
                  <a:cubicBezTo>
                    <a:pt x="377" y="1"/>
                    <a:pt x="248" y="47"/>
                    <a:pt x="146" y="138"/>
                  </a:cubicBezTo>
                  <a:cubicBezTo>
                    <a:pt x="50" y="233"/>
                    <a:pt x="1" y="364"/>
                    <a:pt x="7" y="497"/>
                  </a:cubicBezTo>
                  <a:lnTo>
                    <a:pt x="7" y="1621"/>
                  </a:lnTo>
                  <a:cubicBezTo>
                    <a:pt x="1" y="1754"/>
                    <a:pt x="50" y="1885"/>
                    <a:pt x="146" y="1980"/>
                  </a:cubicBezTo>
                  <a:cubicBezTo>
                    <a:pt x="248" y="2071"/>
                    <a:pt x="377" y="2117"/>
                    <a:pt x="507" y="2117"/>
                  </a:cubicBezTo>
                  <a:cubicBezTo>
                    <a:pt x="636" y="2117"/>
                    <a:pt x="766" y="2071"/>
                    <a:pt x="870" y="1980"/>
                  </a:cubicBezTo>
                  <a:cubicBezTo>
                    <a:pt x="962" y="1885"/>
                    <a:pt x="1015" y="1754"/>
                    <a:pt x="1009" y="1621"/>
                  </a:cubicBezTo>
                  <a:lnTo>
                    <a:pt x="1009" y="497"/>
                  </a:lnTo>
                  <a:cubicBezTo>
                    <a:pt x="1015" y="364"/>
                    <a:pt x="962" y="233"/>
                    <a:pt x="870" y="138"/>
                  </a:cubicBezTo>
                  <a:cubicBezTo>
                    <a:pt x="766" y="47"/>
                    <a:pt x="636" y="1"/>
                    <a:pt x="507" y="1"/>
                  </a:cubicBez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3089104" y="4051324"/>
              <a:ext cx="87007" cy="191101"/>
            </a:xfrm>
            <a:custGeom>
              <a:avLst/>
              <a:gdLst/>
              <a:ahLst/>
              <a:cxnLst/>
              <a:rect l="l" t="t" r="r" b="b"/>
              <a:pathLst>
                <a:path w="937" h="2058" extrusionOk="0">
                  <a:moveTo>
                    <a:pt x="0" y="1"/>
                  </a:moveTo>
                  <a:lnTo>
                    <a:pt x="0" y="296"/>
                  </a:lnTo>
                  <a:lnTo>
                    <a:pt x="589" y="296"/>
                  </a:lnTo>
                  <a:lnTo>
                    <a:pt x="0" y="1794"/>
                  </a:lnTo>
                  <a:lnTo>
                    <a:pt x="0" y="2057"/>
                  </a:lnTo>
                  <a:lnTo>
                    <a:pt x="936" y="2057"/>
                  </a:lnTo>
                  <a:lnTo>
                    <a:pt x="936" y="1765"/>
                  </a:lnTo>
                  <a:lnTo>
                    <a:pt x="348" y="1765"/>
                  </a:lnTo>
                  <a:lnTo>
                    <a:pt x="936" y="264"/>
                  </a:lnTo>
                  <a:lnTo>
                    <a:pt x="936"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3200441" y="4051324"/>
              <a:ext cx="82179" cy="191101"/>
            </a:xfrm>
            <a:custGeom>
              <a:avLst/>
              <a:gdLst/>
              <a:ahLst/>
              <a:cxnLst/>
              <a:rect l="l" t="t" r="r" b="b"/>
              <a:pathLst>
                <a:path w="885" h="2058" extrusionOk="0">
                  <a:moveTo>
                    <a:pt x="1" y="1"/>
                  </a:moveTo>
                  <a:lnTo>
                    <a:pt x="1" y="2057"/>
                  </a:lnTo>
                  <a:lnTo>
                    <a:pt x="884" y="2057"/>
                  </a:lnTo>
                  <a:lnTo>
                    <a:pt x="884" y="1765"/>
                  </a:lnTo>
                  <a:lnTo>
                    <a:pt x="311" y="1765"/>
                  </a:lnTo>
                  <a:lnTo>
                    <a:pt x="311" y="1162"/>
                  </a:lnTo>
                  <a:lnTo>
                    <a:pt x="768" y="1162"/>
                  </a:lnTo>
                  <a:lnTo>
                    <a:pt x="768" y="870"/>
                  </a:lnTo>
                  <a:lnTo>
                    <a:pt x="311" y="870"/>
                  </a:lnTo>
                  <a:lnTo>
                    <a:pt x="311" y="296"/>
                  </a:lnTo>
                  <a:lnTo>
                    <a:pt x="884" y="296"/>
                  </a:lnTo>
                  <a:lnTo>
                    <a:pt x="884"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2793722" y="4309283"/>
              <a:ext cx="33707" cy="54693"/>
            </a:xfrm>
            <a:custGeom>
              <a:avLst/>
              <a:gdLst/>
              <a:ahLst/>
              <a:cxnLst/>
              <a:rect l="l" t="t" r="r" b="b"/>
              <a:pathLst>
                <a:path w="363" h="589" extrusionOk="0">
                  <a:moveTo>
                    <a:pt x="70" y="1"/>
                  </a:moveTo>
                  <a:lnTo>
                    <a:pt x="36" y="279"/>
                  </a:lnTo>
                  <a:cubicBezTo>
                    <a:pt x="62" y="273"/>
                    <a:pt x="88" y="273"/>
                    <a:pt x="114" y="273"/>
                  </a:cubicBezTo>
                  <a:cubicBezTo>
                    <a:pt x="230" y="273"/>
                    <a:pt x="282" y="325"/>
                    <a:pt x="282" y="400"/>
                  </a:cubicBezTo>
                  <a:cubicBezTo>
                    <a:pt x="279" y="469"/>
                    <a:pt x="224" y="525"/>
                    <a:pt x="153" y="525"/>
                  </a:cubicBezTo>
                  <a:cubicBezTo>
                    <a:pt x="150" y="525"/>
                    <a:pt x="146" y="525"/>
                    <a:pt x="143" y="525"/>
                  </a:cubicBezTo>
                  <a:cubicBezTo>
                    <a:pt x="99" y="525"/>
                    <a:pt x="59" y="513"/>
                    <a:pt x="21" y="493"/>
                  </a:cubicBezTo>
                  <a:lnTo>
                    <a:pt x="1" y="554"/>
                  </a:lnTo>
                  <a:cubicBezTo>
                    <a:pt x="41" y="575"/>
                    <a:pt x="85" y="589"/>
                    <a:pt x="132" y="589"/>
                  </a:cubicBezTo>
                  <a:cubicBezTo>
                    <a:pt x="137" y="589"/>
                    <a:pt x="141" y="589"/>
                    <a:pt x="146" y="589"/>
                  </a:cubicBezTo>
                  <a:cubicBezTo>
                    <a:pt x="270" y="589"/>
                    <a:pt x="360" y="505"/>
                    <a:pt x="360" y="392"/>
                  </a:cubicBezTo>
                  <a:cubicBezTo>
                    <a:pt x="363" y="331"/>
                    <a:pt x="331" y="273"/>
                    <a:pt x="279" y="244"/>
                  </a:cubicBezTo>
                  <a:cubicBezTo>
                    <a:pt x="241" y="221"/>
                    <a:pt x="198" y="212"/>
                    <a:pt x="154" y="212"/>
                  </a:cubicBezTo>
                  <a:cubicBezTo>
                    <a:pt x="137" y="212"/>
                    <a:pt x="123" y="212"/>
                    <a:pt x="105" y="215"/>
                  </a:cubicBezTo>
                  <a:lnTo>
                    <a:pt x="128" y="67"/>
                  </a:lnTo>
                  <a:lnTo>
                    <a:pt x="349" y="67"/>
                  </a:lnTo>
                  <a:lnTo>
                    <a:pt x="349"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2835973" y="4309283"/>
              <a:ext cx="33986" cy="54693"/>
            </a:xfrm>
            <a:custGeom>
              <a:avLst/>
              <a:gdLst/>
              <a:ahLst/>
              <a:cxnLst/>
              <a:rect l="l" t="t" r="r" b="b"/>
              <a:pathLst>
                <a:path w="366" h="589" extrusionOk="0">
                  <a:moveTo>
                    <a:pt x="70" y="1"/>
                  </a:moveTo>
                  <a:lnTo>
                    <a:pt x="35" y="279"/>
                  </a:lnTo>
                  <a:cubicBezTo>
                    <a:pt x="62" y="273"/>
                    <a:pt x="88" y="273"/>
                    <a:pt x="117" y="273"/>
                  </a:cubicBezTo>
                  <a:cubicBezTo>
                    <a:pt x="232" y="273"/>
                    <a:pt x="282" y="325"/>
                    <a:pt x="282" y="400"/>
                  </a:cubicBezTo>
                  <a:cubicBezTo>
                    <a:pt x="282" y="469"/>
                    <a:pt x="224" y="525"/>
                    <a:pt x="156" y="525"/>
                  </a:cubicBezTo>
                  <a:cubicBezTo>
                    <a:pt x="152" y="525"/>
                    <a:pt x="149" y="525"/>
                    <a:pt x="146" y="525"/>
                  </a:cubicBezTo>
                  <a:cubicBezTo>
                    <a:pt x="102" y="525"/>
                    <a:pt x="59" y="513"/>
                    <a:pt x="21" y="493"/>
                  </a:cubicBezTo>
                  <a:lnTo>
                    <a:pt x="1" y="554"/>
                  </a:lnTo>
                  <a:cubicBezTo>
                    <a:pt x="40" y="575"/>
                    <a:pt x="87" y="589"/>
                    <a:pt x="133" y="589"/>
                  </a:cubicBezTo>
                  <a:cubicBezTo>
                    <a:pt x="137" y="589"/>
                    <a:pt x="141" y="589"/>
                    <a:pt x="146" y="589"/>
                  </a:cubicBezTo>
                  <a:cubicBezTo>
                    <a:pt x="273" y="589"/>
                    <a:pt x="363" y="505"/>
                    <a:pt x="363" y="392"/>
                  </a:cubicBezTo>
                  <a:cubicBezTo>
                    <a:pt x="366" y="331"/>
                    <a:pt x="334" y="273"/>
                    <a:pt x="282" y="244"/>
                  </a:cubicBezTo>
                  <a:cubicBezTo>
                    <a:pt x="241" y="221"/>
                    <a:pt x="201" y="212"/>
                    <a:pt x="157" y="212"/>
                  </a:cubicBezTo>
                  <a:cubicBezTo>
                    <a:pt x="140" y="212"/>
                    <a:pt x="125" y="212"/>
                    <a:pt x="108" y="215"/>
                  </a:cubicBezTo>
                  <a:lnTo>
                    <a:pt x="131" y="67"/>
                  </a:lnTo>
                  <a:lnTo>
                    <a:pt x="351" y="67"/>
                  </a:lnTo>
                  <a:lnTo>
                    <a:pt x="348"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2877666" y="4308447"/>
              <a:ext cx="37793" cy="55529"/>
            </a:xfrm>
            <a:custGeom>
              <a:avLst/>
              <a:gdLst/>
              <a:ahLst/>
              <a:cxnLst/>
              <a:rect l="l" t="t" r="r" b="b"/>
              <a:pathLst>
                <a:path w="407" h="598" extrusionOk="0">
                  <a:moveTo>
                    <a:pt x="203" y="267"/>
                  </a:moveTo>
                  <a:cubicBezTo>
                    <a:pt x="276" y="267"/>
                    <a:pt x="322" y="317"/>
                    <a:pt x="322" y="401"/>
                  </a:cubicBezTo>
                  <a:cubicBezTo>
                    <a:pt x="322" y="482"/>
                    <a:pt x="276" y="540"/>
                    <a:pt x="209" y="540"/>
                  </a:cubicBezTo>
                  <a:cubicBezTo>
                    <a:pt x="125" y="540"/>
                    <a:pt x="82" y="470"/>
                    <a:pt x="82" y="375"/>
                  </a:cubicBezTo>
                  <a:cubicBezTo>
                    <a:pt x="79" y="363"/>
                    <a:pt x="85" y="348"/>
                    <a:pt x="90" y="340"/>
                  </a:cubicBezTo>
                  <a:cubicBezTo>
                    <a:pt x="111" y="296"/>
                    <a:pt x="154" y="267"/>
                    <a:pt x="203" y="267"/>
                  </a:cubicBezTo>
                  <a:close/>
                  <a:moveTo>
                    <a:pt x="345" y="1"/>
                  </a:moveTo>
                  <a:cubicBezTo>
                    <a:pt x="325" y="1"/>
                    <a:pt x="305" y="1"/>
                    <a:pt x="287" y="4"/>
                  </a:cubicBezTo>
                  <a:cubicBezTo>
                    <a:pt x="218" y="12"/>
                    <a:pt x="151" y="41"/>
                    <a:pt x="102" y="91"/>
                  </a:cubicBezTo>
                  <a:cubicBezTo>
                    <a:pt x="35" y="160"/>
                    <a:pt x="1" y="256"/>
                    <a:pt x="4" y="351"/>
                  </a:cubicBezTo>
                  <a:cubicBezTo>
                    <a:pt x="4" y="502"/>
                    <a:pt x="85" y="598"/>
                    <a:pt x="209" y="598"/>
                  </a:cubicBezTo>
                  <a:cubicBezTo>
                    <a:pt x="319" y="598"/>
                    <a:pt x="406" y="505"/>
                    <a:pt x="400" y="395"/>
                  </a:cubicBezTo>
                  <a:cubicBezTo>
                    <a:pt x="400" y="279"/>
                    <a:pt x="328" y="207"/>
                    <a:pt x="227" y="207"/>
                  </a:cubicBezTo>
                  <a:cubicBezTo>
                    <a:pt x="172" y="207"/>
                    <a:pt x="119" y="230"/>
                    <a:pt x="88" y="273"/>
                  </a:cubicBezTo>
                  <a:lnTo>
                    <a:pt x="85" y="273"/>
                  </a:lnTo>
                  <a:cubicBezTo>
                    <a:pt x="96" y="169"/>
                    <a:pt x="177" y="82"/>
                    <a:pt x="285" y="68"/>
                  </a:cubicBezTo>
                  <a:cubicBezTo>
                    <a:pt x="305" y="65"/>
                    <a:pt x="325" y="65"/>
                    <a:pt x="345" y="65"/>
                  </a:cubicBezTo>
                  <a:lnTo>
                    <a:pt x="345"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2920195" y="4338068"/>
              <a:ext cx="20522" cy="5479"/>
            </a:xfrm>
            <a:custGeom>
              <a:avLst/>
              <a:gdLst/>
              <a:ahLst/>
              <a:cxnLst/>
              <a:rect l="l" t="t" r="r" b="b"/>
              <a:pathLst>
                <a:path w="221" h="59" extrusionOk="0">
                  <a:moveTo>
                    <a:pt x="0" y="1"/>
                  </a:moveTo>
                  <a:lnTo>
                    <a:pt x="0" y="58"/>
                  </a:lnTo>
                  <a:lnTo>
                    <a:pt x="220" y="58"/>
                  </a:lnTo>
                  <a:lnTo>
                    <a:pt x="220"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2946010" y="4308447"/>
              <a:ext cx="37236" cy="55529"/>
            </a:xfrm>
            <a:custGeom>
              <a:avLst/>
              <a:gdLst/>
              <a:ahLst/>
              <a:cxnLst/>
              <a:rect l="l" t="t" r="r" b="b"/>
              <a:pathLst>
                <a:path w="401" h="598" extrusionOk="0">
                  <a:moveTo>
                    <a:pt x="197" y="59"/>
                  </a:moveTo>
                  <a:cubicBezTo>
                    <a:pt x="279" y="59"/>
                    <a:pt x="316" y="134"/>
                    <a:pt x="316" y="236"/>
                  </a:cubicBezTo>
                  <a:cubicBezTo>
                    <a:pt x="316" y="244"/>
                    <a:pt x="313" y="253"/>
                    <a:pt x="307" y="262"/>
                  </a:cubicBezTo>
                  <a:cubicBezTo>
                    <a:pt x="286" y="300"/>
                    <a:pt x="246" y="323"/>
                    <a:pt x="202" y="323"/>
                  </a:cubicBezTo>
                  <a:cubicBezTo>
                    <a:pt x="200" y="323"/>
                    <a:pt x="197" y="323"/>
                    <a:pt x="195" y="322"/>
                  </a:cubicBezTo>
                  <a:cubicBezTo>
                    <a:pt x="128" y="322"/>
                    <a:pt x="76" y="267"/>
                    <a:pt x="84" y="201"/>
                  </a:cubicBezTo>
                  <a:cubicBezTo>
                    <a:pt x="84" y="120"/>
                    <a:pt x="131" y="59"/>
                    <a:pt x="197" y="59"/>
                  </a:cubicBezTo>
                  <a:close/>
                  <a:moveTo>
                    <a:pt x="203" y="1"/>
                  </a:moveTo>
                  <a:cubicBezTo>
                    <a:pt x="90" y="1"/>
                    <a:pt x="0" y="94"/>
                    <a:pt x="6" y="207"/>
                  </a:cubicBezTo>
                  <a:cubicBezTo>
                    <a:pt x="4" y="314"/>
                    <a:pt x="91" y="384"/>
                    <a:pt x="181" y="384"/>
                  </a:cubicBezTo>
                  <a:cubicBezTo>
                    <a:pt x="228" y="384"/>
                    <a:pt x="277" y="364"/>
                    <a:pt x="313" y="320"/>
                  </a:cubicBezTo>
                  <a:lnTo>
                    <a:pt x="316" y="320"/>
                  </a:lnTo>
                  <a:cubicBezTo>
                    <a:pt x="310" y="380"/>
                    <a:pt x="281" y="435"/>
                    <a:pt x="238" y="476"/>
                  </a:cubicBezTo>
                  <a:cubicBezTo>
                    <a:pt x="206" y="505"/>
                    <a:pt x="163" y="525"/>
                    <a:pt x="119" y="531"/>
                  </a:cubicBezTo>
                  <a:cubicBezTo>
                    <a:pt x="96" y="534"/>
                    <a:pt x="76" y="534"/>
                    <a:pt x="55" y="534"/>
                  </a:cubicBezTo>
                  <a:lnTo>
                    <a:pt x="55" y="598"/>
                  </a:lnTo>
                  <a:cubicBezTo>
                    <a:pt x="79" y="598"/>
                    <a:pt x="102" y="598"/>
                    <a:pt x="128" y="592"/>
                  </a:cubicBezTo>
                  <a:cubicBezTo>
                    <a:pt x="189" y="586"/>
                    <a:pt x="250" y="560"/>
                    <a:pt x="296" y="516"/>
                  </a:cubicBezTo>
                  <a:cubicBezTo>
                    <a:pt x="365" y="444"/>
                    <a:pt x="400" y="346"/>
                    <a:pt x="394" y="244"/>
                  </a:cubicBezTo>
                  <a:cubicBezTo>
                    <a:pt x="394" y="96"/>
                    <a:pt x="322" y="1"/>
                    <a:pt x="20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2988539" y="4308447"/>
              <a:ext cx="36679" cy="55529"/>
            </a:xfrm>
            <a:custGeom>
              <a:avLst/>
              <a:gdLst/>
              <a:ahLst/>
              <a:cxnLst/>
              <a:rect l="l" t="t" r="r" b="b"/>
              <a:pathLst>
                <a:path w="395" h="598" extrusionOk="0">
                  <a:moveTo>
                    <a:pt x="187" y="55"/>
                  </a:moveTo>
                  <a:cubicBezTo>
                    <a:pt x="191" y="55"/>
                    <a:pt x="195" y="55"/>
                    <a:pt x="200" y="56"/>
                  </a:cubicBezTo>
                  <a:cubicBezTo>
                    <a:pt x="202" y="56"/>
                    <a:pt x="203" y="56"/>
                    <a:pt x="205" y="56"/>
                  </a:cubicBezTo>
                  <a:cubicBezTo>
                    <a:pt x="258" y="56"/>
                    <a:pt x="298" y="101"/>
                    <a:pt x="293" y="152"/>
                  </a:cubicBezTo>
                  <a:cubicBezTo>
                    <a:pt x="290" y="204"/>
                    <a:pt x="255" y="247"/>
                    <a:pt x="206" y="259"/>
                  </a:cubicBezTo>
                  <a:cubicBezTo>
                    <a:pt x="139" y="238"/>
                    <a:pt x="96" y="207"/>
                    <a:pt x="96" y="149"/>
                  </a:cubicBezTo>
                  <a:lnTo>
                    <a:pt x="99" y="149"/>
                  </a:lnTo>
                  <a:cubicBezTo>
                    <a:pt x="96" y="98"/>
                    <a:pt x="137" y="55"/>
                    <a:pt x="187" y="55"/>
                  </a:cubicBezTo>
                  <a:close/>
                  <a:moveTo>
                    <a:pt x="185" y="311"/>
                  </a:moveTo>
                  <a:cubicBezTo>
                    <a:pt x="264" y="334"/>
                    <a:pt x="313" y="369"/>
                    <a:pt x="313" y="438"/>
                  </a:cubicBezTo>
                  <a:cubicBezTo>
                    <a:pt x="313" y="496"/>
                    <a:pt x="264" y="543"/>
                    <a:pt x="207" y="543"/>
                  </a:cubicBezTo>
                  <a:cubicBezTo>
                    <a:pt x="204" y="543"/>
                    <a:pt x="200" y="543"/>
                    <a:pt x="197" y="543"/>
                  </a:cubicBezTo>
                  <a:cubicBezTo>
                    <a:pt x="195" y="543"/>
                    <a:pt x="194" y="543"/>
                    <a:pt x="192" y="543"/>
                  </a:cubicBezTo>
                  <a:cubicBezTo>
                    <a:pt x="130" y="543"/>
                    <a:pt x="81" y="494"/>
                    <a:pt x="81" y="432"/>
                  </a:cubicBezTo>
                  <a:cubicBezTo>
                    <a:pt x="81" y="377"/>
                    <a:pt x="119" y="331"/>
                    <a:pt x="185" y="311"/>
                  </a:cubicBezTo>
                  <a:close/>
                  <a:moveTo>
                    <a:pt x="203" y="1"/>
                  </a:moveTo>
                  <a:cubicBezTo>
                    <a:pt x="101" y="1"/>
                    <a:pt x="26" y="62"/>
                    <a:pt x="26" y="154"/>
                  </a:cubicBezTo>
                  <a:cubicBezTo>
                    <a:pt x="26" y="212"/>
                    <a:pt x="64" y="262"/>
                    <a:pt x="116" y="285"/>
                  </a:cubicBezTo>
                  <a:lnTo>
                    <a:pt x="116" y="288"/>
                  </a:lnTo>
                  <a:cubicBezTo>
                    <a:pt x="49" y="308"/>
                    <a:pt x="3" y="372"/>
                    <a:pt x="0" y="441"/>
                  </a:cubicBezTo>
                  <a:cubicBezTo>
                    <a:pt x="0" y="525"/>
                    <a:pt x="75" y="598"/>
                    <a:pt x="197" y="598"/>
                  </a:cubicBezTo>
                  <a:cubicBezTo>
                    <a:pt x="307" y="598"/>
                    <a:pt x="394" y="531"/>
                    <a:pt x="394" y="430"/>
                  </a:cubicBezTo>
                  <a:cubicBezTo>
                    <a:pt x="394" y="360"/>
                    <a:pt x="351" y="308"/>
                    <a:pt x="278" y="282"/>
                  </a:cubicBezTo>
                  <a:lnTo>
                    <a:pt x="278" y="279"/>
                  </a:lnTo>
                  <a:cubicBezTo>
                    <a:pt x="333" y="256"/>
                    <a:pt x="371" y="204"/>
                    <a:pt x="374" y="143"/>
                  </a:cubicBezTo>
                  <a:cubicBezTo>
                    <a:pt x="374" y="73"/>
                    <a:pt x="316" y="1"/>
                    <a:pt x="20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3032646" y="4309283"/>
              <a:ext cx="34264" cy="53857"/>
            </a:xfrm>
            <a:custGeom>
              <a:avLst/>
              <a:gdLst/>
              <a:ahLst/>
              <a:cxnLst/>
              <a:rect l="l" t="t" r="r" b="b"/>
              <a:pathLst>
                <a:path w="369" h="580" extrusionOk="0">
                  <a:moveTo>
                    <a:pt x="0" y="1"/>
                  </a:moveTo>
                  <a:lnTo>
                    <a:pt x="0" y="67"/>
                  </a:lnTo>
                  <a:lnTo>
                    <a:pt x="284" y="67"/>
                  </a:lnTo>
                  <a:lnTo>
                    <a:pt x="32" y="580"/>
                  </a:lnTo>
                  <a:lnTo>
                    <a:pt x="113" y="580"/>
                  </a:lnTo>
                  <a:lnTo>
                    <a:pt x="368" y="53"/>
                  </a:lnTo>
                  <a:lnTo>
                    <a:pt x="368"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3072946" y="4338068"/>
              <a:ext cx="20522" cy="5479"/>
            </a:xfrm>
            <a:custGeom>
              <a:avLst/>
              <a:gdLst/>
              <a:ahLst/>
              <a:cxnLst/>
              <a:rect l="l" t="t" r="r" b="b"/>
              <a:pathLst>
                <a:path w="221" h="59" extrusionOk="0">
                  <a:moveTo>
                    <a:pt x="1" y="1"/>
                  </a:moveTo>
                  <a:lnTo>
                    <a:pt x="1" y="58"/>
                  </a:lnTo>
                  <a:lnTo>
                    <a:pt x="221" y="58"/>
                  </a:lnTo>
                  <a:lnTo>
                    <a:pt x="221"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3098761" y="4308447"/>
              <a:ext cx="36679" cy="55529"/>
            </a:xfrm>
            <a:custGeom>
              <a:avLst/>
              <a:gdLst/>
              <a:ahLst/>
              <a:cxnLst/>
              <a:rect l="l" t="t" r="r" b="b"/>
              <a:pathLst>
                <a:path w="395" h="598" extrusionOk="0">
                  <a:moveTo>
                    <a:pt x="198" y="62"/>
                  </a:moveTo>
                  <a:cubicBezTo>
                    <a:pt x="279" y="62"/>
                    <a:pt x="316" y="149"/>
                    <a:pt x="316" y="296"/>
                  </a:cubicBezTo>
                  <a:cubicBezTo>
                    <a:pt x="316" y="444"/>
                    <a:pt x="279" y="540"/>
                    <a:pt x="198" y="540"/>
                  </a:cubicBezTo>
                  <a:cubicBezTo>
                    <a:pt x="125" y="540"/>
                    <a:pt x="79" y="453"/>
                    <a:pt x="79" y="302"/>
                  </a:cubicBezTo>
                  <a:cubicBezTo>
                    <a:pt x="79" y="146"/>
                    <a:pt x="131" y="62"/>
                    <a:pt x="198" y="62"/>
                  </a:cubicBezTo>
                  <a:close/>
                  <a:moveTo>
                    <a:pt x="204" y="1"/>
                  </a:moveTo>
                  <a:cubicBezTo>
                    <a:pt x="85" y="1"/>
                    <a:pt x="1" y="111"/>
                    <a:pt x="1" y="302"/>
                  </a:cubicBezTo>
                  <a:cubicBezTo>
                    <a:pt x="4" y="493"/>
                    <a:pt x="79" y="598"/>
                    <a:pt x="195" y="598"/>
                  </a:cubicBezTo>
                  <a:cubicBezTo>
                    <a:pt x="322" y="598"/>
                    <a:pt x="395" y="490"/>
                    <a:pt x="395" y="293"/>
                  </a:cubicBezTo>
                  <a:cubicBezTo>
                    <a:pt x="395" y="108"/>
                    <a:pt x="322" y="1"/>
                    <a:pt x="204"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3141847" y="4308447"/>
              <a:ext cx="33707" cy="55529"/>
            </a:xfrm>
            <a:custGeom>
              <a:avLst/>
              <a:gdLst/>
              <a:ahLst/>
              <a:cxnLst/>
              <a:rect l="l" t="t" r="r" b="b"/>
              <a:pathLst>
                <a:path w="363" h="598" extrusionOk="0">
                  <a:moveTo>
                    <a:pt x="174" y="1"/>
                  </a:moveTo>
                  <a:cubicBezTo>
                    <a:pt x="119" y="1"/>
                    <a:pt x="67" y="15"/>
                    <a:pt x="23" y="44"/>
                  </a:cubicBezTo>
                  <a:lnTo>
                    <a:pt x="44" y="102"/>
                  </a:lnTo>
                  <a:cubicBezTo>
                    <a:pt x="78" y="79"/>
                    <a:pt x="116" y="65"/>
                    <a:pt x="160" y="65"/>
                  </a:cubicBezTo>
                  <a:cubicBezTo>
                    <a:pt x="232" y="65"/>
                    <a:pt x="261" y="105"/>
                    <a:pt x="261" y="152"/>
                  </a:cubicBezTo>
                  <a:cubicBezTo>
                    <a:pt x="261" y="218"/>
                    <a:pt x="189" y="250"/>
                    <a:pt x="131" y="250"/>
                  </a:cubicBezTo>
                  <a:lnTo>
                    <a:pt x="87" y="250"/>
                  </a:lnTo>
                  <a:lnTo>
                    <a:pt x="87" y="308"/>
                  </a:lnTo>
                  <a:lnTo>
                    <a:pt x="131" y="308"/>
                  </a:lnTo>
                  <a:cubicBezTo>
                    <a:pt x="206" y="308"/>
                    <a:pt x="281" y="343"/>
                    <a:pt x="281" y="424"/>
                  </a:cubicBezTo>
                  <a:cubicBezTo>
                    <a:pt x="281" y="470"/>
                    <a:pt x="252" y="537"/>
                    <a:pt x="151" y="537"/>
                  </a:cubicBezTo>
                  <a:cubicBezTo>
                    <a:pt x="105" y="534"/>
                    <a:pt x="61" y="522"/>
                    <a:pt x="21" y="499"/>
                  </a:cubicBezTo>
                  <a:lnTo>
                    <a:pt x="0" y="557"/>
                  </a:lnTo>
                  <a:cubicBezTo>
                    <a:pt x="47" y="583"/>
                    <a:pt x="99" y="598"/>
                    <a:pt x="151" y="598"/>
                  </a:cubicBezTo>
                  <a:cubicBezTo>
                    <a:pt x="290" y="598"/>
                    <a:pt x="362" y="516"/>
                    <a:pt x="362" y="424"/>
                  </a:cubicBezTo>
                  <a:cubicBezTo>
                    <a:pt x="362" y="348"/>
                    <a:pt x="307" y="285"/>
                    <a:pt x="232" y="273"/>
                  </a:cubicBezTo>
                  <a:cubicBezTo>
                    <a:pt x="296" y="259"/>
                    <a:pt x="339" y="201"/>
                    <a:pt x="339" y="137"/>
                  </a:cubicBezTo>
                  <a:cubicBezTo>
                    <a:pt x="339" y="68"/>
                    <a:pt x="287" y="1"/>
                    <a:pt x="174"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3215762" y="4306311"/>
              <a:ext cx="28879" cy="60079"/>
            </a:xfrm>
            <a:custGeom>
              <a:avLst/>
              <a:gdLst/>
              <a:ahLst/>
              <a:cxnLst/>
              <a:rect l="l" t="t" r="r" b="b"/>
              <a:pathLst>
                <a:path w="311" h="647" extrusionOk="0">
                  <a:moveTo>
                    <a:pt x="250" y="1"/>
                  </a:moveTo>
                  <a:lnTo>
                    <a:pt x="1" y="647"/>
                  </a:lnTo>
                  <a:lnTo>
                    <a:pt x="62" y="647"/>
                  </a:lnTo>
                  <a:lnTo>
                    <a:pt x="311"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3264791" y="4308447"/>
              <a:ext cx="36586" cy="55529"/>
            </a:xfrm>
            <a:custGeom>
              <a:avLst/>
              <a:gdLst/>
              <a:ahLst/>
              <a:cxnLst/>
              <a:rect l="l" t="t" r="r" b="b"/>
              <a:pathLst>
                <a:path w="394" h="598" extrusionOk="0">
                  <a:moveTo>
                    <a:pt x="197" y="62"/>
                  </a:moveTo>
                  <a:cubicBezTo>
                    <a:pt x="281" y="62"/>
                    <a:pt x="316" y="149"/>
                    <a:pt x="316" y="296"/>
                  </a:cubicBezTo>
                  <a:cubicBezTo>
                    <a:pt x="316" y="444"/>
                    <a:pt x="278" y="540"/>
                    <a:pt x="197" y="540"/>
                  </a:cubicBezTo>
                  <a:cubicBezTo>
                    <a:pt x="125" y="540"/>
                    <a:pt x="78" y="453"/>
                    <a:pt x="78" y="302"/>
                  </a:cubicBezTo>
                  <a:cubicBezTo>
                    <a:pt x="78" y="146"/>
                    <a:pt x="130" y="62"/>
                    <a:pt x="197" y="62"/>
                  </a:cubicBezTo>
                  <a:close/>
                  <a:moveTo>
                    <a:pt x="203" y="1"/>
                  </a:moveTo>
                  <a:cubicBezTo>
                    <a:pt x="84" y="1"/>
                    <a:pt x="0" y="111"/>
                    <a:pt x="0" y="302"/>
                  </a:cubicBezTo>
                  <a:cubicBezTo>
                    <a:pt x="3" y="493"/>
                    <a:pt x="78" y="598"/>
                    <a:pt x="194" y="598"/>
                  </a:cubicBezTo>
                  <a:cubicBezTo>
                    <a:pt x="322" y="598"/>
                    <a:pt x="394" y="490"/>
                    <a:pt x="394" y="293"/>
                  </a:cubicBezTo>
                  <a:cubicBezTo>
                    <a:pt x="394" y="108"/>
                    <a:pt x="322" y="1"/>
                    <a:pt x="20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3307506" y="4308447"/>
              <a:ext cx="36400" cy="55529"/>
            </a:xfrm>
            <a:custGeom>
              <a:avLst/>
              <a:gdLst/>
              <a:ahLst/>
              <a:cxnLst/>
              <a:rect l="l" t="t" r="r" b="b"/>
              <a:pathLst>
                <a:path w="392" h="598" extrusionOk="0">
                  <a:moveTo>
                    <a:pt x="185" y="58"/>
                  </a:moveTo>
                  <a:cubicBezTo>
                    <a:pt x="188" y="58"/>
                    <a:pt x="192" y="58"/>
                    <a:pt x="195" y="59"/>
                  </a:cubicBezTo>
                  <a:cubicBezTo>
                    <a:pt x="198" y="58"/>
                    <a:pt x="201" y="58"/>
                    <a:pt x="205" y="58"/>
                  </a:cubicBezTo>
                  <a:cubicBezTo>
                    <a:pt x="255" y="58"/>
                    <a:pt x="296" y="100"/>
                    <a:pt x="293" y="152"/>
                  </a:cubicBezTo>
                  <a:cubicBezTo>
                    <a:pt x="290" y="204"/>
                    <a:pt x="255" y="247"/>
                    <a:pt x="203" y="259"/>
                  </a:cubicBezTo>
                  <a:cubicBezTo>
                    <a:pt x="137" y="238"/>
                    <a:pt x="93" y="207"/>
                    <a:pt x="93" y="149"/>
                  </a:cubicBezTo>
                  <a:lnTo>
                    <a:pt x="96" y="149"/>
                  </a:lnTo>
                  <a:cubicBezTo>
                    <a:pt x="96" y="100"/>
                    <a:pt x="137" y="58"/>
                    <a:pt x="185" y="58"/>
                  </a:cubicBezTo>
                  <a:close/>
                  <a:moveTo>
                    <a:pt x="183" y="311"/>
                  </a:moveTo>
                  <a:cubicBezTo>
                    <a:pt x="261" y="334"/>
                    <a:pt x="311" y="369"/>
                    <a:pt x="311" y="438"/>
                  </a:cubicBezTo>
                  <a:cubicBezTo>
                    <a:pt x="311" y="496"/>
                    <a:pt x="264" y="543"/>
                    <a:pt x="205" y="543"/>
                  </a:cubicBezTo>
                  <a:cubicBezTo>
                    <a:pt x="201" y="543"/>
                    <a:pt x="198" y="543"/>
                    <a:pt x="195" y="543"/>
                  </a:cubicBezTo>
                  <a:cubicBezTo>
                    <a:pt x="193" y="543"/>
                    <a:pt x="191" y="543"/>
                    <a:pt x="189" y="543"/>
                  </a:cubicBezTo>
                  <a:cubicBezTo>
                    <a:pt x="128" y="543"/>
                    <a:pt x="79" y="494"/>
                    <a:pt x="79" y="432"/>
                  </a:cubicBezTo>
                  <a:cubicBezTo>
                    <a:pt x="79" y="377"/>
                    <a:pt x="116" y="331"/>
                    <a:pt x="183" y="311"/>
                  </a:cubicBezTo>
                  <a:close/>
                  <a:moveTo>
                    <a:pt x="200" y="1"/>
                  </a:moveTo>
                  <a:cubicBezTo>
                    <a:pt x="99" y="1"/>
                    <a:pt x="24" y="62"/>
                    <a:pt x="24" y="154"/>
                  </a:cubicBezTo>
                  <a:cubicBezTo>
                    <a:pt x="24" y="212"/>
                    <a:pt x="61" y="262"/>
                    <a:pt x="114" y="285"/>
                  </a:cubicBezTo>
                  <a:lnTo>
                    <a:pt x="114" y="288"/>
                  </a:lnTo>
                  <a:cubicBezTo>
                    <a:pt x="47" y="308"/>
                    <a:pt x="1" y="372"/>
                    <a:pt x="1" y="441"/>
                  </a:cubicBezTo>
                  <a:cubicBezTo>
                    <a:pt x="1" y="525"/>
                    <a:pt x="73" y="598"/>
                    <a:pt x="195" y="598"/>
                  </a:cubicBezTo>
                  <a:cubicBezTo>
                    <a:pt x="305" y="598"/>
                    <a:pt x="392" y="531"/>
                    <a:pt x="392" y="430"/>
                  </a:cubicBezTo>
                  <a:cubicBezTo>
                    <a:pt x="392" y="360"/>
                    <a:pt x="348" y="308"/>
                    <a:pt x="276" y="282"/>
                  </a:cubicBezTo>
                  <a:lnTo>
                    <a:pt x="276" y="279"/>
                  </a:lnTo>
                  <a:cubicBezTo>
                    <a:pt x="331" y="256"/>
                    <a:pt x="368" y="204"/>
                    <a:pt x="371" y="143"/>
                  </a:cubicBezTo>
                  <a:cubicBezTo>
                    <a:pt x="371" y="73"/>
                    <a:pt x="313" y="1"/>
                    <a:pt x="200"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a:off x="2994110" y="3794479"/>
              <a:ext cx="130093" cy="111429"/>
            </a:xfrm>
            <a:custGeom>
              <a:avLst/>
              <a:gdLst/>
              <a:ahLst/>
              <a:cxnLst/>
              <a:rect l="l" t="t" r="r" b="b"/>
              <a:pathLst>
                <a:path w="1401" h="1200" extrusionOk="0">
                  <a:moveTo>
                    <a:pt x="798" y="194"/>
                  </a:moveTo>
                  <a:cubicBezTo>
                    <a:pt x="1006" y="194"/>
                    <a:pt x="1206" y="357"/>
                    <a:pt x="1206" y="600"/>
                  </a:cubicBezTo>
                  <a:cubicBezTo>
                    <a:pt x="1206" y="823"/>
                    <a:pt x="1023" y="1003"/>
                    <a:pt x="803" y="1003"/>
                  </a:cubicBezTo>
                  <a:cubicBezTo>
                    <a:pt x="441" y="1003"/>
                    <a:pt x="262" y="568"/>
                    <a:pt x="517" y="313"/>
                  </a:cubicBezTo>
                  <a:cubicBezTo>
                    <a:pt x="599" y="231"/>
                    <a:pt x="700" y="194"/>
                    <a:pt x="798" y="194"/>
                  </a:cubicBezTo>
                  <a:close/>
                  <a:moveTo>
                    <a:pt x="803" y="0"/>
                  </a:moveTo>
                  <a:cubicBezTo>
                    <a:pt x="267" y="0"/>
                    <a:pt x="1" y="646"/>
                    <a:pt x="378" y="1023"/>
                  </a:cubicBezTo>
                  <a:cubicBezTo>
                    <a:pt x="500" y="1145"/>
                    <a:pt x="651" y="1199"/>
                    <a:pt x="798" y="1199"/>
                  </a:cubicBezTo>
                  <a:cubicBezTo>
                    <a:pt x="1106" y="1199"/>
                    <a:pt x="1400" y="961"/>
                    <a:pt x="1400" y="600"/>
                  </a:cubicBezTo>
                  <a:cubicBezTo>
                    <a:pt x="1400" y="267"/>
                    <a:pt x="1134" y="0"/>
                    <a:pt x="803" y="0"/>
                  </a:cubicBezTo>
                  <a:close/>
                </a:path>
              </a:pathLst>
            </a:custGeom>
            <a:solidFill>
              <a:srgbClr val="EC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2678950" y="4576342"/>
              <a:ext cx="26093" cy="22286"/>
            </a:xfrm>
            <a:custGeom>
              <a:avLst/>
              <a:gdLst/>
              <a:ahLst/>
              <a:cxnLst/>
              <a:rect l="l" t="t" r="r" b="b"/>
              <a:pathLst>
                <a:path w="281" h="240" extrusionOk="0">
                  <a:moveTo>
                    <a:pt x="167" y="1"/>
                  </a:moveTo>
                  <a:cubicBezTo>
                    <a:pt x="166" y="1"/>
                    <a:pt x="164" y="1"/>
                    <a:pt x="162" y="1"/>
                  </a:cubicBezTo>
                  <a:cubicBezTo>
                    <a:pt x="55" y="1"/>
                    <a:pt x="0" y="128"/>
                    <a:pt x="75" y="204"/>
                  </a:cubicBezTo>
                  <a:cubicBezTo>
                    <a:pt x="100" y="228"/>
                    <a:pt x="130" y="239"/>
                    <a:pt x="160" y="239"/>
                  </a:cubicBezTo>
                  <a:cubicBezTo>
                    <a:pt x="222" y="239"/>
                    <a:pt x="281" y="192"/>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2711450" y="4576342"/>
              <a:ext cx="26186" cy="22286"/>
            </a:xfrm>
            <a:custGeom>
              <a:avLst/>
              <a:gdLst/>
              <a:ahLst/>
              <a:cxnLst/>
              <a:rect l="l" t="t" r="r" b="b"/>
              <a:pathLst>
                <a:path w="282" h="240" extrusionOk="0">
                  <a:moveTo>
                    <a:pt x="168" y="1"/>
                  </a:moveTo>
                  <a:cubicBezTo>
                    <a:pt x="166" y="1"/>
                    <a:pt x="164" y="1"/>
                    <a:pt x="163" y="1"/>
                  </a:cubicBezTo>
                  <a:cubicBezTo>
                    <a:pt x="56" y="1"/>
                    <a:pt x="1" y="128"/>
                    <a:pt x="76" y="204"/>
                  </a:cubicBezTo>
                  <a:cubicBezTo>
                    <a:pt x="100" y="228"/>
                    <a:pt x="131" y="239"/>
                    <a:pt x="160" y="239"/>
                  </a:cubicBezTo>
                  <a:cubicBezTo>
                    <a:pt x="222" y="239"/>
                    <a:pt x="281" y="192"/>
                    <a:pt x="281" y="120"/>
                  </a:cubicBezTo>
                  <a:cubicBezTo>
                    <a:pt x="281" y="55"/>
                    <a:pt x="232" y="1"/>
                    <a:pt x="168"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2744043" y="4576342"/>
              <a:ext cx="26372" cy="22472"/>
            </a:xfrm>
            <a:custGeom>
              <a:avLst/>
              <a:gdLst/>
              <a:ahLst/>
              <a:cxnLst/>
              <a:rect l="l" t="t" r="r" b="b"/>
              <a:pathLst>
                <a:path w="284" h="242" extrusionOk="0">
                  <a:moveTo>
                    <a:pt x="162" y="1"/>
                  </a:moveTo>
                  <a:cubicBezTo>
                    <a:pt x="55" y="1"/>
                    <a:pt x="0" y="128"/>
                    <a:pt x="75" y="207"/>
                  </a:cubicBezTo>
                  <a:cubicBezTo>
                    <a:pt x="100" y="231"/>
                    <a:pt x="131" y="241"/>
                    <a:pt x="160" y="241"/>
                  </a:cubicBezTo>
                  <a:cubicBezTo>
                    <a:pt x="224" y="241"/>
                    <a:pt x="284" y="193"/>
                    <a:pt x="284" y="120"/>
                  </a:cubicBezTo>
                  <a:cubicBezTo>
                    <a:pt x="284" y="53"/>
                    <a:pt x="229" y="1"/>
                    <a:pt x="162"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2776822" y="4576342"/>
              <a:ext cx="26186" cy="22286"/>
            </a:xfrm>
            <a:custGeom>
              <a:avLst/>
              <a:gdLst/>
              <a:ahLst/>
              <a:cxnLst/>
              <a:rect l="l" t="t" r="r" b="b"/>
              <a:pathLst>
                <a:path w="282" h="240" extrusionOk="0">
                  <a:moveTo>
                    <a:pt x="165" y="1"/>
                  </a:moveTo>
                  <a:cubicBezTo>
                    <a:pt x="163" y="1"/>
                    <a:pt x="161" y="1"/>
                    <a:pt x="160" y="1"/>
                  </a:cubicBezTo>
                  <a:cubicBezTo>
                    <a:pt x="53" y="1"/>
                    <a:pt x="0" y="128"/>
                    <a:pt x="76" y="204"/>
                  </a:cubicBezTo>
                  <a:cubicBezTo>
                    <a:pt x="100" y="228"/>
                    <a:pt x="130" y="239"/>
                    <a:pt x="160" y="239"/>
                  </a:cubicBezTo>
                  <a:cubicBezTo>
                    <a:pt x="221" y="239"/>
                    <a:pt x="279" y="192"/>
                    <a:pt x="281" y="120"/>
                  </a:cubicBezTo>
                  <a:cubicBezTo>
                    <a:pt x="281" y="55"/>
                    <a:pt x="229" y="1"/>
                    <a:pt x="165"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2809323" y="4576342"/>
              <a:ext cx="26186" cy="22286"/>
            </a:xfrm>
            <a:custGeom>
              <a:avLst/>
              <a:gdLst/>
              <a:ahLst/>
              <a:cxnLst/>
              <a:rect l="l" t="t" r="r" b="b"/>
              <a:pathLst>
                <a:path w="282" h="240" extrusionOk="0">
                  <a:moveTo>
                    <a:pt x="165" y="1"/>
                  </a:moveTo>
                  <a:cubicBezTo>
                    <a:pt x="164" y="1"/>
                    <a:pt x="162" y="1"/>
                    <a:pt x="160" y="1"/>
                  </a:cubicBezTo>
                  <a:cubicBezTo>
                    <a:pt x="53" y="1"/>
                    <a:pt x="1" y="128"/>
                    <a:pt x="76" y="204"/>
                  </a:cubicBezTo>
                  <a:cubicBezTo>
                    <a:pt x="101" y="228"/>
                    <a:pt x="131" y="239"/>
                    <a:pt x="161" y="239"/>
                  </a:cubicBezTo>
                  <a:cubicBezTo>
                    <a:pt x="223" y="239"/>
                    <a:pt x="282" y="192"/>
                    <a:pt x="282" y="120"/>
                  </a:cubicBezTo>
                  <a:cubicBezTo>
                    <a:pt x="282" y="55"/>
                    <a:pt x="230" y="1"/>
                    <a:pt x="165"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2841730" y="4576342"/>
              <a:ext cx="26372" cy="22472"/>
            </a:xfrm>
            <a:custGeom>
              <a:avLst/>
              <a:gdLst/>
              <a:ahLst/>
              <a:cxnLst/>
              <a:rect l="l" t="t" r="r" b="b"/>
              <a:pathLst>
                <a:path w="284" h="242" extrusionOk="0">
                  <a:moveTo>
                    <a:pt x="167" y="1"/>
                  </a:moveTo>
                  <a:cubicBezTo>
                    <a:pt x="165" y="1"/>
                    <a:pt x="163" y="1"/>
                    <a:pt x="162" y="1"/>
                  </a:cubicBezTo>
                  <a:cubicBezTo>
                    <a:pt x="161" y="1"/>
                    <a:pt x="159" y="1"/>
                    <a:pt x="158" y="1"/>
                  </a:cubicBezTo>
                  <a:cubicBezTo>
                    <a:pt x="53" y="1"/>
                    <a:pt x="0" y="129"/>
                    <a:pt x="78" y="207"/>
                  </a:cubicBezTo>
                  <a:cubicBezTo>
                    <a:pt x="102" y="231"/>
                    <a:pt x="131" y="241"/>
                    <a:pt x="161" y="241"/>
                  </a:cubicBezTo>
                  <a:cubicBezTo>
                    <a:pt x="223" y="241"/>
                    <a:pt x="283" y="193"/>
                    <a:pt x="283" y="120"/>
                  </a:cubicBezTo>
                  <a:cubicBezTo>
                    <a:pt x="283"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2874509" y="4576342"/>
              <a:ext cx="26093" cy="22472"/>
            </a:xfrm>
            <a:custGeom>
              <a:avLst/>
              <a:gdLst/>
              <a:ahLst/>
              <a:cxnLst/>
              <a:rect l="l" t="t" r="r" b="b"/>
              <a:pathLst>
                <a:path w="281" h="242" extrusionOk="0">
                  <a:moveTo>
                    <a:pt x="164" y="1"/>
                  </a:moveTo>
                  <a:cubicBezTo>
                    <a:pt x="163" y="1"/>
                    <a:pt x="161" y="1"/>
                    <a:pt x="159" y="1"/>
                  </a:cubicBezTo>
                  <a:cubicBezTo>
                    <a:pt x="158" y="1"/>
                    <a:pt x="157" y="1"/>
                    <a:pt x="156" y="1"/>
                  </a:cubicBezTo>
                  <a:cubicBezTo>
                    <a:pt x="51" y="1"/>
                    <a:pt x="1" y="129"/>
                    <a:pt x="75" y="207"/>
                  </a:cubicBezTo>
                  <a:cubicBezTo>
                    <a:pt x="99" y="231"/>
                    <a:pt x="129" y="241"/>
                    <a:pt x="158" y="241"/>
                  </a:cubicBezTo>
                  <a:cubicBezTo>
                    <a:pt x="221" y="241"/>
                    <a:pt x="281" y="193"/>
                    <a:pt x="281" y="120"/>
                  </a:cubicBezTo>
                  <a:cubicBezTo>
                    <a:pt x="281" y="55"/>
                    <a:pt x="229" y="1"/>
                    <a:pt x="164"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2907009" y="4576342"/>
              <a:ext cx="26186" cy="22286"/>
            </a:xfrm>
            <a:custGeom>
              <a:avLst/>
              <a:gdLst/>
              <a:ahLst/>
              <a:cxnLst/>
              <a:rect l="l" t="t" r="r" b="b"/>
              <a:pathLst>
                <a:path w="282" h="240" extrusionOk="0">
                  <a:moveTo>
                    <a:pt x="167" y="1"/>
                  </a:moveTo>
                  <a:cubicBezTo>
                    <a:pt x="166" y="1"/>
                    <a:pt x="164" y="1"/>
                    <a:pt x="163" y="1"/>
                  </a:cubicBezTo>
                  <a:cubicBezTo>
                    <a:pt x="55" y="1"/>
                    <a:pt x="0" y="128"/>
                    <a:pt x="76" y="204"/>
                  </a:cubicBezTo>
                  <a:cubicBezTo>
                    <a:pt x="100" y="228"/>
                    <a:pt x="131" y="239"/>
                    <a:pt x="160" y="239"/>
                  </a:cubicBezTo>
                  <a:cubicBezTo>
                    <a:pt x="222" y="239"/>
                    <a:pt x="281" y="192"/>
                    <a:pt x="281" y="120"/>
                  </a:cubicBezTo>
                  <a:cubicBezTo>
                    <a:pt x="281" y="55"/>
                    <a:pt x="229"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2939602" y="4576342"/>
              <a:ext cx="26093" cy="22472"/>
            </a:xfrm>
            <a:custGeom>
              <a:avLst/>
              <a:gdLst/>
              <a:ahLst/>
              <a:cxnLst/>
              <a:rect l="l" t="t" r="r" b="b"/>
              <a:pathLst>
                <a:path w="281" h="242" extrusionOk="0">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1" y="241"/>
                    <a:pt x="281" y="193"/>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2972196" y="4576342"/>
              <a:ext cx="26093" cy="22472"/>
            </a:xfrm>
            <a:custGeom>
              <a:avLst/>
              <a:gdLst/>
              <a:ahLst/>
              <a:cxnLst/>
              <a:rect l="l" t="t" r="r" b="b"/>
              <a:pathLst>
                <a:path w="281" h="242" extrusionOk="0">
                  <a:moveTo>
                    <a:pt x="167" y="1"/>
                  </a:moveTo>
                  <a:cubicBezTo>
                    <a:pt x="165" y="1"/>
                    <a:pt x="163" y="1"/>
                    <a:pt x="162" y="1"/>
                  </a:cubicBezTo>
                  <a:cubicBezTo>
                    <a:pt x="160" y="1"/>
                    <a:pt x="159" y="1"/>
                    <a:pt x="158" y="1"/>
                  </a:cubicBezTo>
                  <a:cubicBezTo>
                    <a:pt x="53" y="1"/>
                    <a:pt x="0" y="129"/>
                    <a:pt x="75" y="207"/>
                  </a:cubicBezTo>
                  <a:cubicBezTo>
                    <a:pt x="99" y="231"/>
                    <a:pt x="128" y="241"/>
                    <a:pt x="158" y="241"/>
                  </a:cubicBezTo>
                  <a:cubicBezTo>
                    <a:pt x="220" y="241"/>
                    <a:pt x="280" y="193"/>
                    <a:pt x="280" y="120"/>
                  </a:cubicBezTo>
                  <a:cubicBezTo>
                    <a:pt x="280"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3004696" y="4576342"/>
              <a:ext cx="26093" cy="22472"/>
            </a:xfrm>
            <a:custGeom>
              <a:avLst/>
              <a:gdLst/>
              <a:ahLst/>
              <a:cxnLst/>
              <a:rect l="l" t="t" r="r" b="b"/>
              <a:pathLst>
                <a:path w="281" h="242" extrusionOk="0">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1" y="241"/>
                    <a:pt x="281" y="193"/>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3037289" y="4576342"/>
              <a:ext cx="26372" cy="22472"/>
            </a:xfrm>
            <a:custGeom>
              <a:avLst/>
              <a:gdLst/>
              <a:ahLst/>
              <a:cxnLst/>
              <a:rect l="l" t="t" r="r" b="b"/>
              <a:pathLst>
                <a:path w="284" h="242" extrusionOk="0">
                  <a:moveTo>
                    <a:pt x="167" y="1"/>
                  </a:moveTo>
                  <a:cubicBezTo>
                    <a:pt x="165" y="1"/>
                    <a:pt x="163" y="1"/>
                    <a:pt x="162" y="1"/>
                  </a:cubicBezTo>
                  <a:cubicBezTo>
                    <a:pt x="160" y="1"/>
                    <a:pt x="159" y="1"/>
                    <a:pt x="158" y="1"/>
                  </a:cubicBezTo>
                  <a:cubicBezTo>
                    <a:pt x="53" y="1"/>
                    <a:pt x="0" y="129"/>
                    <a:pt x="75" y="207"/>
                  </a:cubicBezTo>
                  <a:cubicBezTo>
                    <a:pt x="100" y="231"/>
                    <a:pt x="130" y="241"/>
                    <a:pt x="159" y="241"/>
                  </a:cubicBezTo>
                  <a:cubicBezTo>
                    <a:pt x="222" y="241"/>
                    <a:pt x="281" y="193"/>
                    <a:pt x="283" y="120"/>
                  </a:cubicBezTo>
                  <a:cubicBezTo>
                    <a:pt x="283"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3069789" y="4576342"/>
              <a:ext cx="26372" cy="22472"/>
            </a:xfrm>
            <a:custGeom>
              <a:avLst/>
              <a:gdLst/>
              <a:ahLst/>
              <a:cxnLst/>
              <a:rect l="l" t="t" r="r" b="b"/>
              <a:pathLst>
                <a:path w="284" h="242" extrusionOk="0">
                  <a:moveTo>
                    <a:pt x="167" y="1"/>
                  </a:moveTo>
                  <a:cubicBezTo>
                    <a:pt x="165" y="1"/>
                    <a:pt x="164" y="1"/>
                    <a:pt x="162" y="1"/>
                  </a:cubicBezTo>
                  <a:cubicBezTo>
                    <a:pt x="161" y="1"/>
                    <a:pt x="160" y="1"/>
                    <a:pt x="159" y="1"/>
                  </a:cubicBezTo>
                  <a:cubicBezTo>
                    <a:pt x="54" y="1"/>
                    <a:pt x="1" y="129"/>
                    <a:pt x="78" y="207"/>
                  </a:cubicBezTo>
                  <a:cubicBezTo>
                    <a:pt x="102" y="231"/>
                    <a:pt x="132" y="241"/>
                    <a:pt x="161" y="241"/>
                  </a:cubicBezTo>
                  <a:cubicBezTo>
                    <a:pt x="223" y="241"/>
                    <a:pt x="284" y="193"/>
                    <a:pt x="284" y="120"/>
                  </a:cubicBezTo>
                  <a:cubicBezTo>
                    <a:pt x="284"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3102382" y="4576342"/>
              <a:ext cx="26372" cy="22472"/>
            </a:xfrm>
            <a:custGeom>
              <a:avLst/>
              <a:gdLst/>
              <a:ahLst/>
              <a:cxnLst/>
              <a:rect l="l" t="t" r="r" b="b"/>
              <a:pathLst>
                <a:path w="284" h="242" extrusionOk="0">
                  <a:moveTo>
                    <a:pt x="167" y="1"/>
                  </a:moveTo>
                  <a:cubicBezTo>
                    <a:pt x="165" y="1"/>
                    <a:pt x="163" y="1"/>
                    <a:pt x="162" y="1"/>
                  </a:cubicBezTo>
                  <a:cubicBezTo>
                    <a:pt x="160" y="1"/>
                    <a:pt x="159" y="1"/>
                    <a:pt x="158" y="1"/>
                  </a:cubicBezTo>
                  <a:cubicBezTo>
                    <a:pt x="53" y="1"/>
                    <a:pt x="0" y="129"/>
                    <a:pt x="78" y="207"/>
                  </a:cubicBezTo>
                  <a:cubicBezTo>
                    <a:pt x="102" y="231"/>
                    <a:pt x="131" y="241"/>
                    <a:pt x="161" y="241"/>
                  </a:cubicBezTo>
                  <a:cubicBezTo>
                    <a:pt x="223" y="241"/>
                    <a:pt x="283" y="193"/>
                    <a:pt x="283" y="120"/>
                  </a:cubicBezTo>
                  <a:cubicBezTo>
                    <a:pt x="283"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3135161" y="4576342"/>
              <a:ext cx="26093" cy="22472"/>
            </a:xfrm>
            <a:custGeom>
              <a:avLst/>
              <a:gdLst/>
              <a:ahLst/>
              <a:cxnLst/>
              <a:rect l="l" t="t" r="r" b="b"/>
              <a:pathLst>
                <a:path w="281" h="242" extrusionOk="0">
                  <a:moveTo>
                    <a:pt x="164" y="1"/>
                  </a:moveTo>
                  <a:cubicBezTo>
                    <a:pt x="162" y="1"/>
                    <a:pt x="161" y="1"/>
                    <a:pt x="159" y="1"/>
                  </a:cubicBezTo>
                  <a:cubicBezTo>
                    <a:pt x="158" y="1"/>
                    <a:pt x="157" y="1"/>
                    <a:pt x="156" y="1"/>
                  </a:cubicBezTo>
                  <a:cubicBezTo>
                    <a:pt x="51" y="1"/>
                    <a:pt x="1" y="129"/>
                    <a:pt x="75" y="207"/>
                  </a:cubicBezTo>
                  <a:cubicBezTo>
                    <a:pt x="99" y="231"/>
                    <a:pt x="129" y="241"/>
                    <a:pt x="158" y="241"/>
                  </a:cubicBezTo>
                  <a:cubicBezTo>
                    <a:pt x="220" y="241"/>
                    <a:pt x="281" y="193"/>
                    <a:pt x="281" y="120"/>
                  </a:cubicBezTo>
                  <a:cubicBezTo>
                    <a:pt x="281" y="55"/>
                    <a:pt x="228" y="1"/>
                    <a:pt x="164"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3167755" y="4576342"/>
              <a:ext cx="26093" cy="22472"/>
            </a:xfrm>
            <a:custGeom>
              <a:avLst/>
              <a:gdLst/>
              <a:ahLst/>
              <a:cxnLst/>
              <a:rect l="l" t="t" r="r" b="b"/>
              <a:pathLst>
                <a:path w="281" h="242" extrusionOk="0">
                  <a:moveTo>
                    <a:pt x="166" y="1"/>
                  </a:moveTo>
                  <a:cubicBezTo>
                    <a:pt x="165" y="1"/>
                    <a:pt x="163" y="1"/>
                    <a:pt x="162" y="1"/>
                  </a:cubicBezTo>
                  <a:cubicBezTo>
                    <a:pt x="160" y="1"/>
                    <a:pt x="159" y="1"/>
                    <a:pt x="158" y="1"/>
                  </a:cubicBezTo>
                  <a:cubicBezTo>
                    <a:pt x="50" y="1"/>
                    <a:pt x="0" y="129"/>
                    <a:pt x="75" y="207"/>
                  </a:cubicBezTo>
                  <a:cubicBezTo>
                    <a:pt x="99" y="231"/>
                    <a:pt x="128" y="241"/>
                    <a:pt x="158" y="241"/>
                  </a:cubicBezTo>
                  <a:cubicBezTo>
                    <a:pt x="220" y="241"/>
                    <a:pt x="280" y="193"/>
                    <a:pt x="280" y="120"/>
                  </a:cubicBezTo>
                  <a:cubicBezTo>
                    <a:pt x="280" y="55"/>
                    <a:pt x="228" y="1"/>
                    <a:pt x="166"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3200255" y="4576342"/>
              <a:ext cx="26093" cy="22472"/>
            </a:xfrm>
            <a:custGeom>
              <a:avLst/>
              <a:gdLst/>
              <a:ahLst/>
              <a:cxnLst/>
              <a:rect l="l" t="t" r="r" b="b"/>
              <a:pathLst>
                <a:path w="281" h="242" extrusionOk="0">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0" y="241"/>
                    <a:pt x="281" y="193"/>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3232755" y="4576342"/>
              <a:ext cx="26186" cy="22472"/>
            </a:xfrm>
            <a:custGeom>
              <a:avLst/>
              <a:gdLst/>
              <a:ahLst/>
              <a:cxnLst/>
              <a:rect l="l" t="t" r="r" b="b"/>
              <a:pathLst>
                <a:path w="282" h="242" extrusionOk="0">
                  <a:moveTo>
                    <a:pt x="163" y="1"/>
                  </a:moveTo>
                  <a:cubicBezTo>
                    <a:pt x="55" y="1"/>
                    <a:pt x="0" y="128"/>
                    <a:pt x="76" y="207"/>
                  </a:cubicBezTo>
                  <a:cubicBezTo>
                    <a:pt x="100" y="231"/>
                    <a:pt x="129" y="241"/>
                    <a:pt x="159" y="241"/>
                  </a:cubicBezTo>
                  <a:cubicBezTo>
                    <a:pt x="221" y="241"/>
                    <a:pt x="281" y="193"/>
                    <a:pt x="281" y="120"/>
                  </a:cubicBezTo>
                  <a:cubicBezTo>
                    <a:pt x="281" y="53"/>
                    <a:pt x="229" y="1"/>
                    <a:pt x="16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3265348" y="4576342"/>
              <a:ext cx="26093" cy="22472"/>
            </a:xfrm>
            <a:custGeom>
              <a:avLst/>
              <a:gdLst/>
              <a:ahLst/>
              <a:cxnLst/>
              <a:rect l="l" t="t" r="r" b="b"/>
              <a:pathLst>
                <a:path w="281" h="242" extrusionOk="0">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0" y="241"/>
                    <a:pt x="281" y="193"/>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3297941" y="4576342"/>
              <a:ext cx="26372" cy="22472"/>
            </a:xfrm>
            <a:custGeom>
              <a:avLst/>
              <a:gdLst/>
              <a:ahLst/>
              <a:cxnLst/>
              <a:rect l="l" t="t" r="r" b="b"/>
              <a:pathLst>
                <a:path w="284" h="242" extrusionOk="0">
                  <a:moveTo>
                    <a:pt x="167" y="1"/>
                  </a:moveTo>
                  <a:cubicBezTo>
                    <a:pt x="165" y="1"/>
                    <a:pt x="163" y="1"/>
                    <a:pt x="162" y="1"/>
                  </a:cubicBezTo>
                  <a:cubicBezTo>
                    <a:pt x="160" y="1"/>
                    <a:pt x="159" y="1"/>
                    <a:pt x="158" y="1"/>
                  </a:cubicBezTo>
                  <a:cubicBezTo>
                    <a:pt x="53" y="1"/>
                    <a:pt x="0" y="129"/>
                    <a:pt x="75" y="207"/>
                  </a:cubicBezTo>
                  <a:cubicBezTo>
                    <a:pt x="100" y="231"/>
                    <a:pt x="130" y="241"/>
                    <a:pt x="159" y="241"/>
                  </a:cubicBezTo>
                  <a:cubicBezTo>
                    <a:pt x="222" y="241"/>
                    <a:pt x="281" y="193"/>
                    <a:pt x="283" y="120"/>
                  </a:cubicBezTo>
                  <a:cubicBezTo>
                    <a:pt x="283"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3330627" y="4576342"/>
              <a:ext cx="26186" cy="22472"/>
            </a:xfrm>
            <a:custGeom>
              <a:avLst/>
              <a:gdLst/>
              <a:ahLst/>
              <a:cxnLst/>
              <a:rect l="l" t="t" r="r" b="b"/>
              <a:pathLst>
                <a:path w="282" h="242" extrusionOk="0">
                  <a:moveTo>
                    <a:pt x="160" y="1"/>
                  </a:moveTo>
                  <a:cubicBezTo>
                    <a:pt x="53" y="1"/>
                    <a:pt x="1" y="128"/>
                    <a:pt x="76" y="207"/>
                  </a:cubicBezTo>
                  <a:cubicBezTo>
                    <a:pt x="100" y="231"/>
                    <a:pt x="130" y="241"/>
                    <a:pt x="159" y="241"/>
                  </a:cubicBezTo>
                  <a:cubicBezTo>
                    <a:pt x="221" y="241"/>
                    <a:pt x="282" y="193"/>
                    <a:pt x="282" y="120"/>
                  </a:cubicBezTo>
                  <a:cubicBezTo>
                    <a:pt x="282" y="53"/>
                    <a:pt x="227" y="1"/>
                    <a:pt x="160"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3362942" y="4576342"/>
              <a:ext cx="26464" cy="22472"/>
            </a:xfrm>
            <a:custGeom>
              <a:avLst/>
              <a:gdLst/>
              <a:ahLst/>
              <a:cxnLst/>
              <a:rect l="l" t="t" r="r" b="b"/>
              <a:pathLst>
                <a:path w="285" h="242" extrusionOk="0">
                  <a:moveTo>
                    <a:pt x="163" y="1"/>
                  </a:moveTo>
                  <a:cubicBezTo>
                    <a:pt x="55" y="1"/>
                    <a:pt x="0" y="128"/>
                    <a:pt x="79" y="207"/>
                  </a:cubicBezTo>
                  <a:cubicBezTo>
                    <a:pt x="103" y="231"/>
                    <a:pt x="132" y="241"/>
                    <a:pt x="162" y="241"/>
                  </a:cubicBezTo>
                  <a:cubicBezTo>
                    <a:pt x="224" y="241"/>
                    <a:pt x="284" y="193"/>
                    <a:pt x="284" y="120"/>
                  </a:cubicBezTo>
                  <a:cubicBezTo>
                    <a:pt x="284" y="53"/>
                    <a:pt x="229" y="1"/>
                    <a:pt x="16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3395721" y="4576342"/>
              <a:ext cx="26186" cy="22472"/>
            </a:xfrm>
            <a:custGeom>
              <a:avLst/>
              <a:gdLst/>
              <a:ahLst/>
              <a:cxnLst/>
              <a:rect l="l" t="t" r="r" b="b"/>
              <a:pathLst>
                <a:path w="282" h="242" extrusionOk="0">
                  <a:moveTo>
                    <a:pt x="160" y="1"/>
                  </a:moveTo>
                  <a:cubicBezTo>
                    <a:pt x="53" y="1"/>
                    <a:pt x="1" y="128"/>
                    <a:pt x="76" y="207"/>
                  </a:cubicBezTo>
                  <a:cubicBezTo>
                    <a:pt x="100" y="231"/>
                    <a:pt x="130" y="241"/>
                    <a:pt x="159" y="241"/>
                  </a:cubicBezTo>
                  <a:cubicBezTo>
                    <a:pt x="221" y="241"/>
                    <a:pt x="282" y="193"/>
                    <a:pt x="282" y="120"/>
                  </a:cubicBezTo>
                  <a:cubicBezTo>
                    <a:pt x="282" y="53"/>
                    <a:pt x="227" y="1"/>
                    <a:pt x="160"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4"/>
            <p:cNvSpPr/>
            <p:nvPr/>
          </p:nvSpPr>
          <p:spPr>
            <a:xfrm>
              <a:off x="3428035" y="4576342"/>
              <a:ext cx="26464" cy="22472"/>
            </a:xfrm>
            <a:custGeom>
              <a:avLst/>
              <a:gdLst/>
              <a:ahLst/>
              <a:cxnLst/>
              <a:rect l="l" t="t" r="r" b="b"/>
              <a:pathLst>
                <a:path w="285" h="242" extrusionOk="0">
                  <a:moveTo>
                    <a:pt x="163" y="1"/>
                  </a:moveTo>
                  <a:cubicBezTo>
                    <a:pt x="55" y="1"/>
                    <a:pt x="0" y="128"/>
                    <a:pt x="76" y="207"/>
                  </a:cubicBezTo>
                  <a:cubicBezTo>
                    <a:pt x="101" y="231"/>
                    <a:pt x="131" y="241"/>
                    <a:pt x="161" y="241"/>
                  </a:cubicBezTo>
                  <a:cubicBezTo>
                    <a:pt x="224" y="241"/>
                    <a:pt x="284" y="193"/>
                    <a:pt x="284" y="120"/>
                  </a:cubicBezTo>
                  <a:cubicBezTo>
                    <a:pt x="284" y="53"/>
                    <a:pt x="229" y="1"/>
                    <a:pt x="16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4"/>
            <p:cNvSpPr/>
            <p:nvPr/>
          </p:nvSpPr>
          <p:spPr>
            <a:xfrm>
              <a:off x="2698822" y="4585813"/>
              <a:ext cx="741374" cy="4086"/>
            </a:xfrm>
            <a:custGeom>
              <a:avLst/>
              <a:gdLst/>
              <a:ahLst/>
              <a:cxnLst/>
              <a:rect l="l" t="t" r="r" b="b"/>
              <a:pathLst>
                <a:path w="7984" h="44" extrusionOk="0">
                  <a:moveTo>
                    <a:pt x="0" y="0"/>
                  </a:moveTo>
                  <a:lnTo>
                    <a:pt x="0" y="44"/>
                  </a:lnTo>
                  <a:lnTo>
                    <a:pt x="7984" y="44"/>
                  </a:lnTo>
                  <a:lnTo>
                    <a:pt x="7984"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4"/>
            <p:cNvSpPr/>
            <p:nvPr/>
          </p:nvSpPr>
          <p:spPr>
            <a:xfrm>
              <a:off x="2937931" y="4651742"/>
              <a:ext cx="42343" cy="50050"/>
            </a:xfrm>
            <a:custGeom>
              <a:avLst/>
              <a:gdLst/>
              <a:ahLst/>
              <a:cxnLst/>
              <a:rect l="l" t="t" r="r" b="b"/>
              <a:pathLst>
                <a:path w="456" h="539" extrusionOk="0">
                  <a:moveTo>
                    <a:pt x="229" y="122"/>
                  </a:moveTo>
                  <a:cubicBezTo>
                    <a:pt x="261" y="122"/>
                    <a:pt x="273" y="130"/>
                    <a:pt x="273" y="162"/>
                  </a:cubicBezTo>
                  <a:cubicBezTo>
                    <a:pt x="273" y="194"/>
                    <a:pt x="264" y="209"/>
                    <a:pt x="232" y="209"/>
                  </a:cubicBezTo>
                  <a:lnTo>
                    <a:pt x="189" y="209"/>
                  </a:lnTo>
                  <a:lnTo>
                    <a:pt x="189" y="122"/>
                  </a:lnTo>
                  <a:close/>
                  <a:moveTo>
                    <a:pt x="232" y="324"/>
                  </a:moveTo>
                  <a:cubicBezTo>
                    <a:pt x="267" y="324"/>
                    <a:pt x="279" y="330"/>
                    <a:pt x="279" y="368"/>
                  </a:cubicBezTo>
                  <a:cubicBezTo>
                    <a:pt x="279" y="403"/>
                    <a:pt x="267" y="414"/>
                    <a:pt x="232" y="414"/>
                  </a:cubicBezTo>
                  <a:lnTo>
                    <a:pt x="189" y="414"/>
                  </a:lnTo>
                  <a:lnTo>
                    <a:pt x="189" y="324"/>
                  </a:lnTo>
                  <a:close/>
                  <a:moveTo>
                    <a:pt x="1" y="0"/>
                  </a:moveTo>
                  <a:lnTo>
                    <a:pt x="1" y="539"/>
                  </a:lnTo>
                  <a:lnTo>
                    <a:pt x="250" y="539"/>
                  </a:lnTo>
                  <a:cubicBezTo>
                    <a:pt x="360" y="539"/>
                    <a:pt x="455" y="507"/>
                    <a:pt x="455" y="385"/>
                  </a:cubicBezTo>
                  <a:cubicBezTo>
                    <a:pt x="455" y="307"/>
                    <a:pt x="438" y="284"/>
                    <a:pt x="389" y="261"/>
                  </a:cubicBezTo>
                  <a:cubicBezTo>
                    <a:pt x="435" y="229"/>
                    <a:pt x="444" y="197"/>
                    <a:pt x="444" y="133"/>
                  </a:cubicBezTo>
                  <a:cubicBezTo>
                    <a:pt x="444" y="29"/>
                    <a:pt x="354" y="0"/>
                    <a:pt x="247"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4"/>
            <p:cNvSpPr/>
            <p:nvPr/>
          </p:nvSpPr>
          <p:spPr>
            <a:xfrm>
              <a:off x="2981481" y="4647935"/>
              <a:ext cx="38814" cy="59522"/>
            </a:xfrm>
            <a:custGeom>
              <a:avLst/>
              <a:gdLst/>
              <a:ahLst/>
              <a:cxnLst/>
              <a:rect l="l" t="t" r="r" b="b"/>
              <a:pathLst>
                <a:path w="418" h="641" extrusionOk="0">
                  <a:moveTo>
                    <a:pt x="244" y="0"/>
                  </a:moveTo>
                  <a:lnTo>
                    <a:pt x="1" y="603"/>
                  </a:lnTo>
                  <a:lnTo>
                    <a:pt x="175" y="641"/>
                  </a:lnTo>
                  <a:lnTo>
                    <a:pt x="418" y="35"/>
                  </a:lnTo>
                  <a:lnTo>
                    <a:pt x="244"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4"/>
            <p:cNvSpPr/>
            <p:nvPr/>
          </p:nvSpPr>
          <p:spPr>
            <a:xfrm>
              <a:off x="3021596" y="4650628"/>
              <a:ext cx="37700" cy="52000"/>
            </a:xfrm>
            <a:custGeom>
              <a:avLst/>
              <a:gdLst/>
              <a:ahLst/>
              <a:cxnLst/>
              <a:rect l="l" t="t" r="r" b="b"/>
              <a:pathLst>
                <a:path w="406" h="560" extrusionOk="0">
                  <a:moveTo>
                    <a:pt x="241" y="0"/>
                  </a:moveTo>
                  <a:cubicBezTo>
                    <a:pt x="53" y="0"/>
                    <a:pt x="0" y="67"/>
                    <a:pt x="0" y="279"/>
                  </a:cubicBezTo>
                  <a:cubicBezTo>
                    <a:pt x="0" y="499"/>
                    <a:pt x="55" y="560"/>
                    <a:pt x="232" y="560"/>
                  </a:cubicBezTo>
                  <a:cubicBezTo>
                    <a:pt x="290" y="560"/>
                    <a:pt x="348" y="554"/>
                    <a:pt x="406" y="539"/>
                  </a:cubicBezTo>
                  <a:lnTo>
                    <a:pt x="403" y="397"/>
                  </a:lnTo>
                  <a:cubicBezTo>
                    <a:pt x="403" y="397"/>
                    <a:pt x="334" y="403"/>
                    <a:pt x="278" y="403"/>
                  </a:cubicBezTo>
                  <a:cubicBezTo>
                    <a:pt x="206" y="403"/>
                    <a:pt x="192" y="386"/>
                    <a:pt x="192" y="279"/>
                  </a:cubicBezTo>
                  <a:cubicBezTo>
                    <a:pt x="192" y="174"/>
                    <a:pt x="206" y="160"/>
                    <a:pt x="278" y="160"/>
                  </a:cubicBezTo>
                  <a:cubicBezTo>
                    <a:pt x="319" y="160"/>
                    <a:pt x="360" y="163"/>
                    <a:pt x="400" y="166"/>
                  </a:cubicBezTo>
                  <a:lnTo>
                    <a:pt x="406" y="21"/>
                  </a:lnTo>
                  <a:cubicBezTo>
                    <a:pt x="351" y="9"/>
                    <a:pt x="296" y="3"/>
                    <a:pt x="241"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4"/>
            <p:cNvSpPr/>
            <p:nvPr/>
          </p:nvSpPr>
          <p:spPr>
            <a:xfrm>
              <a:off x="3078611" y="4676164"/>
              <a:ext cx="22193" cy="13557"/>
            </a:xfrm>
            <a:custGeom>
              <a:avLst/>
              <a:gdLst/>
              <a:ahLst/>
              <a:cxnLst/>
              <a:rect l="l" t="t" r="r" b="b"/>
              <a:pathLst>
                <a:path w="239" h="146" extrusionOk="0">
                  <a:moveTo>
                    <a:pt x="1" y="1"/>
                  </a:moveTo>
                  <a:lnTo>
                    <a:pt x="1" y="145"/>
                  </a:lnTo>
                  <a:lnTo>
                    <a:pt x="238" y="145"/>
                  </a:lnTo>
                  <a:lnTo>
                    <a:pt x="238"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4"/>
            <p:cNvSpPr/>
            <p:nvPr/>
          </p:nvSpPr>
          <p:spPr>
            <a:xfrm>
              <a:off x="3122161" y="4652485"/>
              <a:ext cx="31850" cy="49307"/>
            </a:xfrm>
            <a:custGeom>
              <a:avLst/>
              <a:gdLst/>
              <a:ahLst/>
              <a:cxnLst/>
              <a:rect l="l" t="t" r="r" b="b"/>
              <a:pathLst>
                <a:path w="343" h="531" extrusionOk="0">
                  <a:moveTo>
                    <a:pt x="189" y="1"/>
                  </a:moveTo>
                  <a:lnTo>
                    <a:pt x="1" y="108"/>
                  </a:lnTo>
                  <a:lnTo>
                    <a:pt x="50" y="238"/>
                  </a:lnTo>
                  <a:lnTo>
                    <a:pt x="160" y="195"/>
                  </a:lnTo>
                  <a:lnTo>
                    <a:pt x="160" y="531"/>
                  </a:lnTo>
                  <a:lnTo>
                    <a:pt x="343" y="531"/>
                  </a:lnTo>
                  <a:lnTo>
                    <a:pt x="343"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4"/>
            <p:cNvSpPr/>
            <p:nvPr/>
          </p:nvSpPr>
          <p:spPr>
            <a:xfrm>
              <a:off x="3161440" y="4652485"/>
              <a:ext cx="38536" cy="50422"/>
            </a:xfrm>
            <a:custGeom>
              <a:avLst/>
              <a:gdLst/>
              <a:ahLst/>
              <a:cxnLst/>
              <a:rect l="l" t="t" r="r" b="b"/>
              <a:pathLst>
                <a:path w="415" h="543" extrusionOk="0">
                  <a:moveTo>
                    <a:pt x="27" y="1"/>
                  </a:moveTo>
                  <a:lnTo>
                    <a:pt x="15" y="345"/>
                  </a:lnTo>
                  <a:lnTo>
                    <a:pt x="134" y="360"/>
                  </a:lnTo>
                  <a:cubicBezTo>
                    <a:pt x="154" y="354"/>
                    <a:pt x="177" y="351"/>
                    <a:pt x="198" y="351"/>
                  </a:cubicBezTo>
                  <a:cubicBezTo>
                    <a:pt x="227" y="351"/>
                    <a:pt x="238" y="357"/>
                    <a:pt x="238" y="374"/>
                  </a:cubicBezTo>
                  <a:cubicBezTo>
                    <a:pt x="238" y="389"/>
                    <a:pt x="221" y="395"/>
                    <a:pt x="198" y="395"/>
                  </a:cubicBezTo>
                  <a:cubicBezTo>
                    <a:pt x="137" y="392"/>
                    <a:pt x="76" y="386"/>
                    <a:pt x="15" y="377"/>
                  </a:cubicBezTo>
                  <a:lnTo>
                    <a:pt x="1" y="511"/>
                  </a:lnTo>
                  <a:cubicBezTo>
                    <a:pt x="70" y="528"/>
                    <a:pt x="143" y="537"/>
                    <a:pt x="215" y="542"/>
                  </a:cubicBezTo>
                  <a:cubicBezTo>
                    <a:pt x="334" y="542"/>
                    <a:pt x="415" y="490"/>
                    <a:pt x="415" y="357"/>
                  </a:cubicBezTo>
                  <a:cubicBezTo>
                    <a:pt x="415" y="224"/>
                    <a:pt x="354" y="186"/>
                    <a:pt x="235" y="186"/>
                  </a:cubicBezTo>
                  <a:cubicBezTo>
                    <a:pt x="209" y="186"/>
                    <a:pt x="186" y="189"/>
                    <a:pt x="163" y="198"/>
                  </a:cubicBezTo>
                  <a:lnTo>
                    <a:pt x="166" y="160"/>
                  </a:lnTo>
                  <a:lnTo>
                    <a:pt x="395" y="160"/>
                  </a:lnTo>
                  <a:lnTo>
                    <a:pt x="395"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4"/>
            <p:cNvSpPr/>
            <p:nvPr/>
          </p:nvSpPr>
          <p:spPr>
            <a:xfrm>
              <a:off x="3014075" y="3809150"/>
              <a:ext cx="95272" cy="81715"/>
            </a:xfrm>
            <a:custGeom>
              <a:avLst/>
              <a:gdLst/>
              <a:ahLst/>
              <a:cxnLst/>
              <a:rect l="l" t="t" r="r" b="b"/>
              <a:pathLst>
                <a:path w="1026" h="880" extrusionOk="0">
                  <a:moveTo>
                    <a:pt x="588" y="74"/>
                  </a:moveTo>
                  <a:cubicBezTo>
                    <a:pt x="791" y="74"/>
                    <a:pt x="953" y="239"/>
                    <a:pt x="953" y="442"/>
                  </a:cubicBezTo>
                  <a:cubicBezTo>
                    <a:pt x="953" y="663"/>
                    <a:pt x="774" y="809"/>
                    <a:pt x="586" y="809"/>
                  </a:cubicBezTo>
                  <a:cubicBezTo>
                    <a:pt x="495" y="809"/>
                    <a:pt x="403" y="775"/>
                    <a:pt x="328" y="700"/>
                  </a:cubicBezTo>
                  <a:cubicBezTo>
                    <a:pt x="96" y="471"/>
                    <a:pt x="261" y="74"/>
                    <a:pt x="588" y="74"/>
                  </a:cubicBezTo>
                  <a:close/>
                  <a:moveTo>
                    <a:pt x="582" y="1"/>
                  </a:moveTo>
                  <a:cubicBezTo>
                    <a:pt x="475" y="1"/>
                    <a:pt x="365" y="41"/>
                    <a:pt x="275" y="129"/>
                  </a:cubicBezTo>
                  <a:cubicBezTo>
                    <a:pt x="0" y="407"/>
                    <a:pt x="194" y="879"/>
                    <a:pt x="588" y="879"/>
                  </a:cubicBezTo>
                  <a:cubicBezTo>
                    <a:pt x="829" y="879"/>
                    <a:pt x="1026" y="682"/>
                    <a:pt x="1026" y="442"/>
                  </a:cubicBezTo>
                  <a:cubicBezTo>
                    <a:pt x="1026" y="177"/>
                    <a:pt x="809" y="1"/>
                    <a:pt x="582"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9120879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six columns ">
  <p:cSld name="Title and six columns ">
    <p:spTree>
      <p:nvGrpSpPr>
        <p:cNvPr id="1" name="Shape 321"/>
        <p:cNvGrpSpPr/>
        <p:nvPr/>
      </p:nvGrpSpPr>
      <p:grpSpPr>
        <a:xfrm>
          <a:off x="0" y="0"/>
          <a:ext cx="0" cy="0"/>
          <a:chOff x="0" y="0"/>
          <a:chExt cx="0" cy="0"/>
        </a:xfrm>
      </p:grpSpPr>
      <p:sp>
        <p:nvSpPr>
          <p:cNvPr id="322" name="Google Shape;322;p15"/>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5"/>
          <p:cNvSpPr/>
          <p:nvPr/>
        </p:nvSpPr>
        <p:spPr>
          <a:xfrm>
            <a:off x="617125" y="609800"/>
            <a:ext cx="7909800" cy="392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5"/>
          <p:cNvSpPr txBox="1">
            <a:spLocks noGrp="1"/>
          </p:cNvSpPr>
          <p:nvPr>
            <p:ph type="title"/>
          </p:nvPr>
        </p:nvSpPr>
        <p:spPr>
          <a:xfrm>
            <a:off x="1100500" y="640850"/>
            <a:ext cx="6942900" cy="51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b="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5" name="Google Shape;325;p15"/>
          <p:cNvSpPr txBox="1">
            <a:spLocks noGrp="1"/>
          </p:cNvSpPr>
          <p:nvPr>
            <p:ph type="subTitle" idx="1"/>
          </p:nvPr>
        </p:nvSpPr>
        <p:spPr>
          <a:xfrm>
            <a:off x="1928051" y="1511825"/>
            <a:ext cx="1707600" cy="434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a:endParaRPr/>
          </a:p>
        </p:txBody>
      </p:sp>
      <p:sp>
        <p:nvSpPr>
          <p:cNvPr id="326" name="Google Shape;326;p15"/>
          <p:cNvSpPr txBox="1">
            <a:spLocks noGrp="1"/>
          </p:cNvSpPr>
          <p:nvPr>
            <p:ph type="subTitle" idx="2"/>
          </p:nvPr>
        </p:nvSpPr>
        <p:spPr>
          <a:xfrm>
            <a:off x="1928051" y="1844125"/>
            <a:ext cx="1576200" cy="77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7" name="Google Shape;327;p15"/>
          <p:cNvSpPr txBox="1">
            <a:spLocks noGrp="1"/>
          </p:cNvSpPr>
          <p:nvPr>
            <p:ph type="subTitle" idx="3"/>
          </p:nvPr>
        </p:nvSpPr>
        <p:spPr>
          <a:xfrm>
            <a:off x="6379300" y="1512650"/>
            <a:ext cx="1707600" cy="434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a:endParaRPr/>
          </a:p>
        </p:txBody>
      </p:sp>
      <p:sp>
        <p:nvSpPr>
          <p:cNvPr id="328" name="Google Shape;328;p15"/>
          <p:cNvSpPr txBox="1">
            <a:spLocks noGrp="1"/>
          </p:cNvSpPr>
          <p:nvPr>
            <p:ph type="subTitle" idx="4"/>
          </p:nvPr>
        </p:nvSpPr>
        <p:spPr>
          <a:xfrm>
            <a:off x="6379300" y="1844125"/>
            <a:ext cx="1576200" cy="77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9" name="Google Shape;329;p15"/>
          <p:cNvSpPr txBox="1">
            <a:spLocks noGrp="1"/>
          </p:cNvSpPr>
          <p:nvPr>
            <p:ph type="subTitle" idx="5"/>
          </p:nvPr>
        </p:nvSpPr>
        <p:spPr>
          <a:xfrm>
            <a:off x="4194501" y="1512650"/>
            <a:ext cx="1707600" cy="434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a:endParaRPr/>
          </a:p>
        </p:txBody>
      </p:sp>
      <p:sp>
        <p:nvSpPr>
          <p:cNvPr id="330" name="Google Shape;330;p15"/>
          <p:cNvSpPr txBox="1">
            <a:spLocks noGrp="1"/>
          </p:cNvSpPr>
          <p:nvPr>
            <p:ph type="subTitle" idx="6"/>
          </p:nvPr>
        </p:nvSpPr>
        <p:spPr>
          <a:xfrm>
            <a:off x="4194501" y="1844125"/>
            <a:ext cx="1576200" cy="77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1" name="Google Shape;331;p15"/>
          <p:cNvSpPr txBox="1">
            <a:spLocks noGrp="1"/>
          </p:cNvSpPr>
          <p:nvPr>
            <p:ph type="subTitle" idx="7"/>
          </p:nvPr>
        </p:nvSpPr>
        <p:spPr>
          <a:xfrm>
            <a:off x="1928051" y="2926725"/>
            <a:ext cx="1707600" cy="434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a:endParaRPr/>
          </a:p>
        </p:txBody>
      </p:sp>
      <p:sp>
        <p:nvSpPr>
          <p:cNvPr id="332" name="Google Shape;332;p15"/>
          <p:cNvSpPr txBox="1">
            <a:spLocks noGrp="1"/>
          </p:cNvSpPr>
          <p:nvPr>
            <p:ph type="subTitle" idx="8"/>
          </p:nvPr>
        </p:nvSpPr>
        <p:spPr>
          <a:xfrm>
            <a:off x="1928051" y="3259192"/>
            <a:ext cx="1576200" cy="77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3" name="Google Shape;333;p15"/>
          <p:cNvSpPr txBox="1">
            <a:spLocks noGrp="1"/>
          </p:cNvSpPr>
          <p:nvPr>
            <p:ph type="subTitle" idx="9"/>
          </p:nvPr>
        </p:nvSpPr>
        <p:spPr>
          <a:xfrm>
            <a:off x="6379300" y="2926725"/>
            <a:ext cx="1707600" cy="434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a:endParaRPr/>
          </a:p>
        </p:txBody>
      </p:sp>
      <p:sp>
        <p:nvSpPr>
          <p:cNvPr id="334" name="Google Shape;334;p15"/>
          <p:cNvSpPr txBox="1">
            <a:spLocks noGrp="1"/>
          </p:cNvSpPr>
          <p:nvPr>
            <p:ph type="subTitle" idx="13"/>
          </p:nvPr>
        </p:nvSpPr>
        <p:spPr>
          <a:xfrm>
            <a:off x="6379300" y="3259192"/>
            <a:ext cx="1576200" cy="77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5" name="Google Shape;335;p15"/>
          <p:cNvSpPr txBox="1">
            <a:spLocks noGrp="1"/>
          </p:cNvSpPr>
          <p:nvPr>
            <p:ph type="subTitle" idx="14"/>
          </p:nvPr>
        </p:nvSpPr>
        <p:spPr>
          <a:xfrm>
            <a:off x="4194501" y="2926725"/>
            <a:ext cx="1707600" cy="434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a:endParaRPr/>
          </a:p>
        </p:txBody>
      </p:sp>
      <p:sp>
        <p:nvSpPr>
          <p:cNvPr id="336" name="Google Shape;336;p15"/>
          <p:cNvSpPr txBox="1">
            <a:spLocks noGrp="1"/>
          </p:cNvSpPr>
          <p:nvPr>
            <p:ph type="subTitle" idx="15"/>
          </p:nvPr>
        </p:nvSpPr>
        <p:spPr>
          <a:xfrm>
            <a:off x="4194501" y="3259192"/>
            <a:ext cx="1576200" cy="77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80385794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four columns  ">
  <p:cSld name="Title and four columns  ">
    <p:spTree>
      <p:nvGrpSpPr>
        <p:cNvPr id="1" name="Shape 337"/>
        <p:cNvGrpSpPr/>
        <p:nvPr/>
      </p:nvGrpSpPr>
      <p:grpSpPr>
        <a:xfrm>
          <a:off x="0" y="0"/>
          <a:ext cx="0" cy="0"/>
          <a:chOff x="0" y="0"/>
          <a:chExt cx="0" cy="0"/>
        </a:xfrm>
      </p:grpSpPr>
      <p:sp>
        <p:nvSpPr>
          <p:cNvPr id="338" name="Google Shape;338;p16"/>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a:off x="617125" y="609800"/>
            <a:ext cx="7909800" cy="392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txBox="1">
            <a:spLocks noGrp="1"/>
          </p:cNvSpPr>
          <p:nvPr>
            <p:ph type="title"/>
          </p:nvPr>
        </p:nvSpPr>
        <p:spPr>
          <a:xfrm>
            <a:off x="1100500" y="640850"/>
            <a:ext cx="6942900" cy="51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b="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1" name="Google Shape;341;p16"/>
          <p:cNvSpPr txBox="1">
            <a:spLocks noGrp="1"/>
          </p:cNvSpPr>
          <p:nvPr>
            <p:ph type="subTitle" idx="1"/>
          </p:nvPr>
        </p:nvSpPr>
        <p:spPr>
          <a:xfrm>
            <a:off x="1051450" y="1637125"/>
            <a:ext cx="2031600" cy="43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a:endParaRPr/>
          </a:p>
        </p:txBody>
      </p:sp>
      <p:sp>
        <p:nvSpPr>
          <p:cNvPr id="342" name="Google Shape;342;p16"/>
          <p:cNvSpPr txBox="1">
            <a:spLocks noGrp="1"/>
          </p:cNvSpPr>
          <p:nvPr>
            <p:ph type="subTitle" idx="2"/>
          </p:nvPr>
        </p:nvSpPr>
        <p:spPr>
          <a:xfrm>
            <a:off x="1129625" y="1964876"/>
            <a:ext cx="1875300" cy="5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43" name="Google Shape;343;p16"/>
          <p:cNvSpPr txBox="1">
            <a:spLocks noGrp="1"/>
          </p:cNvSpPr>
          <p:nvPr>
            <p:ph type="subTitle" idx="3"/>
          </p:nvPr>
        </p:nvSpPr>
        <p:spPr>
          <a:xfrm>
            <a:off x="4466015" y="1637125"/>
            <a:ext cx="2031600" cy="43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imelight"/>
              <a:buNone/>
              <a:defRPr sz="1800">
                <a:solidFill>
                  <a:schemeClr val="dk1"/>
                </a:solidFill>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a:endParaRPr/>
          </a:p>
        </p:txBody>
      </p:sp>
      <p:sp>
        <p:nvSpPr>
          <p:cNvPr id="344" name="Google Shape;344;p16"/>
          <p:cNvSpPr txBox="1">
            <a:spLocks noGrp="1"/>
          </p:cNvSpPr>
          <p:nvPr>
            <p:ph type="subTitle" idx="4"/>
          </p:nvPr>
        </p:nvSpPr>
        <p:spPr>
          <a:xfrm>
            <a:off x="4544196" y="1964876"/>
            <a:ext cx="1875300" cy="5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45" name="Google Shape;345;p16"/>
          <p:cNvSpPr txBox="1">
            <a:spLocks noGrp="1"/>
          </p:cNvSpPr>
          <p:nvPr>
            <p:ph type="subTitle" idx="5"/>
          </p:nvPr>
        </p:nvSpPr>
        <p:spPr>
          <a:xfrm>
            <a:off x="2812925" y="3013954"/>
            <a:ext cx="2031600" cy="43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a:endParaRPr/>
          </a:p>
        </p:txBody>
      </p:sp>
      <p:sp>
        <p:nvSpPr>
          <p:cNvPr id="346" name="Google Shape;346;p16"/>
          <p:cNvSpPr txBox="1">
            <a:spLocks noGrp="1"/>
          </p:cNvSpPr>
          <p:nvPr>
            <p:ph type="subTitle" idx="6"/>
          </p:nvPr>
        </p:nvSpPr>
        <p:spPr>
          <a:xfrm>
            <a:off x="2891100" y="3345756"/>
            <a:ext cx="1875300" cy="55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47" name="Google Shape;347;p16"/>
          <p:cNvSpPr txBox="1">
            <a:spLocks noGrp="1"/>
          </p:cNvSpPr>
          <p:nvPr>
            <p:ph type="subTitle" idx="7"/>
          </p:nvPr>
        </p:nvSpPr>
        <p:spPr>
          <a:xfrm>
            <a:off x="6060965" y="3013954"/>
            <a:ext cx="2031600" cy="43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a:endParaRPr/>
          </a:p>
        </p:txBody>
      </p:sp>
      <p:sp>
        <p:nvSpPr>
          <p:cNvPr id="348" name="Google Shape;348;p16"/>
          <p:cNvSpPr txBox="1">
            <a:spLocks noGrp="1"/>
          </p:cNvSpPr>
          <p:nvPr>
            <p:ph type="subTitle" idx="8"/>
          </p:nvPr>
        </p:nvSpPr>
        <p:spPr>
          <a:xfrm>
            <a:off x="6139146" y="3345756"/>
            <a:ext cx="1875300" cy="55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17297733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bullet point list">
  <p:cSld name="Title and bullet point list">
    <p:spTree>
      <p:nvGrpSpPr>
        <p:cNvPr id="1" name="Shape 349"/>
        <p:cNvGrpSpPr/>
        <p:nvPr/>
      </p:nvGrpSpPr>
      <p:grpSpPr>
        <a:xfrm>
          <a:off x="0" y="0"/>
          <a:ext cx="0" cy="0"/>
          <a:chOff x="0" y="0"/>
          <a:chExt cx="0" cy="0"/>
        </a:xfrm>
      </p:grpSpPr>
      <p:sp>
        <p:nvSpPr>
          <p:cNvPr id="350" name="Google Shape;350;p17"/>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txBox="1">
            <a:spLocks noGrp="1"/>
          </p:cNvSpPr>
          <p:nvPr>
            <p:ph type="body" idx="1"/>
          </p:nvPr>
        </p:nvSpPr>
        <p:spPr>
          <a:xfrm flipH="1">
            <a:off x="2505900" y="1269775"/>
            <a:ext cx="4132200" cy="2632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1"/>
              </a:buClr>
              <a:buSzPts val="1400"/>
              <a:buFont typeface="Montserrat"/>
              <a:buChar char="●"/>
              <a:defRPr>
                <a:solidFill>
                  <a:schemeClr val="lt1"/>
                </a:solidFill>
              </a:defRPr>
            </a:lvl1pPr>
            <a:lvl2pPr marL="914400" lvl="1" indent="-317500" algn="r" rtl="0">
              <a:lnSpc>
                <a:spcPct val="100000"/>
              </a:lnSpc>
              <a:spcBef>
                <a:spcPts val="1600"/>
              </a:spcBef>
              <a:spcAft>
                <a:spcPts val="0"/>
              </a:spcAft>
              <a:buClr>
                <a:schemeClr val="lt1"/>
              </a:buClr>
              <a:buSzPts val="1400"/>
              <a:buFont typeface="Montserrat"/>
              <a:buChar char="○"/>
              <a:defRPr>
                <a:solidFill>
                  <a:schemeClr val="lt1"/>
                </a:solidFill>
              </a:defRPr>
            </a:lvl2pPr>
            <a:lvl3pPr marL="1371600" lvl="2" indent="-317500" algn="r" rtl="0">
              <a:spcBef>
                <a:spcPts val="1600"/>
              </a:spcBef>
              <a:spcAft>
                <a:spcPts val="0"/>
              </a:spcAft>
              <a:buClr>
                <a:schemeClr val="lt1"/>
              </a:buClr>
              <a:buSzPts val="1400"/>
              <a:buFont typeface="Montserrat"/>
              <a:buChar char="■"/>
              <a:defRPr>
                <a:solidFill>
                  <a:schemeClr val="lt1"/>
                </a:solidFill>
              </a:defRPr>
            </a:lvl3pPr>
            <a:lvl4pPr marL="1828800" lvl="3" indent="-317500" algn="r" rtl="0">
              <a:spcBef>
                <a:spcPts val="1600"/>
              </a:spcBef>
              <a:spcAft>
                <a:spcPts val="0"/>
              </a:spcAft>
              <a:buClr>
                <a:schemeClr val="lt1"/>
              </a:buClr>
              <a:buSzPts val="1400"/>
              <a:buFont typeface="Montserrat"/>
              <a:buChar char="●"/>
              <a:defRPr>
                <a:solidFill>
                  <a:schemeClr val="lt1"/>
                </a:solidFill>
              </a:defRPr>
            </a:lvl4pPr>
            <a:lvl5pPr marL="2286000" lvl="4" indent="-317500" algn="r" rtl="0">
              <a:spcBef>
                <a:spcPts val="1600"/>
              </a:spcBef>
              <a:spcAft>
                <a:spcPts val="0"/>
              </a:spcAft>
              <a:buClr>
                <a:schemeClr val="lt1"/>
              </a:buClr>
              <a:buSzPts val="1400"/>
              <a:buFont typeface="Montserrat"/>
              <a:buChar char="○"/>
              <a:defRPr>
                <a:solidFill>
                  <a:schemeClr val="lt1"/>
                </a:solidFill>
              </a:defRPr>
            </a:lvl5pPr>
            <a:lvl6pPr marL="2743200" lvl="5" indent="-317500" algn="r" rtl="0">
              <a:spcBef>
                <a:spcPts val="1600"/>
              </a:spcBef>
              <a:spcAft>
                <a:spcPts val="0"/>
              </a:spcAft>
              <a:buClr>
                <a:schemeClr val="lt1"/>
              </a:buClr>
              <a:buSzPts val="1400"/>
              <a:buFont typeface="Montserrat"/>
              <a:buChar char="■"/>
              <a:defRPr>
                <a:solidFill>
                  <a:schemeClr val="lt1"/>
                </a:solidFill>
              </a:defRPr>
            </a:lvl6pPr>
            <a:lvl7pPr marL="3200400" lvl="6" indent="-317500" algn="r" rtl="0">
              <a:spcBef>
                <a:spcPts val="1600"/>
              </a:spcBef>
              <a:spcAft>
                <a:spcPts val="0"/>
              </a:spcAft>
              <a:buClr>
                <a:schemeClr val="lt1"/>
              </a:buClr>
              <a:buSzPts val="1400"/>
              <a:buFont typeface="Montserrat"/>
              <a:buChar char="●"/>
              <a:defRPr>
                <a:solidFill>
                  <a:schemeClr val="lt1"/>
                </a:solidFill>
              </a:defRPr>
            </a:lvl7pPr>
            <a:lvl8pPr marL="3657600" lvl="7" indent="-317500" algn="r" rtl="0">
              <a:spcBef>
                <a:spcPts val="1600"/>
              </a:spcBef>
              <a:spcAft>
                <a:spcPts val="0"/>
              </a:spcAft>
              <a:buClr>
                <a:schemeClr val="lt1"/>
              </a:buClr>
              <a:buSzPts val="1400"/>
              <a:buFont typeface="Montserrat"/>
              <a:buChar char="○"/>
              <a:defRPr>
                <a:solidFill>
                  <a:schemeClr val="lt1"/>
                </a:solidFill>
              </a:defRPr>
            </a:lvl8pPr>
            <a:lvl9pPr marL="4114800" lvl="8" indent="-317500" algn="r" rtl="0">
              <a:spcBef>
                <a:spcPts val="1600"/>
              </a:spcBef>
              <a:spcAft>
                <a:spcPts val="1600"/>
              </a:spcAft>
              <a:buClr>
                <a:schemeClr val="lt1"/>
              </a:buClr>
              <a:buSzPts val="1400"/>
              <a:buFont typeface="Montserrat"/>
              <a:buChar char="■"/>
              <a:defRPr>
                <a:solidFill>
                  <a:schemeClr val="lt1"/>
                </a:solidFill>
              </a:defRPr>
            </a:lvl9pPr>
          </a:lstStyle>
          <a:p>
            <a:endParaRPr/>
          </a:p>
        </p:txBody>
      </p:sp>
      <p:sp>
        <p:nvSpPr>
          <p:cNvPr id="352" name="Google Shape;352;p17"/>
          <p:cNvSpPr txBox="1">
            <a:spLocks noGrp="1"/>
          </p:cNvSpPr>
          <p:nvPr>
            <p:ph type="title"/>
          </p:nvPr>
        </p:nvSpPr>
        <p:spPr>
          <a:xfrm flipH="1">
            <a:off x="2704650" y="640080"/>
            <a:ext cx="3734700" cy="512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200"/>
              <a:buNone/>
              <a:defRPr sz="24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grpSp>
        <p:nvGrpSpPr>
          <p:cNvPr id="353" name="Google Shape;353;p17"/>
          <p:cNvGrpSpPr/>
          <p:nvPr/>
        </p:nvGrpSpPr>
        <p:grpSpPr>
          <a:xfrm rot="-492451">
            <a:off x="696882" y="985046"/>
            <a:ext cx="917990" cy="384984"/>
            <a:chOff x="7036389" y="1157700"/>
            <a:chExt cx="635554" cy="266555"/>
          </a:xfrm>
        </p:grpSpPr>
        <p:sp>
          <p:nvSpPr>
            <p:cNvPr id="354" name="Google Shape;354;p17"/>
            <p:cNvSpPr/>
            <p:nvPr/>
          </p:nvSpPr>
          <p:spPr>
            <a:xfrm>
              <a:off x="7453656" y="1360674"/>
              <a:ext cx="193154" cy="3162"/>
            </a:xfrm>
            <a:custGeom>
              <a:avLst/>
              <a:gdLst/>
              <a:ahLst/>
              <a:cxnLst/>
              <a:rect l="l" t="t" r="r" b="b"/>
              <a:pathLst>
                <a:path w="2321" h="38" extrusionOk="0">
                  <a:moveTo>
                    <a:pt x="2321" y="0"/>
                  </a:moveTo>
                  <a:lnTo>
                    <a:pt x="1" y="18"/>
                  </a:lnTo>
                  <a:lnTo>
                    <a:pt x="2321" y="38"/>
                  </a:lnTo>
                  <a:lnTo>
                    <a:pt x="23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7"/>
            <p:cNvSpPr/>
            <p:nvPr/>
          </p:nvSpPr>
          <p:spPr>
            <a:xfrm>
              <a:off x="7639321" y="1187576"/>
              <a:ext cx="14730" cy="112930"/>
            </a:xfrm>
            <a:custGeom>
              <a:avLst/>
              <a:gdLst/>
              <a:ahLst/>
              <a:cxnLst/>
              <a:rect l="l" t="t" r="r" b="b"/>
              <a:pathLst>
                <a:path w="177" h="1357" extrusionOk="0">
                  <a:moveTo>
                    <a:pt x="90" y="0"/>
                  </a:moveTo>
                  <a:cubicBezTo>
                    <a:pt x="41" y="0"/>
                    <a:pt x="0" y="305"/>
                    <a:pt x="0" y="678"/>
                  </a:cubicBezTo>
                  <a:cubicBezTo>
                    <a:pt x="0" y="1052"/>
                    <a:pt x="41" y="1356"/>
                    <a:pt x="90" y="1356"/>
                  </a:cubicBezTo>
                  <a:cubicBezTo>
                    <a:pt x="139" y="1356"/>
                    <a:pt x="177" y="1052"/>
                    <a:pt x="177" y="678"/>
                  </a:cubicBezTo>
                  <a:cubicBezTo>
                    <a:pt x="177" y="305"/>
                    <a:pt x="139" y="0"/>
                    <a:pt x="9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7"/>
            <p:cNvSpPr/>
            <p:nvPr/>
          </p:nvSpPr>
          <p:spPr>
            <a:xfrm>
              <a:off x="7639321" y="1308828"/>
              <a:ext cx="14730" cy="112930"/>
            </a:xfrm>
            <a:custGeom>
              <a:avLst/>
              <a:gdLst/>
              <a:ahLst/>
              <a:cxnLst/>
              <a:rect l="l" t="t" r="r" b="b"/>
              <a:pathLst>
                <a:path w="177" h="1357" extrusionOk="0">
                  <a:moveTo>
                    <a:pt x="90" y="0"/>
                  </a:moveTo>
                  <a:cubicBezTo>
                    <a:pt x="41" y="0"/>
                    <a:pt x="0" y="305"/>
                    <a:pt x="0" y="678"/>
                  </a:cubicBezTo>
                  <a:cubicBezTo>
                    <a:pt x="0" y="1052"/>
                    <a:pt x="41" y="1356"/>
                    <a:pt x="90" y="1356"/>
                  </a:cubicBezTo>
                  <a:cubicBezTo>
                    <a:pt x="139" y="1356"/>
                    <a:pt x="177" y="1052"/>
                    <a:pt x="177" y="678"/>
                  </a:cubicBezTo>
                  <a:cubicBezTo>
                    <a:pt x="177" y="302"/>
                    <a:pt x="139" y="0"/>
                    <a:pt x="9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7"/>
            <p:cNvSpPr/>
            <p:nvPr/>
          </p:nvSpPr>
          <p:spPr>
            <a:xfrm>
              <a:off x="7137585" y="1296012"/>
              <a:ext cx="83" cy="33371"/>
            </a:xfrm>
            <a:custGeom>
              <a:avLst/>
              <a:gdLst/>
              <a:ahLst/>
              <a:cxnLst/>
              <a:rect l="l" t="t" r="r" b="b"/>
              <a:pathLst>
                <a:path w="1" h="401" fill="none" extrusionOk="0">
                  <a:moveTo>
                    <a:pt x="1" y="1"/>
                  </a:moveTo>
                  <a:lnTo>
                    <a:pt x="1" y="401"/>
                  </a:lnTo>
                </a:path>
              </a:pathLst>
            </a:custGeom>
            <a:noFill/>
            <a:ln w="3625" cap="flat" cmpd="sng">
              <a:solidFill>
                <a:srgbClr val="EB471A"/>
              </a:solidFill>
              <a:prstDash val="solid"/>
              <a:miter lim="28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7"/>
            <p:cNvSpPr/>
            <p:nvPr/>
          </p:nvSpPr>
          <p:spPr>
            <a:xfrm>
              <a:off x="7637823" y="1291934"/>
              <a:ext cx="34120" cy="26381"/>
            </a:xfrm>
            <a:custGeom>
              <a:avLst/>
              <a:gdLst/>
              <a:ahLst/>
              <a:cxnLst/>
              <a:rect l="l" t="t" r="r" b="b"/>
              <a:pathLst>
                <a:path w="410" h="317" extrusionOk="0">
                  <a:moveTo>
                    <a:pt x="18" y="1"/>
                  </a:moveTo>
                  <a:lnTo>
                    <a:pt x="1" y="316"/>
                  </a:lnTo>
                  <a:lnTo>
                    <a:pt x="18" y="316"/>
                  </a:lnTo>
                  <a:cubicBezTo>
                    <a:pt x="209" y="316"/>
                    <a:pt x="409" y="247"/>
                    <a:pt x="409" y="160"/>
                  </a:cubicBezTo>
                  <a:cubicBezTo>
                    <a:pt x="409" y="73"/>
                    <a:pt x="209" y="1"/>
                    <a:pt x="18"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7"/>
            <p:cNvSpPr/>
            <p:nvPr/>
          </p:nvSpPr>
          <p:spPr>
            <a:xfrm>
              <a:off x="7569582" y="1365002"/>
              <a:ext cx="83" cy="33621"/>
            </a:xfrm>
            <a:custGeom>
              <a:avLst/>
              <a:gdLst/>
              <a:ahLst/>
              <a:cxnLst/>
              <a:rect l="l" t="t" r="r" b="b"/>
              <a:pathLst>
                <a:path w="1" h="404" fill="none" extrusionOk="0">
                  <a:moveTo>
                    <a:pt x="1" y="0"/>
                  </a:moveTo>
                  <a:lnTo>
                    <a:pt x="1" y="403"/>
                  </a:lnTo>
                </a:path>
              </a:pathLst>
            </a:custGeom>
            <a:noFill/>
            <a:ln w="3625" cap="flat" cmpd="sng">
              <a:solidFill>
                <a:srgbClr val="EB471A"/>
              </a:solidFill>
              <a:prstDash val="solid"/>
              <a:miter lim="28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7"/>
            <p:cNvSpPr/>
            <p:nvPr/>
          </p:nvSpPr>
          <p:spPr>
            <a:xfrm>
              <a:off x="7036389" y="1157700"/>
              <a:ext cx="607090" cy="213626"/>
            </a:xfrm>
            <a:custGeom>
              <a:avLst/>
              <a:gdLst/>
              <a:ahLst/>
              <a:cxnLst/>
              <a:rect l="l" t="t" r="r" b="b"/>
              <a:pathLst>
                <a:path w="7295" h="2567" extrusionOk="0">
                  <a:moveTo>
                    <a:pt x="0" y="0"/>
                  </a:moveTo>
                  <a:lnTo>
                    <a:pt x="426" y="1368"/>
                  </a:lnTo>
                  <a:cubicBezTo>
                    <a:pt x="478" y="1538"/>
                    <a:pt x="617" y="1666"/>
                    <a:pt x="788" y="1704"/>
                  </a:cubicBezTo>
                  <a:lnTo>
                    <a:pt x="4247" y="2483"/>
                  </a:lnTo>
                  <a:cubicBezTo>
                    <a:pt x="4499" y="2538"/>
                    <a:pt x="4754" y="2567"/>
                    <a:pt x="5009" y="2567"/>
                  </a:cubicBezTo>
                  <a:lnTo>
                    <a:pt x="6344" y="2567"/>
                  </a:lnTo>
                  <a:cubicBezTo>
                    <a:pt x="6868" y="2567"/>
                    <a:pt x="7291" y="2141"/>
                    <a:pt x="7294" y="1620"/>
                  </a:cubicBezTo>
                  <a:lnTo>
                    <a:pt x="6127" y="1425"/>
                  </a:lnTo>
                  <a:lnTo>
                    <a:pt x="5869" y="777"/>
                  </a:lnTo>
                  <a:lnTo>
                    <a:pt x="4412" y="695"/>
                  </a:lnTo>
                  <a:lnTo>
                    <a:pt x="3812" y="1249"/>
                  </a:lnTo>
                  <a:lnTo>
                    <a:pt x="1724" y="1249"/>
                  </a:lnTo>
                  <a:lnTo>
                    <a:pt x="5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7"/>
            <p:cNvSpPr/>
            <p:nvPr/>
          </p:nvSpPr>
          <p:spPr>
            <a:xfrm>
              <a:off x="7339394" y="1352935"/>
              <a:ext cx="275625" cy="18392"/>
            </a:xfrm>
            <a:custGeom>
              <a:avLst/>
              <a:gdLst/>
              <a:ahLst/>
              <a:cxnLst/>
              <a:rect l="l" t="t" r="r" b="b"/>
              <a:pathLst>
                <a:path w="3312" h="221" extrusionOk="0">
                  <a:moveTo>
                    <a:pt x="1" y="1"/>
                  </a:moveTo>
                  <a:lnTo>
                    <a:pt x="606" y="137"/>
                  </a:lnTo>
                  <a:cubicBezTo>
                    <a:pt x="858" y="192"/>
                    <a:pt x="1113" y="221"/>
                    <a:pt x="1368" y="221"/>
                  </a:cubicBezTo>
                  <a:lnTo>
                    <a:pt x="2703" y="221"/>
                  </a:lnTo>
                  <a:cubicBezTo>
                    <a:pt x="2926" y="221"/>
                    <a:pt x="3141" y="143"/>
                    <a:pt x="3311"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7"/>
            <p:cNvSpPr/>
            <p:nvPr/>
          </p:nvSpPr>
          <p:spPr>
            <a:xfrm>
              <a:off x="7086238" y="1291934"/>
              <a:ext cx="557241" cy="33621"/>
            </a:xfrm>
            <a:custGeom>
              <a:avLst/>
              <a:gdLst/>
              <a:ahLst/>
              <a:cxnLst/>
              <a:rect l="l" t="t" r="r" b="b"/>
              <a:pathLst>
                <a:path w="6696" h="404" extrusionOk="0">
                  <a:moveTo>
                    <a:pt x="1" y="1"/>
                  </a:moveTo>
                  <a:cubicBezTo>
                    <a:pt x="56" y="44"/>
                    <a:pt x="123" y="76"/>
                    <a:pt x="192" y="91"/>
                  </a:cubicBezTo>
                  <a:lnTo>
                    <a:pt x="1574" y="403"/>
                  </a:lnTo>
                  <a:lnTo>
                    <a:pt x="6640" y="319"/>
                  </a:lnTo>
                  <a:cubicBezTo>
                    <a:pt x="6675" y="218"/>
                    <a:pt x="6695" y="111"/>
                    <a:pt x="6695" y="7"/>
                  </a:cubicBezTo>
                  <a:lnTo>
                    <a:pt x="6666"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7"/>
            <p:cNvSpPr/>
            <p:nvPr/>
          </p:nvSpPr>
          <p:spPr>
            <a:xfrm>
              <a:off x="7158390" y="1312240"/>
              <a:ext cx="482426" cy="13315"/>
            </a:xfrm>
            <a:custGeom>
              <a:avLst/>
              <a:gdLst/>
              <a:ahLst/>
              <a:cxnLst/>
              <a:rect l="l" t="t" r="r" b="b"/>
              <a:pathLst>
                <a:path w="5797" h="160" extrusionOk="0">
                  <a:moveTo>
                    <a:pt x="0" y="0"/>
                  </a:moveTo>
                  <a:lnTo>
                    <a:pt x="707" y="159"/>
                  </a:lnTo>
                  <a:lnTo>
                    <a:pt x="5773" y="75"/>
                  </a:lnTo>
                  <a:cubicBezTo>
                    <a:pt x="5782" y="49"/>
                    <a:pt x="5788" y="26"/>
                    <a:pt x="5796" y="0"/>
                  </a:cubicBezTo>
                  <a:close/>
                </a:path>
              </a:pathLst>
            </a:custGeom>
            <a:solidFill>
              <a:srgbClr val="000000">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7"/>
            <p:cNvSpPr/>
            <p:nvPr/>
          </p:nvSpPr>
          <p:spPr>
            <a:xfrm>
              <a:off x="7067264" y="1157700"/>
              <a:ext cx="258981" cy="121085"/>
            </a:xfrm>
            <a:custGeom>
              <a:avLst/>
              <a:gdLst/>
              <a:ahLst/>
              <a:cxnLst/>
              <a:rect l="l" t="t" r="r" b="b"/>
              <a:pathLst>
                <a:path w="3112" h="1455" extrusionOk="0">
                  <a:moveTo>
                    <a:pt x="0" y="0"/>
                  </a:moveTo>
                  <a:lnTo>
                    <a:pt x="0" y="507"/>
                  </a:lnTo>
                  <a:lnTo>
                    <a:pt x="368" y="507"/>
                  </a:lnTo>
                  <a:lnTo>
                    <a:pt x="730" y="1454"/>
                  </a:lnTo>
                  <a:lnTo>
                    <a:pt x="3111" y="1454"/>
                  </a:lnTo>
                  <a:lnTo>
                    <a:pt x="3111" y="1362"/>
                  </a:lnTo>
                  <a:lnTo>
                    <a:pt x="794" y="1362"/>
                  </a:lnTo>
                  <a:lnTo>
                    <a:pt x="432" y="414"/>
                  </a:lnTo>
                  <a:lnTo>
                    <a:pt x="93" y="414"/>
                  </a:lnTo>
                  <a:lnTo>
                    <a:pt x="93"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7"/>
            <p:cNvSpPr/>
            <p:nvPr/>
          </p:nvSpPr>
          <p:spPr>
            <a:xfrm>
              <a:off x="7305440" y="1325472"/>
              <a:ext cx="308580" cy="27546"/>
            </a:xfrm>
            <a:custGeom>
              <a:avLst/>
              <a:gdLst/>
              <a:ahLst/>
              <a:cxnLst/>
              <a:rect l="l" t="t" r="r" b="b"/>
              <a:pathLst>
                <a:path w="3708" h="331" extrusionOk="0">
                  <a:moveTo>
                    <a:pt x="3575" y="0"/>
                  </a:moveTo>
                  <a:lnTo>
                    <a:pt x="3325" y="238"/>
                  </a:lnTo>
                  <a:lnTo>
                    <a:pt x="0" y="238"/>
                  </a:lnTo>
                  <a:lnTo>
                    <a:pt x="96" y="258"/>
                  </a:lnTo>
                  <a:lnTo>
                    <a:pt x="414" y="331"/>
                  </a:lnTo>
                  <a:lnTo>
                    <a:pt x="3363" y="331"/>
                  </a:lnTo>
                  <a:lnTo>
                    <a:pt x="3708"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7"/>
            <p:cNvSpPr/>
            <p:nvPr/>
          </p:nvSpPr>
          <p:spPr>
            <a:xfrm>
              <a:off x="7112785" y="1317733"/>
              <a:ext cx="43524" cy="37283"/>
            </a:xfrm>
            <a:custGeom>
              <a:avLst/>
              <a:gdLst/>
              <a:ahLst/>
              <a:cxnLst/>
              <a:rect l="l" t="t" r="r" b="b"/>
              <a:pathLst>
                <a:path w="523" h="448" extrusionOk="0">
                  <a:moveTo>
                    <a:pt x="299" y="1"/>
                  </a:moveTo>
                  <a:cubicBezTo>
                    <a:pt x="99" y="1"/>
                    <a:pt x="1" y="241"/>
                    <a:pt x="140" y="383"/>
                  </a:cubicBezTo>
                  <a:cubicBezTo>
                    <a:pt x="185" y="428"/>
                    <a:pt x="241" y="448"/>
                    <a:pt x="296" y="448"/>
                  </a:cubicBezTo>
                  <a:cubicBezTo>
                    <a:pt x="412" y="448"/>
                    <a:pt x="522" y="359"/>
                    <a:pt x="522" y="224"/>
                  </a:cubicBezTo>
                  <a:cubicBezTo>
                    <a:pt x="522" y="102"/>
                    <a:pt x="421" y="1"/>
                    <a:pt x="299"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7"/>
            <p:cNvSpPr/>
            <p:nvPr/>
          </p:nvSpPr>
          <p:spPr>
            <a:xfrm>
              <a:off x="7128930" y="1327636"/>
              <a:ext cx="17476" cy="17393"/>
            </a:xfrm>
            <a:custGeom>
              <a:avLst/>
              <a:gdLst/>
              <a:ahLst/>
              <a:cxnLst/>
              <a:rect l="l" t="t" r="r" b="b"/>
              <a:pathLst>
                <a:path w="210" h="209" extrusionOk="0">
                  <a:moveTo>
                    <a:pt x="105" y="0"/>
                  </a:moveTo>
                  <a:cubicBezTo>
                    <a:pt x="47" y="0"/>
                    <a:pt x="1" y="47"/>
                    <a:pt x="1" y="105"/>
                  </a:cubicBezTo>
                  <a:cubicBezTo>
                    <a:pt x="1" y="163"/>
                    <a:pt x="47" y="209"/>
                    <a:pt x="105" y="209"/>
                  </a:cubicBezTo>
                  <a:cubicBezTo>
                    <a:pt x="163" y="209"/>
                    <a:pt x="209" y="163"/>
                    <a:pt x="209" y="105"/>
                  </a:cubicBezTo>
                  <a:cubicBezTo>
                    <a:pt x="209" y="47"/>
                    <a:pt x="163"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7"/>
            <p:cNvSpPr/>
            <p:nvPr/>
          </p:nvSpPr>
          <p:spPr>
            <a:xfrm>
              <a:off x="7544782" y="1386972"/>
              <a:ext cx="43441" cy="37283"/>
            </a:xfrm>
            <a:custGeom>
              <a:avLst/>
              <a:gdLst/>
              <a:ahLst/>
              <a:cxnLst/>
              <a:rect l="l" t="t" r="r" b="b"/>
              <a:pathLst>
                <a:path w="522" h="448" extrusionOk="0">
                  <a:moveTo>
                    <a:pt x="299" y="0"/>
                  </a:moveTo>
                  <a:cubicBezTo>
                    <a:pt x="99" y="0"/>
                    <a:pt x="0" y="240"/>
                    <a:pt x="142" y="382"/>
                  </a:cubicBezTo>
                  <a:cubicBezTo>
                    <a:pt x="187" y="427"/>
                    <a:pt x="243" y="447"/>
                    <a:pt x="297" y="447"/>
                  </a:cubicBezTo>
                  <a:cubicBezTo>
                    <a:pt x="412" y="447"/>
                    <a:pt x="522" y="358"/>
                    <a:pt x="522" y="223"/>
                  </a:cubicBezTo>
                  <a:cubicBezTo>
                    <a:pt x="522" y="98"/>
                    <a:pt x="423" y="0"/>
                    <a:pt x="299"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7"/>
            <p:cNvSpPr/>
            <p:nvPr/>
          </p:nvSpPr>
          <p:spPr>
            <a:xfrm>
              <a:off x="7560927" y="1396792"/>
              <a:ext cx="17726" cy="17476"/>
            </a:xfrm>
            <a:custGeom>
              <a:avLst/>
              <a:gdLst/>
              <a:ahLst/>
              <a:cxnLst/>
              <a:rect l="l" t="t" r="r" b="b"/>
              <a:pathLst>
                <a:path w="213" h="210" extrusionOk="0">
                  <a:moveTo>
                    <a:pt x="105" y="1"/>
                  </a:moveTo>
                  <a:cubicBezTo>
                    <a:pt x="47" y="1"/>
                    <a:pt x="1" y="47"/>
                    <a:pt x="1" y="105"/>
                  </a:cubicBezTo>
                  <a:cubicBezTo>
                    <a:pt x="1" y="163"/>
                    <a:pt x="47" y="209"/>
                    <a:pt x="105" y="209"/>
                  </a:cubicBezTo>
                  <a:cubicBezTo>
                    <a:pt x="163" y="209"/>
                    <a:pt x="212" y="163"/>
                    <a:pt x="212" y="105"/>
                  </a:cubicBezTo>
                  <a:cubicBezTo>
                    <a:pt x="212" y="47"/>
                    <a:pt x="163" y="1"/>
                    <a:pt x="1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7"/>
            <p:cNvSpPr/>
            <p:nvPr/>
          </p:nvSpPr>
          <p:spPr>
            <a:xfrm>
              <a:off x="7380339" y="1229769"/>
              <a:ext cx="165941" cy="46603"/>
            </a:xfrm>
            <a:custGeom>
              <a:avLst/>
              <a:gdLst/>
              <a:ahLst/>
              <a:cxnLst/>
              <a:rect l="l" t="t" r="r" b="b"/>
              <a:pathLst>
                <a:path w="1994" h="560" extrusionOk="0">
                  <a:moveTo>
                    <a:pt x="383" y="0"/>
                  </a:moveTo>
                  <a:lnTo>
                    <a:pt x="1" y="389"/>
                  </a:lnTo>
                  <a:lnTo>
                    <a:pt x="1994" y="559"/>
                  </a:lnTo>
                  <a:lnTo>
                    <a:pt x="1780" y="21"/>
                  </a:lnTo>
                  <a:lnTo>
                    <a:pt x="38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7"/>
            <p:cNvSpPr/>
            <p:nvPr/>
          </p:nvSpPr>
          <p:spPr>
            <a:xfrm>
              <a:off x="7284469" y="1223943"/>
              <a:ext cx="136481" cy="15312"/>
            </a:xfrm>
            <a:custGeom>
              <a:avLst/>
              <a:gdLst/>
              <a:ahLst/>
              <a:cxnLst/>
              <a:rect l="l" t="t" r="r" b="b"/>
              <a:pathLst>
                <a:path w="1640" h="184" extrusionOk="0">
                  <a:moveTo>
                    <a:pt x="0" y="1"/>
                  </a:moveTo>
                  <a:lnTo>
                    <a:pt x="0" y="183"/>
                  </a:lnTo>
                  <a:lnTo>
                    <a:pt x="1640" y="183"/>
                  </a:lnTo>
                  <a:lnTo>
                    <a:pt x="1640"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7"/>
            <p:cNvSpPr/>
            <p:nvPr/>
          </p:nvSpPr>
          <p:spPr>
            <a:xfrm>
              <a:off x="7420867" y="1222279"/>
              <a:ext cx="110516" cy="16977"/>
            </a:xfrm>
            <a:custGeom>
              <a:avLst/>
              <a:gdLst/>
              <a:ahLst/>
              <a:cxnLst/>
              <a:rect l="l" t="t" r="r" b="b"/>
              <a:pathLst>
                <a:path w="1328" h="204" extrusionOk="0">
                  <a:moveTo>
                    <a:pt x="1249" y="1"/>
                  </a:moveTo>
                  <a:lnTo>
                    <a:pt x="1" y="21"/>
                  </a:lnTo>
                  <a:lnTo>
                    <a:pt x="1" y="203"/>
                  </a:lnTo>
                  <a:lnTo>
                    <a:pt x="1327" y="203"/>
                  </a:lnTo>
                  <a:lnTo>
                    <a:pt x="1249"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7"/>
            <p:cNvSpPr/>
            <p:nvPr/>
          </p:nvSpPr>
          <p:spPr>
            <a:xfrm>
              <a:off x="7284469" y="1215538"/>
              <a:ext cx="240423" cy="8488"/>
            </a:xfrm>
            <a:custGeom>
              <a:avLst/>
              <a:gdLst/>
              <a:ahLst/>
              <a:cxnLst/>
              <a:rect l="l" t="t" r="r" b="b"/>
              <a:pathLst>
                <a:path w="2889" h="102" extrusionOk="0">
                  <a:moveTo>
                    <a:pt x="1431" y="0"/>
                  </a:moveTo>
                  <a:lnTo>
                    <a:pt x="0" y="102"/>
                  </a:lnTo>
                  <a:lnTo>
                    <a:pt x="1640" y="102"/>
                  </a:lnTo>
                  <a:lnTo>
                    <a:pt x="2888" y="8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17"/>
          <p:cNvSpPr/>
          <p:nvPr/>
        </p:nvSpPr>
        <p:spPr>
          <a:xfrm flipH="1">
            <a:off x="-693651" y="2046377"/>
            <a:ext cx="4467841" cy="3644805"/>
          </a:xfrm>
          <a:custGeom>
            <a:avLst/>
            <a:gdLst/>
            <a:ahLst/>
            <a:cxnLst/>
            <a:rect l="l" t="t" r="r" b="b"/>
            <a:pathLst>
              <a:path w="17914" h="14614" extrusionOk="0">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7"/>
          <p:cNvSpPr/>
          <p:nvPr/>
        </p:nvSpPr>
        <p:spPr>
          <a:xfrm rot="10800000" flipH="1">
            <a:off x="6203175" y="-242544"/>
            <a:ext cx="3481541" cy="2840158"/>
          </a:xfrm>
          <a:custGeom>
            <a:avLst/>
            <a:gdLst/>
            <a:ahLst/>
            <a:cxnLst/>
            <a:rect l="l" t="t" r="r" b="b"/>
            <a:pathLst>
              <a:path w="17914" h="14614" extrusionOk="0">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008727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hree columns  ">
  <p:cSld name="Title and three columns  ">
    <p:spTree>
      <p:nvGrpSpPr>
        <p:cNvPr id="1" name="Shape 376"/>
        <p:cNvGrpSpPr/>
        <p:nvPr/>
      </p:nvGrpSpPr>
      <p:grpSpPr>
        <a:xfrm>
          <a:off x="0" y="0"/>
          <a:ext cx="0" cy="0"/>
          <a:chOff x="0" y="0"/>
          <a:chExt cx="0" cy="0"/>
        </a:xfrm>
      </p:grpSpPr>
      <p:sp>
        <p:nvSpPr>
          <p:cNvPr id="377" name="Google Shape;377;p18"/>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617125" y="609800"/>
            <a:ext cx="7909800" cy="392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18"/>
          <p:cNvGrpSpPr/>
          <p:nvPr/>
        </p:nvGrpSpPr>
        <p:grpSpPr>
          <a:xfrm>
            <a:off x="462047" y="717056"/>
            <a:ext cx="1084026" cy="1465004"/>
            <a:chOff x="309647" y="640856"/>
            <a:chExt cx="1084026" cy="1465004"/>
          </a:xfrm>
        </p:grpSpPr>
        <p:sp>
          <p:nvSpPr>
            <p:cNvPr id="380" name="Google Shape;380;p18"/>
            <p:cNvSpPr/>
            <p:nvPr/>
          </p:nvSpPr>
          <p:spPr>
            <a:xfrm rot="759590">
              <a:off x="444277" y="713953"/>
              <a:ext cx="813359" cy="1318808"/>
            </a:xfrm>
            <a:custGeom>
              <a:avLst/>
              <a:gdLst/>
              <a:ahLst/>
              <a:cxnLst/>
              <a:rect l="l" t="t" r="r" b="b"/>
              <a:pathLst>
                <a:path w="6765" h="10969" extrusionOk="0">
                  <a:moveTo>
                    <a:pt x="3392" y="746"/>
                  </a:moveTo>
                  <a:cubicBezTo>
                    <a:pt x="3637" y="746"/>
                    <a:pt x="3874" y="937"/>
                    <a:pt x="3874" y="1223"/>
                  </a:cubicBezTo>
                  <a:cubicBezTo>
                    <a:pt x="3874" y="1487"/>
                    <a:pt x="3659" y="1701"/>
                    <a:pt x="3396" y="1701"/>
                  </a:cubicBezTo>
                  <a:cubicBezTo>
                    <a:pt x="2970" y="1701"/>
                    <a:pt x="2758" y="1185"/>
                    <a:pt x="3060" y="887"/>
                  </a:cubicBezTo>
                  <a:cubicBezTo>
                    <a:pt x="3156" y="790"/>
                    <a:pt x="3275" y="746"/>
                    <a:pt x="3392" y="746"/>
                  </a:cubicBezTo>
                  <a:close/>
                  <a:moveTo>
                    <a:pt x="1" y="1"/>
                  </a:moveTo>
                  <a:lnTo>
                    <a:pt x="1" y="10849"/>
                  </a:lnTo>
                  <a:lnTo>
                    <a:pt x="21" y="10849"/>
                  </a:lnTo>
                  <a:cubicBezTo>
                    <a:pt x="72" y="10928"/>
                    <a:pt x="155" y="10968"/>
                    <a:pt x="238" y="10968"/>
                  </a:cubicBezTo>
                  <a:cubicBezTo>
                    <a:pt x="322" y="10968"/>
                    <a:pt x="405" y="10928"/>
                    <a:pt x="455" y="10849"/>
                  </a:cubicBezTo>
                  <a:cubicBezTo>
                    <a:pt x="506" y="10928"/>
                    <a:pt x="589" y="10968"/>
                    <a:pt x="673" y="10968"/>
                  </a:cubicBezTo>
                  <a:cubicBezTo>
                    <a:pt x="756" y="10968"/>
                    <a:pt x="839" y="10928"/>
                    <a:pt x="890" y="10849"/>
                  </a:cubicBezTo>
                  <a:cubicBezTo>
                    <a:pt x="941" y="10928"/>
                    <a:pt x="1024" y="10968"/>
                    <a:pt x="1107" y="10968"/>
                  </a:cubicBezTo>
                  <a:cubicBezTo>
                    <a:pt x="1191" y="10968"/>
                    <a:pt x="1274" y="10928"/>
                    <a:pt x="1324" y="10849"/>
                  </a:cubicBezTo>
                  <a:cubicBezTo>
                    <a:pt x="1375" y="10928"/>
                    <a:pt x="1458" y="10968"/>
                    <a:pt x="1542" y="10968"/>
                  </a:cubicBezTo>
                  <a:cubicBezTo>
                    <a:pt x="1625" y="10968"/>
                    <a:pt x="1708" y="10928"/>
                    <a:pt x="1759" y="10849"/>
                  </a:cubicBezTo>
                  <a:cubicBezTo>
                    <a:pt x="1810" y="10928"/>
                    <a:pt x="1893" y="10968"/>
                    <a:pt x="1976" y="10968"/>
                  </a:cubicBezTo>
                  <a:cubicBezTo>
                    <a:pt x="2060" y="10968"/>
                    <a:pt x="2143" y="10928"/>
                    <a:pt x="2193" y="10849"/>
                  </a:cubicBezTo>
                  <a:cubicBezTo>
                    <a:pt x="2244" y="10928"/>
                    <a:pt x="2327" y="10968"/>
                    <a:pt x="2411" y="10968"/>
                  </a:cubicBezTo>
                  <a:cubicBezTo>
                    <a:pt x="2494" y="10968"/>
                    <a:pt x="2577" y="10928"/>
                    <a:pt x="2628" y="10849"/>
                  </a:cubicBezTo>
                  <a:cubicBezTo>
                    <a:pt x="2679" y="10928"/>
                    <a:pt x="2762" y="10968"/>
                    <a:pt x="2845" y="10968"/>
                  </a:cubicBezTo>
                  <a:cubicBezTo>
                    <a:pt x="2929" y="10968"/>
                    <a:pt x="3012" y="10928"/>
                    <a:pt x="3063" y="10849"/>
                  </a:cubicBezTo>
                  <a:cubicBezTo>
                    <a:pt x="3113" y="10928"/>
                    <a:pt x="3196" y="10968"/>
                    <a:pt x="3280" y="10968"/>
                  </a:cubicBezTo>
                  <a:cubicBezTo>
                    <a:pt x="3363" y="10968"/>
                    <a:pt x="3446" y="10928"/>
                    <a:pt x="3497" y="10849"/>
                  </a:cubicBezTo>
                  <a:cubicBezTo>
                    <a:pt x="3548" y="10928"/>
                    <a:pt x="3631" y="10968"/>
                    <a:pt x="3714" y="10968"/>
                  </a:cubicBezTo>
                  <a:cubicBezTo>
                    <a:pt x="3798" y="10968"/>
                    <a:pt x="3881" y="10928"/>
                    <a:pt x="3932" y="10849"/>
                  </a:cubicBezTo>
                  <a:cubicBezTo>
                    <a:pt x="3982" y="10928"/>
                    <a:pt x="4065" y="10968"/>
                    <a:pt x="4149" y="10968"/>
                  </a:cubicBezTo>
                  <a:cubicBezTo>
                    <a:pt x="4232" y="10968"/>
                    <a:pt x="4315" y="10928"/>
                    <a:pt x="4366" y="10849"/>
                  </a:cubicBezTo>
                  <a:cubicBezTo>
                    <a:pt x="4417" y="10928"/>
                    <a:pt x="4500" y="10968"/>
                    <a:pt x="4583" y="10968"/>
                  </a:cubicBezTo>
                  <a:cubicBezTo>
                    <a:pt x="4667" y="10968"/>
                    <a:pt x="4750" y="10928"/>
                    <a:pt x="4801" y="10849"/>
                  </a:cubicBezTo>
                  <a:cubicBezTo>
                    <a:pt x="4851" y="10928"/>
                    <a:pt x="4934" y="10968"/>
                    <a:pt x="5018" y="10968"/>
                  </a:cubicBezTo>
                  <a:cubicBezTo>
                    <a:pt x="5101" y="10968"/>
                    <a:pt x="5184" y="10928"/>
                    <a:pt x="5235" y="10849"/>
                  </a:cubicBezTo>
                  <a:cubicBezTo>
                    <a:pt x="5286" y="10928"/>
                    <a:pt x="5370" y="10968"/>
                    <a:pt x="5453" y="10968"/>
                  </a:cubicBezTo>
                  <a:cubicBezTo>
                    <a:pt x="5537" y="10968"/>
                    <a:pt x="5620" y="10928"/>
                    <a:pt x="5670" y="10849"/>
                  </a:cubicBezTo>
                  <a:cubicBezTo>
                    <a:pt x="5720" y="10928"/>
                    <a:pt x="5804" y="10968"/>
                    <a:pt x="5887" y="10968"/>
                  </a:cubicBezTo>
                  <a:cubicBezTo>
                    <a:pt x="5970" y="10968"/>
                    <a:pt x="6053" y="10928"/>
                    <a:pt x="6104" y="10849"/>
                  </a:cubicBezTo>
                  <a:cubicBezTo>
                    <a:pt x="6155" y="10928"/>
                    <a:pt x="6238" y="10968"/>
                    <a:pt x="6321" y="10968"/>
                  </a:cubicBezTo>
                  <a:cubicBezTo>
                    <a:pt x="6405" y="10968"/>
                    <a:pt x="6488" y="10928"/>
                    <a:pt x="6539" y="10849"/>
                  </a:cubicBezTo>
                  <a:cubicBezTo>
                    <a:pt x="6628" y="10849"/>
                    <a:pt x="6709" y="10895"/>
                    <a:pt x="6756" y="10967"/>
                  </a:cubicBezTo>
                  <a:cubicBezTo>
                    <a:pt x="6759" y="10965"/>
                    <a:pt x="6762" y="10962"/>
                    <a:pt x="6764" y="10959"/>
                  </a:cubicBezTo>
                  <a:lnTo>
                    <a:pt x="6764" y="4"/>
                  </a:lnTo>
                  <a:lnTo>
                    <a:pt x="1"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rot="759590">
              <a:off x="557090" y="726628"/>
              <a:ext cx="814802" cy="289154"/>
            </a:xfrm>
            <a:custGeom>
              <a:avLst/>
              <a:gdLst/>
              <a:ahLst/>
              <a:cxnLst/>
              <a:rect l="l" t="t" r="r" b="b"/>
              <a:pathLst>
                <a:path w="6777" h="2405" extrusionOk="0">
                  <a:moveTo>
                    <a:pt x="3392" y="746"/>
                  </a:moveTo>
                  <a:cubicBezTo>
                    <a:pt x="3637" y="746"/>
                    <a:pt x="3874" y="937"/>
                    <a:pt x="3874" y="1223"/>
                  </a:cubicBezTo>
                  <a:cubicBezTo>
                    <a:pt x="3874" y="1487"/>
                    <a:pt x="3659" y="1701"/>
                    <a:pt x="3396" y="1701"/>
                  </a:cubicBezTo>
                  <a:cubicBezTo>
                    <a:pt x="2970" y="1701"/>
                    <a:pt x="2758" y="1185"/>
                    <a:pt x="3060" y="887"/>
                  </a:cubicBezTo>
                  <a:cubicBezTo>
                    <a:pt x="3156" y="790"/>
                    <a:pt x="3275" y="746"/>
                    <a:pt x="3392" y="746"/>
                  </a:cubicBezTo>
                  <a:close/>
                  <a:moveTo>
                    <a:pt x="1" y="1"/>
                  </a:moveTo>
                  <a:lnTo>
                    <a:pt x="1" y="2405"/>
                  </a:lnTo>
                  <a:lnTo>
                    <a:pt x="6776" y="2405"/>
                  </a:lnTo>
                  <a:lnTo>
                    <a:pt x="6776"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rot="759590">
              <a:off x="356743" y="1632668"/>
              <a:ext cx="28735" cy="24527"/>
            </a:xfrm>
            <a:custGeom>
              <a:avLst/>
              <a:gdLst/>
              <a:ahLst/>
              <a:cxnLst/>
              <a:rect l="l" t="t" r="r" b="b"/>
              <a:pathLst>
                <a:path w="239" h="204" extrusionOk="0">
                  <a:moveTo>
                    <a:pt x="137" y="1"/>
                  </a:moveTo>
                  <a:cubicBezTo>
                    <a:pt x="44" y="1"/>
                    <a:pt x="1" y="111"/>
                    <a:pt x="64" y="175"/>
                  </a:cubicBezTo>
                  <a:cubicBezTo>
                    <a:pt x="84" y="195"/>
                    <a:pt x="109" y="203"/>
                    <a:pt x="133" y="203"/>
                  </a:cubicBezTo>
                  <a:cubicBezTo>
                    <a:pt x="186" y="203"/>
                    <a:pt x="238" y="161"/>
                    <a:pt x="238" y="99"/>
                  </a:cubicBezTo>
                  <a:cubicBezTo>
                    <a:pt x="235"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rot="759590">
              <a:off x="391482" y="1640443"/>
              <a:ext cx="28495" cy="24407"/>
            </a:xfrm>
            <a:custGeom>
              <a:avLst/>
              <a:gdLst/>
              <a:ahLst/>
              <a:cxnLst/>
              <a:rect l="l" t="t" r="r" b="b"/>
              <a:pathLst>
                <a:path w="237" h="203" extrusionOk="0">
                  <a:moveTo>
                    <a:pt x="133" y="1"/>
                  </a:moveTo>
                  <a:cubicBezTo>
                    <a:pt x="43" y="1"/>
                    <a:pt x="0" y="111"/>
                    <a:pt x="64" y="175"/>
                  </a:cubicBezTo>
                  <a:cubicBezTo>
                    <a:pt x="84" y="194"/>
                    <a:pt x="108" y="202"/>
                    <a:pt x="132" y="202"/>
                  </a:cubicBezTo>
                  <a:cubicBezTo>
                    <a:pt x="185" y="202"/>
                    <a:pt x="237" y="161"/>
                    <a:pt x="235" y="99"/>
                  </a:cubicBezTo>
                  <a:cubicBezTo>
                    <a:pt x="235" y="44"/>
                    <a:pt x="188" y="1"/>
                    <a:pt x="133"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rot="759590">
              <a:off x="425716" y="1648188"/>
              <a:ext cx="28976" cy="24527"/>
            </a:xfrm>
            <a:custGeom>
              <a:avLst/>
              <a:gdLst/>
              <a:ahLst/>
              <a:cxnLst/>
              <a:rect l="l" t="t" r="r" b="b"/>
              <a:pathLst>
                <a:path w="241" h="204" extrusionOk="0">
                  <a:moveTo>
                    <a:pt x="137" y="1"/>
                  </a:moveTo>
                  <a:cubicBezTo>
                    <a:pt x="47" y="1"/>
                    <a:pt x="1" y="111"/>
                    <a:pt x="64" y="175"/>
                  </a:cubicBezTo>
                  <a:cubicBezTo>
                    <a:pt x="85" y="195"/>
                    <a:pt x="110" y="203"/>
                    <a:pt x="135" y="203"/>
                  </a:cubicBezTo>
                  <a:cubicBezTo>
                    <a:pt x="189" y="203"/>
                    <a:pt x="240" y="161"/>
                    <a:pt x="238" y="99"/>
                  </a:cubicBezTo>
                  <a:cubicBezTo>
                    <a:pt x="238"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rot="759590">
              <a:off x="460457" y="1655950"/>
              <a:ext cx="28615" cy="24407"/>
            </a:xfrm>
            <a:custGeom>
              <a:avLst/>
              <a:gdLst/>
              <a:ahLst/>
              <a:cxnLst/>
              <a:rect l="l" t="t" r="r" b="b"/>
              <a:pathLst>
                <a:path w="238" h="203" extrusionOk="0">
                  <a:moveTo>
                    <a:pt x="136" y="1"/>
                  </a:moveTo>
                  <a:cubicBezTo>
                    <a:pt x="44" y="1"/>
                    <a:pt x="0" y="111"/>
                    <a:pt x="64" y="175"/>
                  </a:cubicBezTo>
                  <a:cubicBezTo>
                    <a:pt x="84" y="194"/>
                    <a:pt x="108" y="202"/>
                    <a:pt x="132" y="202"/>
                  </a:cubicBezTo>
                  <a:cubicBezTo>
                    <a:pt x="186" y="202"/>
                    <a:pt x="238" y="161"/>
                    <a:pt x="238" y="99"/>
                  </a:cubicBezTo>
                  <a:cubicBezTo>
                    <a:pt x="235" y="44"/>
                    <a:pt x="191" y="1"/>
                    <a:pt x="136"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rot="759590">
              <a:off x="495063" y="1663723"/>
              <a:ext cx="28615" cy="24407"/>
            </a:xfrm>
            <a:custGeom>
              <a:avLst/>
              <a:gdLst/>
              <a:ahLst/>
              <a:cxnLst/>
              <a:rect l="l" t="t" r="r" b="b"/>
              <a:pathLst>
                <a:path w="238" h="203" extrusionOk="0">
                  <a:moveTo>
                    <a:pt x="134" y="1"/>
                  </a:moveTo>
                  <a:cubicBezTo>
                    <a:pt x="44" y="1"/>
                    <a:pt x="1" y="111"/>
                    <a:pt x="64" y="175"/>
                  </a:cubicBezTo>
                  <a:cubicBezTo>
                    <a:pt x="84" y="194"/>
                    <a:pt x="109" y="202"/>
                    <a:pt x="133" y="202"/>
                  </a:cubicBezTo>
                  <a:cubicBezTo>
                    <a:pt x="186" y="202"/>
                    <a:pt x="237" y="161"/>
                    <a:pt x="235" y="99"/>
                  </a:cubicBezTo>
                  <a:cubicBezTo>
                    <a:pt x="235" y="44"/>
                    <a:pt x="189" y="1"/>
                    <a:pt x="134"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rot="759590">
              <a:off x="529434" y="1671443"/>
              <a:ext cx="28615" cy="24407"/>
            </a:xfrm>
            <a:custGeom>
              <a:avLst/>
              <a:gdLst/>
              <a:ahLst/>
              <a:cxnLst/>
              <a:rect l="l" t="t" r="r" b="b"/>
              <a:pathLst>
                <a:path w="238" h="203" extrusionOk="0">
                  <a:moveTo>
                    <a:pt x="136" y="1"/>
                  </a:moveTo>
                  <a:cubicBezTo>
                    <a:pt x="46" y="1"/>
                    <a:pt x="0" y="111"/>
                    <a:pt x="67" y="175"/>
                  </a:cubicBezTo>
                  <a:cubicBezTo>
                    <a:pt x="87" y="194"/>
                    <a:pt x="111" y="202"/>
                    <a:pt x="135" y="202"/>
                  </a:cubicBezTo>
                  <a:cubicBezTo>
                    <a:pt x="187" y="202"/>
                    <a:pt x="238" y="161"/>
                    <a:pt x="238" y="99"/>
                  </a:cubicBezTo>
                  <a:cubicBezTo>
                    <a:pt x="238" y="44"/>
                    <a:pt x="191" y="1"/>
                    <a:pt x="136"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rot="759590">
              <a:off x="564038" y="1679230"/>
              <a:ext cx="28735" cy="24407"/>
            </a:xfrm>
            <a:custGeom>
              <a:avLst/>
              <a:gdLst/>
              <a:ahLst/>
              <a:cxnLst/>
              <a:rect l="l" t="t" r="r" b="b"/>
              <a:pathLst>
                <a:path w="239" h="203" extrusionOk="0">
                  <a:moveTo>
                    <a:pt x="137" y="1"/>
                  </a:moveTo>
                  <a:cubicBezTo>
                    <a:pt x="47" y="1"/>
                    <a:pt x="1" y="111"/>
                    <a:pt x="64" y="175"/>
                  </a:cubicBezTo>
                  <a:cubicBezTo>
                    <a:pt x="85" y="194"/>
                    <a:pt x="110" y="202"/>
                    <a:pt x="134" y="202"/>
                  </a:cubicBezTo>
                  <a:cubicBezTo>
                    <a:pt x="187" y="202"/>
                    <a:pt x="238" y="161"/>
                    <a:pt x="238" y="99"/>
                  </a:cubicBezTo>
                  <a:cubicBezTo>
                    <a:pt x="235"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rot="759590">
              <a:off x="598764" y="1687003"/>
              <a:ext cx="28495" cy="24407"/>
            </a:xfrm>
            <a:custGeom>
              <a:avLst/>
              <a:gdLst/>
              <a:ahLst/>
              <a:cxnLst/>
              <a:rect l="l" t="t" r="r" b="b"/>
              <a:pathLst>
                <a:path w="237" h="203" extrusionOk="0">
                  <a:moveTo>
                    <a:pt x="133" y="1"/>
                  </a:moveTo>
                  <a:cubicBezTo>
                    <a:pt x="43" y="1"/>
                    <a:pt x="0" y="111"/>
                    <a:pt x="64" y="175"/>
                  </a:cubicBezTo>
                  <a:cubicBezTo>
                    <a:pt x="84" y="194"/>
                    <a:pt x="108" y="202"/>
                    <a:pt x="132" y="202"/>
                  </a:cubicBezTo>
                  <a:cubicBezTo>
                    <a:pt x="185" y="202"/>
                    <a:pt x="237" y="161"/>
                    <a:pt x="235" y="99"/>
                  </a:cubicBezTo>
                  <a:cubicBezTo>
                    <a:pt x="235" y="44"/>
                    <a:pt x="188" y="1"/>
                    <a:pt x="133"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rot="759590">
              <a:off x="633012" y="1694750"/>
              <a:ext cx="28976" cy="24407"/>
            </a:xfrm>
            <a:custGeom>
              <a:avLst/>
              <a:gdLst/>
              <a:ahLst/>
              <a:cxnLst/>
              <a:rect l="l" t="t" r="r" b="b"/>
              <a:pathLst>
                <a:path w="241" h="203" extrusionOk="0">
                  <a:moveTo>
                    <a:pt x="137" y="1"/>
                  </a:moveTo>
                  <a:cubicBezTo>
                    <a:pt x="47" y="1"/>
                    <a:pt x="1" y="111"/>
                    <a:pt x="67" y="175"/>
                  </a:cubicBezTo>
                  <a:cubicBezTo>
                    <a:pt x="87" y="194"/>
                    <a:pt x="112" y="202"/>
                    <a:pt x="136" y="202"/>
                  </a:cubicBezTo>
                  <a:cubicBezTo>
                    <a:pt x="189" y="202"/>
                    <a:pt x="240" y="161"/>
                    <a:pt x="238" y="99"/>
                  </a:cubicBezTo>
                  <a:cubicBezTo>
                    <a:pt x="238"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rot="759590">
              <a:off x="667726" y="1702508"/>
              <a:ext cx="28615" cy="24527"/>
            </a:xfrm>
            <a:custGeom>
              <a:avLst/>
              <a:gdLst/>
              <a:ahLst/>
              <a:cxnLst/>
              <a:rect l="l" t="t" r="r" b="b"/>
              <a:pathLst>
                <a:path w="238" h="204" extrusionOk="0">
                  <a:moveTo>
                    <a:pt x="136" y="1"/>
                  </a:moveTo>
                  <a:cubicBezTo>
                    <a:pt x="43" y="1"/>
                    <a:pt x="0" y="111"/>
                    <a:pt x="64" y="175"/>
                  </a:cubicBezTo>
                  <a:cubicBezTo>
                    <a:pt x="85" y="195"/>
                    <a:pt x="110" y="203"/>
                    <a:pt x="134" y="203"/>
                  </a:cubicBezTo>
                  <a:cubicBezTo>
                    <a:pt x="187" y="203"/>
                    <a:pt x="238" y="161"/>
                    <a:pt x="238" y="99"/>
                  </a:cubicBezTo>
                  <a:cubicBezTo>
                    <a:pt x="238" y="44"/>
                    <a:pt x="191" y="1"/>
                    <a:pt x="136"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rot="759590">
              <a:off x="702345" y="1710283"/>
              <a:ext cx="28615" cy="24407"/>
            </a:xfrm>
            <a:custGeom>
              <a:avLst/>
              <a:gdLst/>
              <a:ahLst/>
              <a:cxnLst/>
              <a:rect l="l" t="t" r="r" b="b"/>
              <a:pathLst>
                <a:path w="238" h="203" extrusionOk="0">
                  <a:moveTo>
                    <a:pt x="137" y="1"/>
                  </a:moveTo>
                  <a:cubicBezTo>
                    <a:pt x="44" y="1"/>
                    <a:pt x="0" y="111"/>
                    <a:pt x="64" y="175"/>
                  </a:cubicBezTo>
                  <a:cubicBezTo>
                    <a:pt x="84" y="194"/>
                    <a:pt x="109" y="202"/>
                    <a:pt x="133" y="202"/>
                  </a:cubicBezTo>
                  <a:cubicBezTo>
                    <a:pt x="186" y="202"/>
                    <a:pt x="237" y="161"/>
                    <a:pt x="235" y="99"/>
                  </a:cubicBezTo>
                  <a:cubicBezTo>
                    <a:pt x="235"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8"/>
            <p:cNvSpPr/>
            <p:nvPr/>
          </p:nvSpPr>
          <p:spPr>
            <a:xfrm rot="759590">
              <a:off x="736950" y="1718056"/>
              <a:ext cx="28615" cy="24407"/>
            </a:xfrm>
            <a:custGeom>
              <a:avLst/>
              <a:gdLst/>
              <a:ahLst/>
              <a:cxnLst/>
              <a:rect l="l" t="t" r="r" b="b"/>
              <a:pathLst>
                <a:path w="238" h="203" extrusionOk="0">
                  <a:moveTo>
                    <a:pt x="134" y="1"/>
                  </a:moveTo>
                  <a:cubicBezTo>
                    <a:pt x="44" y="1"/>
                    <a:pt x="1" y="111"/>
                    <a:pt x="65" y="175"/>
                  </a:cubicBezTo>
                  <a:cubicBezTo>
                    <a:pt x="85" y="194"/>
                    <a:pt x="109" y="202"/>
                    <a:pt x="133" y="202"/>
                  </a:cubicBezTo>
                  <a:cubicBezTo>
                    <a:pt x="186" y="202"/>
                    <a:pt x="238" y="161"/>
                    <a:pt x="236" y="99"/>
                  </a:cubicBezTo>
                  <a:cubicBezTo>
                    <a:pt x="236" y="44"/>
                    <a:pt x="189" y="1"/>
                    <a:pt x="134"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rot="759590">
              <a:off x="771320" y="1725790"/>
              <a:ext cx="28735" cy="24407"/>
            </a:xfrm>
            <a:custGeom>
              <a:avLst/>
              <a:gdLst/>
              <a:ahLst/>
              <a:cxnLst/>
              <a:rect l="l" t="t" r="r" b="b"/>
              <a:pathLst>
                <a:path w="239" h="203" extrusionOk="0">
                  <a:moveTo>
                    <a:pt x="137" y="1"/>
                  </a:moveTo>
                  <a:cubicBezTo>
                    <a:pt x="47" y="1"/>
                    <a:pt x="1" y="111"/>
                    <a:pt x="64" y="175"/>
                  </a:cubicBezTo>
                  <a:cubicBezTo>
                    <a:pt x="85" y="194"/>
                    <a:pt x="110" y="202"/>
                    <a:pt x="134" y="202"/>
                  </a:cubicBezTo>
                  <a:cubicBezTo>
                    <a:pt x="187" y="202"/>
                    <a:pt x="238" y="161"/>
                    <a:pt x="238" y="99"/>
                  </a:cubicBezTo>
                  <a:cubicBezTo>
                    <a:pt x="238"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8"/>
            <p:cNvSpPr/>
            <p:nvPr/>
          </p:nvSpPr>
          <p:spPr>
            <a:xfrm rot="759590">
              <a:off x="805926" y="1733563"/>
              <a:ext cx="28735" cy="24407"/>
            </a:xfrm>
            <a:custGeom>
              <a:avLst/>
              <a:gdLst/>
              <a:ahLst/>
              <a:cxnLst/>
              <a:rect l="l" t="t" r="r" b="b"/>
              <a:pathLst>
                <a:path w="239" h="203" extrusionOk="0">
                  <a:moveTo>
                    <a:pt x="137" y="1"/>
                  </a:moveTo>
                  <a:cubicBezTo>
                    <a:pt x="44" y="1"/>
                    <a:pt x="1" y="111"/>
                    <a:pt x="65" y="175"/>
                  </a:cubicBezTo>
                  <a:cubicBezTo>
                    <a:pt x="85" y="194"/>
                    <a:pt x="109" y="202"/>
                    <a:pt x="133" y="202"/>
                  </a:cubicBezTo>
                  <a:cubicBezTo>
                    <a:pt x="187" y="202"/>
                    <a:pt x="239" y="161"/>
                    <a:pt x="239" y="99"/>
                  </a:cubicBezTo>
                  <a:cubicBezTo>
                    <a:pt x="236"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8"/>
            <p:cNvSpPr/>
            <p:nvPr/>
          </p:nvSpPr>
          <p:spPr>
            <a:xfrm rot="759590">
              <a:off x="840294" y="1741310"/>
              <a:ext cx="28976" cy="24407"/>
            </a:xfrm>
            <a:custGeom>
              <a:avLst/>
              <a:gdLst/>
              <a:ahLst/>
              <a:cxnLst/>
              <a:rect l="l" t="t" r="r" b="b"/>
              <a:pathLst>
                <a:path w="241" h="203" extrusionOk="0">
                  <a:moveTo>
                    <a:pt x="137" y="1"/>
                  </a:moveTo>
                  <a:cubicBezTo>
                    <a:pt x="47" y="1"/>
                    <a:pt x="1" y="111"/>
                    <a:pt x="67" y="175"/>
                  </a:cubicBezTo>
                  <a:cubicBezTo>
                    <a:pt x="87" y="194"/>
                    <a:pt x="112" y="202"/>
                    <a:pt x="136" y="202"/>
                  </a:cubicBezTo>
                  <a:cubicBezTo>
                    <a:pt x="189" y="202"/>
                    <a:pt x="240" y="161"/>
                    <a:pt x="238" y="99"/>
                  </a:cubicBezTo>
                  <a:cubicBezTo>
                    <a:pt x="238"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8"/>
            <p:cNvSpPr/>
            <p:nvPr/>
          </p:nvSpPr>
          <p:spPr>
            <a:xfrm rot="759590">
              <a:off x="875021" y="1749070"/>
              <a:ext cx="28615" cy="24407"/>
            </a:xfrm>
            <a:custGeom>
              <a:avLst/>
              <a:gdLst/>
              <a:ahLst/>
              <a:cxnLst/>
              <a:rect l="l" t="t" r="r" b="b"/>
              <a:pathLst>
                <a:path w="238" h="203" extrusionOk="0">
                  <a:moveTo>
                    <a:pt x="136" y="1"/>
                  </a:moveTo>
                  <a:cubicBezTo>
                    <a:pt x="46" y="1"/>
                    <a:pt x="0" y="111"/>
                    <a:pt x="67" y="175"/>
                  </a:cubicBezTo>
                  <a:cubicBezTo>
                    <a:pt x="87" y="194"/>
                    <a:pt x="111" y="202"/>
                    <a:pt x="135" y="202"/>
                  </a:cubicBezTo>
                  <a:cubicBezTo>
                    <a:pt x="187" y="202"/>
                    <a:pt x="238" y="161"/>
                    <a:pt x="238" y="99"/>
                  </a:cubicBezTo>
                  <a:cubicBezTo>
                    <a:pt x="238" y="44"/>
                    <a:pt x="191" y="1"/>
                    <a:pt x="136"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rot="759590">
              <a:off x="909614" y="1756841"/>
              <a:ext cx="28615" cy="24527"/>
            </a:xfrm>
            <a:custGeom>
              <a:avLst/>
              <a:gdLst/>
              <a:ahLst/>
              <a:cxnLst/>
              <a:rect l="l" t="t" r="r" b="b"/>
              <a:pathLst>
                <a:path w="238" h="204" extrusionOk="0">
                  <a:moveTo>
                    <a:pt x="137" y="1"/>
                  </a:moveTo>
                  <a:cubicBezTo>
                    <a:pt x="44" y="1"/>
                    <a:pt x="0" y="111"/>
                    <a:pt x="64" y="175"/>
                  </a:cubicBezTo>
                  <a:cubicBezTo>
                    <a:pt x="85" y="195"/>
                    <a:pt x="110" y="203"/>
                    <a:pt x="134" y="203"/>
                  </a:cubicBezTo>
                  <a:cubicBezTo>
                    <a:pt x="188" y="203"/>
                    <a:pt x="238" y="161"/>
                    <a:pt x="238" y="99"/>
                  </a:cubicBezTo>
                  <a:cubicBezTo>
                    <a:pt x="235"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rot="759590">
              <a:off x="944232" y="1764616"/>
              <a:ext cx="28615" cy="24407"/>
            </a:xfrm>
            <a:custGeom>
              <a:avLst/>
              <a:gdLst/>
              <a:ahLst/>
              <a:cxnLst/>
              <a:rect l="l" t="t" r="r" b="b"/>
              <a:pathLst>
                <a:path w="238" h="203" extrusionOk="0">
                  <a:moveTo>
                    <a:pt x="134" y="1"/>
                  </a:moveTo>
                  <a:cubicBezTo>
                    <a:pt x="44" y="1"/>
                    <a:pt x="1" y="111"/>
                    <a:pt x="65" y="175"/>
                  </a:cubicBezTo>
                  <a:cubicBezTo>
                    <a:pt x="85" y="194"/>
                    <a:pt x="109" y="202"/>
                    <a:pt x="133" y="202"/>
                  </a:cubicBezTo>
                  <a:cubicBezTo>
                    <a:pt x="186" y="202"/>
                    <a:pt x="238" y="161"/>
                    <a:pt x="236" y="99"/>
                  </a:cubicBezTo>
                  <a:cubicBezTo>
                    <a:pt x="236" y="44"/>
                    <a:pt x="189" y="1"/>
                    <a:pt x="134"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rot="759590">
              <a:off x="978599" y="1772376"/>
              <a:ext cx="28976" cy="24407"/>
            </a:xfrm>
            <a:custGeom>
              <a:avLst/>
              <a:gdLst/>
              <a:ahLst/>
              <a:cxnLst/>
              <a:rect l="l" t="t" r="r" b="b"/>
              <a:pathLst>
                <a:path w="241" h="203" extrusionOk="0">
                  <a:moveTo>
                    <a:pt x="137" y="1"/>
                  </a:moveTo>
                  <a:cubicBezTo>
                    <a:pt x="47" y="1"/>
                    <a:pt x="1" y="111"/>
                    <a:pt x="67" y="175"/>
                  </a:cubicBezTo>
                  <a:cubicBezTo>
                    <a:pt x="87" y="194"/>
                    <a:pt x="112" y="202"/>
                    <a:pt x="136" y="202"/>
                  </a:cubicBezTo>
                  <a:cubicBezTo>
                    <a:pt x="189" y="202"/>
                    <a:pt x="240" y="161"/>
                    <a:pt x="238" y="99"/>
                  </a:cubicBezTo>
                  <a:cubicBezTo>
                    <a:pt x="238"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8"/>
            <p:cNvSpPr/>
            <p:nvPr/>
          </p:nvSpPr>
          <p:spPr>
            <a:xfrm rot="759590">
              <a:off x="1013208" y="1780123"/>
              <a:ext cx="28735" cy="24407"/>
            </a:xfrm>
            <a:custGeom>
              <a:avLst/>
              <a:gdLst/>
              <a:ahLst/>
              <a:cxnLst/>
              <a:rect l="l" t="t" r="r" b="b"/>
              <a:pathLst>
                <a:path w="239" h="203" extrusionOk="0">
                  <a:moveTo>
                    <a:pt x="137" y="1"/>
                  </a:moveTo>
                  <a:cubicBezTo>
                    <a:pt x="47" y="1"/>
                    <a:pt x="1" y="111"/>
                    <a:pt x="65" y="175"/>
                  </a:cubicBezTo>
                  <a:cubicBezTo>
                    <a:pt x="86" y="194"/>
                    <a:pt x="110" y="202"/>
                    <a:pt x="135" y="202"/>
                  </a:cubicBezTo>
                  <a:cubicBezTo>
                    <a:pt x="188" y="202"/>
                    <a:pt x="238" y="161"/>
                    <a:pt x="238" y="99"/>
                  </a:cubicBezTo>
                  <a:cubicBezTo>
                    <a:pt x="236"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rot="759590">
              <a:off x="1047932" y="1787909"/>
              <a:ext cx="28615" cy="24407"/>
            </a:xfrm>
            <a:custGeom>
              <a:avLst/>
              <a:gdLst/>
              <a:ahLst/>
              <a:cxnLst/>
              <a:rect l="l" t="t" r="r" b="b"/>
              <a:pathLst>
                <a:path w="238" h="203" extrusionOk="0">
                  <a:moveTo>
                    <a:pt x="137" y="1"/>
                  </a:moveTo>
                  <a:cubicBezTo>
                    <a:pt x="44" y="1"/>
                    <a:pt x="0" y="111"/>
                    <a:pt x="64" y="175"/>
                  </a:cubicBezTo>
                  <a:cubicBezTo>
                    <a:pt x="84" y="194"/>
                    <a:pt x="109" y="202"/>
                    <a:pt x="133" y="202"/>
                  </a:cubicBezTo>
                  <a:cubicBezTo>
                    <a:pt x="186" y="202"/>
                    <a:pt x="237" y="161"/>
                    <a:pt x="235" y="99"/>
                  </a:cubicBezTo>
                  <a:cubicBezTo>
                    <a:pt x="235"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rot="759590">
              <a:off x="1082536" y="1795696"/>
              <a:ext cx="28735" cy="24407"/>
            </a:xfrm>
            <a:custGeom>
              <a:avLst/>
              <a:gdLst/>
              <a:ahLst/>
              <a:cxnLst/>
              <a:rect l="l" t="t" r="r" b="b"/>
              <a:pathLst>
                <a:path w="239" h="203" extrusionOk="0">
                  <a:moveTo>
                    <a:pt x="137" y="1"/>
                  </a:moveTo>
                  <a:cubicBezTo>
                    <a:pt x="44" y="1"/>
                    <a:pt x="1" y="111"/>
                    <a:pt x="65" y="175"/>
                  </a:cubicBezTo>
                  <a:cubicBezTo>
                    <a:pt x="85" y="194"/>
                    <a:pt x="109" y="202"/>
                    <a:pt x="133" y="202"/>
                  </a:cubicBezTo>
                  <a:cubicBezTo>
                    <a:pt x="186" y="202"/>
                    <a:pt x="238" y="161"/>
                    <a:pt x="238" y="99"/>
                  </a:cubicBezTo>
                  <a:cubicBezTo>
                    <a:pt x="236"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rot="759590">
              <a:off x="1116909" y="1803403"/>
              <a:ext cx="28615" cy="24407"/>
            </a:xfrm>
            <a:custGeom>
              <a:avLst/>
              <a:gdLst/>
              <a:ahLst/>
              <a:cxnLst/>
              <a:rect l="l" t="t" r="r" b="b"/>
              <a:pathLst>
                <a:path w="238" h="203" extrusionOk="0">
                  <a:moveTo>
                    <a:pt x="137" y="1"/>
                  </a:moveTo>
                  <a:cubicBezTo>
                    <a:pt x="47" y="1"/>
                    <a:pt x="0" y="111"/>
                    <a:pt x="64" y="175"/>
                  </a:cubicBezTo>
                  <a:cubicBezTo>
                    <a:pt x="85" y="194"/>
                    <a:pt x="110" y="202"/>
                    <a:pt x="134" y="202"/>
                  </a:cubicBezTo>
                  <a:cubicBezTo>
                    <a:pt x="187" y="202"/>
                    <a:pt x="238" y="161"/>
                    <a:pt x="238" y="99"/>
                  </a:cubicBezTo>
                  <a:cubicBezTo>
                    <a:pt x="238"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rot="759590">
              <a:off x="1151514" y="1811176"/>
              <a:ext cx="28615" cy="24407"/>
            </a:xfrm>
            <a:custGeom>
              <a:avLst/>
              <a:gdLst/>
              <a:ahLst/>
              <a:cxnLst/>
              <a:rect l="l" t="t" r="r" b="b"/>
              <a:pathLst>
                <a:path w="238" h="203" extrusionOk="0">
                  <a:moveTo>
                    <a:pt x="137" y="1"/>
                  </a:moveTo>
                  <a:cubicBezTo>
                    <a:pt x="44" y="1"/>
                    <a:pt x="1" y="111"/>
                    <a:pt x="65" y="175"/>
                  </a:cubicBezTo>
                  <a:cubicBezTo>
                    <a:pt x="85" y="194"/>
                    <a:pt x="109" y="202"/>
                    <a:pt x="133" y="202"/>
                  </a:cubicBezTo>
                  <a:cubicBezTo>
                    <a:pt x="186" y="202"/>
                    <a:pt x="238" y="161"/>
                    <a:pt x="236" y="99"/>
                  </a:cubicBezTo>
                  <a:cubicBezTo>
                    <a:pt x="236" y="44"/>
                    <a:pt x="192" y="1"/>
                    <a:pt x="137"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8"/>
            <p:cNvSpPr/>
            <p:nvPr/>
          </p:nvSpPr>
          <p:spPr>
            <a:xfrm rot="759590">
              <a:off x="368409" y="1732687"/>
              <a:ext cx="806025" cy="4328"/>
            </a:xfrm>
            <a:custGeom>
              <a:avLst/>
              <a:gdLst/>
              <a:ahLst/>
              <a:cxnLst/>
              <a:rect l="l" t="t" r="r" b="b"/>
              <a:pathLst>
                <a:path w="6704" h="36" extrusionOk="0">
                  <a:moveTo>
                    <a:pt x="0" y="1"/>
                  </a:moveTo>
                  <a:lnTo>
                    <a:pt x="0" y="36"/>
                  </a:lnTo>
                  <a:lnTo>
                    <a:pt x="6703" y="36"/>
                  </a:lnTo>
                  <a:lnTo>
                    <a:pt x="6703" y="1"/>
                  </a:ln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rot="759590">
              <a:off x="513309" y="1055413"/>
              <a:ext cx="814802" cy="21401"/>
            </a:xfrm>
            <a:custGeom>
              <a:avLst/>
              <a:gdLst/>
              <a:ahLst/>
              <a:cxnLst/>
              <a:rect l="l" t="t" r="r" b="b"/>
              <a:pathLst>
                <a:path w="6777" h="178" extrusionOk="0">
                  <a:moveTo>
                    <a:pt x="1" y="1"/>
                  </a:moveTo>
                  <a:lnTo>
                    <a:pt x="1" y="177"/>
                  </a:lnTo>
                  <a:lnTo>
                    <a:pt x="6776" y="177"/>
                  </a:lnTo>
                  <a:lnTo>
                    <a:pt x="6776" y="1"/>
                  </a:lnTo>
                  <a:close/>
                </a:path>
              </a:pathLst>
            </a:custGeom>
            <a:solidFill>
              <a:srgbClr val="F6AD12">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rot="759590">
              <a:off x="495299" y="1135653"/>
              <a:ext cx="814802" cy="21281"/>
            </a:xfrm>
            <a:custGeom>
              <a:avLst/>
              <a:gdLst/>
              <a:ahLst/>
              <a:cxnLst/>
              <a:rect l="l" t="t" r="r" b="b"/>
              <a:pathLst>
                <a:path w="6777" h="177" extrusionOk="0">
                  <a:moveTo>
                    <a:pt x="1" y="0"/>
                  </a:moveTo>
                  <a:lnTo>
                    <a:pt x="1" y="177"/>
                  </a:lnTo>
                  <a:lnTo>
                    <a:pt x="6776" y="177"/>
                  </a:lnTo>
                  <a:lnTo>
                    <a:pt x="6776" y="0"/>
                  </a:lnTo>
                  <a:close/>
                </a:path>
              </a:pathLst>
            </a:custGeom>
            <a:solidFill>
              <a:srgbClr val="F6AD12">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rot="759590">
              <a:off x="477289" y="1215774"/>
              <a:ext cx="814802" cy="21401"/>
            </a:xfrm>
            <a:custGeom>
              <a:avLst/>
              <a:gdLst/>
              <a:ahLst/>
              <a:cxnLst/>
              <a:rect l="l" t="t" r="r" b="b"/>
              <a:pathLst>
                <a:path w="6777" h="178" extrusionOk="0">
                  <a:moveTo>
                    <a:pt x="1" y="1"/>
                  </a:moveTo>
                  <a:lnTo>
                    <a:pt x="1" y="178"/>
                  </a:lnTo>
                  <a:lnTo>
                    <a:pt x="6776" y="178"/>
                  </a:lnTo>
                  <a:lnTo>
                    <a:pt x="6776" y="1"/>
                  </a:lnTo>
                  <a:close/>
                </a:path>
              </a:pathLst>
            </a:custGeom>
            <a:solidFill>
              <a:srgbClr val="F6AD12">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rot="759590">
              <a:off x="459266" y="1296012"/>
              <a:ext cx="814802" cy="21401"/>
            </a:xfrm>
            <a:custGeom>
              <a:avLst/>
              <a:gdLst/>
              <a:ahLst/>
              <a:cxnLst/>
              <a:rect l="l" t="t" r="r" b="b"/>
              <a:pathLst>
                <a:path w="6777" h="178" extrusionOk="0">
                  <a:moveTo>
                    <a:pt x="1" y="0"/>
                  </a:moveTo>
                  <a:lnTo>
                    <a:pt x="1" y="177"/>
                  </a:lnTo>
                  <a:lnTo>
                    <a:pt x="6776" y="177"/>
                  </a:lnTo>
                  <a:lnTo>
                    <a:pt x="6776" y="0"/>
                  </a:lnTo>
                  <a:close/>
                </a:path>
              </a:pathLst>
            </a:custGeom>
            <a:solidFill>
              <a:srgbClr val="F6AD12">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rot="759590">
              <a:off x="441256" y="1376253"/>
              <a:ext cx="814802" cy="21281"/>
            </a:xfrm>
            <a:custGeom>
              <a:avLst/>
              <a:gdLst/>
              <a:ahLst/>
              <a:cxnLst/>
              <a:rect l="l" t="t" r="r" b="b"/>
              <a:pathLst>
                <a:path w="6777" h="177" extrusionOk="0">
                  <a:moveTo>
                    <a:pt x="1" y="0"/>
                  </a:moveTo>
                  <a:lnTo>
                    <a:pt x="1" y="177"/>
                  </a:lnTo>
                  <a:lnTo>
                    <a:pt x="6776" y="177"/>
                  </a:lnTo>
                  <a:lnTo>
                    <a:pt x="6776" y="0"/>
                  </a:lnTo>
                  <a:close/>
                </a:path>
              </a:pathLst>
            </a:custGeom>
            <a:solidFill>
              <a:srgbClr val="F6AD12">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8"/>
            <p:cNvSpPr/>
            <p:nvPr/>
          </p:nvSpPr>
          <p:spPr>
            <a:xfrm rot="759590">
              <a:off x="423245" y="1456373"/>
              <a:ext cx="814802" cy="21401"/>
            </a:xfrm>
            <a:custGeom>
              <a:avLst/>
              <a:gdLst/>
              <a:ahLst/>
              <a:cxnLst/>
              <a:rect l="l" t="t" r="r" b="b"/>
              <a:pathLst>
                <a:path w="6777" h="178" extrusionOk="0">
                  <a:moveTo>
                    <a:pt x="1" y="1"/>
                  </a:moveTo>
                  <a:lnTo>
                    <a:pt x="1" y="177"/>
                  </a:lnTo>
                  <a:lnTo>
                    <a:pt x="6776" y="177"/>
                  </a:lnTo>
                  <a:lnTo>
                    <a:pt x="6776" y="1"/>
                  </a:lnTo>
                  <a:close/>
                </a:path>
              </a:pathLst>
            </a:custGeom>
            <a:solidFill>
              <a:srgbClr val="F6AD12">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8"/>
            <p:cNvSpPr/>
            <p:nvPr/>
          </p:nvSpPr>
          <p:spPr>
            <a:xfrm rot="759590">
              <a:off x="405222" y="1536612"/>
              <a:ext cx="814802" cy="21401"/>
            </a:xfrm>
            <a:custGeom>
              <a:avLst/>
              <a:gdLst/>
              <a:ahLst/>
              <a:cxnLst/>
              <a:rect l="l" t="t" r="r" b="b"/>
              <a:pathLst>
                <a:path w="6777" h="178" extrusionOk="0">
                  <a:moveTo>
                    <a:pt x="1" y="0"/>
                  </a:moveTo>
                  <a:lnTo>
                    <a:pt x="1" y="177"/>
                  </a:lnTo>
                  <a:lnTo>
                    <a:pt x="6776" y="177"/>
                  </a:lnTo>
                  <a:lnTo>
                    <a:pt x="6776" y="0"/>
                  </a:lnTo>
                  <a:close/>
                </a:path>
              </a:pathLst>
            </a:custGeom>
            <a:solidFill>
              <a:srgbClr val="F6AD12">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rot="759590">
              <a:off x="387225" y="1616733"/>
              <a:ext cx="814802" cy="21401"/>
            </a:xfrm>
            <a:custGeom>
              <a:avLst/>
              <a:gdLst/>
              <a:ahLst/>
              <a:cxnLst/>
              <a:rect l="l" t="t" r="r" b="b"/>
              <a:pathLst>
                <a:path w="6777" h="178" extrusionOk="0">
                  <a:moveTo>
                    <a:pt x="1" y="1"/>
                  </a:moveTo>
                  <a:lnTo>
                    <a:pt x="1" y="178"/>
                  </a:lnTo>
                  <a:lnTo>
                    <a:pt x="6776" y="178"/>
                  </a:lnTo>
                  <a:lnTo>
                    <a:pt x="6776" y="1"/>
                  </a:lnTo>
                  <a:close/>
                </a:path>
              </a:pathLst>
            </a:custGeom>
            <a:solidFill>
              <a:srgbClr val="F6AD12">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rot="759590">
              <a:off x="369202" y="1696972"/>
              <a:ext cx="814802" cy="21401"/>
            </a:xfrm>
            <a:custGeom>
              <a:avLst/>
              <a:gdLst/>
              <a:ahLst/>
              <a:cxnLst/>
              <a:rect l="l" t="t" r="r" b="b"/>
              <a:pathLst>
                <a:path w="6777" h="178" extrusionOk="0">
                  <a:moveTo>
                    <a:pt x="1" y="1"/>
                  </a:moveTo>
                  <a:lnTo>
                    <a:pt x="1" y="177"/>
                  </a:lnTo>
                  <a:lnTo>
                    <a:pt x="6776" y="177"/>
                  </a:lnTo>
                  <a:lnTo>
                    <a:pt x="6776" y="1"/>
                  </a:lnTo>
                  <a:close/>
                </a:path>
              </a:pathLst>
            </a:custGeom>
            <a:solidFill>
              <a:srgbClr val="F6AD12">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rot="759590">
              <a:off x="351191" y="1777213"/>
              <a:ext cx="814802" cy="21281"/>
            </a:xfrm>
            <a:custGeom>
              <a:avLst/>
              <a:gdLst/>
              <a:ahLst/>
              <a:cxnLst/>
              <a:rect l="l" t="t" r="r" b="b"/>
              <a:pathLst>
                <a:path w="6777" h="177" extrusionOk="0">
                  <a:moveTo>
                    <a:pt x="1" y="0"/>
                  </a:moveTo>
                  <a:lnTo>
                    <a:pt x="1" y="177"/>
                  </a:lnTo>
                  <a:lnTo>
                    <a:pt x="6776" y="177"/>
                  </a:lnTo>
                  <a:lnTo>
                    <a:pt x="6776" y="0"/>
                  </a:lnTo>
                  <a:close/>
                </a:path>
              </a:pathLst>
            </a:custGeom>
            <a:solidFill>
              <a:srgbClr val="F6AD12">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rot="759590">
              <a:off x="333181" y="1857333"/>
              <a:ext cx="814802" cy="21401"/>
            </a:xfrm>
            <a:custGeom>
              <a:avLst/>
              <a:gdLst/>
              <a:ahLst/>
              <a:cxnLst/>
              <a:rect l="l" t="t" r="r" b="b"/>
              <a:pathLst>
                <a:path w="6777" h="178" extrusionOk="0">
                  <a:moveTo>
                    <a:pt x="1" y="1"/>
                  </a:moveTo>
                  <a:lnTo>
                    <a:pt x="1" y="177"/>
                  </a:lnTo>
                  <a:lnTo>
                    <a:pt x="6776" y="177"/>
                  </a:lnTo>
                  <a:lnTo>
                    <a:pt x="6776" y="1"/>
                  </a:lnTo>
                  <a:close/>
                </a:path>
              </a:pathLst>
            </a:custGeom>
            <a:solidFill>
              <a:srgbClr val="F6AD12">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8"/>
            <p:cNvSpPr/>
            <p:nvPr/>
          </p:nvSpPr>
          <p:spPr>
            <a:xfrm rot="759590">
              <a:off x="314806" y="1937493"/>
              <a:ext cx="814802" cy="21401"/>
            </a:xfrm>
            <a:custGeom>
              <a:avLst/>
              <a:gdLst/>
              <a:ahLst/>
              <a:cxnLst/>
              <a:rect l="l" t="t" r="r" b="b"/>
              <a:pathLst>
                <a:path w="6777" h="178" extrusionOk="0">
                  <a:moveTo>
                    <a:pt x="1" y="0"/>
                  </a:moveTo>
                  <a:lnTo>
                    <a:pt x="1" y="177"/>
                  </a:lnTo>
                  <a:lnTo>
                    <a:pt x="6776" y="177"/>
                  </a:lnTo>
                  <a:lnTo>
                    <a:pt x="6776" y="0"/>
                  </a:lnTo>
                  <a:close/>
                </a:path>
              </a:pathLst>
            </a:custGeom>
            <a:solidFill>
              <a:srgbClr val="F6AD12">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8"/>
            <p:cNvSpPr/>
            <p:nvPr/>
          </p:nvSpPr>
          <p:spPr>
            <a:xfrm rot="759590">
              <a:off x="645983" y="1204036"/>
              <a:ext cx="131773" cy="246713"/>
            </a:xfrm>
            <a:custGeom>
              <a:avLst/>
              <a:gdLst/>
              <a:ahLst/>
              <a:cxnLst/>
              <a:rect l="l" t="t" r="r" b="b"/>
              <a:pathLst>
                <a:path w="1096" h="2052" extrusionOk="0">
                  <a:moveTo>
                    <a:pt x="545" y="441"/>
                  </a:moveTo>
                  <a:lnTo>
                    <a:pt x="670" y="1299"/>
                  </a:lnTo>
                  <a:lnTo>
                    <a:pt x="418" y="1299"/>
                  </a:lnTo>
                  <a:lnTo>
                    <a:pt x="545" y="441"/>
                  </a:lnTo>
                  <a:close/>
                  <a:moveTo>
                    <a:pt x="340" y="1"/>
                  </a:moveTo>
                  <a:lnTo>
                    <a:pt x="1" y="2052"/>
                  </a:lnTo>
                  <a:lnTo>
                    <a:pt x="311" y="2052"/>
                  </a:lnTo>
                  <a:lnTo>
                    <a:pt x="377" y="1597"/>
                  </a:lnTo>
                  <a:lnTo>
                    <a:pt x="711" y="1597"/>
                  </a:lnTo>
                  <a:lnTo>
                    <a:pt x="780" y="2052"/>
                  </a:lnTo>
                  <a:lnTo>
                    <a:pt x="1096" y="2052"/>
                  </a:lnTo>
                  <a:lnTo>
                    <a:pt x="757"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rot="759590">
              <a:off x="794290" y="1232619"/>
              <a:ext cx="120711" cy="253566"/>
            </a:xfrm>
            <a:custGeom>
              <a:avLst/>
              <a:gdLst/>
              <a:ahLst/>
              <a:cxnLst/>
              <a:rect l="l" t="t" r="r" b="b"/>
              <a:pathLst>
                <a:path w="1004" h="2109" extrusionOk="0">
                  <a:moveTo>
                    <a:pt x="487" y="1"/>
                  </a:moveTo>
                  <a:cubicBezTo>
                    <a:pt x="343" y="1"/>
                    <a:pt x="227" y="47"/>
                    <a:pt x="143" y="137"/>
                  </a:cubicBezTo>
                  <a:cubicBezTo>
                    <a:pt x="59" y="227"/>
                    <a:pt x="18" y="348"/>
                    <a:pt x="18" y="505"/>
                  </a:cubicBezTo>
                  <a:cubicBezTo>
                    <a:pt x="15" y="615"/>
                    <a:pt x="44" y="722"/>
                    <a:pt x="99" y="818"/>
                  </a:cubicBezTo>
                  <a:cubicBezTo>
                    <a:pt x="157" y="913"/>
                    <a:pt x="259" y="1032"/>
                    <a:pt x="412" y="1177"/>
                  </a:cubicBezTo>
                  <a:cubicBezTo>
                    <a:pt x="496" y="1252"/>
                    <a:pt x="574" y="1336"/>
                    <a:pt x="638" y="1429"/>
                  </a:cubicBezTo>
                  <a:cubicBezTo>
                    <a:pt x="676" y="1484"/>
                    <a:pt x="696" y="1551"/>
                    <a:pt x="696" y="1620"/>
                  </a:cubicBezTo>
                  <a:cubicBezTo>
                    <a:pt x="699" y="1672"/>
                    <a:pt x="679" y="1724"/>
                    <a:pt x="641" y="1765"/>
                  </a:cubicBezTo>
                  <a:cubicBezTo>
                    <a:pt x="606" y="1798"/>
                    <a:pt x="558" y="1817"/>
                    <a:pt x="507" y="1817"/>
                  </a:cubicBezTo>
                  <a:cubicBezTo>
                    <a:pt x="503" y="1817"/>
                    <a:pt x="500" y="1817"/>
                    <a:pt x="496" y="1817"/>
                  </a:cubicBezTo>
                  <a:cubicBezTo>
                    <a:pt x="493" y="1817"/>
                    <a:pt x="491" y="1817"/>
                    <a:pt x="488" y="1817"/>
                  </a:cubicBezTo>
                  <a:cubicBezTo>
                    <a:pt x="436" y="1817"/>
                    <a:pt x="387" y="1792"/>
                    <a:pt x="351" y="1753"/>
                  </a:cubicBezTo>
                  <a:cubicBezTo>
                    <a:pt x="314" y="1701"/>
                    <a:pt x="296" y="1640"/>
                    <a:pt x="299" y="1577"/>
                  </a:cubicBezTo>
                  <a:lnTo>
                    <a:pt x="299" y="1501"/>
                  </a:lnTo>
                  <a:lnTo>
                    <a:pt x="1" y="1533"/>
                  </a:lnTo>
                  <a:lnTo>
                    <a:pt x="1" y="1606"/>
                  </a:lnTo>
                  <a:cubicBezTo>
                    <a:pt x="1" y="1695"/>
                    <a:pt x="21" y="1785"/>
                    <a:pt x="65" y="1866"/>
                  </a:cubicBezTo>
                  <a:cubicBezTo>
                    <a:pt x="105" y="1942"/>
                    <a:pt x="166" y="2002"/>
                    <a:pt x="241" y="2043"/>
                  </a:cubicBezTo>
                  <a:lnTo>
                    <a:pt x="238" y="2043"/>
                  </a:lnTo>
                  <a:cubicBezTo>
                    <a:pt x="321" y="2086"/>
                    <a:pt x="411" y="2108"/>
                    <a:pt x="500" y="2108"/>
                  </a:cubicBezTo>
                  <a:cubicBezTo>
                    <a:pt x="590" y="2108"/>
                    <a:pt x="679" y="2086"/>
                    <a:pt x="760" y="2043"/>
                  </a:cubicBezTo>
                  <a:cubicBezTo>
                    <a:pt x="835" y="2002"/>
                    <a:pt x="896" y="1942"/>
                    <a:pt x="936" y="1866"/>
                  </a:cubicBezTo>
                  <a:cubicBezTo>
                    <a:pt x="980" y="1785"/>
                    <a:pt x="1003" y="1695"/>
                    <a:pt x="1000" y="1606"/>
                  </a:cubicBezTo>
                  <a:cubicBezTo>
                    <a:pt x="1000" y="1498"/>
                    <a:pt x="971" y="1391"/>
                    <a:pt x="916" y="1299"/>
                  </a:cubicBezTo>
                  <a:cubicBezTo>
                    <a:pt x="861" y="1206"/>
                    <a:pt x="757" y="1084"/>
                    <a:pt x="606" y="931"/>
                  </a:cubicBezTo>
                  <a:cubicBezTo>
                    <a:pt x="522" y="853"/>
                    <a:pt x="447" y="768"/>
                    <a:pt x="380" y="676"/>
                  </a:cubicBezTo>
                  <a:cubicBezTo>
                    <a:pt x="343" y="621"/>
                    <a:pt x="322" y="557"/>
                    <a:pt x="322" y="490"/>
                  </a:cubicBezTo>
                  <a:cubicBezTo>
                    <a:pt x="317" y="438"/>
                    <a:pt x="334" y="386"/>
                    <a:pt x="366" y="343"/>
                  </a:cubicBezTo>
                  <a:cubicBezTo>
                    <a:pt x="395" y="310"/>
                    <a:pt x="437" y="293"/>
                    <a:pt x="480" y="293"/>
                  </a:cubicBezTo>
                  <a:cubicBezTo>
                    <a:pt x="484" y="293"/>
                    <a:pt x="487" y="293"/>
                    <a:pt x="490" y="293"/>
                  </a:cubicBezTo>
                  <a:cubicBezTo>
                    <a:pt x="493" y="293"/>
                    <a:pt x="496" y="293"/>
                    <a:pt x="499" y="293"/>
                  </a:cubicBezTo>
                  <a:cubicBezTo>
                    <a:pt x="545" y="293"/>
                    <a:pt x="590" y="316"/>
                    <a:pt x="618" y="354"/>
                  </a:cubicBezTo>
                  <a:cubicBezTo>
                    <a:pt x="650" y="409"/>
                    <a:pt x="664" y="470"/>
                    <a:pt x="661" y="534"/>
                  </a:cubicBezTo>
                  <a:lnTo>
                    <a:pt x="661" y="592"/>
                  </a:lnTo>
                  <a:lnTo>
                    <a:pt x="960" y="560"/>
                  </a:lnTo>
                  <a:lnTo>
                    <a:pt x="960" y="508"/>
                  </a:lnTo>
                  <a:cubicBezTo>
                    <a:pt x="960" y="351"/>
                    <a:pt x="916" y="230"/>
                    <a:pt x="832" y="137"/>
                  </a:cubicBezTo>
                  <a:cubicBezTo>
                    <a:pt x="748" y="47"/>
                    <a:pt x="635" y="1"/>
                    <a:pt x="487" y="1"/>
                  </a:cubicBez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8"/>
            <p:cNvSpPr/>
            <p:nvPr/>
          </p:nvSpPr>
          <p:spPr>
            <a:xfrm rot="759590">
              <a:off x="942823" y="1269147"/>
              <a:ext cx="117826" cy="246713"/>
            </a:xfrm>
            <a:custGeom>
              <a:avLst/>
              <a:gdLst/>
              <a:ahLst/>
              <a:cxnLst/>
              <a:rect l="l" t="t" r="r" b="b"/>
              <a:pathLst>
                <a:path w="980" h="2052" extrusionOk="0">
                  <a:moveTo>
                    <a:pt x="491" y="292"/>
                  </a:moveTo>
                  <a:cubicBezTo>
                    <a:pt x="590" y="292"/>
                    <a:pt x="672" y="381"/>
                    <a:pt x="661" y="485"/>
                  </a:cubicBezTo>
                  <a:lnTo>
                    <a:pt x="661" y="1568"/>
                  </a:lnTo>
                  <a:cubicBezTo>
                    <a:pt x="672" y="1672"/>
                    <a:pt x="590" y="1757"/>
                    <a:pt x="491" y="1757"/>
                  </a:cubicBezTo>
                  <a:cubicBezTo>
                    <a:pt x="485" y="1757"/>
                    <a:pt x="479" y="1757"/>
                    <a:pt x="473" y="1756"/>
                  </a:cubicBezTo>
                  <a:lnTo>
                    <a:pt x="311" y="1756"/>
                  </a:lnTo>
                  <a:lnTo>
                    <a:pt x="311" y="293"/>
                  </a:lnTo>
                  <a:lnTo>
                    <a:pt x="473" y="293"/>
                  </a:lnTo>
                  <a:cubicBezTo>
                    <a:pt x="479" y="293"/>
                    <a:pt x="485" y="292"/>
                    <a:pt x="491" y="292"/>
                  </a:cubicBezTo>
                  <a:close/>
                  <a:moveTo>
                    <a:pt x="1" y="1"/>
                  </a:moveTo>
                  <a:lnTo>
                    <a:pt x="1" y="2052"/>
                  </a:lnTo>
                  <a:lnTo>
                    <a:pt x="487" y="2052"/>
                  </a:lnTo>
                  <a:cubicBezTo>
                    <a:pt x="635" y="2052"/>
                    <a:pt x="754" y="2005"/>
                    <a:pt x="841" y="1918"/>
                  </a:cubicBezTo>
                  <a:cubicBezTo>
                    <a:pt x="931" y="1820"/>
                    <a:pt x="980" y="1693"/>
                    <a:pt x="974" y="1562"/>
                  </a:cubicBezTo>
                  <a:lnTo>
                    <a:pt x="974" y="490"/>
                  </a:lnTo>
                  <a:cubicBezTo>
                    <a:pt x="980" y="357"/>
                    <a:pt x="931" y="230"/>
                    <a:pt x="841" y="134"/>
                  </a:cubicBezTo>
                  <a:cubicBezTo>
                    <a:pt x="754" y="47"/>
                    <a:pt x="635" y="1"/>
                    <a:pt x="487" y="1"/>
                  </a:cubicBez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8"/>
            <p:cNvSpPr/>
            <p:nvPr/>
          </p:nvSpPr>
          <p:spPr>
            <a:xfrm rot="759590">
              <a:off x="565519" y="1828308"/>
              <a:ext cx="56148" cy="84762"/>
            </a:xfrm>
            <a:custGeom>
              <a:avLst/>
              <a:gdLst/>
              <a:ahLst/>
              <a:cxnLst/>
              <a:rect l="l" t="t" r="r" b="b"/>
              <a:pathLst>
                <a:path w="467" h="705" extrusionOk="0">
                  <a:moveTo>
                    <a:pt x="235" y="70"/>
                  </a:moveTo>
                  <a:cubicBezTo>
                    <a:pt x="331" y="70"/>
                    <a:pt x="374" y="180"/>
                    <a:pt x="374" y="348"/>
                  </a:cubicBezTo>
                  <a:cubicBezTo>
                    <a:pt x="374" y="522"/>
                    <a:pt x="328" y="635"/>
                    <a:pt x="235" y="635"/>
                  </a:cubicBezTo>
                  <a:cubicBezTo>
                    <a:pt x="151" y="635"/>
                    <a:pt x="96" y="534"/>
                    <a:pt x="96" y="354"/>
                  </a:cubicBezTo>
                  <a:cubicBezTo>
                    <a:pt x="96" y="169"/>
                    <a:pt x="154" y="70"/>
                    <a:pt x="235" y="70"/>
                  </a:cubicBezTo>
                  <a:close/>
                  <a:moveTo>
                    <a:pt x="241" y="1"/>
                  </a:moveTo>
                  <a:cubicBezTo>
                    <a:pt x="102" y="1"/>
                    <a:pt x="1" y="128"/>
                    <a:pt x="3" y="354"/>
                  </a:cubicBezTo>
                  <a:cubicBezTo>
                    <a:pt x="6" y="580"/>
                    <a:pt x="96" y="705"/>
                    <a:pt x="229" y="705"/>
                  </a:cubicBezTo>
                  <a:cubicBezTo>
                    <a:pt x="380" y="705"/>
                    <a:pt x="467" y="577"/>
                    <a:pt x="467" y="346"/>
                  </a:cubicBezTo>
                  <a:cubicBezTo>
                    <a:pt x="467" y="128"/>
                    <a:pt x="380" y="1"/>
                    <a:pt x="241"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8"/>
            <p:cNvSpPr/>
            <p:nvPr/>
          </p:nvSpPr>
          <p:spPr>
            <a:xfrm rot="759590">
              <a:off x="629977" y="1843342"/>
              <a:ext cx="51338" cy="83680"/>
            </a:xfrm>
            <a:custGeom>
              <a:avLst/>
              <a:gdLst/>
              <a:ahLst/>
              <a:cxnLst/>
              <a:rect l="l" t="t" r="r" b="b"/>
              <a:pathLst>
                <a:path w="427" h="696" extrusionOk="0">
                  <a:moveTo>
                    <a:pt x="82" y="1"/>
                  </a:moveTo>
                  <a:lnTo>
                    <a:pt x="39" y="328"/>
                  </a:lnTo>
                  <a:cubicBezTo>
                    <a:pt x="70" y="322"/>
                    <a:pt x="102" y="319"/>
                    <a:pt x="134" y="319"/>
                  </a:cubicBezTo>
                  <a:cubicBezTo>
                    <a:pt x="270" y="319"/>
                    <a:pt x="331" y="383"/>
                    <a:pt x="331" y="473"/>
                  </a:cubicBezTo>
                  <a:cubicBezTo>
                    <a:pt x="328" y="553"/>
                    <a:pt x="261" y="621"/>
                    <a:pt x="179" y="621"/>
                  </a:cubicBezTo>
                  <a:cubicBezTo>
                    <a:pt x="176" y="621"/>
                    <a:pt x="172" y="621"/>
                    <a:pt x="169" y="620"/>
                  </a:cubicBezTo>
                  <a:cubicBezTo>
                    <a:pt x="117" y="620"/>
                    <a:pt x="68" y="606"/>
                    <a:pt x="24" y="583"/>
                  </a:cubicBezTo>
                  <a:lnTo>
                    <a:pt x="1" y="652"/>
                  </a:lnTo>
                  <a:cubicBezTo>
                    <a:pt x="53" y="681"/>
                    <a:pt x="111" y="696"/>
                    <a:pt x="172" y="696"/>
                  </a:cubicBezTo>
                  <a:cubicBezTo>
                    <a:pt x="320" y="696"/>
                    <a:pt x="424" y="594"/>
                    <a:pt x="424" y="461"/>
                  </a:cubicBezTo>
                  <a:cubicBezTo>
                    <a:pt x="427" y="392"/>
                    <a:pt x="389" y="322"/>
                    <a:pt x="325" y="287"/>
                  </a:cubicBezTo>
                  <a:cubicBezTo>
                    <a:pt x="282" y="261"/>
                    <a:pt x="230" y="250"/>
                    <a:pt x="181" y="250"/>
                  </a:cubicBezTo>
                  <a:cubicBezTo>
                    <a:pt x="160" y="250"/>
                    <a:pt x="143" y="253"/>
                    <a:pt x="123" y="255"/>
                  </a:cubicBezTo>
                  <a:lnTo>
                    <a:pt x="152" y="79"/>
                  </a:lnTo>
                  <a:lnTo>
                    <a:pt x="409" y="79"/>
                  </a:lnTo>
                  <a:lnTo>
                    <a:pt x="409" y="1"/>
                  </a:ln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8"/>
            <p:cNvSpPr/>
            <p:nvPr/>
          </p:nvSpPr>
          <p:spPr>
            <a:xfrm rot="759590">
              <a:off x="690426" y="1898694"/>
              <a:ext cx="31140" cy="8536"/>
            </a:xfrm>
            <a:custGeom>
              <a:avLst/>
              <a:gdLst/>
              <a:ahLst/>
              <a:cxnLst/>
              <a:rect l="l" t="t" r="r" b="b"/>
              <a:pathLst>
                <a:path w="259" h="71" extrusionOk="0">
                  <a:moveTo>
                    <a:pt x="0" y="1"/>
                  </a:moveTo>
                  <a:lnTo>
                    <a:pt x="0" y="70"/>
                  </a:lnTo>
                  <a:lnTo>
                    <a:pt x="258" y="70"/>
                  </a:lnTo>
                  <a:lnTo>
                    <a:pt x="258" y="1"/>
                  </a:ln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8"/>
            <p:cNvSpPr/>
            <p:nvPr/>
          </p:nvSpPr>
          <p:spPr>
            <a:xfrm rot="759590">
              <a:off x="730746" y="1864882"/>
              <a:ext cx="51338" cy="84762"/>
            </a:xfrm>
            <a:custGeom>
              <a:avLst/>
              <a:gdLst/>
              <a:ahLst/>
              <a:cxnLst/>
              <a:rect l="l" t="t" r="r" b="b"/>
              <a:pathLst>
                <a:path w="427" h="705" extrusionOk="0">
                  <a:moveTo>
                    <a:pt x="206" y="1"/>
                  </a:moveTo>
                  <a:cubicBezTo>
                    <a:pt x="142" y="1"/>
                    <a:pt x="81" y="18"/>
                    <a:pt x="26" y="53"/>
                  </a:cubicBezTo>
                  <a:lnTo>
                    <a:pt x="52" y="120"/>
                  </a:lnTo>
                  <a:cubicBezTo>
                    <a:pt x="90" y="91"/>
                    <a:pt x="139" y="76"/>
                    <a:pt x="189" y="73"/>
                  </a:cubicBezTo>
                  <a:cubicBezTo>
                    <a:pt x="273" y="73"/>
                    <a:pt x="307" y="123"/>
                    <a:pt x="307" y="178"/>
                  </a:cubicBezTo>
                  <a:cubicBezTo>
                    <a:pt x="307" y="259"/>
                    <a:pt x="223" y="293"/>
                    <a:pt x="157" y="293"/>
                  </a:cubicBezTo>
                  <a:lnTo>
                    <a:pt x="105" y="293"/>
                  </a:lnTo>
                  <a:lnTo>
                    <a:pt x="105" y="363"/>
                  </a:lnTo>
                  <a:lnTo>
                    <a:pt x="157" y="363"/>
                  </a:lnTo>
                  <a:cubicBezTo>
                    <a:pt x="244" y="363"/>
                    <a:pt x="331" y="404"/>
                    <a:pt x="331" y="499"/>
                  </a:cubicBezTo>
                  <a:cubicBezTo>
                    <a:pt x="333" y="554"/>
                    <a:pt x="296" y="629"/>
                    <a:pt x="177" y="629"/>
                  </a:cubicBezTo>
                  <a:cubicBezTo>
                    <a:pt x="125" y="629"/>
                    <a:pt x="73" y="615"/>
                    <a:pt x="26" y="589"/>
                  </a:cubicBezTo>
                  <a:lnTo>
                    <a:pt x="0" y="658"/>
                  </a:lnTo>
                  <a:cubicBezTo>
                    <a:pt x="55" y="690"/>
                    <a:pt x="116" y="705"/>
                    <a:pt x="177" y="705"/>
                  </a:cubicBezTo>
                  <a:cubicBezTo>
                    <a:pt x="342" y="705"/>
                    <a:pt x="426" y="609"/>
                    <a:pt x="426" y="499"/>
                  </a:cubicBezTo>
                  <a:cubicBezTo>
                    <a:pt x="426" y="412"/>
                    <a:pt x="362" y="337"/>
                    <a:pt x="276" y="325"/>
                  </a:cubicBezTo>
                  <a:lnTo>
                    <a:pt x="276" y="322"/>
                  </a:lnTo>
                  <a:cubicBezTo>
                    <a:pt x="360" y="293"/>
                    <a:pt x="400" y="233"/>
                    <a:pt x="400" y="163"/>
                  </a:cubicBezTo>
                  <a:cubicBezTo>
                    <a:pt x="400" y="79"/>
                    <a:pt x="339" y="1"/>
                    <a:pt x="206" y="1"/>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8"/>
            <p:cNvSpPr/>
            <p:nvPr/>
          </p:nvSpPr>
          <p:spPr>
            <a:xfrm rot="759590">
              <a:off x="792499" y="1879374"/>
              <a:ext cx="56869" cy="84762"/>
            </a:xfrm>
            <a:custGeom>
              <a:avLst/>
              <a:gdLst/>
              <a:ahLst/>
              <a:cxnLst/>
              <a:rect l="l" t="t" r="r" b="b"/>
              <a:pathLst>
                <a:path w="473" h="705" extrusionOk="0">
                  <a:moveTo>
                    <a:pt x="238" y="314"/>
                  </a:moveTo>
                  <a:cubicBezTo>
                    <a:pt x="322" y="314"/>
                    <a:pt x="380" y="372"/>
                    <a:pt x="380" y="470"/>
                  </a:cubicBezTo>
                  <a:cubicBezTo>
                    <a:pt x="380" y="569"/>
                    <a:pt x="325" y="635"/>
                    <a:pt x="247" y="635"/>
                  </a:cubicBezTo>
                  <a:cubicBezTo>
                    <a:pt x="148" y="635"/>
                    <a:pt x="99" y="551"/>
                    <a:pt x="96" y="438"/>
                  </a:cubicBezTo>
                  <a:cubicBezTo>
                    <a:pt x="96" y="424"/>
                    <a:pt x="99" y="409"/>
                    <a:pt x="105" y="398"/>
                  </a:cubicBezTo>
                  <a:cubicBezTo>
                    <a:pt x="131" y="348"/>
                    <a:pt x="183" y="314"/>
                    <a:pt x="238" y="314"/>
                  </a:cubicBezTo>
                  <a:close/>
                  <a:moveTo>
                    <a:pt x="403" y="1"/>
                  </a:moveTo>
                  <a:cubicBezTo>
                    <a:pt x="383" y="1"/>
                    <a:pt x="360" y="4"/>
                    <a:pt x="337" y="7"/>
                  </a:cubicBezTo>
                  <a:cubicBezTo>
                    <a:pt x="255" y="15"/>
                    <a:pt x="180" y="50"/>
                    <a:pt x="119" y="108"/>
                  </a:cubicBezTo>
                  <a:cubicBezTo>
                    <a:pt x="41" y="192"/>
                    <a:pt x="1" y="302"/>
                    <a:pt x="3" y="415"/>
                  </a:cubicBezTo>
                  <a:cubicBezTo>
                    <a:pt x="3" y="592"/>
                    <a:pt x="105" y="705"/>
                    <a:pt x="247" y="705"/>
                  </a:cubicBezTo>
                  <a:cubicBezTo>
                    <a:pt x="389" y="705"/>
                    <a:pt x="473" y="589"/>
                    <a:pt x="473" y="464"/>
                  </a:cubicBezTo>
                  <a:cubicBezTo>
                    <a:pt x="473" y="331"/>
                    <a:pt x="389" y="244"/>
                    <a:pt x="267" y="244"/>
                  </a:cubicBezTo>
                  <a:cubicBezTo>
                    <a:pt x="203" y="244"/>
                    <a:pt x="142" y="273"/>
                    <a:pt x="102" y="322"/>
                  </a:cubicBezTo>
                  <a:lnTo>
                    <a:pt x="99" y="322"/>
                  </a:lnTo>
                  <a:cubicBezTo>
                    <a:pt x="114" y="198"/>
                    <a:pt x="212" y="96"/>
                    <a:pt x="337" y="82"/>
                  </a:cubicBezTo>
                  <a:cubicBezTo>
                    <a:pt x="360" y="76"/>
                    <a:pt x="383" y="76"/>
                    <a:pt x="406" y="76"/>
                  </a:cubicBezTo>
                  <a:lnTo>
                    <a:pt x="403" y="1"/>
                  </a:ln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8"/>
            <p:cNvSpPr/>
            <p:nvPr/>
          </p:nvSpPr>
          <p:spPr>
            <a:xfrm rot="759590">
              <a:off x="851160" y="785664"/>
              <a:ext cx="199342" cy="170367"/>
            </a:xfrm>
            <a:custGeom>
              <a:avLst/>
              <a:gdLst/>
              <a:ahLst/>
              <a:cxnLst/>
              <a:rect l="l" t="t" r="r" b="b"/>
              <a:pathLst>
                <a:path w="1658" h="1417" extrusionOk="0">
                  <a:moveTo>
                    <a:pt x="944" y="230"/>
                  </a:moveTo>
                  <a:cubicBezTo>
                    <a:pt x="1189" y="230"/>
                    <a:pt x="1426" y="421"/>
                    <a:pt x="1426" y="707"/>
                  </a:cubicBezTo>
                  <a:cubicBezTo>
                    <a:pt x="1426" y="971"/>
                    <a:pt x="1211" y="1185"/>
                    <a:pt x="948" y="1185"/>
                  </a:cubicBezTo>
                  <a:cubicBezTo>
                    <a:pt x="522" y="1185"/>
                    <a:pt x="310" y="669"/>
                    <a:pt x="612" y="371"/>
                  </a:cubicBezTo>
                  <a:cubicBezTo>
                    <a:pt x="708" y="274"/>
                    <a:pt x="827" y="230"/>
                    <a:pt x="944" y="230"/>
                  </a:cubicBezTo>
                  <a:close/>
                  <a:moveTo>
                    <a:pt x="948" y="0"/>
                  </a:moveTo>
                  <a:cubicBezTo>
                    <a:pt x="316" y="0"/>
                    <a:pt x="0" y="762"/>
                    <a:pt x="446" y="1208"/>
                  </a:cubicBezTo>
                  <a:cubicBezTo>
                    <a:pt x="591" y="1352"/>
                    <a:pt x="768" y="1417"/>
                    <a:pt x="943" y="1417"/>
                  </a:cubicBezTo>
                  <a:cubicBezTo>
                    <a:pt x="1307" y="1417"/>
                    <a:pt x="1657" y="1134"/>
                    <a:pt x="1657" y="707"/>
                  </a:cubicBezTo>
                  <a:cubicBezTo>
                    <a:pt x="1654" y="316"/>
                    <a:pt x="1339" y="0"/>
                    <a:pt x="948" y="0"/>
                  </a:cubicBezTo>
                  <a:close/>
                </a:path>
              </a:pathLst>
            </a:custGeom>
            <a:solidFill>
              <a:srgbClr val="F6A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18"/>
          <p:cNvSpPr txBox="1">
            <a:spLocks noGrp="1"/>
          </p:cNvSpPr>
          <p:nvPr>
            <p:ph type="title"/>
          </p:nvPr>
        </p:nvSpPr>
        <p:spPr>
          <a:xfrm>
            <a:off x="1100500" y="640850"/>
            <a:ext cx="6942900" cy="51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b="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9" name="Google Shape;429;p18"/>
          <p:cNvSpPr txBox="1">
            <a:spLocks noGrp="1"/>
          </p:cNvSpPr>
          <p:nvPr>
            <p:ph type="subTitle" idx="1"/>
          </p:nvPr>
        </p:nvSpPr>
        <p:spPr>
          <a:xfrm>
            <a:off x="1393676" y="2379175"/>
            <a:ext cx="1707600" cy="43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a:endParaRPr/>
          </a:p>
        </p:txBody>
      </p:sp>
      <p:sp>
        <p:nvSpPr>
          <p:cNvPr id="430" name="Google Shape;430;p18"/>
          <p:cNvSpPr txBox="1">
            <a:spLocks noGrp="1"/>
          </p:cNvSpPr>
          <p:nvPr>
            <p:ph type="subTitle" idx="2"/>
          </p:nvPr>
        </p:nvSpPr>
        <p:spPr>
          <a:xfrm>
            <a:off x="1459388" y="2705467"/>
            <a:ext cx="1576200" cy="77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31" name="Google Shape;431;p18"/>
          <p:cNvSpPr txBox="1">
            <a:spLocks noGrp="1"/>
          </p:cNvSpPr>
          <p:nvPr>
            <p:ph type="subTitle" idx="3"/>
          </p:nvPr>
        </p:nvSpPr>
        <p:spPr>
          <a:xfrm>
            <a:off x="6042725" y="2379175"/>
            <a:ext cx="1707600" cy="43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a:endParaRPr/>
          </a:p>
        </p:txBody>
      </p:sp>
      <p:sp>
        <p:nvSpPr>
          <p:cNvPr id="432" name="Google Shape;432;p18"/>
          <p:cNvSpPr txBox="1">
            <a:spLocks noGrp="1"/>
          </p:cNvSpPr>
          <p:nvPr>
            <p:ph type="subTitle" idx="4"/>
          </p:nvPr>
        </p:nvSpPr>
        <p:spPr>
          <a:xfrm>
            <a:off x="6108413" y="2702425"/>
            <a:ext cx="1576200" cy="77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33" name="Google Shape;433;p18"/>
          <p:cNvSpPr txBox="1">
            <a:spLocks noGrp="1"/>
          </p:cNvSpPr>
          <p:nvPr>
            <p:ph type="subTitle" idx="5"/>
          </p:nvPr>
        </p:nvSpPr>
        <p:spPr>
          <a:xfrm>
            <a:off x="3718188" y="2380000"/>
            <a:ext cx="1707600" cy="43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a:endParaRPr/>
          </a:p>
        </p:txBody>
      </p:sp>
      <p:sp>
        <p:nvSpPr>
          <p:cNvPr id="434" name="Google Shape;434;p18"/>
          <p:cNvSpPr txBox="1">
            <a:spLocks noGrp="1"/>
          </p:cNvSpPr>
          <p:nvPr>
            <p:ph type="subTitle" idx="6"/>
          </p:nvPr>
        </p:nvSpPr>
        <p:spPr>
          <a:xfrm>
            <a:off x="3783900" y="2703250"/>
            <a:ext cx="1576200" cy="77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156097585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435"/>
        <p:cNvGrpSpPr/>
        <p:nvPr/>
      </p:nvGrpSpPr>
      <p:grpSpPr>
        <a:xfrm>
          <a:off x="0" y="0"/>
          <a:ext cx="0" cy="0"/>
          <a:chOff x="0" y="0"/>
          <a:chExt cx="0" cy="0"/>
        </a:xfrm>
      </p:grpSpPr>
      <p:sp>
        <p:nvSpPr>
          <p:cNvPr id="436" name="Google Shape;436;p19"/>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txBox="1">
            <a:spLocks noGrp="1"/>
          </p:cNvSpPr>
          <p:nvPr>
            <p:ph type="title" hasCustomPrompt="1"/>
          </p:nvPr>
        </p:nvSpPr>
        <p:spPr>
          <a:xfrm>
            <a:off x="436175" y="1007250"/>
            <a:ext cx="34338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000">
                <a:solidFill>
                  <a:schemeClr val="lt1"/>
                </a:solidFill>
              </a:defRPr>
            </a:lvl1pPr>
            <a:lvl2pPr lvl="1" rtl="0">
              <a:spcBef>
                <a:spcPts val="0"/>
              </a:spcBef>
              <a:spcAft>
                <a:spcPts val="0"/>
              </a:spcAft>
              <a:buClr>
                <a:schemeClr val="lt1"/>
              </a:buClr>
              <a:buSzPts val="12000"/>
              <a:buNone/>
              <a:defRPr sz="12000">
                <a:solidFill>
                  <a:schemeClr val="lt1"/>
                </a:solidFill>
              </a:defRPr>
            </a:lvl2pPr>
            <a:lvl3pPr lvl="2" rtl="0">
              <a:spcBef>
                <a:spcPts val="0"/>
              </a:spcBef>
              <a:spcAft>
                <a:spcPts val="0"/>
              </a:spcAft>
              <a:buClr>
                <a:schemeClr val="lt1"/>
              </a:buClr>
              <a:buSzPts val="12000"/>
              <a:buNone/>
              <a:defRPr sz="12000">
                <a:solidFill>
                  <a:schemeClr val="lt1"/>
                </a:solidFill>
              </a:defRPr>
            </a:lvl3pPr>
            <a:lvl4pPr lvl="3" rtl="0">
              <a:spcBef>
                <a:spcPts val="0"/>
              </a:spcBef>
              <a:spcAft>
                <a:spcPts val="0"/>
              </a:spcAft>
              <a:buClr>
                <a:schemeClr val="lt1"/>
              </a:buClr>
              <a:buSzPts val="12000"/>
              <a:buNone/>
              <a:defRPr sz="12000">
                <a:solidFill>
                  <a:schemeClr val="lt1"/>
                </a:solidFill>
              </a:defRPr>
            </a:lvl4pPr>
            <a:lvl5pPr lvl="4" rtl="0">
              <a:spcBef>
                <a:spcPts val="0"/>
              </a:spcBef>
              <a:spcAft>
                <a:spcPts val="0"/>
              </a:spcAft>
              <a:buClr>
                <a:schemeClr val="lt1"/>
              </a:buClr>
              <a:buSzPts val="12000"/>
              <a:buNone/>
              <a:defRPr sz="12000">
                <a:solidFill>
                  <a:schemeClr val="lt1"/>
                </a:solidFill>
              </a:defRPr>
            </a:lvl5pPr>
            <a:lvl6pPr lvl="5" rtl="0">
              <a:spcBef>
                <a:spcPts val="0"/>
              </a:spcBef>
              <a:spcAft>
                <a:spcPts val="0"/>
              </a:spcAft>
              <a:buClr>
                <a:schemeClr val="lt1"/>
              </a:buClr>
              <a:buSzPts val="12000"/>
              <a:buNone/>
              <a:defRPr sz="12000">
                <a:solidFill>
                  <a:schemeClr val="lt1"/>
                </a:solidFill>
              </a:defRPr>
            </a:lvl6pPr>
            <a:lvl7pPr lvl="6" rtl="0">
              <a:spcBef>
                <a:spcPts val="0"/>
              </a:spcBef>
              <a:spcAft>
                <a:spcPts val="0"/>
              </a:spcAft>
              <a:buClr>
                <a:schemeClr val="lt1"/>
              </a:buClr>
              <a:buSzPts val="12000"/>
              <a:buNone/>
              <a:defRPr sz="12000">
                <a:solidFill>
                  <a:schemeClr val="lt1"/>
                </a:solidFill>
              </a:defRPr>
            </a:lvl7pPr>
            <a:lvl8pPr lvl="7" rtl="0">
              <a:spcBef>
                <a:spcPts val="0"/>
              </a:spcBef>
              <a:spcAft>
                <a:spcPts val="0"/>
              </a:spcAft>
              <a:buClr>
                <a:schemeClr val="lt1"/>
              </a:buClr>
              <a:buSzPts val="12000"/>
              <a:buNone/>
              <a:defRPr sz="12000">
                <a:solidFill>
                  <a:schemeClr val="lt1"/>
                </a:solidFill>
              </a:defRPr>
            </a:lvl8pPr>
            <a:lvl9pPr lvl="8" rtl="0">
              <a:spcBef>
                <a:spcPts val="0"/>
              </a:spcBef>
              <a:spcAft>
                <a:spcPts val="0"/>
              </a:spcAft>
              <a:buClr>
                <a:schemeClr val="lt1"/>
              </a:buClr>
              <a:buSzPts val="12000"/>
              <a:buNone/>
              <a:defRPr sz="12000">
                <a:solidFill>
                  <a:schemeClr val="lt1"/>
                </a:solidFill>
              </a:defRPr>
            </a:lvl9pPr>
          </a:lstStyle>
          <a:p>
            <a:r>
              <a:t>xx%</a:t>
            </a:r>
          </a:p>
        </p:txBody>
      </p:sp>
      <p:sp>
        <p:nvSpPr>
          <p:cNvPr id="438" name="Google Shape;438;p19"/>
          <p:cNvSpPr txBox="1">
            <a:spLocks noGrp="1"/>
          </p:cNvSpPr>
          <p:nvPr>
            <p:ph type="subTitle" idx="1"/>
          </p:nvPr>
        </p:nvSpPr>
        <p:spPr>
          <a:xfrm>
            <a:off x="1055813" y="1666325"/>
            <a:ext cx="2194500" cy="53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None/>
              <a:defRPr>
                <a:solidFill>
                  <a:schemeClr val="lt1"/>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439" name="Google Shape;439;p19"/>
          <p:cNvSpPr txBox="1">
            <a:spLocks noGrp="1"/>
          </p:cNvSpPr>
          <p:nvPr>
            <p:ph type="title" idx="2" hasCustomPrompt="1"/>
          </p:nvPr>
        </p:nvSpPr>
        <p:spPr>
          <a:xfrm>
            <a:off x="2694550" y="2258250"/>
            <a:ext cx="3761400" cy="302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000">
                <a:solidFill>
                  <a:schemeClr val="lt1"/>
                </a:solidFill>
              </a:defRPr>
            </a:lvl1pPr>
            <a:lvl2pPr lvl="1" rtl="0">
              <a:spcBef>
                <a:spcPts val="0"/>
              </a:spcBef>
              <a:spcAft>
                <a:spcPts val="0"/>
              </a:spcAft>
              <a:buClr>
                <a:schemeClr val="lt1"/>
              </a:buClr>
              <a:buSzPts val="12000"/>
              <a:buNone/>
              <a:defRPr sz="12000">
                <a:solidFill>
                  <a:schemeClr val="lt1"/>
                </a:solidFill>
              </a:defRPr>
            </a:lvl2pPr>
            <a:lvl3pPr lvl="2" rtl="0">
              <a:spcBef>
                <a:spcPts val="0"/>
              </a:spcBef>
              <a:spcAft>
                <a:spcPts val="0"/>
              </a:spcAft>
              <a:buClr>
                <a:schemeClr val="lt1"/>
              </a:buClr>
              <a:buSzPts val="12000"/>
              <a:buNone/>
              <a:defRPr sz="12000">
                <a:solidFill>
                  <a:schemeClr val="lt1"/>
                </a:solidFill>
              </a:defRPr>
            </a:lvl3pPr>
            <a:lvl4pPr lvl="3" rtl="0">
              <a:spcBef>
                <a:spcPts val="0"/>
              </a:spcBef>
              <a:spcAft>
                <a:spcPts val="0"/>
              </a:spcAft>
              <a:buClr>
                <a:schemeClr val="lt1"/>
              </a:buClr>
              <a:buSzPts val="12000"/>
              <a:buNone/>
              <a:defRPr sz="12000">
                <a:solidFill>
                  <a:schemeClr val="lt1"/>
                </a:solidFill>
              </a:defRPr>
            </a:lvl4pPr>
            <a:lvl5pPr lvl="4" rtl="0">
              <a:spcBef>
                <a:spcPts val="0"/>
              </a:spcBef>
              <a:spcAft>
                <a:spcPts val="0"/>
              </a:spcAft>
              <a:buClr>
                <a:schemeClr val="lt1"/>
              </a:buClr>
              <a:buSzPts val="12000"/>
              <a:buNone/>
              <a:defRPr sz="12000">
                <a:solidFill>
                  <a:schemeClr val="lt1"/>
                </a:solidFill>
              </a:defRPr>
            </a:lvl5pPr>
            <a:lvl6pPr lvl="5" rtl="0">
              <a:spcBef>
                <a:spcPts val="0"/>
              </a:spcBef>
              <a:spcAft>
                <a:spcPts val="0"/>
              </a:spcAft>
              <a:buClr>
                <a:schemeClr val="lt1"/>
              </a:buClr>
              <a:buSzPts val="12000"/>
              <a:buNone/>
              <a:defRPr sz="12000">
                <a:solidFill>
                  <a:schemeClr val="lt1"/>
                </a:solidFill>
              </a:defRPr>
            </a:lvl6pPr>
            <a:lvl7pPr lvl="6" rtl="0">
              <a:spcBef>
                <a:spcPts val="0"/>
              </a:spcBef>
              <a:spcAft>
                <a:spcPts val="0"/>
              </a:spcAft>
              <a:buClr>
                <a:schemeClr val="lt1"/>
              </a:buClr>
              <a:buSzPts val="12000"/>
              <a:buNone/>
              <a:defRPr sz="12000">
                <a:solidFill>
                  <a:schemeClr val="lt1"/>
                </a:solidFill>
              </a:defRPr>
            </a:lvl7pPr>
            <a:lvl8pPr lvl="7" rtl="0">
              <a:spcBef>
                <a:spcPts val="0"/>
              </a:spcBef>
              <a:spcAft>
                <a:spcPts val="0"/>
              </a:spcAft>
              <a:buClr>
                <a:schemeClr val="lt1"/>
              </a:buClr>
              <a:buSzPts val="12000"/>
              <a:buNone/>
              <a:defRPr sz="12000">
                <a:solidFill>
                  <a:schemeClr val="lt1"/>
                </a:solidFill>
              </a:defRPr>
            </a:lvl8pPr>
            <a:lvl9pPr lvl="8" rtl="0">
              <a:spcBef>
                <a:spcPts val="0"/>
              </a:spcBef>
              <a:spcAft>
                <a:spcPts val="0"/>
              </a:spcAft>
              <a:buClr>
                <a:schemeClr val="lt1"/>
              </a:buClr>
              <a:buSzPts val="12000"/>
              <a:buNone/>
              <a:defRPr sz="12000">
                <a:solidFill>
                  <a:schemeClr val="lt1"/>
                </a:solidFill>
              </a:defRPr>
            </a:lvl9pPr>
          </a:lstStyle>
          <a:p>
            <a:r>
              <a:t>xx%</a:t>
            </a:r>
          </a:p>
        </p:txBody>
      </p:sp>
      <p:sp>
        <p:nvSpPr>
          <p:cNvPr id="440" name="Google Shape;440;p19"/>
          <p:cNvSpPr txBox="1">
            <a:spLocks noGrp="1"/>
          </p:cNvSpPr>
          <p:nvPr>
            <p:ph type="subTitle" idx="3"/>
          </p:nvPr>
        </p:nvSpPr>
        <p:spPr>
          <a:xfrm>
            <a:off x="3477938" y="2795025"/>
            <a:ext cx="2194500" cy="53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None/>
              <a:defRPr>
                <a:solidFill>
                  <a:schemeClr val="lt1"/>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441" name="Google Shape;441;p19"/>
          <p:cNvSpPr txBox="1">
            <a:spLocks noGrp="1"/>
          </p:cNvSpPr>
          <p:nvPr>
            <p:ph type="title" idx="4" hasCustomPrompt="1"/>
          </p:nvPr>
        </p:nvSpPr>
        <p:spPr>
          <a:xfrm>
            <a:off x="5232800" y="3216625"/>
            <a:ext cx="3516000" cy="48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000">
                <a:solidFill>
                  <a:schemeClr val="lt1"/>
                </a:solidFill>
              </a:defRPr>
            </a:lvl1pPr>
            <a:lvl2pPr lvl="1" rtl="0">
              <a:spcBef>
                <a:spcPts val="0"/>
              </a:spcBef>
              <a:spcAft>
                <a:spcPts val="0"/>
              </a:spcAft>
              <a:buClr>
                <a:schemeClr val="lt1"/>
              </a:buClr>
              <a:buSzPts val="12000"/>
              <a:buNone/>
              <a:defRPr sz="12000">
                <a:solidFill>
                  <a:schemeClr val="lt1"/>
                </a:solidFill>
              </a:defRPr>
            </a:lvl2pPr>
            <a:lvl3pPr lvl="2" rtl="0">
              <a:spcBef>
                <a:spcPts val="0"/>
              </a:spcBef>
              <a:spcAft>
                <a:spcPts val="0"/>
              </a:spcAft>
              <a:buClr>
                <a:schemeClr val="lt1"/>
              </a:buClr>
              <a:buSzPts val="12000"/>
              <a:buNone/>
              <a:defRPr sz="12000">
                <a:solidFill>
                  <a:schemeClr val="lt1"/>
                </a:solidFill>
              </a:defRPr>
            </a:lvl3pPr>
            <a:lvl4pPr lvl="3" rtl="0">
              <a:spcBef>
                <a:spcPts val="0"/>
              </a:spcBef>
              <a:spcAft>
                <a:spcPts val="0"/>
              </a:spcAft>
              <a:buClr>
                <a:schemeClr val="lt1"/>
              </a:buClr>
              <a:buSzPts val="12000"/>
              <a:buNone/>
              <a:defRPr sz="12000">
                <a:solidFill>
                  <a:schemeClr val="lt1"/>
                </a:solidFill>
              </a:defRPr>
            </a:lvl4pPr>
            <a:lvl5pPr lvl="4" rtl="0">
              <a:spcBef>
                <a:spcPts val="0"/>
              </a:spcBef>
              <a:spcAft>
                <a:spcPts val="0"/>
              </a:spcAft>
              <a:buClr>
                <a:schemeClr val="lt1"/>
              </a:buClr>
              <a:buSzPts val="12000"/>
              <a:buNone/>
              <a:defRPr sz="12000">
                <a:solidFill>
                  <a:schemeClr val="lt1"/>
                </a:solidFill>
              </a:defRPr>
            </a:lvl5pPr>
            <a:lvl6pPr lvl="5" rtl="0">
              <a:spcBef>
                <a:spcPts val="0"/>
              </a:spcBef>
              <a:spcAft>
                <a:spcPts val="0"/>
              </a:spcAft>
              <a:buClr>
                <a:schemeClr val="lt1"/>
              </a:buClr>
              <a:buSzPts val="12000"/>
              <a:buNone/>
              <a:defRPr sz="12000">
                <a:solidFill>
                  <a:schemeClr val="lt1"/>
                </a:solidFill>
              </a:defRPr>
            </a:lvl6pPr>
            <a:lvl7pPr lvl="6" rtl="0">
              <a:spcBef>
                <a:spcPts val="0"/>
              </a:spcBef>
              <a:spcAft>
                <a:spcPts val="0"/>
              </a:spcAft>
              <a:buClr>
                <a:schemeClr val="lt1"/>
              </a:buClr>
              <a:buSzPts val="12000"/>
              <a:buNone/>
              <a:defRPr sz="12000">
                <a:solidFill>
                  <a:schemeClr val="lt1"/>
                </a:solidFill>
              </a:defRPr>
            </a:lvl7pPr>
            <a:lvl8pPr lvl="7" rtl="0">
              <a:spcBef>
                <a:spcPts val="0"/>
              </a:spcBef>
              <a:spcAft>
                <a:spcPts val="0"/>
              </a:spcAft>
              <a:buClr>
                <a:schemeClr val="lt1"/>
              </a:buClr>
              <a:buSzPts val="12000"/>
              <a:buNone/>
              <a:defRPr sz="12000">
                <a:solidFill>
                  <a:schemeClr val="lt1"/>
                </a:solidFill>
              </a:defRPr>
            </a:lvl8pPr>
            <a:lvl9pPr lvl="8" rtl="0">
              <a:spcBef>
                <a:spcPts val="0"/>
              </a:spcBef>
              <a:spcAft>
                <a:spcPts val="0"/>
              </a:spcAft>
              <a:buClr>
                <a:schemeClr val="lt1"/>
              </a:buClr>
              <a:buSzPts val="12000"/>
              <a:buNone/>
              <a:defRPr sz="12000">
                <a:solidFill>
                  <a:schemeClr val="lt1"/>
                </a:solidFill>
              </a:defRPr>
            </a:lvl9pPr>
          </a:lstStyle>
          <a:p>
            <a:r>
              <a:t>xx%</a:t>
            </a:r>
          </a:p>
        </p:txBody>
      </p:sp>
      <p:sp>
        <p:nvSpPr>
          <p:cNvPr id="442" name="Google Shape;442;p19"/>
          <p:cNvSpPr txBox="1">
            <a:spLocks noGrp="1"/>
          </p:cNvSpPr>
          <p:nvPr>
            <p:ph type="subTitle" idx="5"/>
          </p:nvPr>
        </p:nvSpPr>
        <p:spPr>
          <a:xfrm>
            <a:off x="5893688" y="3846614"/>
            <a:ext cx="2194500" cy="53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None/>
              <a:defRPr>
                <a:solidFill>
                  <a:schemeClr val="lt1"/>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443" name="Google Shape;443;p19"/>
          <p:cNvSpPr/>
          <p:nvPr/>
        </p:nvSpPr>
        <p:spPr>
          <a:xfrm>
            <a:off x="514725" y="3087473"/>
            <a:ext cx="2378585" cy="2287843"/>
          </a:xfrm>
          <a:custGeom>
            <a:avLst/>
            <a:gdLst/>
            <a:ahLst/>
            <a:cxnLst/>
            <a:rect l="l" t="t" r="r" b="b"/>
            <a:pathLst>
              <a:path w="18331" h="17631" extrusionOk="0">
                <a:moveTo>
                  <a:pt x="9510" y="0"/>
                </a:moveTo>
                <a:cubicBezTo>
                  <a:pt x="5943" y="0"/>
                  <a:pt x="2734" y="2142"/>
                  <a:pt x="1368" y="5438"/>
                </a:cubicBezTo>
                <a:cubicBezTo>
                  <a:pt x="1" y="8733"/>
                  <a:pt x="757" y="12523"/>
                  <a:pt x="3277" y="15044"/>
                </a:cubicBezTo>
                <a:cubicBezTo>
                  <a:pt x="4963" y="16736"/>
                  <a:pt x="7218" y="17631"/>
                  <a:pt x="9513" y="17631"/>
                </a:cubicBezTo>
                <a:cubicBezTo>
                  <a:pt x="10648" y="17631"/>
                  <a:pt x="11792" y="17412"/>
                  <a:pt x="12883" y="16963"/>
                </a:cubicBezTo>
                <a:cubicBezTo>
                  <a:pt x="16179" y="15596"/>
                  <a:pt x="18330" y="12378"/>
                  <a:pt x="18330" y="8811"/>
                </a:cubicBezTo>
                <a:cubicBezTo>
                  <a:pt x="18330" y="3945"/>
                  <a:pt x="14376" y="0"/>
                  <a:pt x="951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 name="Google Shape;444;p19"/>
          <p:cNvGrpSpPr/>
          <p:nvPr/>
        </p:nvGrpSpPr>
        <p:grpSpPr>
          <a:xfrm rot="-1112682">
            <a:off x="7052499" y="808128"/>
            <a:ext cx="960280" cy="1248406"/>
            <a:chOff x="2678950" y="3748700"/>
            <a:chExt cx="775550" cy="1008249"/>
          </a:xfrm>
        </p:grpSpPr>
        <p:sp>
          <p:nvSpPr>
            <p:cNvPr id="445" name="Google Shape;445;p19"/>
            <p:cNvSpPr/>
            <p:nvPr/>
          </p:nvSpPr>
          <p:spPr>
            <a:xfrm>
              <a:off x="2682664" y="3811100"/>
              <a:ext cx="771832" cy="871096"/>
            </a:xfrm>
            <a:custGeom>
              <a:avLst/>
              <a:gdLst/>
              <a:ahLst/>
              <a:cxnLst/>
              <a:rect l="l" t="t" r="r" b="b"/>
              <a:pathLst>
                <a:path w="8312" h="9381" extrusionOk="0">
                  <a:moveTo>
                    <a:pt x="4154" y="15"/>
                  </a:moveTo>
                  <a:cubicBezTo>
                    <a:pt x="4361" y="15"/>
                    <a:pt x="4560" y="175"/>
                    <a:pt x="4560" y="418"/>
                  </a:cubicBezTo>
                  <a:cubicBezTo>
                    <a:pt x="4560" y="641"/>
                    <a:pt x="4380" y="824"/>
                    <a:pt x="4157" y="824"/>
                  </a:cubicBezTo>
                  <a:lnTo>
                    <a:pt x="4157" y="821"/>
                  </a:lnTo>
                  <a:cubicBezTo>
                    <a:pt x="3795" y="821"/>
                    <a:pt x="3616" y="386"/>
                    <a:pt x="3871" y="134"/>
                  </a:cubicBezTo>
                  <a:cubicBezTo>
                    <a:pt x="3953" y="52"/>
                    <a:pt x="4055" y="15"/>
                    <a:pt x="4154" y="15"/>
                  </a:cubicBezTo>
                  <a:close/>
                  <a:moveTo>
                    <a:pt x="713" y="1"/>
                  </a:moveTo>
                  <a:cubicBezTo>
                    <a:pt x="713" y="395"/>
                    <a:pt x="395" y="714"/>
                    <a:pt x="1" y="714"/>
                  </a:cubicBezTo>
                  <a:lnTo>
                    <a:pt x="1" y="9380"/>
                  </a:lnTo>
                  <a:lnTo>
                    <a:pt x="8311" y="9354"/>
                  </a:lnTo>
                  <a:lnTo>
                    <a:pt x="8311" y="711"/>
                  </a:lnTo>
                  <a:cubicBezTo>
                    <a:pt x="8294" y="711"/>
                    <a:pt x="8274" y="714"/>
                    <a:pt x="8256" y="714"/>
                  </a:cubicBezTo>
                  <a:cubicBezTo>
                    <a:pt x="7862" y="714"/>
                    <a:pt x="7541" y="395"/>
                    <a:pt x="7541"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a:off x="2748872" y="3748700"/>
              <a:ext cx="638117" cy="87565"/>
            </a:xfrm>
            <a:custGeom>
              <a:avLst/>
              <a:gdLst/>
              <a:ahLst/>
              <a:cxnLst/>
              <a:rect l="l" t="t" r="r" b="b"/>
              <a:pathLst>
                <a:path w="6872" h="943" extrusionOk="0">
                  <a:moveTo>
                    <a:pt x="0" y="1"/>
                  </a:moveTo>
                  <a:lnTo>
                    <a:pt x="0" y="942"/>
                  </a:lnTo>
                  <a:lnTo>
                    <a:pt x="3071" y="942"/>
                  </a:lnTo>
                  <a:cubicBezTo>
                    <a:pt x="3139" y="773"/>
                    <a:pt x="3292" y="688"/>
                    <a:pt x="3444" y="688"/>
                  </a:cubicBezTo>
                  <a:cubicBezTo>
                    <a:pt x="3597" y="688"/>
                    <a:pt x="3750" y="773"/>
                    <a:pt x="3818" y="942"/>
                  </a:cubicBezTo>
                  <a:lnTo>
                    <a:pt x="6871" y="942"/>
                  </a:lnTo>
                  <a:lnTo>
                    <a:pt x="6871"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a:off x="2682664" y="4587392"/>
              <a:ext cx="771832" cy="169558"/>
            </a:xfrm>
            <a:custGeom>
              <a:avLst/>
              <a:gdLst/>
              <a:ahLst/>
              <a:cxnLst/>
              <a:rect l="l" t="t" r="r" b="b"/>
              <a:pathLst>
                <a:path w="8312" h="1826" extrusionOk="0">
                  <a:moveTo>
                    <a:pt x="1" y="1"/>
                  </a:moveTo>
                  <a:lnTo>
                    <a:pt x="1" y="1113"/>
                  </a:lnTo>
                  <a:cubicBezTo>
                    <a:pt x="395" y="1113"/>
                    <a:pt x="713" y="1432"/>
                    <a:pt x="713" y="1826"/>
                  </a:cubicBezTo>
                  <a:lnTo>
                    <a:pt x="7659" y="1826"/>
                  </a:lnTo>
                  <a:cubicBezTo>
                    <a:pt x="7657" y="1808"/>
                    <a:pt x="7654" y="1794"/>
                    <a:pt x="7654" y="1776"/>
                  </a:cubicBezTo>
                  <a:cubicBezTo>
                    <a:pt x="7654" y="1403"/>
                    <a:pt x="7940" y="1093"/>
                    <a:pt x="8311" y="1064"/>
                  </a:cubicBezTo>
                  <a:lnTo>
                    <a:pt x="83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a:off x="2861787" y="4051324"/>
              <a:ext cx="91279" cy="191101"/>
            </a:xfrm>
            <a:custGeom>
              <a:avLst/>
              <a:gdLst/>
              <a:ahLst/>
              <a:cxnLst/>
              <a:rect l="l" t="t" r="r" b="b"/>
              <a:pathLst>
                <a:path w="983" h="2058" extrusionOk="0">
                  <a:moveTo>
                    <a:pt x="494" y="292"/>
                  </a:moveTo>
                  <a:cubicBezTo>
                    <a:pt x="596" y="292"/>
                    <a:pt x="678" y="381"/>
                    <a:pt x="667" y="484"/>
                  </a:cubicBezTo>
                  <a:lnTo>
                    <a:pt x="667" y="739"/>
                  </a:lnTo>
                  <a:cubicBezTo>
                    <a:pt x="678" y="843"/>
                    <a:pt x="596" y="931"/>
                    <a:pt x="494" y="931"/>
                  </a:cubicBezTo>
                  <a:cubicBezTo>
                    <a:pt x="488" y="931"/>
                    <a:pt x="482" y="931"/>
                    <a:pt x="476" y="930"/>
                  </a:cubicBezTo>
                  <a:lnTo>
                    <a:pt x="314" y="928"/>
                  </a:lnTo>
                  <a:lnTo>
                    <a:pt x="314" y="293"/>
                  </a:lnTo>
                  <a:lnTo>
                    <a:pt x="476" y="293"/>
                  </a:lnTo>
                  <a:cubicBezTo>
                    <a:pt x="482" y="293"/>
                    <a:pt x="488" y="292"/>
                    <a:pt x="494" y="292"/>
                  </a:cubicBezTo>
                  <a:close/>
                  <a:moveTo>
                    <a:pt x="1" y="1"/>
                  </a:moveTo>
                  <a:lnTo>
                    <a:pt x="1" y="2057"/>
                  </a:lnTo>
                  <a:lnTo>
                    <a:pt x="314" y="2057"/>
                  </a:lnTo>
                  <a:lnTo>
                    <a:pt x="314" y="1223"/>
                  </a:lnTo>
                  <a:lnTo>
                    <a:pt x="490" y="1223"/>
                  </a:lnTo>
                  <a:cubicBezTo>
                    <a:pt x="638" y="1223"/>
                    <a:pt x="757" y="1180"/>
                    <a:pt x="844" y="1090"/>
                  </a:cubicBezTo>
                  <a:cubicBezTo>
                    <a:pt x="936" y="994"/>
                    <a:pt x="983" y="864"/>
                    <a:pt x="977" y="734"/>
                  </a:cubicBezTo>
                  <a:lnTo>
                    <a:pt x="977" y="493"/>
                  </a:lnTo>
                  <a:cubicBezTo>
                    <a:pt x="983" y="360"/>
                    <a:pt x="936" y="230"/>
                    <a:pt x="844" y="134"/>
                  </a:cubicBezTo>
                  <a:cubicBezTo>
                    <a:pt x="757" y="47"/>
                    <a:pt x="638" y="1"/>
                    <a:pt x="490" y="1"/>
                  </a:cubicBez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a:off x="2973681" y="4048538"/>
              <a:ext cx="94250" cy="196579"/>
            </a:xfrm>
            <a:custGeom>
              <a:avLst/>
              <a:gdLst/>
              <a:ahLst/>
              <a:cxnLst/>
              <a:rect l="l" t="t" r="r" b="b"/>
              <a:pathLst>
                <a:path w="1015" h="2117" extrusionOk="0">
                  <a:moveTo>
                    <a:pt x="506" y="295"/>
                  </a:moveTo>
                  <a:cubicBezTo>
                    <a:pt x="556" y="295"/>
                    <a:pt x="605" y="313"/>
                    <a:pt x="644" y="349"/>
                  </a:cubicBezTo>
                  <a:cubicBezTo>
                    <a:pt x="682" y="390"/>
                    <a:pt x="699" y="442"/>
                    <a:pt x="696" y="497"/>
                  </a:cubicBezTo>
                  <a:lnTo>
                    <a:pt x="696" y="1621"/>
                  </a:lnTo>
                  <a:cubicBezTo>
                    <a:pt x="699" y="1676"/>
                    <a:pt x="682" y="1728"/>
                    <a:pt x="644" y="1772"/>
                  </a:cubicBezTo>
                  <a:cubicBezTo>
                    <a:pt x="605" y="1806"/>
                    <a:pt x="556" y="1824"/>
                    <a:pt x="506" y="1824"/>
                  </a:cubicBezTo>
                  <a:cubicBezTo>
                    <a:pt x="457" y="1824"/>
                    <a:pt x="408" y="1806"/>
                    <a:pt x="369" y="1772"/>
                  </a:cubicBezTo>
                  <a:cubicBezTo>
                    <a:pt x="334" y="1728"/>
                    <a:pt x="314" y="1676"/>
                    <a:pt x="319" y="1621"/>
                  </a:cubicBezTo>
                  <a:lnTo>
                    <a:pt x="319" y="497"/>
                  </a:lnTo>
                  <a:cubicBezTo>
                    <a:pt x="314" y="442"/>
                    <a:pt x="334" y="390"/>
                    <a:pt x="369" y="349"/>
                  </a:cubicBezTo>
                  <a:cubicBezTo>
                    <a:pt x="408" y="313"/>
                    <a:pt x="457" y="295"/>
                    <a:pt x="506" y="295"/>
                  </a:cubicBezTo>
                  <a:close/>
                  <a:moveTo>
                    <a:pt x="507" y="1"/>
                  </a:moveTo>
                  <a:cubicBezTo>
                    <a:pt x="377" y="1"/>
                    <a:pt x="248" y="47"/>
                    <a:pt x="146" y="138"/>
                  </a:cubicBezTo>
                  <a:cubicBezTo>
                    <a:pt x="50" y="233"/>
                    <a:pt x="1" y="364"/>
                    <a:pt x="7" y="497"/>
                  </a:cubicBezTo>
                  <a:lnTo>
                    <a:pt x="7" y="1621"/>
                  </a:lnTo>
                  <a:cubicBezTo>
                    <a:pt x="1" y="1754"/>
                    <a:pt x="50" y="1885"/>
                    <a:pt x="146" y="1980"/>
                  </a:cubicBezTo>
                  <a:cubicBezTo>
                    <a:pt x="248" y="2071"/>
                    <a:pt x="377" y="2117"/>
                    <a:pt x="507" y="2117"/>
                  </a:cubicBezTo>
                  <a:cubicBezTo>
                    <a:pt x="636" y="2117"/>
                    <a:pt x="766" y="2071"/>
                    <a:pt x="870" y="1980"/>
                  </a:cubicBezTo>
                  <a:cubicBezTo>
                    <a:pt x="962" y="1885"/>
                    <a:pt x="1015" y="1754"/>
                    <a:pt x="1009" y="1621"/>
                  </a:cubicBezTo>
                  <a:lnTo>
                    <a:pt x="1009" y="497"/>
                  </a:lnTo>
                  <a:cubicBezTo>
                    <a:pt x="1015" y="364"/>
                    <a:pt x="962" y="233"/>
                    <a:pt x="870" y="138"/>
                  </a:cubicBezTo>
                  <a:cubicBezTo>
                    <a:pt x="766" y="47"/>
                    <a:pt x="636" y="1"/>
                    <a:pt x="507" y="1"/>
                  </a:cubicBez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a:off x="3089104" y="4051324"/>
              <a:ext cx="87007" cy="191101"/>
            </a:xfrm>
            <a:custGeom>
              <a:avLst/>
              <a:gdLst/>
              <a:ahLst/>
              <a:cxnLst/>
              <a:rect l="l" t="t" r="r" b="b"/>
              <a:pathLst>
                <a:path w="937" h="2058" extrusionOk="0">
                  <a:moveTo>
                    <a:pt x="0" y="1"/>
                  </a:moveTo>
                  <a:lnTo>
                    <a:pt x="0" y="296"/>
                  </a:lnTo>
                  <a:lnTo>
                    <a:pt x="589" y="296"/>
                  </a:lnTo>
                  <a:lnTo>
                    <a:pt x="0" y="1794"/>
                  </a:lnTo>
                  <a:lnTo>
                    <a:pt x="0" y="2057"/>
                  </a:lnTo>
                  <a:lnTo>
                    <a:pt x="936" y="2057"/>
                  </a:lnTo>
                  <a:lnTo>
                    <a:pt x="936" y="1765"/>
                  </a:lnTo>
                  <a:lnTo>
                    <a:pt x="348" y="1765"/>
                  </a:lnTo>
                  <a:lnTo>
                    <a:pt x="936" y="264"/>
                  </a:lnTo>
                  <a:lnTo>
                    <a:pt x="936"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3200441" y="4051324"/>
              <a:ext cx="82179" cy="191101"/>
            </a:xfrm>
            <a:custGeom>
              <a:avLst/>
              <a:gdLst/>
              <a:ahLst/>
              <a:cxnLst/>
              <a:rect l="l" t="t" r="r" b="b"/>
              <a:pathLst>
                <a:path w="885" h="2058" extrusionOk="0">
                  <a:moveTo>
                    <a:pt x="1" y="1"/>
                  </a:moveTo>
                  <a:lnTo>
                    <a:pt x="1" y="2057"/>
                  </a:lnTo>
                  <a:lnTo>
                    <a:pt x="884" y="2057"/>
                  </a:lnTo>
                  <a:lnTo>
                    <a:pt x="884" y="1765"/>
                  </a:lnTo>
                  <a:lnTo>
                    <a:pt x="311" y="1765"/>
                  </a:lnTo>
                  <a:lnTo>
                    <a:pt x="311" y="1162"/>
                  </a:lnTo>
                  <a:lnTo>
                    <a:pt x="768" y="1162"/>
                  </a:lnTo>
                  <a:lnTo>
                    <a:pt x="768" y="870"/>
                  </a:lnTo>
                  <a:lnTo>
                    <a:pt x="311" y="870"/>
                  </a:lnTo>
                  <a:lnTo>
                    <a:pt x="311" y="296"/>
                  </a:lnTo>
                  <a:lnTo>
                    <a:pt x="884" y="296"/>
                  </a:lnTo>
                  <a:lnTo>
                    <a:pt x="884"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a:off x="2793722" y="4309283"/>
              <a:ext cx="33707" cy="54693"/>
            </a:xfrm>
            <a:custGeom>
              <a:avLst/>
              <a:gdLst/>
              <a:ahLst/>
              <a:cxnLst/>
              <a:rect l="l" t="t" r="r" b="b"/>
              <a:pathLst>
                <a:path w="363" h="589" extrusionOk="0">
                  <a:moveTo>
                    <a:pt x="70" y="1"/>
                  </a:moveTo>
                  <a:lnTo>
                    <a:pt x="36" y="279"/>
                  </a:lnTo>
                  <a:cubicBezTo>
                    <a:pt x="62" y="273"/>
                    <a:pt x="88" y="273"/>
                    <a:pt x="114" y="273"/>
                  </a:cubicBezTo>
                  <a:cubicBezTo>
                    <a:pt x="230" y="273"/>
                    <a:pt x="282" y="325"/>
                    <a:pt x="282" y="400"/>
                  </a:cubicBezTo>
                  <a:cubicBezTo>
                    <a:pt x="279" y="469"/>
                    <a:pt x="224" y="525"/>
                    <a:pt x="153" y="525"/>
                  </a:cubicBezTo>
                  <a:cubicBezTo>
                    <a:pt x="150" y="525"/>
                    <a:pt x="146" y="525"/>
                    <a:pt x="143" y="525"/>
                  </a:cubicBezTo>
                  <a:cubicBezTo>
                    <a:pt x="99" y="525"/>
                    <a:pt x="59" y="513"/>
                    <a:pt x="21" y="493"/>
                  </a:cubicBezTo>
                  <a:lnTo>
                    <a:pt x="1" y="554"/>
                  </a:lnTo>
                  <a:cubicBezTo>
                    <a:pt x="41" y="575"/>
                    <a:pt x="85" y="589"/>
                    <a:pt x="132" y="589"/>
                  </a:cubicBezTo>
                  <a:cubicBezTo>
                    <a:pt x="137" y="589"/>
                    <a:pt x="141" y="589"/>
                    <a:pt x="146" y="589"/>
                  </a:cubicBezTo>
                  <a:cubicBezTo>
                    <a:pt x="270" y="589"/>
                    <a:pt x="360" y="505"/>
                    <a:pt x="360" y="392"/>
                  </a:cubicBezTo>
                  <a:cubicBezTo>
                    <a:pt x="363" y="331"/>
                    <a:pt x="331" y="273"/>
                    <a:pt x="279" y="244"/>
                  </a:cubicBezTo>
                  <a:cubicBezTo>
                    <a:pt x="241" y="221"/>
                    <a:pt x="198" y="212"/>
                    <a:pt x="154" y="212"/>
                  </a:cubicBezTo>
                  <a:cubicBezTo>
                    <a:pt x="137" y="212"/>
                    <a:pt x="123" y="212"/>
                    <a:pt x="105" y="215"/>
                  </a:cubicBezTo>
                  <a:lnTo>
                    <a:pt x="128" y="67"/>
                  </a:lnTo>
                  <a:lnTo>
                    <a:pt x="349" y="67"/>
                  </a:lnTo>
                  <a:lnTo>
                    <a:pt x="349"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9"/>
            <p:cNvSpPr/>
            <p:nvPr/>
          </p:nvSpPr>
          <p:spPr>
            <a:xfrm>
              <a:off x="2835973" y="4309283"/>
              <a:ext cx="33986" cy="54693"/>
            </a:xfrm>
            <a:custGeom>
              <a:avLst/>
              <a:gdLst/>
              <a:ahLst/>
              <a:cxnLst/>
              <a:rect l="l" t="t" r="r" b="b"/>
              <a:pathLst>
                <a:path w="366" h="589" extrusionOk="0">
                  <a:moveTo>
                    <a:pt x="70" y="1"/>
                  </a:moveTo>
                  <a:lnTo>
                    <a:pt x="35" y="279"/>
                  </a:lnTo>
                  <a:cubicBezTo>
                    <a:pt x="62" y="273"/>
                    <a:pt x="88" y="273"/>
                    <a:pt x="117" y="273"/>
                  </a:cubicBezTo>
                  <a:cubicBezTo>
                    <a:pt x="232" y="273"/>
                    <a:pt x="282" y="325"/>
                    <a:pt x="282" y="400"/>
                  </a:cubicBezTo>
                  <a:cubicBezTo>
                    <a:pt x="282" y="469"/>
                    <a:pt x="224" y="525"/>
                    <a:pt x="156" y="525"/>
                  </a:cubicBezTo>
                  <a:cubicBezTo>
                    <a:pt x="152" y="525"/>
                    <a:pt x="149" y="525"/>
                    <a:pt x="146" y="525"/>
                  </a:cubicBezTo>
                  <a:cubicBezTo>
                    <a:pt x="102" y="525"/>
                    <a:pt x="59" y="513"/>
                    <a:pt x="21" y="493"/>
                  </a:cubicBezTo>
                  <a:lnTo>
                    <a:pt x="1" y="554"/>
                  </a:lnTo>
                  <a:cubicBezTo>
                    <a:pt x="40" y="575"/>
                    <a:pt x="87" y="589"/>
                    <a:pt x="133" y="589"/>
                  </a:cubicBezTo>
                  <a:cubicBezTo>
                    <a:pt x="137" y="589"/>
                    <a:pt x="141" y="589"/>
                    <a:pt x="146" y="589"/>
                  </a:cubicBezTo>
                  <a:cubicBezTo>
                    <a:pt x="273" y="589"/>
                    <a:pt x="363" y="505"/>
                    <a:pt x="363" y="392"/>
                  </a:cubicBezTo>
                  <a:cubicBezTo>
                    <a:pt x="366" y="331"/>
                    <a:pt x="334" y="273"/>
                    <a:pt x="282" y="244"/>
                  </a:cubicBezTo>
                  <a:cubicBezTo>
                    <a:pt x="241" y="221"/>
                    <a:pt x="201" y="212"/>
                    <a:pt x="157" y="212"/>
                  </a:cubicBezTo>
                  <a:cubicBezTo>
                    <a:pt x="140" y="212"/>
                    <a:pt x="125" y="212"/>
                    <a:pt x="108" y="215"/>
                  </a:cubicBezTo>
                  <a:lnTo>
                    <a:pt x="131" y="67"/>
                  </a:lnTo>
                  <a:lnTo>
                    <a:pt x="351" y="67"/>
                  </a:lnTo>
                  <a:lnTo>
                    <a:pt x="348"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9"/>
            <p:cNvSpPr/>
            <p:nvPr/>
          </p:nvSpPr>
          <p:spPr>
            <a:xfrm>
              <a:off x="2877666" y="4308447"/>
              <a:ext cx="37793" cy="55529"/>
            </a:xfrm>
            <a:custGeom>
              <a:avLst/>
              <a:gdLst/>
              <a:ahLst/>
              <a:cxnLst/>
              <a:rect l="l" t="t" r="r" b="b"/>
              <a:pathLst>
                <a:path w="407" h="598" extrusionOk="0">
                  <a:moveTo>
                    <a:pt x="203" y="267"/>
                  </a:moveTo>
                  <a:cubicBezTo>
                    <a:pt x="276" y="267"/>
                    <a:pt x="322" y="317"/>
                    <a:pt x="322" y="401"/>
                  </a:cubicBezTo>
                  <a:cubicBezTo>
                    <a:pt x="322" y="482"/>
                    <a:pt x="276" y="540"/>
                    <a:pt x="209" y="540"/>
                  </a:cubicBezTo>
                  <a:cubicBezTo>
                    <a:pt x="125" y="540"/>
                    <a:pt x="82" y="470"/>
                    <a:pt x="82" y="375"/>
                  </a:cubicBezTo>
                  <a:cubicBezTo>
                    <a:pt x="79" y="363"/>
                    <a:pt x="85" y="348"/>
                    <a:pt x="90" y="340"/>
                  </a:cubicBezTo>
                  <a:cubicBezTo>
                    <a:pt x="111" y="296"/>
                    <a:pt x="154" y="267"/>
                    <a:pt x="203" y="267"/>
                  </a:cubicBezTo>
                  <a:close/>
                  <a:moveTo>
                    <a:pt x="345" y="1"/>
                  </a:moveTo>
                  <a:cubicBezTo>
                    <a:pt x="325" y="1"/>
                    <a:pt x="305" y="1"/>
                    <a:pt x="287" y="4"/>
                  </a:cubicBezTo>
                  <a:cubicBezTo>
                    <a:pt x="218" y="12"/>
                    <a:pt x="151" y="41"/>
                    <a:pt x="102" y="91"/>
                  </a:cubicBezTo>
                  <a:cubicBezTo>
                    <a:pt x="35" y="160"/>
                    <a:pt x="1" y="256"/>
                    <a:pt x="4" y="351"/>
                  </a:cubicBezTo>
                  <a:cubicBezTo>
                    <a:pt x="4" y="502"/>
                    <a:pt x="85" y="598"/>
                    <a:pt x="209" y="598"/>
                  </a:cubicBezTo>
                  <a:cubicBezTo>
                    <a:pt x="319" y="598"/>
                    <a:pt x="406" y="505"/>
                    <a:pt x="400" y="395"/>
                  </a:cubicBezTo>
                  <a:cubicBezTo>
                    <a:pt x="400" y="279"/>
                    <a:pt x="328" y="207"/>
                    <a:pt x="227" y="207"/>
                  </a:cubicBezTo>
                  <a:cubicBezTo>
                    <a:pt x="172" y="207"/>
                    <a:pt x="119" y="230"/>
                    <a:pt x="88" y="273"/>
                  </a:cubicBezTo>
                  <a:lnTo>
                    <a:pt x="85" y="273"/>
                  </a:lnTo>
                  <a:cubicBezTo>
                    <a:pt x="96" y="169"/>
                    <a:pt x="177" y="82"/>
                    <a:pt x="285" y="68"/>
                  </a:cubicBezTo>
                  <a:cubicBezTo>
                    <a:pt x="305" y="65"/>
                    <a:pt x="325" y="65"/>
                    <a:pt x="345" y="65"/>
                  </a:cubicBezTo>
                  <a:lnTo>
                    <a:pt x="345"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9"/>
            <p:cNvSpPr/>
            <p:nvPr/>
          </p:nvSpPr>
          <p:spPr>
            <a:xfrm>
              <a:off x="2920195" y="4338068"/>
              <a:ext cx="20522" cy="5479"/>
            </a:xfrm>
            <a:custGeom>
              <a:avLst/>
              <a:gdLst/>
              <a:ahLst/>
              <a:cxnLst/>
              <a:rect l="l" t="t" r="r" b="b"/>
              <a:pathLst>
                <a:path w="221" h="59" extrusionOk="0">
                  <a:moveTo>
                    <a:pt x="0" y="1"/>
                  </a:moveTo>
                  <a:lnTo>
                    <a:pt x="0" y="58"/>
                  </a:lnTo>
                  <a:lnTo>
                    <a:pt x="220" y="58"/>
                  </a:lnTo>
                  <a:lnTo>
                    <a:pt x="220"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a:off x="2946010" y="4308447"/>
              <a:ext cx="37236" cy="55529"/>
            </a:xfrm>
            <a:custGeom>
              <a:avLst/>
              <a:gdLst/>
              <a:ahLst/>
              <a:cxnLst/>
              <a:rect l="l" t="t" r="r" b="b"/>
              <a:pathLst>
                <a:path w="401" h="598" extrusionOk="0">
                  <a:moveTo>
                    <a:pt x="197" y="59"/>
                  </a:moveTo>
                  <a:cubicBezTo>
                    <a:pt x="279" y="59"/>
                    <a:pt x="316" y="134"/>
                    <a:pt x="316" y="236"/>
                  </a:cubicBezTo>
                  <a:cubicBezTo>
                    <a:pt x="316" y="244"/>
                    <a:pt x="313" y="253"/>
                    <a:pt x="307" y="262"/>
                  </a:cubicBezTo>
                  <a:cubicBezTo>
                    <a:pt x="286" y="300"/>
                    <a:pt x="246" y="323"/>
                    <a:pt x="202" y="323"/>
                  </a:cubicBezTo>
                  <a:cubicBezTo>
                    <a:pt x="200" y="323"/>
                    <a:pt x="197" y="323"/>
                    <a:pt x="195" y="322"/>
                  </a:cubicBezTo>
                  <a:cubicBezTo>
                    <a:pt x="128" y="322"/>
                    <a:pt x="76" y="267"/>
                    <a:pt x="84" y="201"/>
                  </a:cubicBezTo>
                  <a:cubicBezTo>
                    <a:pt x="84" y="120"/>
                    <a:pt x="131" y="59"/>
                    <a:pt x="197" y="59"/>
                  </a:cubicBezTo>
                  <a:close/>
                  <a:moveTo>
                    <a:pt x="203" y="1"/>
                  </a:moveTo>
                  <a:cubicBezTo>
                    <a:pt x="90" y="1"/>
                    <a:pt x="0" y="94"/>
                    <a:pt x="6" y="207"/>
                  </a:cubicBezTo>
                  <a:cubicBezTo>
                    <a:pt x="4" y="314"/>
                    <a:pt x="91" y="384"/>
                    <a:pt x="181" y="384"/>
                  </a:cubicBezTo>
                  <a:cubicBezTo>
                    <a:pt x="228" y="384"/>
                    <a:pt x="277" y="364"/>
                    <a:pt x="313" y="320"/>
                  </a:cubicBezTo>
                  <a:lnTo>
                    <a:pt x="316" y="320"/>
                  </a:lnTo>
                  <a:cubicBezTo>
                    <a:pt x="310" y="380"/>
                    <a:pt x="281" y="435"/>
                    <a:pt x="238" y="476"/>
                  </a:cubicBezTo>
                  <a:cubicBezTo>
                    <a:pt x="206" y="505"/>
                    <a:pt x="163" y="525"/>
                    <a:pt x="119" y="531"/>
                  </a:cubicBezTo>
                  <a:cubicBezTo>
                    <a:pt x="96" y="534"/>
                    <a:pt x="76" y="534"/>
                    <a:pt x="55" y="534"/>
                  </a:cubicBezTo>
                  <a:lnTo>
                    <a:pt x="55" y="598"/>
                  </a:lnTo>
                  <a:cubicBezTo>
                    <a:pt x="79" y="598"/>
                    <a:pt x="102" y="598"/>
                    <a:pt x="128" y="592"/>
                  </a:cubicBezTo>
                  <a:cubicBezTo>
                    <a:pt x="189" y="586"/>
                    <a:pt x="250" y="560"/>
                    <a:pt x="296" y="516"/>
                  </a:cubicBezTo>
                  <a:cubicBezTo>
                    <a:pt x="365" y="444"/>
                    <a:pt x="400" y="346"/>
                    <a:pt x="394" y="244"/>
                  </a:cubicBezTo>
                  <a:cubicBezTo>
                    <a:pt x="394" y="96"/>
                    <a:pt x="322" y="1"/>
                    <a:pt x="20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a:off x="2988539" y="4308447"/>
              <a:ext cx="36679" cy="55529"/>
            </a:xfrm>
            <a:custGeom>
              <a:avLst/>
              <a:gdLst/>
              <a:ahLst/>
              <a:cxnLst/>
              <a:rect l="l" t="t" r="r" b="b"/>
              <a:pathLst>
                <a:path w="395" h="598" extrusionOk="0">
                  <a:moveTo>
                    <a:pt x="187" y="55"/>
                  </a:moveTo>
                  <a:cubicBezTo>
                    <a:pt x="191" y="55"/>
                    <a:pt x="195" y="55"/>
                    <a:pt x="200" y="56"/>
                  </a:cubicBezTo>
                  <a:cubicBezTo>
                    <a:pt x="202" y="56"/>
                    <a:pt x="203" y="56"/>
                    <a:pt x="205" y="56"/>
                  </a:cubicBezTo>
                  <a:cubicBezTo>
                    <a:pt x="258" y="56"/>
                    <a:pt x="298" y="101"/>
                    <a:pt x="293" y="152"/>
                  </a:cubicBezTo>
                  <a:cubicBezTo>
                    <a:pt x="290" y="204"/>
                    <a:pt x="255" y="247"/>
                    <a:pt x="206" y="259"/>
                  </a:cubicBezTo>
                  <a:cubicBezTo>
                    <a:pt x="139" y="238"/>
                    <a:pt x="96" y="207"/>
                    <a:pt x="96" y="149"/>
                  </a:cubicBezTo>
                  <a:lnTo>
                    <a:pt x="99" y="149"/>
                  </a:lnTo>
                  <a:cubicBezTo>
                    <a:pt x="96" y="98"/>
                    <a:pt x="137" y="55"/>
                    <a:pt x="187" y="55"/>
                  </a:cubicBezTo>
                  <a:close/>
                  <a:moveTo>
                    <a:pt x="185" y="311"/>
                  </a:moveTo>
                  <a:cubicBezTo>
                    <a:pt x="264" y="334"/>
                    <a:pt x="313" y="369"/>
                    <a:pt x="313" y="438"/>
                  </a:cubicBezTo>
                  <a:cubicBezTo>
                    <a:pt x="313" y="496"/>
                    <a:pt x="264" y="543"/>
                    <a:pt x="207" y="543"/>
                  </a:cubicBezTo>
                  <a:cubicBezTo>
                    <a:pt x="204" y="543"/>
                    <a:pt x="200" y="543"/>
                    <a:pt x="197" y="543"/>
                  </a:cubicBezTo>
                  <a:cubicBezTo>
                    <a:pt x="195" y="543"/>
                    <a:pt x="194" y="543"/>
                    <a:pt x="192" y="543"/>
                  </a:cubicBezTo>
                  <a:cubicBezTo>
                    <a:pt x="130" y="543"/>
                    <a:pt x="81" y="494"/>
                    <a:pt x="81" y="432"/>
                  </a:cubicBezTo>
                  <a:cubicBezTo>
                    <a:pt x="81" y="377"/>
                    <a:pt x="119" y="331"/>
                    <a:pt x="185" y="311"/>
                  </a:cubicBezTo>
                  <a:close/>
                  <a:moveTo>
                    <a:pt x="203" y="1"/>
                  </a:moveTo>
                  <a:cubicBezTo>
                    <a:pt x="101" y="1"/>
                    <a:pt x="26" y="62"/>
                    <a:pt x="26" y="154"/>
                  </a:cubicBezTo>
                  <a:cubicBezTo>
                    <a:pt x="26" y="212"/>
                    <a:pt x="64" y="262"/>
                    <a:pt x="116" y="285"/>
                  </a:cubicBezTo>
                  <a:lnTo>
                    <a:pt x="116" y="288"/>
                  </a:lnTo>
                  <a:cubicBezTo>
                    <a:pt x="49" y="308"/>
                    <a:pt x="3" y="372"/>
                    <a:pt x="0" y="441"/>
                  </a:cubicBezTo>
                  <a:cubicBezTo>
                    <a:pt x="0" y="525"/>
                    <a:pt x="75" y="598"/>
                    <a:pt x="197" y="598"/>
                  </a:cubicBezTo>
                  <a:cubicBezTo>
                    <a:pt x="307" y="598"/>
                    <a:pt x="394" y="531"/>
                    <a:pt x="394" y="430"/>
                  </a:cubicBezTo>
                  <a:cubicBezTo>
                    <a:pt x="394" y="360"/>
                    <a:pt x="351" y="308"/>
                    <a:pt x="278" y="282"/>
                  </a:cubicBezTo>
                  <a:lnTo>
                    <a:pt x="278" y="279"/>
                  </a:lnTo>
                  <a:cubicBezTo>
                    <a:pt x="333" y="256"/>
                    <a:pt x="371" y="204"/>
                    <a:pt x="374" y="143"/>
                  </a:cubicBezTo>
                  <a:cubicBezTo>
                    <a:pt x="374" y="73"/>
                    <a:pt x="316" y="1"/>
                    <a:pt x="20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a:off x="3032646" y="4309283"/>
              <a:ext cx="34264" cy="53857"/>
            </a:xfrm>
            <a:custGeom>
              <a:avLst/>
              <a:gdLst/>
              <a:ahLst/>
              <a:cxnLst/>
              <a:rect l="l" t="t" r="r" b="b"/>
              <a:pathLst>
                <a:path w="369" h="580" extrusionOk="0">
                  <a:moveTo>
                    <a:pt x="0" y="1"/>
                  </a:moveTo>
                  <a:lnTo>
                    <a:pt x="0" y="67"/>
                  </a:lnTo>
                  <a:lnTo>
                    <a:pt x="284" y="67"/>
                  </a:lnTo>
                  <a:lnTo>
                    <a:pt x="32" y="580"/>
                  </a:lnTo>
                  <a:lnTo>
                    <a:pt x="113" y="580"/>
                  </a:lnTo>
                  <a:lnTo>
                    <a:pt x="368" y="53"/>
                  </a:lnTo>
                  <a:lnTo>
                    <a:pt x="368"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a:off x="3072946" y="4338068"/>
              <a:ext cx="20522" cy="5479"/>
            </a:xfrm>
            <a:custGeom>
              <a:avLst/>
              <a:gdLst/>
              <a:ahLst/>
              <a:cxnLst/>
              <a:rect l="l" t="t" r="r" b="b"/>
              <a:pathLst>
                <a:path w="221" h="59" extrusionOk="0">
                  <a:moveTo>
                    <a:pt x="1" y="1"/>
                  </a:moveTo>
                  <a:lnTo>
                    <a:pt x="1" y="58"/>
                  </a:lnTo>
                  <a:lnTo>
                    <a:pt x="221" y="58"/>
                  </a:lnTo>
                  <a:lnTo>
                    <a:pt x="221"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a:off x="3098761" y="4308447"/>
              <a:ext cx="36679" cy="55529"/>
            </a:xfrm>
            <a:custGeom>
              <a:avLst/>
              <a:gdLst/>
              <a:ahLst/>
              <a:cxnLst/>
              <a:rect l="l" t="t" r="r" b="b"/>
              <a:pathLst>
                <a:path w="395" h="598" extrusionOk="0">
                  <a:moveTo>
                    <a:pt x="198" y="62"/>
                  </a:moveTo>
                  <a:cubicBezTo>
                    <a:pt x="279" y="62"/>
                    <a:pt x="316" y="149"/>
                    <a:pt x="316" y="296"/>
                  </a:cubicBezTo>
                  <a:cubicBezTo>
                    <a:pt x="316" y="444"/>
                    <a:pt x="279" y="540"/>
                    <a:pt x="198" y="540"/>
                  </a:cubicBezTo>
                  <a:cubicBezTo>
                    <a:pt x="125" y="540"/>
                    <a:pt x="79" y="453"/>
                    <a:pt x="79" y="302"/>
                  </a:cubicBezTo>
                  <a:cubicBezTo>
                    <a:pt x="79" y="146"/>
                    <a:pt x="131" y="62"/>
                    <a:pt x="198" y="62"/>
                  </a:cubicBezTo>
                  <a:close/>
                  <a:moveTo>
                    <a:pt x="204" y="1"/>
                  </a:moveTo>
                  <a:cubicBezTo>
                    <a:pt x="85" y="1"/>
                    <a:pt x="1" y="111"/>
                    <a:pt x="1" y="302"/>
                  </a:cubicBezTo>
                  <a:cubicBezTo>
                    <a:pt x="4" y="493"/>
                    <a:pt x="79" y="598"/>
                    <a:pt x="195" y="598"/>
                  </a:cubicBezTo>
                  <a:cubicBezTo>
                    <a:pt x="322" y="598"/>
                    <a:pt x="395" y="490"/>
                    <a:pt x="395" y="293"/>
                  </a:cubicBezTo>
                  <a:cubicBezTo>
                    <a:pt x="395" y="108"/>
                    <a:pt x="322" y="1"/>
                    <a:pt x="204"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a:off x="3141847" y="4308447"/>
              <a:ext cx="33707" cy="55529"/>
            </a:xfrm>
            <a:custGeom>
              <a:avLst/>
              <a:gdLst/>
              <a:ahLst/>
              <a:cxnLst/>
              <a:rect l="l" t="t" r="r" b="b"/>
              <a:pathLst>
                <a:path w="363" h="598" extrusionOk="0">
                  <a:moveTo>
                    <a:pt x="174" y="1"/>
                  </a:moveTo>
                  <a:cubicBezTo>
                    <a:pt x="119" y="1"/>
                    <a:pt x="67" y="15"/>
                    <a:pt x="23" y="44"/>
                  </a:cubicBezTo>
                  <a:lnTo>
                    <a:pt x="44" y="102"/>
                  </a:lnTo>
                  <a:cubicBezTo>
                    <a:pt x="78" y="79"/>
                    <a:pt x="116" y="65"/>
                    <a:pt x="160" y="65"/>
                  </a:cubicBezTo>
                  <a:cubicBezTo>
                    <a:pt x="232" y="65"/>
                    <a:pt x="261" y="105"/>
                    <a:pt x="261" y="152"/>
                  </a:cubicBezTo>
                  <a:cubicBezTo>
                    <a:pt x="261" y="218"/>
                    <a:pt x="189" y="250"/>
                    <a:pt x="131" y="250"/>
                  </a:cubicBezTo>
                  <a:lnTo>
                    <a:pt x="87" y="250"/>
                  </a:lnTo>
                  <a:lnTo>
                    <a:pt x="87" y="308"/>
                  </a:lnTo>
                  <a:lnTo>
                    <a:pt x="131" y="308"/>
                  </a:lnTo>
                  <a:cubicBezTo>
                    <a:pt x="206" y="308"/>
                    <a:pt x="281" y="343"/>
                    <a:pt x="281" y="424"/>
                  </a:cubicBezTo>
                  <a:cubicBezTo>
                    <a:pt x="281" y="470"/>
                    <a:pt x="252" y="537"/>
                    <a:pt x="151" y="537"/>
                  </a:cubicBezTo>
                  <a:cubicBezTo>
                    <a:pt x="105" y="534"/>
                    <a:pt x="61" y="522"/>
                    <a:pt x="21" y="499"/>
                  </a:cubicBezTo>
                  <a:lnTo>
                    <a:pt x="0" y="557"/>
                  </a:lnTo>
                  <a:cubicBezTo>
                    <a:pt x="47" y="583"/>
                    <a:pt x="99" y="598"/>
                    <a:pt x="151" y="598"/>
                  </a:cubicBezTo>
                  <a:cubicBezTo>
                    <a:pt x="290" y="598"/>
                    <a:pt x="362" y="516"/>
                    <a:pt x="362" y="424"/>
                  </a:cubicBezTo>
                  <a:cubicBezTo>
                    <a:pt x="362" y="348"/>
                    <a:pt x="307" y="285"/>
                    <a:pt x="232" y="273"/>
                  </a:cubicBezTo>
                  <a:cubicBezTo>
                    <a:pt x="296" y="259"/>
                    <a:pt x="339" y="201"/>
                    <a:pt x="339" y="137"/>
                  </a:cubicBezTo>
                  <a:cubicBezTo>
                    <a:pt x="339" y="68"/>
                    <a:pt x="287" y="1"/>
                    <a:pt x="174"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a:off x="3215762" y="4306311"/>
              <a:ext cx="28879" cy="60079"/>
            </a:xfrm>
            <a:custGeom>
              <a:avLst/>
              <a:gdLst/>
              <a:ahLst/>
              <a:cxnLst/>
              <a:rect l="l" t="t" r="r" b="b"/>
              <a:pathLst>
                <a:path w="311" h="647" extrusionOk="0">
                  <a:moveTo>
                    <a:pt x="250" y="1"/>
                  </a:moveTo>
                  <a:lnTo>
                    <a:pt x="1" y="647"/>
                  </a:lnTo>
                  <a:lnTo>
                    <a:pt x="62" y="647"/>
                  </a:lnTo>
                  <a:lnTo>
                    <a:pt x="311"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a:off x="3264791" y="4308447"/>
              <a:ext cx="36586" cy="55529"/>
            </a:xfrm>
            <a:custGeom>
              <a:avLst/>
              <a:gdLst/>
              <a:ahLst/>
              <a:cxnLst/>
              <a:rect l="l" t="t" r="r" b="b"/>
              <a:pathLst>
                <a:path w="394" h="598" extrusionOk="0">
                  <a:moveTo>
                    <a:pt x="197" y="62"/>
                  </a:moveTo>
                  <a:cubicBezTo>
                    <a:pt x="281" y="62"/>
                    <a:pt x="316" y="149"/>
                    <a:pt x="316" y="296"/>
                  </a:cubicBezTo>
                  <a:cubicBezTo>
                    <a:pt x="316" y="444"/>
                    <a:pt x="278" y="540"/>
                    <a:pt x="197" y="540"/>
                  </a:cubicBezTo>
                  <a:cubicBezTo>
                    <a:pt x="125" y="540"/>
                    <a:pt x="78" y="453"/>
                    <a:pt x="78" y="302"/>
                  </a:cubicBezTo>
                  <a:cubicBezTo>
                    <a:pt x="78" y="146"/>
                    <a:pt x="130" y="62"/>
                    <a:pt x="197" y="62"/>
                  </a:cubicBezTo>
                  <a:close/>
                  <a:moveTo>
                    <a:pt x="203" y="1"/>
                  </a:moveTo>
                  <a:cubicBezTo>
                    <a:pt x="84" y="1"/>
                    <a:pt x="0" y="111"/>
                    <a:pt x="0" y="302"/>
                  </a:cubicBezTo>
                  <a:cubicBezTo>
                    <a:pt x="3" y="493"/>
                    <a:pt x="78" y="598"/>
                    <a:pt x="194" y="598"/>
                  </a:cubicBezTo>
                  <a:cubicBezTo>
                    <a:pt x="322" y="598"/>
                    <a:pt x="394" y="490"/>
                    <a:pt x="394" y="293"/>
                  </a:cubicBezTo>
                  <a:cubicBezTo>
                    <a:pt x="394" y="108"/>
                    <a:pt x="322" y="1"/>
                    <a:pt x="20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9"/>
            <p:cNvSpPr/>
            <p:nvPr/>
          </p:nvSpPr>
          <p:spPr>
            <a:xfrm>
              <a:off x="3307506" y="4308447"/>
              <a:ext cx="36400" cy="55529"/>
            </a:xfrm>
            <a:custGeom>
              <a:avLst/>
              <a:gdLst/>
              <a:ahLst/>
              <a:cxnLst/>
              <a:rect l="l" t="t" r="r" b="b"/>
              <a:pathLst>
                <a:path w="392" h="598" extrusionOk="0">
                  <a:moveTo>
                    <a:pt x="185" y="58"/>
                  </a:moveTo>
                  <a:cubicBezTo>
                    <a:pt x="188" y="58"/>
                    <a:pt x="192" y="58"/>
                    <a:pt x="195" y="59"/>
                  </a:cubicBezTo>
                  <a:cubicBezTo>
                    <a:pt x="198" y="58"/>
                    <a:pt x="201" y="58"/>
                    <a:pt x="205" y="58"/>
                  </a:cubicBezTo>
                  <a:cubicBezTo>
                    <a:pt x="255" y="58"/>
                    <a:pt x="296" y="100"/>
                    <a:pt x="293" y="152"/>
                  </a:cubicBezTo>
                  <a:cubicBezTo>
                    <a:pt x="290" y="204"/>
                    <a:pt x="255" y="247"/>
                    <a:pt x="203" y="259"/>
                  </a:cubicBezTo>
                  <a:cubicBezTo>
                    <a:pt x="137" y="238"/>
                    <a:pt x="93" y="207"/>
                    <a:pt x="93" y="149"/>
                  </a:cubicBezTo>
                  <a:lnTo>
                    <a:pt x="96" y="149"/>
                  </a:lnTo>
                  <a:cubicBezTo>
                    <a:pt x="96" y="100"/>
                    <a:pt x="137" y="58"/>
                    <a:pt x="185" y="58"/>
                  </a:cubicBezTo>
                  <a:close/>
                  <a:moveTo>
                    <a:pt x="183" y="311"/>
                  </a:moveTo>
                  <a:cubicBezTo>
                    <a:pt x="261" y="334"/>
                    <a:pt x="311" y="369"/>
                    <a:pt x="311" y="438"/>
                  </a:cubicBezTo>
                  <a:cubicBezTo>
                    <a:pt x="311" y="496"/>
                    <a:pt x="264" y="543"/>
                    <a:pt x="205" y="543"/>
                  </a:cubicBezTo>
                  <a:cubicBezTo>
                    <a:pt x="201" y="543"/>
                    <a:pt x="198" y="543"/>
                    <a:pt x="195" y="543"/>
                  </a:cubicBezTo>
                  <a:cubicBezTo>
                    <a:pt x="193" y="543"/>
                    <a:pt x="191" y="543"/>
                    <a:pt x="189" y="543"/>
                  </a:cubicBezTo>
                  <a:cubicBezTo>
                    <a:pt x="128" y="543"/>
                    <a:pt x="79" y="494"/>
                    <a:pt x="79" y="432"/>
                  </a:cubicBezTo>
                  <a:cubicBezTo>
                    <a:pt x="79" y="377"/>
                    <a:pt x="116" y="331"/>
                    <a:pt x="183" y="311"/>
                  </a:cubicBezTo>
                  <a:close/>
                  <a:moveTo>
                    <a:pt x="200" y="1"/>
                  </a:moveTo>
                  <a:cubicBezTo>
                    <a:pt x="99" y="1"/>
                    <a:pt x="24" y="62"/>
                    <a:pt x="24" y="154"/>
                  </a:cubicBezTo>
                  <a:cubicBezTo>
                    <a:pt x="24" y="212"/>
                    <a:pt x="61" y="262"/>
                    <a:pt x="114" y="285"/>
                  </a:cubicBezTo>
                  <a:lnTo>
                    <a:pt x="114" y="288"/>
                  </a:lnTo>
                  <a:cubicBezTo>
                    <a:pt x="47" y="308"/>
                    <a:pt x="1" y="372"/>
                    <a:pt x="1" y="441"/>
                  </a:cubicBezTo>
                  <a:cubicBezTo>
                    <a:pt x="1" y="525"/>
                    <a:pt x="73" y="598"/>
                    <a:pt x="195" y="598"/>
                  </a:cubicBezTo>
                  <a:cubicBezTo>
                    <a:pt x="305" y="598"/>
                    <a:pt x="392" y="531"/>
                    <a:pt x="392" y="430"/>
                  </a:cubicBezTo>
                  <a:cubicBezTo>
                    <a:pt x="392" y="360"/>
                    <a:pt x="348" y="308"/>
                    <a:pt x="276" y="282"/>
                  </a:cubicBezTo>
                  <a:lnTo>
                    <a:pt x="276" y="279"/>
                  </a:lnTo>
                  <a:cubicBezTo>
                    <a:pt x="331" y="256"/>
                    <a:pt x="368" y="204"/>
                    <a:pt x="371" y="143"/>
                  </a:cubicBezTo>
                  <a:cubicBezTo>
                    <a:pt x="371" y="73"/>
                    <a:pt x="313" y="1"/>
                    <a:pt x="200"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9"/>
            <p:cNvSpPr/>
            <p:nvPr/>
          </p:nvSpPr>
          <p:spPr>
            <a:xfrm>
              <a:off x="2994110" y="3794479"/>
              <a:ext cx="130093" cy="111429"/>
            </a:xfrm>
            <a:custGeom>
              <a:avLst/>
              <a:gdLst/>
              <a:ahLst/>
              <a:cxnLst/>
              <a:rect l="l" t="t" r="r" b="b"/>
              <a:pathLst>
                <a:path w="1401" h="1200" extrusionOk="0">
                  <a:moveTo>
                    <a:pt x="798" y="194"/>
                  </a:moveTo>
                  <a:cubicBezTo>
                    <a:pt x="1006" y="194"/>
                    <a:pt x="1206" y="357"/>
                    <a:pt x="1206" y="600"/>
                  </a:cubicBezTo>
                  <a:cubicBezTo>
                    <a:pt x="1206" y="823"/>
                    <a:pt x="1023" y="1003"/>
                    <a:pt x="803" y="1003"/>
                  </a:cubicBezTo>
                  <a:cubicBezTo>
                    <a:pt x="441" y="1003"/>
                    <a:pt x="262" y="568"/>
                    <a:pt x="517" y="313"/>
                  </a:cubicBezTo>
                  <a:cubicBezTo>
                    <a:pt x="599" y="231"/>
                    <a:pt x="700" y="194"/>
                    <a:pt x="798" y="194"/>
                  </a:cubicBezTo>
                  <a:close/>
                  <a:moveTo>
                    <a:pt x="803" y="0"/>
                  </a:moveTo>
                  <a:cubicBezTo>
                    <a:pt x="267" y="0"/>
                    <a:pt x="1" y="646"/>
                    <a:pt x="378" y="1023"/>
                  </a:cubicBezTo>
                  <a:cubicBezTo>
                    <a:pt x="500" y="1145"/>
                    <a:pt x="651" y="1199"/>
                    <a:pt x="798" y="1199"/>
                  </a:cubicBezTo>
                  <a:cubicBezTo>
                    <a:pt x="1106" y="1199"/>
                    <a:pt x="1400" y="961"/>
                    <a:pt x="1400" y="600"/>
                  </a:cubicBezTo>
                  <a:cubicBezTo>
                    <a:pt x="1400" y="267"/>
                    <a:pt x="1134" y="0"/>
                    <a:pt x="803" y="0"/>
                  </a:cubicBezTo>
                  <a:close/>
                </a:path>
              </a:pathLst>
            </a:custGeom>
            <a:solidFill>
              <a:srgbClr val="EC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a:off x="2678950" y="4576342"/>
              <a:ext cx="26093" cy="22286"/>
            </a:xfrm>
            <a:custGeom>
              <a:avLst/>
              <a:gdLst/>
              <a:ahLst/>
              <a:cxnLst/>
              <a:rect l="l" t="t" r="r" b="b"/>
              <a:pathLst>
                <a:path w="281" h="240" extrusionOk="0">
                  <a:moveTo>
                    <a:pt x="167" y="1"/>
                  </a:moveTo>
                  <a:cubicBezTo>
                    <a:pt x="166" y="1"/>
                    <a:pt x="164" y="1"/>
                    <a:pt x="162" y="1"/>
                  </a:cubicBezTo>
                  <a:cubicBezTo>
                    <a:pt x="55" y="1"/>
                    <a:pt x="0" y="128"/>
                    <a:pt x="75" y="204"/>
                  </a:cubicBezTo>
                  <a:cubicBezTo>
                    <a:pt x="100" y="228"/>
                    <a:pt x="130" y="239"/>
                    <a:pt x="160" y="239"/>
                  </a:cubicBezTo>
                  <a:cubicBezTo>
                    <a:pt x="222" y="239"/>
                    <a:pt x="281" y="192"/>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a:off x="2711450" y="4576342"/>
              <a:ext cx="26186" cy="22286"/>
            </a:xfrm>
            <a:custGeom>
              <a:avLst/>
              <a:gdLst/>
              <a:ahLst/>
              <a:cxnLst/>
              <a:rect l="l" t="t" r="r" b="b"/>
              <a:pathLst>
                <a:path w="282" h="240" extrusionOk="0">
                  <a:moveTo>
                    <a:pt x="168" y="1"/>
                  </a:moveTo>
                  <a:cubicBezTo>
                    <a:pt x="166" y="1"/>
                    <a:pt x="164" y="1"/>
                    <a:pt x="163" y="1"/>
                  </a:cubicBezTo>
                  <a:cubicBezTo>
                    <a:pt x="56" y="1"/>
                    <a:pt x="1" y="128"/>
                    <a:pt x="76" y="204"/>
                  </a:cubicBezTo>
                  <a:cubicBezTo>
                    <a:pt x="100" y="228"/>
                    <a:pt x="131" y="239"/>
                    <a:pt x="160" y="239"/>
                  </a:cubicBezTo>
                  <a:cubicBezTo>
                    <a:pt x="222" y="239"/>
                    <a:pt x="281" y="192"/>
                    <a:pt x="281" y="120"/>
                  </a:cubicBezTo>
                  <a:cubicBezTo>
                    <a:pt x="281" y="55"/>
                    <a:pt x="232" y="1"/>
                    <a:pt x="168"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a:off x="2744043" y="4576342"/>
              <a:ext cx="26372" cy="22472"/>
            </a:xfrm>
            <a:custGeom>
              <a:avLst/>
              <a:gdLst/>
              <a:ahLst/>
              <a:cxnLst/>
              <a:rect l="l" t="t" r="r" b="b"/>
              <a:pathLst>
                <a:path w="284" h="242" extrusionOk="0">
                  <a:moveTo>
                    <a:pt x="162" y="1"/>
                  </a:moveTo>
                  <a:cubicBezTo>
                    <a:pt x="55" y="1"/>
                    <a:pt x="0" y="128"/>
                    <a:pt x="75" y="207"/>
                  </a:cubicBezTo>
                  <a:cubicBezTo>
                    <a:pt x="100" y="231"/>
                    <a:pt x="131" y="241"/>
                    <a:pt x="160" y="241"/>
                  </a:cubicBezTo>
                  <a:cubicBezTo>
                    <a:pt x="224" y="241"/>
                    <a:pt x="284" y="193"/>
                    <a:pt x="284" y="120"/>
                  </a:cubicBezTo>
                  <a:cubicBezTo>
                    <a:pt x="284" y="53"/>
                    <a:pt x="229" y="1"/>
                    <a:pt x="162"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a:off x="2776822" y="4576342"/>
              <a:ext cx="26186" cy="22286"/>
            </a:xfrm>
            <a:custGeom>
              <a:avLst/>
              <a:gdLst/>
              <a:ahLst/>
              <a:cxnLst/>
              <a:rect l="l" t="t" r="r" b="b"/>
              <a:pathLst>
                <a:path w="282" h="240" extrusionOk="0">
                  <a:moveTo>
                    <a:pt x="165" y="1"/>
                  </a:moveTo>
                  <a:cubicBezTo>
                    <a:pt x="163" y="1"/>
                    <a:pt x="161" y="1"/>
                    <a:pt x="160" y="1"/>
                  </a:cubicBezTo>
                  <a:cubicBezTo>
                    <a:pt x="53" y="1"/>
                    <a:pt x="0" y="128"/>
                    <a:pt x="76" y="204"/>
                  </a:cubicBezTo>
                  <a:cubicBezTo>
                    <a:pt x="100" y="228"/>
                    <a:pt x="130" y="239"/>
                    <a:pt x="160" y="239"/>
                  </a:cubicBezTo>
                  <a:cubicBezTo>
                    <a:pt x="221" y="239"/>
                    <a:pt x="279" y="192"/>
                    <a:pt x="281" y="120"/>
                  </a:cubicBezTo>
                  <a:cubicBezTo>
                    <a:pt x="281" y="55"/>
                    <a:pt x="229" y="1"/>
                    <a:pt x="165"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a:off x="2809323" y="4576342"/>
              <a:ext cx="26186" cy="22286"/>
            </a:xfrm>
            <a:custGeom>
              <a:avLst/>
              <a:gdLst/>
              <a:ahLst/>
              <a:cxnLst/>
              <a:rect l="l" t="t" r="r" b="b"/>
              <a:pathLst>
                <a:path w="282" h="240" extrusionOk="0">
                  <a:moveTo>
                    <a:pt x="165" y="1"/>
                  </a:moveTo>
                  <a:cubicBezTo>
                    <a:pt x="164" y="1"/>
                    <a:pt x="162" y="1"/>
                    <a:pt x="160" y="1"/>
                  </a:cubicBezTo>
                  <a:cubicBezTo>
                    <a:pt x="53" y="1"/>
                    <a:pt x="1" y="128"/>
                    <a:pt x="76" y="204"/>
                  </a:cubicBezTo>
                  <a:cubicBezTo>
                    <a:pt x="101" y="228"/>
                    <a:pt x="131" y="239"/>
                    <a:pt x="161" y="239"/>
                  </a:cubicBezTo>
                  <a:cubicBezTo>
                    <a:pt x="223" y="239"/>
                    <a:pt x="282" y="192"/>
                    <a:pt x="282" y="120"/>
                  </a:cubicBezTo>
                  <a:cubicBezTo>
                    <a:pt x="282" y="55"/>
                    <a:pt x="230" y="1"/>
                    <a:pt x="165"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a:off x="2841730" y="4576342"/>
              <a:ext cx="26372" cy="22472"/>
            </a:xfrm>
            <a:custGeom>
              <a:avLst/>
              <a:gdLst/>
              <a:ahLst/>
              <a:cxnLst/>
              <a:rect l="l" t="t" r="r" b="b"/>
              <a:pathLst>
                <a:path w="284" h="242" extrusionOk="0">
                  <a:moveTo>
                    <a:pt x="167" y="1"/>
                  </a:moveTo>
                  <a:cubicBezTo>
                    <a:pt x="165" y="1"/>
                    <a:pt x="163" y="1"/>
                    <a:pt x="162" y="1"/>
                  </a:cubicBezTo>
                  <a:cubicBezTo>
                    <a:pt x="161" y="1"/>
                    <a:pt x="159" y="1"/>
                    <a:pt x="158" y="1"/>
                  </a:cubicBezTo>
                  <a:cubicBezTo>
                    <a:pt x="53" y="1"/>
                    <a:pt x="0" y="129"/>
                    <a:pt x="78" y="207"/>
                  </a:cubicBezTo>
                  <a:cubicBezTo>
                    <a:pt x="102" y="231"/>
                    <a:pt x="131" y="241"/>
                    <a:pt x="161" y="241"/>
                  </a:cubicBezTo>
                  <a:cubicBezTo>
                    <a:pt x="223" y="241"/>
                    <a:pt x="283" y="193"/>
                    <a:pt x="283" y="120"/>
                  </a:cubicBezTo>
                  <a:cubicBezTo>
                    <a:pt x="283"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a:off x="2874509" y="4576342"/>
              <a:ext cx="26093" cy="22472"/>
            </a:xfrm>
            <a:custGeom>
              <a:avLst/>
              <a:gdLst/>
              <a:ahLst/>
              <a:cxnLst/>
              <a:rect l="l" t="t" r="r" b="b"/>
              <a:pathLst>
                <a:path w="281" h="242" extrusionOk="0">
                  <a:moveTo>
                    <a:pt x="164" y="1"/>
                  </a:moveTo>
                  <a:cubicBezTo>
                    <a:pt x="163" y="1"/>
                    <a:pt x="161" y="1"/>
                    <a:pt x="159" y="1"/>
                  </a:cubicBezTo>
                  <a:cubicBezTo>
                    <a:pt x="158" y="1"/>
                    <a:pt x="157" y="1"/>
                    <a:pt x="156" y="1"/>
                  </a:cubicBezTo>
                  <a:cubicBezTo>
                    <a:pt x="51" y="1"/>
                    <a:pt x="1" y="129"/>
                    <a:pt x="75" y="207"/>
                  </a:cubicBezTo>
                  <a:cubicBezTo>
                    <a:pt x="99" y="231"/>
                    <a:pt x="129" y="241"/>
                    <a:pt x="158" y="241"/>
                  </a:cubicBezTo>
                  <a:cubicBezTo>
                    <a:pt x="221" y="241"/>
                    <a:pt x="281" y="193"/>
                    <a:pt x="281" y="120"/>
                  </a:cubicBezTo>
                  <a:cubicBezTo>
                    <a:pt x="281" y="55"/>
                    <a:pt x="229" y="1"/>
                    <a:pt x="164"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a:off x="2907009" y="4576342"/>
              <a:ext cx="26186" cy="22286"/>
            </a:xfrm>
            <a:custGeom>
              <a:avLst/>
              <a:gdLst/>
              <a:ahLst/>
              <a:cxnLst/>
              <a:rect l="l" t="t" r="r" b="b"/>
              <a:pathLst>
                <a:path w="282" h="240" extrusionOk="0">
                  <a:moveTo>
                    <a:pt x="167" y="1"/>
                  </a:moveTo>
                  <a:cubicBezTo>
                    <a:pt x="166" y="1"/>
                    <a:pt x="164" y="1"/>
                    <a:pt x="163" y="1"/>
                  </a:cubicBezTo>
                  <a:cubicBezTo>
                    <a:pt x="55" y="1"/>
                    <a:pt x="0" y="128"/>
                    <a:pt x="76" y="204"/>
                  </a:cubicBezTo>
                  <a:cubicBezTo>
                    <a:pt x="100" y="228"/>
                    <a:pt x="131" y="239"/>
                    <a:pt x="160" y="239"/>
                  </a:cubicBezTo>
                  <a:cubicBezTo>
                    <a:pt x="222" y="239"/>
                    <a:pt x="281" y="192"/>
                    <a:pt x="281" y="120"/>
                  </a:cubicBezTo>
                  <a:cubicBezTo>
                    <a:pt x="281" y="55"/>
                    <a:pt x="229"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9"/>
            <p:cNvSpPr/>
            <p:nvPr/>
          </p:nvSpPr>
          <p:spPr>
            <a:xfrm>
              <a:off x="2939602" y="4576342"/>
              <a:ext cx="26093" cy="22472"/>
            </a:xfrm>
            <a:custGeom>
              <a:avLst/>
              <a:gdLst/>
              <a:ahLst/>
              <a:cxnLst/>
              <a:rect l="l" t="t" r="r" b="b"/>
              <a:pathLst>
                <a:path w="281" h="242" extrusionOk="0">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1" y="241"/>
                    <a:pt x="281" y="193"/>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9"/>
            <p:cNvSpPr/>
            <p:nvPr/>
          </p:nvSpPr>
          <p:spPr>
            <a:xfrm>
              <a:off x="2972196" y="4576342"/>
              <a:ext cx="26093" cy="22472"/>
            </a:xfrm>
            <a:custGeom>
              <a:avLst/>
              <a:gdLst/>
              <a:ahLst/>
              <a:cxnLst/>
              <a:rect l="l" t="t" r="r" b="b"/>
              <a:pathLst>
                <a:path w="281" h="242" extrusionOk="0">
                  <a:moveTo>
                    <a:pt x="167" y="1"/>
                  </a:moveTo>
                  <a:cubicBezTo>
                    <a:pt x="165" y="1"/>
                    <a:pt x="163" y="1"/>
                    <a:pt x="162" y="1"/>
                  </a:cubicBezTo>
                  <a:cubicBezTo>
                    <a:pt x="160" y="1"/>
                    <a:pt x="159" y="1"/>
                    <a:pt x="158" y="1"/>
                  </a:cubicBezTo>
                  <a:cubicBezTo>
                    <a:pt x="53" y="1"/>
                    <a:pt x="0" y="129"/>
                    <a:pt x="75" y="207"/>
                  </a:cubicBezTo>
                  <a:cubicBezTo>
                    <a:pt x="99" y="231"/>
                    <a:pt x="128" y="241"/>
                    <a:pt x="158" y="241"/>
                  </a:cubicBezTo>
                  <a:cubicBezTo>
                    <a:pt x="220" y="241"/>
                    <a:pt x="280" y="193"/>
                    <a:pt x="280" y="120"/>
                  </a:cubicBezTo>
                  <a:cubicBezTo>
                    <a:pt x="280"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a:off x="3004696" y="4576342"/>
              <a:ext cx="26093" cy="22472"/>
            </a:xfrm>
            <a:custGeom>
              <a:avLst/>
              <a:gdLst/>
              <a:ahLst/>
              <a:cxnLst/>
              <a:rect l="l" t="t" r="r" b="b"/>
              <a:pathLst>
                <a:path w="281" h="242" extrusionOk="0">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1" y="241"/>
                    <a:pt x="281" y="193"/>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a:off x="3037289" y="4576342"/>
              <a:ext cx="26372" cy="22472"/>
            </a:xfrm>
            <a:custGeom>
              <a:avLst/>
              <a:gdLst/>
              <a:ahLst/>
              <a:cxnLst/>
              <a:rect l="l" t="t" r="r" b="b"/>
              <a:pathLst>
                <a:path w="284" h="242" extrusionOk="0">
                  <a:moveTo>
                    <a:pt x="167" y="1"/>
                  </a:moveTo>
                  <a:cubicBezTo>
                    <a:pt x="165" y="1"/>
                    <a:pt x="163" y="1"/>
                    <a:pt x="162" y="1"/>
                  </a:cubicBezTo>
                  <a:cubicBezTo>
                    <a:pt x="160" y="1"/>
                    <a:pt x="159" y="1"/>
                    <a:pt x="158" y="1"/>
                  </a:cubicBezTo>
                  <a:cubicBezTo>
                    <a:pt x="53" y="1"/>
                    <a:pt x="0" y="129"/>
                    <a:pt x="75" y="207"/>
                  </a:cubicBezTo>
                  <a:cubicBezTo>
                    <a:pt x="100" y="231"/>
                    <a:pt x="130" y="241"/>
                    <a:pt x="159" y="241"/>
                  </a:cubicBezTo>
                  <a:cubicBezTo>
                    <a:pt x="222" y="241"/>
                    <a:pt x="281" y="193"/>
                    <a:pt x="283" y="120"/>
                  </a:cubicBezTo>
                  <a:cubicBezTo>
                    <a:pt x="283"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a:off x="3069789" y="4576342"/>
              <a:ext cx="26372" cy="22472"/>
            </a:xfrm>
            <a:custGeom>
              <a:avLst/>
              <a:gdLst/>
              <a:ahLst/>
              <a:cxnLst/>
              <a:rect l="l" t="t" r="r" b="b"/>
              <a:pathLst>
                <a:path w="284" h="242" extrusionOk="0">
                  <a:moveTo>
                    <a:pt x="167" y="1"/>
                  </a:moveTo>
                  <a:cubicBezTo>
                    <a:pt x="165" y="1"/>
                    <a:pt x="164" y="1"/>
                    <a:pt x="162" y="1"/>
                  </a:cubicBezTo>
                  <a:cubicBezTo>
                    <a:pt x="161" y="1"/>
                    <a:pt x="160" y="1"/>
                    <a:pt x="159" y="1"/>
                  </a:cubicBezTo>
                  <a:cubicBezTo>
                    <a:pt x="54" y="1"/>
                    <a:pt x="1" y="129"/>
                    <a:pt x="78" y="207"/>
                  </a:cubicBezTo>
                  <a:cubicBezTo>
                    <a:pt x="102" y="231"/>
                    <a:pt x="132" y="241"/>
                    <a:pt x="161" y="241"/>
                  </a:cubicBezTo>
                  <a:cubicBezTo>
                    <a:pt x="223" y="241"/>
                    <a:pt x="284" y="193"/>
                    <a:pt x="284" y="120"/>
                  </a:cubicBezTo>
                  <a:cubicBezTo>
                    <a:pt x="284"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a:off x="3102382" y="4576342"/>
              <a:ext cx="26372" cy="22472"/>
            </a:xfrm>
            <a:custGeom>
              <a:avLst/>
              <a:gdLst/>
              <a:ahLst/>
              <a:cxnLst/>
              <a:rect l="l" t="t" r="r" b="b"/>
              <a:pathLst>
                <a:path w="284" h="242" extrusionOk="0">
                  <a:moveTo>
                    <a:pt x="167" y="1"/>
                  </a:moveTo>
                  <a:cubicBezTo>
                    <a:pt x="165" y="1"/>
                    <a:pt x="163" y="1"/>
                    <a:pt x="162" y="1"/>
                  </a:cubicBezTo>
                  <a:cubicBezTo>
                    <a:pt x="160" y="1"/>
                    <a:pt x="159" y="1"/>
                    <a:pt x="158" y="1"/>
                  </a:cubicBezTo>
                  <a:cubicBezTo>
                    <a:pt x="53" y="1"/>
                    <a:pt x="0" y="129"/>
                    <a:pt x="78" y="207"/>
                  </a:cubicBezTo>
                  <a:cubicBezTo>
                    <a:pt x="102" y="231"/>
                    <a:pt x="131" y="241"/>
                    <a:pt x="161" y="241"/>
                  </a:cubicBezTo>
                  <a:cubicBezTo>
                    <a:pt x="223" y="241"/>
                    <a:pt x="283" y="193"/>
                    <a:pt x="283" y="120"/>
                  </a:cubicBezTo>
                  <a:cubicBezTo>
                    <a:pt x="283"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a:off x="3135161" y="4576342"/>
              <a:ext cx="26093" cy="22472"/>
            </a:xfrm>
            <a:custGeom>
              <a:avLst/>
              <a:gdLst/>
              <a:ahLst/>
              <a:cxnLst/>
              <a:rect l="l" t="t" r="r" b="b"/>
              <a:pathLst>
                <a:path w="281" h="242" extrusionOk="0">
                  <a:moveTo>
                    <a:pt x="164" y="1"/>
                  </a:moveTo>
                  <a:cubicBezTo>
                    <a:pt x="162" y="1"/>
                    <a:pt x="161" y="1"/>
                    <a:pt x="159" y="1"/>
                  </a:cubicBezTo>
                  <a:cubicBezTo>
                    <a:pt x="158" y="1"/>
                    <a:pt x="157" y="1"/>
                    <a:pt x="156" y="1"/>
                  </a:cubicBezTo>
                  <a:cubicBezTo>
                    <a:pt x="51" y="1"/>
                    <a:pt x="1" y="129"/>
                    <a:pt x="75" y="207"/>
                  </a:cubicBezTo>
                  <a:cubicBezTo>
                    <a:pt x="99" y="231"/>
                    <a:pt x="129" y="241"/>
                    <a:pt x="158" y="241"/>
                  </a:cubicBezTo>
                  <a:cubicBezTo>
                    <a:pt x="220" y="241"/>
                    <a:pt x="281" y="193"/>
                    <a:pt x="281" y="120"/>
                  </a:cubicBezTo>
                  <a:cubicBezTo>
                    <a:pt x="281" y="55"/>
                    <a:pt x="228" y="1"/>
                    <a:pt x="164"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a:off x="3167755" y="4576342"/>
              <a:ext cx="26093" cy="22472"/>
            </a:xfrm>
            <a:custGeom>
              <a:avLst/>
              <a:gdLst/>
              <a:ahLst/>
              <a:cxnLst/>
              <a:rect l="l" t="t" r="r" b="b"/>
              <a:pathLst>
                <a:path w="281" h="242" extrusionOk="0">
                  <a:moveTo>
                    <a:pt x="166" y="1"/>
                  </a:moveTo>
                  <a:cubicBezTo>
                    <a:pt x="165" y="1"/>
                    <a:pt x="163" y="1"/>
                    <a:pt x="162" y="1"/>
                  </a:cubicBezTo>
                  <a:cubicBezTo>
                    <a:pt x="160" y="1"/>
                    <a:pt x="159" y="1"/>
                    <a:pt x="158" y="1"/>
                  </a:cubicBezTo>
                  <a:cubicBezTo>
                    <a:pt x="50" y="1"/>
                    <a:pt x="0" y="129"/>
                    <a:pt x="75" y="207"/>
                  </a:cubicBezTo>
                  <a:cubicBezTo>
                    <a:pt x="99" y="231"/>
                    <a:pt x="128" y="241"/>
                    <a:pt x="158" y="241"/>
                  </a:cubicBezTo>
                  <a:cubicBezTo>
                    <a:pt x="220" y="241"/>
                    <a:pt x="280" y="193"/>
                    <a:pt x="280" y="120"/>
                  </a:cubicBezTo>
                  <a:cubicBezTo>
                    <a:pt x="280" y="55"/>
                    <a:pt x="228" y="1"/>
                    <a:pt x="166"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a:off x="3200255" y="4576342"/>
              <a:ext cx="26093" cy="22472"/>
            </a:xfrm>
            <a:custGeom>
              <a:avLst/>
              <a:gdLst/>
              <a:ahLst/>
              <a:cxnLst/>
              <a:rect l="l" t="t" r="r" b="b"/>
              <a:pathLst>
                <a:path w="281" h="242" extrusionOk="0">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0" y="241"/>
                    <a:pt x="281" y="193"/>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a:off x="3232755" y="4576342"/>
              <a:ext cx="26186" cy="22472"/>
            </a:xfrm>
            <a:custGeom>
              <a:avLst/>
              <a:gdLst/>
              <a:ahLst/>
              <a:cxnLst/>
              <a:rect l="l" t="t" r="r" b="b"/>
              <a:pathLst>
                <a:path w="282" h="242" extrusionOk="0">
                  <a:moveTo>
                    <a:pt x="163" y="1"/>
                  </a:moveTo>
                  <a:cubicBezTo>
                    <a:pt x="55" y="1"/>
                    <a:pt x="0" y="128"/>
                    <a:pt x="76" y="207"/>
                  </a:cubicBezTo>
                  <a:cubicBezTo>
                    <a:pt x="100" y="231"/>
                    <a:pt x="129" y="241"/>
                    <a:pt x="159" y="241"/>
                  </a:cubicBezTo>
                  <a:cubicBezTo>
                    <a:pt x="221" y="241"/>
                    <a:pt x="281" y="193"/>
                    <a:pt x="281" y="120"/>
                  </a:cubicBezTo>
                  <a:cubicBezTo>
                    <a:pt x="281" y="53"/>
                    <a:pt x="229" y="1"/>
                    <a:pt x="16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9"/>
            <p:cNvSpPr/>
            <p:nvPr/>
          </p:nvSpPr>
          <p:spPr>
            <a:xfrm>
              <a:off x="3265348" y="4576342"/>
              <a:ext cx="26093" cy="22472"/>
            </a:xfrm>
            <a:custGeom>
              <a:avLst/>
              <a:gdLst/>
              <a:ahLst/>
              <a:cxnLst/>
              <a:rect l="l" t="t" r="r" b="b"/>
              <a:pathLst>
                <a:path w="281" h="242" extrusionOk="0">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0" y="241"/>
                    <a:pt x="281" y="193"/>
                    <a:pt x="281" y="120"/>
                  </a:cubicBezTo>
                  <a:cubicBezTo>
                    <a:pt x="281"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9"/>
            <p:cNvSpPr/>
            <p:nvPr/>
          </p:nvSpPr>
          <p:spPr>
            <a:xfrm>
              <a:off x="3297941" y="4576342"/>
              <a:ext cx="26372" cy="22472"/>
            </a:xfrm>
            <a:custGeom>
              <a:avLst/>
              <a:gdLst/>
              <a:ahLst/>
              <a:cxnLst/>
              <a:rect l="l" t="t" r="r" b="b"/>
              <a:pathLst>
                <a:path w="284" h="242" extrusionOk="0">
                  <a:moveTo>
                    <a:pt x="167" y="1"/>
                  </a:moveTo>
                  <a:cubicBezTo>
                    <a:pt x="165" y="1"/>
                    <a:pt x="163" y="1"/>
                    <a:pt x="162" y="1"/>
                  </a:cubicBezTo>
                  <a:cubicBezTo>
                    <a:pt x="160" y="1"/>
                    <a:pt x="159" y="1"/>
                    <a:pt x="158" y="1"/>
                  </a:cubicBezTo>
                  <a:cubicBezTo>
                    <a:pt x="53" y="1"/>
                    <a:pt x="0" y="129"/>
                    <a:pt x="75" y="207"/>
                  </a:cubicBezTo>
                  <a:cubicBezTo>
                    <a:pt x="100" y="231"/>
                    <a:pt x="130" y="241"/>
                    <a:pt x="159" y="241"/>
                  </a:cubicBezTo>
                  <a:cubicBezTo>
                    <a:pt x="222" y="241"/>
                    <a:pt x="281" y="193"/>
                    <a:pt x="283" y="120"/>
                  </a:cubicBezTo>
                  <a:cubicBezTo>
                    <a:pt x="283" y="55"/>
                    <a:pt x="231" y="1"/>
                    <a:pt x="167"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a:off x="3330627" y="4576342"/>
              <a:ext cx="26186" cy="22472"/>
            </a:xfrm>
            <a:custGeom>
              <a:avLst/>
              <a:gdLst/>
              <a:ahLst/>
              <a:cxnLst/>
              <a:rect l="l" t="t" r="r" b="b"/>
              <a:pathLst>
                <a:path w="282" h="242" extrusionOk="0">
                  <a:moveTo>
                    <a:pt x="160" y="1"/>
                  </a:moveTo>
                  <a:cubicBezTo>
                    <a:pt x="53" y="1"/>
                    <a:pt x="1" y="128"/>
                    <a:pt x="76" y="207"/>
                  </a:cubicBezTo>
                  <a:cubicBezTo>
                    <a:pt x="100" y="231"/>
                    <a:pt x="130" y="241"/>
                    <a:pt x="159" y="241"/>
                  </a:cubicBezTo>
                  <a:cubicBezTo>
                    <a:pt x="221" y="241"/>
                    <a:pt x="282" y="193"/>
                    <a:pt x="282" y="120"/>
                  </a:cubicBezTo>
                  <a:cubicBezTo>
                    <a:pt x="282" y="53"/>
                    <a:pt x="227" y="1"/>
                    <a:pt x="160"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a:off x="3362942" y="4576342"/>
              <a:ext cx="26464" cy="22472"/>
            </a:xfrm>
            <a:custGeom>
              <a:avLst/>
              <a:gdLst/>
              <a:ahLst/>
              <a:cxnLst/>
              <a:rect l="l" t="t" r="r" b="b"/>
              <a:pathLst>
                <a:path w="285" h="242" extrusionOk="0">
                  <a:moveTo>
                    <a:pt x="163" y="1"/>
                  </a:moveTo>
                  <a:cubicBezTo>
                    <a:pt x="55" y="1"/>
                    <a:pt x="0" y="128"/>
                    <a:pt x="79" y="207"/>
                  </a:cubicBezTo>
                  <a:cubicBezTo>
                    <a:pt x="103" y="231"/>
                    <a:pt x="132" y="241"/>
                    <a:pt x="162" y="241"/>
                  </a:cubicBezTo>
                  <a:cubicBezTo>
                    <a:pt x="224" y="241"/>
                    <a:pt x="284" y="193"/>
                    <a:pt x="284" y="120"/>
                  </a:cubicBezTo>
                  <a:cubicBezTo>
                    <a:pt x="284" y="53"/>
                    <a:pt x="229" y="1"/>
                    <a:pt x="16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a:off x="3395721" y="4576342"/>
              <a:ext cx="26186" cy="22472"/>
            </a:xfrm>
            <a:custGeom>
              <a:avLst/>
              <a:gdLst/>
              <a:ahLst/>
              <a:cxnLst/>
              <a:rect l="l" t="t" r="r" b="b"/>
              <a:pathLst>
                <a:path w="282" h="242" extrusionOk="0">
                  <a:moveTo>
                    <a:pt x="160" y="1"/>
                  </a:moveTo>
                  <a:cubicBezTo>
                    <a:pt x="53" y="1"/>
                    <a:pt x="1" y="128"/>
                    <a:pt x="76" y="207"/>
                  </a:cubicBezTo>
                  <a:cubicBezTo>
                    <a:pt x="100" y="231"/>
                    <a:pt x="130" y="241"/>
                    <a:pt x="159" y="241"/>
                  </a:cubicBezTo>
                  <a:cubicBezTo>
                    <a:pt x="221" y="241"/>
                    <a:pt x="282" y="193"/>
                    <a:pt x="282" y="120"/>
                  </a:cubicBezTo>
                  <a:cubicBezTo>
                    <a:pt x="282" y="53"/>
                    <a:pt x="227" y="1"/>
                    <a:pt x="160"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a:off x="3428035" y="4576342"/>
              <a:ext cx="26464" cy="22472"/>
            </a:xfrm>
            <a:custGeom>
              <a:avLst/>
              <a:gdLst/>
              <a:ahLst/>
              <a:cxnLst/>
              <a:rect l="l" t="t" r="r" b="b"/>
              <a:pathLst>
                <a:path w="285" h="242" extrusionOk="0">
                  <a:moveTo>
                    <a:pt x="163" y="1"/>
                  </a:moveTo>
                  <a:cubicBezTo>
                    <a:pt x="55" y="1"/>
                    <a:pt x="0" y="128"/>
                    <a:pt x="76" y="207"/>
                  </a:cubicBezTo>
                  <a:cubicBezTo>
                    <a:pt x="101" y="231"/>
                    <a:pt x="131" y="241"/>
                    <a:pt x="161" y="241"/>
                  </a:cubicBezTo>
                  <a:cubicBezTo>
                    <a:pt x="224" y="241"/>
                    <a:pt x="284" y="193"/>
                    <a:pt x="284" y="120"/>
                  </a:cubicBezTo>
                  <a:cubicBezTo>
                    <a:pt x="284" y="53"/>
                    <a:pt x="229" y="1"/>
                    <a:pt x="16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a:off x="2698822" y="4585813"/>
              <a:ext cx="741374" cy="4086"/>
            </a:xfrm>
            <a:custGeom>
              <a:avLst/>
              <a:gdLst/>
              <a:ahLst/>
              <a:cxnLst/>
              <a:rect l="l" t="t" r="r" b="b"/>
              <a:pathLst>
                <a:path w="7984" h="44" extrusionOk="0">
                  <a:moveTo>
                    <a:pt x="0" y="0"/>
                  </a:moveTo>
                  <a:lnTo>
                    <a:pt x="0" y="44"/>
                  </a:lnTo>
                  <a:lnTo>
                    <a:pt x="7984" y="44"/>
                  </a:lnTo>
                  <a:lnTo>
                    <a:pt x="7984"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a:off x="2937931" y="4651742"/>
              <a:ext cx="42343" cy="50050"/>
            </a:xfrm>
            <a:custGeom>
              <a:avLst/>
              <a:gdLst/>
              <a:ahLst/>
              <a:cxnLst/>
              <a:rect l="l" t="t" r="r" b="b"/>
              <a:pathLst>
                <a:path w="456" h="539" extrusionOk="0">
                  <a:moveTo>
                    <a:pt x="229" y="122"/>
                  </a:moveTo>
                  <a:cubicBezTo>
                    <a:pt x="261" y="122"/>
                    <a:pt x="273" y="130"/>
                    <a:pt x="273" y="162"/>
                  </a:cubicBezTo>
                  <a:cubicBezTo>
                    <a:pt x="273" y="194"/>
                    <a:pt x="264" y="209"/>
                    <a:pt x="232" y="209"/>
                  </a:cubicBezTo>
                  <a:lnTo>
                    <a:pt x="189" y="209"/>
                  </a:lnTo>
                  <a:lnTo>
                    <a:pt x="189" y="122"/>
                  </a:lnTo>
                  <a:close/>
                  <a:moveTo>
                    <a:pt x="232" y="324"/>
                  </a:moveTo>
                  <a:cubicBezTo>
                    <a:pt x="267" y="324"/>
                    <a:pt x="279" y="330"/>
                    <a:pt x="279" y="368"/>
                  </a:cubicBezTo>
                  <a:cubicBezTo>
                    <a:pt x="279" y="403"/>
                    <a:pt x="267" y="414"/>
                    <a:pt x="232" y="414"/>
                  </a:cubicBezTo>
                  <a:lnTo>
                    <a:pt x="189" y="414"/>
                  </a:lnTo>
                  <a:lnTo>
                    <a:pt x="189" y="324"/>
                  </a:lnTo>
                  <a:close/>
                  <a:moveTo>
                    <a:pt x="1" y="0"/>
                  </a:moveTo>
                  <a:lnTo>
                    <a:pt x="1" y="539"/>
                  </a:lnTo>
                  <a:lnTo>
                    <a:pt x="250" y="539"/>
                  </a:lnTo>
                  <a:cubicBezTo>
                    <a:pt x="360" y="539"/>
                    <a:pt x="455" y="507"/>
                    <a:pt x="455" y="385"/>
                  </a:cubicBezTo>
                  <a:cubicBezTo>
                    <a:pt x="455" y="307"/>
                    <a:pt x="438" y="284"/>
                    <a:pt x="389" y="261"/>
                  </a:cubicBezTo>
                  <a:cubicBezTo>
                    <a:pt x="435" y="229"/>
                    <a:pt x="444" y="197"/>
                    <a:pt x="444" y="133"/>
                  </a:cubicBezTo>
                  <a:cubicBezTo>
                    <a:pt x="444" y="29"/>
                    <a:pt x="354" y="0"/>
                    <a:pt x="247"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a:off x="2981481" y="4647935"/>
              <a:ext cx="38814" cy="59522"/>
            </a:xfrm>
            <a:custGeom>
              <a:avLst/>
              <a:gdLst/>
              <a:ahLst/>
              <a:cxnLst/>
              <a:rect l="l" t="t" r="r" b="b"/>
              <a:pathLst>
                <a:path w="418" h="641" extrusionOk="0">
                  <a:moveTo>
                    <a:pt x="244" y="0"/>
                  </a:moveTo>
                  <a:lnTo>
                    <a:pt x="1" y="603"/>
                  </a:lnTo>
                  <a:lnTo>
                    <a:pt x="175" y="641"/>
                  </a:lnTo>
                  <a:lnTo>
                    <a:pt x="418" y="35"/>
                  </a:lnTo>
                  <a:lnTo>
                    <a:pt x="244" y="0"/>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a:off x="3021596" y="4650628"/>
              <a:ext cx="37700" cy="52000"/>
            </a:xfrm>
            <a:custGeom>
              <a:avLst/>
              <a:gdLst/>
              <a:ahLst/>
              <a:cxnLst/>
              <a:rect l="l" t="t" r="r" b="b"/>
              <a:pathLst>
                <a:path w="406" h="560" extrusionOk="0">
                  <a:moveTo>
                    <a:pt x="241" y="0"/>
                  </a:moveTo>
                  <a:cubicBezTo>
                    <a:pt x="53" y="0"/>
                    <a:pt x="0" y="67"/>
                    <a:pt x="0" y="279"/>
                  </a:cubicBezTo>
                  <a:cubicBezTo>
                    <a:pt x="0" y="499"/>
                    <a:pt x="55" y="560"/>
                    <a:pt x="232" y="560"/>
                  </a:cubicBezTo>
                  <a:cubicBezTo>
                    <a:pt x="290" y="560"/>
                    <a:pt x="348" y="554"/>
                    <a:pt x="406" y="539"/>
                  </a:cubicBezTo>
                  <a:lnTo>
                    <a:pt x="403" y="397"/>
                  </a:lnTo>
                  <a:cubicBezTo>
                    <a:pt x="403" y="397"/>
                    <a:pt x="334" y="403"/>
                    <a:pt x="278" y="403"/>
                  </a:cubicBezTo>
                  <a:cubicBezTo>
                    <a:pt x="206" y="403"/>
                    <a:pt x="192" y="386"/>
                    <a:pt x="192" y="279"/>
                  </a:cubicBezTo>
                  <a:cubicBezTo>
                    <a:pt x="192" y="174"/>
                    <a:pt x="206" y="160"/>
                    <a:pt x="278" y="160"/>
                  </a:cubicBezTo>
                  <a:cubicBezTo>
                    <a:pt x="319" y="160"/>
                    <a:pt x="360" y="163"/>
                    <a:pt x="400" y="166"/>
                  </a:cubicBezTo>
                  <a:lnTo>
                    <a:pt x="406" y="21"/>
                  </a:lnTo>
                  <a:cubicBezTo>
                    <a:pt x="351" y="9"/>
                    <a:pt x="296" y="3"/>
                    <a:pt x="241"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9"/>
            <p:cNvSpPr/>
            <p:nvPr/>
          </p:nvSpPr>
          <p:spPr>
            <a:xfrm>
              <a:off x="3078611" y="4676164"/>
              <a:ext cx="22193" cy="13557"/>
            </a:xfrm>
            <a:custGeom>
              <a:avLst/>
              <a:gdLst/>
              <a:ahLst/>
              <a:cxnLst/>
              <a:rect l="l" t="t" r="r" b="b"/>
              <a:pathLst>
                <a:path w="239" h="146" extrusionOk="0">
                  <a:moveTo>
                    <a:pt x="1" y="1"/>
                  </a:moveTo>
                  <a:lnTo>
                    <a:pt x="1" y="145"/>
                  </a:lnTo>
                  <a:lnTo>
                    <a:pt x="238" y="145"/>
                  </a:lnTo>
                  <a:lnTo>
                    <a:pt x="238"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9"/>
            <p:cNvSpPr/>
            <p:nvPr/>
          </p:nvSpPr>
          <p:spPr>
            <a:xfrm>
              <a:off x="3122161" y="4652485"/>
              <a:ext cx="31850" cy="49307"/>
            </a:xfrm>
            <a:custGeom>
              <a:avLst/>
              <a:gdLst/>
              <a:ahLst/>
              <a:cxnLst/>
              <a:rect l="l" t="t" r="r" b="b"/>
              <a:pathLst>
                <a:path w="343" h="531" extrusionOk="0">
                  <a:moveTo>
                    <a:pt x="189" y="1"/>
                  </a:moveTo>
                  <a:lnTo>
                    <a:pt x="1" y="108"/>
                  </a:lnTo>
                  <a:lnTo>
                    <a:pt x="50" y="238"/>
                  </a:lnTo>
                  <a:lnTo>
                    <a:pt x="160" y="195"/>
                  </a:lnTo>
                  <a:lnTo>
                    <a:pt x="160" y="531"/>
                  </a:lnTo>
                  <a:lnTo>
                    <a:pt x="343" y="531"/>
                  </a:lnTo>
                  <a:lnTo>
                    <a:pt x="343"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a:off x="3161440" y="4652485"/>
              <a:ext cx="38536" cy="50422"/>
            </a:xfrm>
            <a:custGeom>
              <a:avLst/>
              <a:gdLst/>
              <a:ahLst/>
              <a:cxnLst/>
              <a:rect l="l" t="t" r="r" b="b"/>
              <a:pathLst>
                <a:path w="415" h="543" extrusionOk="0">
                  <a:moveTo>
                    <a:pt x="27" y="1"/>
                  </a:moveTo>
                  <a:lnTo>
                    <a:pt x="15" y="345"/>
                  </a:lnTo>
                  <a:lnTo>
                    <a:pt x="134" y="360"/>
                  </a:lnTo>
                  <a:cubicBezTo>
                    <a:pt x="154" y="354"/>
                    <a:pt x="177" y="351"/>
                    <a:pt x="198" y="351"/>
                  </a:cubicBezTo>
                  <a:cubicBezTo>
                    <a:pt x="227" y="351"/>
                    <a:pt x="238" y="357"/>
                    <a:pt x="238" y="374"/>
                  </a:cubicBezTo>
                  <a:cubicBezTo>
                    <a:pt x="238" y="389"/>
                    <a:pt x="221" y="395"/>
                    <a:pt x="198" y="395"/>
                  </a:cubicBezTo>
                  <a:cubicBezTo>
                    <a:pt x="137" y="392"/>
                    <a:pt x="76" y="386"/>
                    <a:pt x="15" y="377"/>
                  </a:cubicBezTo>
                  <a:lnTo>
                    <a:pt x="1" y="511"/>
                  </a:lnTo>
                  <a:cubicBezTo>
                    <a:pt x="70" y="528"/>
                    <a:pt x="143" y="537"/>
                    <a:pt x="215" y="542"/>
                  </a:cubicBezTo>
                  <a:cubicBezTo>
                    <a:pt x="334" y="542"/>
                    <a:pt x="415" y="490"/>
                    <a:pt x="415" y="357"/>
                  </a:cubicBezTo>
                  <a:cubicBezTo>
                    <a:pt x="415" y="224"/>
                    <a:pt x="354" y="186"/>
                    <a:pt x="235" y="186"/>
                  </a:cubicBezTo>
                  <a:cubicBezTo>
                    <a:pt x="209" y="186"/>
                    <a:pt x="186" y="189"/>
                    <a:pt x="163" y="198"/>
                  </a:cubicBezTo>
                  <a:lnTo>
                    <a:pt x="166" y="160"/>
                  </a:lnTo>
                  <a:lnTo>
                    <a:pt x="395" y="160"/>
                  </a:lnTo>
                  <a:lnTo>
                    <a:pt x="395"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a:off x="3014075" y="3809150"/>
              <a:ext cx="95272" cy="81715"/>
            </a:xfrm>
            <a:custGeom>
              <a:avLst/>
              <a:gdLst/>
              <a:ahLst/>
              <a:cxnLst/>
              <a:rect l="l" t="t" r="r" b="b"/>
              <a:pathLst>
                <a:path w="1026" h="880" extrusionOk="0">
                  <a:moveTo>
                    <a:pt x="588" y="74"/>
                  </a:moveTo>
                  <a:cubicBezTo>
                    <a:pt x="791" y="74"/>
                    <a:pt x="953" y="239"/>
                    <a:pt x="953" y="442"/>
                  </a:cubicBezTo>
                  <a:cubicBezTo>
                    <a:pt x="953" y="663"/>
                    <a:pt x="774" y="809"/>
                    <a:pt x="586" y="809"/>
                  </a:cubicBezTo>
                  <a:cubicBezTo>
                    <a:pt x="495" y="809"/>
                    <a:pt x="403" y="775"/>
                    <a:pt x="328" y="700"/>
                  </a:cubicBezTo>
                  <a:cubicBezTo>
                    <a:pt x="96" y="471"/>
                    <a:pt x="261" y="74"/>
                    <a:pt x="588" y="74"/>
                  </a:cubicBezTo>
                  <a:close/>
                  <a:moveTo>
                    <a:pt x="582" y="1"/>
                  </a:moveTo>
                  <a:cubicBezTo>
                    <a:pt x="475" y="1"/>
                    <a:pt x="365" y="41"/>
                    <a:pt x="275" y="129"/>
                  </a:cubicBezTo>
                  <a:cubicBezTo>
                    <a:pt x="0" y="407"/>
                    <a:pt x="194" y="879"/>
                    <a:pt x="588" y="879"/>
                  </a:cubicBezTo>
                  <a:cubicBezTo>
                    <a:pt x="829" y="879"/>
                    <a:pt x="1026" y="682"/>
                    <a:pt x="1026" y="442"/>
                  </a:cubicBezTo>
                  <a:cubicBezTo>
                    <a:pt x="1026" y="177"/>
                    <a:pt x="809" y="1"/>
                    <a:pt x="582"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 name="Google Shape;498;p19"/>
          <p:cNvSpPr/>
          <p:nvPr/>
        </p:nvSpPr>
        <p:spPr>
          <a:xfrm rot="-1005035">
            <a:off x="-25470" y="2963334"/>
            <a:ext cx="2704277" cy="2536131"/>
          </a:xfrm>
          <a:custGeom>
            <a:avLst/>
            <a:gdLst/>
            <a:ahLst/>
            <a:cxnLst/>
            <a:rect l="l" t="t" r="r" b="b"/>
            <a:pathLst>
              <a:path w="13126" h="12310" extrusionOk="0">
                <a:moveTo>
                  <a:pt x="2325" y="0"/>
                </a:moveTo>
                <a:cubicBezTo>
                  <a:pt x="1430" y="0"/>
                  <a:pt x="591" y="247"/>
                  <a:pt x="1" y="756"/>
                </a:cubicBezTo>
                <a:lnTo>
                  <a:pt x="40" y="12310"/>
                </a:lnTo>
                <a:lnTo>
                  <a:pt x="13125" y="12310"/>
                </a:lnTo>
                <a:cubicBezTo>
                  <a:pt x="10915" y="12077"/>
                  <a:pt x="11982" y="10856"/>
                  <a:pt x="11293" y="9712"/>
                </a:cubicBezTo>
                <a:cubicBezTo>
                  <a:pt x="10915" y="9082"/>
                  <a:pt x="10554" y="8755"/>
                  <a:pt x="10043" y="8755"/>
                </a:cubicBezTo>
                <a:cubicBezTo>
                  <a:pt x="9769" y="8755"/>
                  <a:pt x="9451" y="8850"/>
                  <a:pt x="9064" y="9043"/>
                </a:cubicBezTo>
                <a:cubicBezTo>
                  <a:pt x="9830" y="7350"/>
                  <a:pt x="8612" y="5842"/>
                  <a:pt x="6940" y="5842"/>
                </a:cubicBezTo>
                <a:cubicBezTo>
                  <a:pt x="6899" y="5842"/>
                  <a:pt x="6857" y="5843"/>
                  <a:pt x="6815" y="5844"/>
                </a:cubicBezTo>
                <a:cubicBezTo>
                  <a:pt x="7960" y="2064"/>
                  <a:pt x="4911" y="0"/>
                  <a:pt x="2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64499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499"/>
        <p:cNvGrpSpPr/>
        <p:nvPr/>
      </p:nvGrpSpPr>
      <p:grpSpPr>
        <a:xfrm>
          <a:off x="0" y="0"/>
          <a:ext cx="0" cy="0"/>
          <a:chOff x="0" y="0"/>
          <a:chExt cx="0" cy="0"/>
        </a:xfrm>
      </p:grpSpPr>
      <p:sp>
        <p:nvSpPr>
          <p:cNvPr id="500" name="Google Shape;500;p20"/>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0"/>
          <p:cNvSpPr txBox="1">
            <a:spLocks noGrp="1"/>
          </p:cNvSpPr>
          <p:nvPr>
            <p:ph type="title"/>
          </p:nvPr>
        </p:nvSpPr>
        <p:spPr>
          <a:xfrm>
            <a:off x="933650" y="1729200"/>
            <a:ext cx="3076200" cy="578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b="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02" name="Google Shape;502;p20"/>
          <p:cNvSpPr txBox="1">
            <a:spLocks noGrp="1"/>
          </p:cNvSpPr>
          <p:nvPr>
            <p:ph type="subTitle" idx="1"/>
          </p:nvPr>
        </p:nvSpPr>
        <p:spPr>
          <a:xfrm>
            <a:off x="1086625" y="2351038"/>
            <a:ext cx="2923200" cy="100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extLst>
      <p:ext uri="{BB962C8B-B14F-4D97-AF65-F5344CB8AC3E}">
        <p14:creationId xmlns:p14="http://schemas.microsoft.com/office/powerpoint/2010/main" val="284934345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503"/>
        <p:cNvGrpSpPr/>
        <p:nvPr/>
      </p:nvGrpSpPr>
      <p:grpSpPr>
        <a:xfrm>
          <a:off x="0" y="0"/>
          <a:ext cx="0" cy="0"/>
          <a:chOff x="0" y="0"/>
          <a:chExt cx="0" cy="0"/>
        </a:xfrm>
      </p:grpSpPr>
      <p:sp>
        <p:nvSpPr>
          <p:cNvPr id="504" name="Google Shape;504;p21"/>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1"/>
          <p:cNvSpPr txBox="1">
            <a:spLocks noGrp="1"/>
          </p:cNvSpPr>
          <p:nvPr>
            <p:ph type="title"/>
          </p:nvPr>
        </p:nvSpPr>
        <p:spPr>
          <a:xfrm>
            <a:off x="5548088" y="1287650"/>
            <a:ext cx="1978500" cy="515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b="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6" name="Google Shape;506;p21"/>
          <p:cNvSpPr/>
          <p:nvPr/>
        </p:nvSpPr>
        <p:spPr>
          <a:xfrm>
            <a:off x="232750" y="1203563"/>
            <a:ext cx="3983015" cy="5975813"/>
          </a:xfrm>
          <a:custGeom>
            <a:avLst/>
            <a:gdLst/>
            <a:ahLst/>
            <a:cxnLst/>
            <a:rect l="l" t="t" r="r" b="b"/>
            <a:pathLst>
              <a:path w="138902" h="208398" extrusionOk="0">
                <a:moveTo>
                  <a:pt x="101452" y="0"/>
                </a:moveTo>
                <a:cubicBezTo>
                  <a:pt x="100874" y="0"/>
                  <a:pt x="100033" y="129"/>
                  <a:pt x="98964" y="397"/>
                </a:cubicBezTo>
                <a:cubicBezTo>
                  <a:pt x="94949" y="1383"/>
                  <a:pt x="78114" y="6877"/>
                  <a:pt x="65647" y="11948"/>
                </a:cubicBezTo>
                <a:cubicBezTo>
                  <a:pt x="41980" y="21739"/>
                  <a:pt x="19863" y="34981"/>
                  <a:pt x="0" y="51252"/>
                </a:cubicBezTo>
                <a:lnTo>
                  <a:pt x="0" y="208397"/>
                </a:lnTo>
                <a:lnTo>
                  <a:pt x="138901" y="208397"/>
                </a:lnTo>
                <a:lnTo>
                  <a:pt x="138901" y="134368"/>
                </a:lnTo>
                <a:lnTo>
                  <a:pt x="138831" y="134368"/>
                </a:lnTo>
                <a:cubicBezTo>
                  <a:pt x="131527" y="132474"/>
                  <a:pt x="127132" y="116284"/>
                  <a:pt x="118367" y="116284"/>
                </a:cubicBezTo>
                <a:cubicBezTo>
                  <a:pt x="115722" y="116284"/>
                  <a:pt x="112678" y="117759"/>
                  <a:pt x="109036" y="121548"/>
                </a:cubicBezTo>
                <a:cubicBezTo>
                  <a:pt x="108226" y="118026"/>
                  <a:pt x="105549" y="116371"/>
                  <a:pt x="102714" y="116371"/>
                </a:cubicBezTo>
                <a:cubicBezTo>
                  <a:pt x="99879" y="116371"/>
                  <a:pt x="96886" y="118026"/>
                  <a:pt x="95442" y="121126"/>
                </a:cubicBezTo>
                <a:cubicBezTo>
                  <a:pt x="92483" y="109997"/>
                  <a:pt x="96639" y="97177"/>
                  <a:pt x="81777" y="93444"/>
                </a:cubicBezTo>
                <a:cubicBezTo>
                  <a:pt x="79841" y="92943"/>
                  <a:pt x="77808" y="92713"/>
                  <a:pt x="75737" y="92713"/>
                </a:cubicBezTo>
                <a:cubicBezTo>
                  <a:pt x="69370" y="92713"/>
                  <a:pt x="62651" y="94886"/>
                  <a:pt x="57335" y="98022"/>
                </a:cubicBezTo>
                <a:cubicBezTo>
                  <a:pt x="54805" y="99549"/>
                  <a:pt x="53194" y="101400"/>
                  <a:pt x="51547" y="101400"/>
                </a:cubicBezTo>
                <a:cubicBezTo>
                  <a:pt x="50535" y="101400"/>
                  <a:pt x="49509" y="100701"/>
                  <a:pt x="48249" y="98797"/>
                </a:cubicBezTo>
                <a:cubicBezTo>
                  <a:pt x="45784" y="95064"/>
                  <a:pt x="50714" y="91401"/>
                  <a:pt x="44516" y="88936"/>
                </a:cubicBezTo>
                <a:cubicBezTo>
                  <a:pt x="43315" y="88504"/>
                  <a:pt x="42235" y="88356"/>
                  <a:pt x="41258" y="88356"/>
                </a:cubicBezTo>
                <a:cubicBezTo>
                  <a:pt x="39146" y="88356"/>
                  <a:pt x="37511" y="89045"/>
                  <a:pt x="36167" y="89045"/>
                </a:cubicBezTo>
                <a:cubicBezTo>
                  <a:pt x="34484" y="89045"/>
                  <a:pt x="33256" y="87963"/>
                  <a:pt x="32119" y="83090"/>
                </a:cubicBezTo>
                <a:cubicBezTo>
                  <a:pt x="30499" y="76046"/>
                  <a:pt x="21765" y="48223"/>
                  <a:pt x="100513" y="2158"/>
                </a:cubicBezTo>
                <a:cubicBezTo>
                  <a:pt x="102708" y="761"/>
                  <a:pt x="102854" y="0"/>
                  <a:pt x="101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1"/>
          <p:cNvSpPr/>
          <p:nvPr/>
        </p:nvSpPr>
        <p:spPr>
          <a:xfrm>
            <a:off x="3559684" y="705500"/>
            <a:ext cx="888577" cy="335998"/>
          </a:xfrm>
          <a:custGeom>
            <a:avLst/>
            <a:gdLst/>
            <a:ahLst/>
            <a:cxnLst/>
            <a:rect l="l" t="t" r="r" b="b"/>
            <a:pathLst>
              <a:path w="3713" h="1404" extrusionOk="0">
                <a:moveTo>
                  <a:pt x="3479" y="1"/>
                </a:moveTo>
                <a:cubicBezTo>
                  <a:pt x="3100" y="1"/>
                  <a:pt x="2263" y="266"/>
                  <a:pt x="1852" y="467"/>
                </a:cubicBezTo>
                <a:cubicBezTo>
                  <a:pt x="1309" y="729"/>
                  <a:pt x="0" y="1204"/>
                  <a:pt x="59" y="1378"/>
                </a:cubicBezTo>
                <a:cubicBezTo>
                  <a:pt x="65" y="1395"/>
                  <a:pt x="92" y="1403"/>
                  <a:pt x="138" y="1403"/>
                </a:cubicBezTo>
                <a:cubicBezTo>
                  <a:pt x="461" y="1403"/>
                  <a:pt x="1675" y="1022"/>
                  <a:pt x="2472" y="768"/>
                </a:cubicBezTo>
                <a:cubicBezTo>
                  <a:pt x="3383" y="477"/>
                  <a:pt x="3713" y="322"/>
                  <a:pt x="3674" y="80"/>
                </a:cubicBezTo>
                <a:cubicBezTo>
                  <a:pt x="3665" y="24"/>
                  <a:pt x="3593" y="1"/>
                  <a:pt x="3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 name="Google Shape;508;p21"/>
          <p:cNvGrpSpPr/>
          <p:nvPr/>
        </p:nvGrpSpPr>
        <p:grpSpPr>
          <a:xfrm>
            <a:off x="4624178" y="447674"/>
            <a:ext cx="1030303" cy="245273"/>
            <a:chOff x="4294800" y="187900"/>
            <a:chExt cx="2283474" cy="543601"/>
          </a:xfrm>
        </p:grpSpPr>
        <p:sp>
          <p:nvSpPr>
            <p:cNvPr id="509" name="Google Shape;509;p21"/>
            <p:cNvSpPr/>
            <p:nvPr/>
          </p:nvSpPr>
          <p:spPr>
            <a:xfrm>
              <a:off x="5560418" y="457542"/>
              <a:ext cx="378709" cy="188491"/>
            </a:xfrm>
            <a:custGeom>
              <a:avLst/>
              <a:gdLst/>
              <a:ahLst/>
              <a:cxnLst/>
              <a:rect l="l" t="t" r="r" b="b"/>
              <a:pathLst>
                <a:path w="1316" h="655" extrusionOk="0">
                  <a:moveTo>
                    <a:pt x="1100" y="0"/>
                  </a:moveTo>
                  <a:cubicBezTo>
                    <a:pt x="999" y="0"/>
                    <a:pt x="641" y="36"/>
                    <a:pt x="203" y="225"/>
                  </a:cubicBezTo>
                  <a:cubicBezTo>
                    <a:pt x="148" y="251"/>
                    <a:pt x="90" y="277"/>
                    <a:pt x="38" y="309"/>
                  </a:cubicBezTo>
                  <a:cubicBezTo>
                    <a:pt x="6" y="326"/>
                    <a:pt x="0" y="364"/>
                    <a:pt x="6" y="405"/>
                  </a:cubicBezTo>
                  <a:cubicBezTo>
                    <a:pt x="12" y="445"/>
                    <a:pt x="20" y="486"/>
                    <a:pt x="29" y="523"/>
                  </a:cubicBezTo>
                  <a:cubicBezTo>
                    <a:pt x="41" y="558"/>
                    <a:pt x="49" y="596"/>
                    <a:pt x="78" y="607"/>
                  </a:cubicBezTo>
                  <a:cubicBezTo>
                    <a:pt x="90" y="613"/>
                    <a:pt x="125" y="622"/>
                    <a:pt x="133" y="625"/>
                  </a:cubicBezTo>
                  <a:cubicBezTo>
                    <a:pt x="177" y="634"/>
                    <a:pt x="220" y="636"/>
                    <a:pt x="264" y="639"/>
                  </a:cubicBezTo>
                  <a:cubicBezTo>
                    <a:pt x="338" y="650"/>
                    <a:pt x="413" y="655"/>
                    <a:pt x="489" y="655"/>
                  </a:cubicBezTo>
                  <a:cubicBezTo>
                    <a:pt x="539" y="655"/>
                    <a:pt x="589" y="653"/>
                    <a:pt x="640" y="648"/>
                  </a:cubicBezTo>
                  <a:cubicBezTo>
                    <a:pt x="692" y="645"/>
                    <a:pt x="747" y="639"/>
                    <a:pt x="802" y="634"/>
                  </a:cubicBezTo>
                  <a:cubicBezTo>
                    <a:pt x="860" y="625"/>
                    <a:pt x="918" y="613"/>
                    <a:pt x="979" y="602"/>
                  </a:cubicBezTo>
                  <a:cubicBezTo>
                    <a:pt x="1037" y="590"/>
                    <a:pt x="1104" y="570"/>
                    <a:pt x="1167" y="552"/>
                  </a:cubicBezTo>
                  <a:cubicBezTo>
                    <a:pt x="1188" y="544"/>
                    <a:pt x="1208" y="538"/>
                    <a:pt x="1228" y="532"/>
                  </a:cubicBezTo>
                  <a:cubicBezTo>
                    <a:pt x="1243" y="509"/>
                    <a:pt x="1315" y="477"/>
                    <a:pt x="1275" y="251"/>
                  </a:cubicBezTo>
                  <a:cubicBezTo>
                    <a:pt x="1231" y="22"/>
                    <a:pt x="1156" y="14"/>
                    <a:pt x="1127" y="2"/>
                  </a:cubicBezTo>
                  <a:cubicBezTo>
                    <a:pt x="1123" y="1"/>
                    <a:pt x="1114" y="0"/>
                    <a:pt x="1100"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1"/>
            <p:cNvSpPr/>
            <p:nvPr/>
          </p:nvSpPr>
          <p:spPr>
            <a:xfrm>
              <a:off x="5870348" y="458117"/>
              <a:ext cx="68778" cy="151944"/>
            </a:xfrm>
            <a:custGeom>
              <a:avLst/>
              <a:gdLst/>
              <a:ahLst/>
              <a:cxnLst/>
              <a:rect l="l" t="t" r="r" b="b"/>
              <a:pathLst>
                <a:path w="239" h="528" extrusionOk="0">
                  <a:moveTo>
                    <a:pt x="50" y="0"/>
                  </a:moveTo>
                  <a:cubicBezTo>
                    <a:pt x="50" y="0"/>
                    <a:pt x="1" y="52"/>
                    <a:pt x="44" y="290"/>
                  </a:cubicBezTo>
                  <a:cubicBezTo>
                    <a:pt x="79" y="498"/>
                    <a:pt x="151" y="527"/>
                    <a:pt x="151" y="527"/>
                  </a:cubicBezTo>
                  <a:cubicBezTo>
                    <a:pt x="166" y="507"/>
                    <a:pt x="238" y="475"/>
                    <a:pt x="198" y="249"/>
                  </a:cubicBezTo>
                  <a:cubicBezTo>
                    <a:pt x="154" y="20"/>
                    <a:pt x="79" y="12"/>
                    <a:pt x="50"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1"/>
            <p:cNvSpPr/>
            <p:nvPr/>
          </p:nvSpPr>
          <p:spPr>
            <a:xfrm>
              <a:off x="5887039" y="474520"/>
              <a:ext cx="40288" cy="118850"/>
            </a:xfrm>
            <a:custGeom>
              <a:avLst/>
              <a:gdLst/>
              <a:ahLst/>
              <a:cxnLst/>
              <a:rect l="l" t="t" r="r" b="b"/>
              <a:pathLst>
                <a:path w="140" h="413" extrusionOk="0">
                  <a:moveTo>
                    <a:pt x="38" y="1"/>
                  </a:moveTo>
                  <a:cubicBezTo>
                    <a:pt x="37" y="1"/>
                    <a:pt x="36" y="1"/>
                    <a:pt x="35" y="1"/>
                  </a:cubicBezTo>
                  <a:cubicBezTo>
                    <a:pt x="6" y="4"/>
                    <a:pt x="1" y="99"/>
                    <a:pt x="21" y="215"/>
                  </a:cubicBezTo>
                  <a:cubicBezTo>
                    <a:pt x="41" y="326"/>
                    <a:pt x="80" y="412"/>
                    <a:pt x="106" y="412"/>
                  </a:cubicBezTo>
                  <a:cubicBezTo>
                    <a:pt x="107" y="412"/>
                    <a:pt x="107" y="412"/>
                    <a:pt x="108" y="412"/>
                  </a:cubicBezTo>
                  <a:cubicBezTo>
                    <a:pt x="137" y="407"/>
                    <a:pt x="140" y="311"/>
                    <a:pt x="119" y="198"/>
                  </a:cubicBezTo>
                  <a:cubicBezTo>
                    <a:pt x="100" y="86"/>
                    <a:pt x="64" y="1"/>
                    <a:pt x="38" y="1"/>
                  </a:cubicBez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1"/>
            <p:cNvSpPr/>
            <p:nvPr/>
          </p:nvSpPr>
          <p:spPr>
            <a:xfrm>
              <a:off x="4509190" y="187900"/>
              <a:ext cx="2069084" cy="449788"/>
            </a:xfrm>
            <a:custGeom>
              <a:avLst/>
              <a:gdLst/>
              <a:ahLst/>
              <a:cxnLst/>
              <a:rect l="l" t="t" r="r" b="b"/>
              <a:pathLst>
                <a:path w="7190" h="1563" extrusionOk="0">
                  <a:moveTo>
                    <a:pt x="733" y="1"/>
                  </a:moveTo>
                  <a:cubicBezTo>
                    <a:pt x="455" y="12"/>
                    <a:pt x="0" y="253"/>
                    <a:pt x="0" y="253"/>
                  </a:cubicBezTo>
                  <a:lnTo>
                    <a:pt x="21" y="319"/>
                  </a:lnTo>
                  <a:lnTo>
                    <a:pt x="299" y="366"/>
                  </a:lnTo>
                  <a:lnTo>
                    <a:pt x="780" y="1278"/>
                  </a:lnTo>
                  <a:lnTo>
                    <a:pt x="768" y="1284"/>
                  </a:lnTo>
                  <a:cubicBezTo>
                    <a:pt x="751" y="1295"/>
                    <a:pt x="742" y="1319"/>
                    <a:pt x="751" y="1342"/>
                  </a:cubicBezTo>
                  <a:lnTo>
                    <a:pt x="765" y="1371"/>
                  </a:lnTo>
                  <a:cubicBezTo>
                    <a:pt x="1374" y="1548"/>
                    <a:pt x="2245" y="1550"/>
                    <a:pt x="2298" y="1550"/>
                  </a:cubicBezTo>
                  <a:cubicBezTo>
                    <a:pt x="2299" y="1550"/>
                    <a:pt x="2300" y="1550"/>
                    <a:pt x="2300" y="1550"/>
                  </a:cubicBezTo>
                  <a:cubicBezTo>
                    <a:pt x="2300" y="1550"/>
                    <a:pt x="2863" y="1562"/>
                    <a:pt x="3028" y="1562"/>
                  </a:cubicBezTo>
                  <a:cubicBezTo>
                    <a:pt x="3045" y="1562"/>
                    <a:pt x="3057" y="1562"/>
                    <a:pt x="3065" y="1562"/>
                  </a:cubicBezTo>
                  <a:cubicBezTo>
                    <a:pt x="4337" y="1504"/>
                    <a:pt x="4499" y="1420"/>
                    <a:pt x="4858" y="1252"/>
                  </a:cubicBezTo>
                  <a:cubicBezTo>
                    <a:pt x="5116" y="1136"/>
                    <a:pt x="5391" y="1055"/>
                    <a:pt x="5672" y="1011"/>
                  </a:cubicBezTo>
                  <a:cubicBezTo>
                    <a:pt x="6883" y="809"/>
                    <a:pt x="6874" y="722"/>
                    <a:pt x="6923" y="704"/>
                  </a:cubicBezTo>
                  <a:cubicBezTo>
                    <a:pt x="6970" y="687"/>
                    <a:pt x="7190" y="551"/>
                    <a:pt x="7158" y="522"/>
                  </a:cubicBezTo>
                  <a:cubicBezTo>
                    <a:pt x="7077" y="435"/>
                    <a:pt x="6616" y="290"/>
                    <a:pt x="6616" y="290"/>
                  </a:cubicBezTo>
                  <a:cubicBezTo>
                    <a:pt x="6451" y="142"/>
                    <a:pt x="6246" y="105"/>
                    <a:pt x="6076" y="105"/>
                  </a:cubicBezTo>
                  <a:cubicBezTo>
                    <a:pt x="5936" y="105"/>
                    <a:pt x="5820" y="130"/>
                    <a:pt x="5771" y="140"/>
                  </a:cubicBezTo>
                  <a:lnTo>
                    <a:pt x="2683" y="693"/>
                  </a:lnTo>
                  <a:cubicBezTo>
                    <a:pt x="2465" y="733"/>
                    <a:pt x="2005" y="771"/>
                    <a:pt x="1785" y="786"/>
                  </a:cubicBezTo>
                  <a:cubicBezTo>
                    <a:pt x="1738" y="793"/>
                    <a:pt x="1697" y="796"/>
                    <a:pt x="1661" y="796"/>
                  </a:cubicBezTo>
                  <a:cubicBezTo>
                    <a:pt x="1469" y="796"/>
                    <a:pt x="1403" y="708"/>
                    <a:pt x="1373" y="684"/>
                  </a:cubicBezTo>
                  <a:cubicBezTo>
                    <a:pt x="1342" y="652"/>
                    <a:pt x="997" y="270"/>
                    <a:pt x="997" y="270"/>
                  </a:cubicBezTo>
                  <a:cubicBezTo>
                    <a:pt x="974" y="206"/>
                    <a:pt x="948" y="142"/>
                    <a:pt x="916" y="82"/>
                  </a:cubicBezTo>
                  <a:cubicBezTo>
                    <a:pt x="887" y="35"/>
                    <a:pt x="849" y="6"/>
                    <a:pt x="733" y="1"/>
                  </a:cubicBezTo>
                  <a:close/>
                </a:path>
              </a:pathLst>
            </a:custGeom>
            <a:solidFill>
              <a:srgbClr val="F9C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1"/>
            <p:cNvSpPr/>
            <p:nvPr/>
          </p:nvSpPr>
          <p:spPr>
            <a:xfrm>
              <a:off x="4725018" y="292937"/>
              <a:ext cx="1844909" cy="346478"/>
            </a:xfrm>
            <a:custGeom>
              <a:avLst/>
              <a:gdLst/>
              <a:ahLst/>
              <a:cxnLst/>
              <a:rect l="l" t="t" r="r" b="b"/>
              <a:pathLst>
                <a:path w="6411" h="1204" extrusionOk="0">
                  <a:moveTo>
                    <a:pt x="6069" y="1"/>
                  </a:moveTo>
                  <a:lnTo>
                    <a:pt x="6069" y="1"/>
                  </a:lnTo>
                  <a:cubicBezTo>
                    <a:pt x="6069" y="1"/>
                    <a:pt x="6385" y="145"/>
                    <a:pt x="6362" y="174"/>
                  </a:cubicBezTo>
                  <a:cubicBezTo>
                    <a:pt x="6286" y="215"/>
                    <a:pt x="6052" y="339"/>
                    <a:pt x="5394" y="455"/>
                  </a:cubicBezTo>
                  <a:lnTo>
                    <a:pt x="4398" y="635"/>
                  </a:lnTo>
                  <a:cubicBezTo>
                    <a:pt x="4296" y="652"/>
                    <a:pt x="4152" y="771"/>
                    <a:pt x="3926" y="812"/>
                  </a:cubicBezTo>
                  <a:cubicBezTo>
                    <a:pt x="3703" y="852"/>
                    <a:pt x="2784" y="977"/>
                    <a:pt x="2454" y="1035"/>
                  </a:cubicBezTo>
                  <a:cubicBezTo>
                    <a:pt x="2034" y="1116"/>
                    <a:pt x="1634" y="1095"/>
                    <a:pt x="1041" y="1119"/>
                  </a:cubicBezTo>
                  <a:lnTo>
                    <a:pt x="1" y="980"/>
                  </a:lnTo>
                  <a:lnTo>
                    <a:pt x="1" y="980"/>
                  </a:lnTo>
                  <a:lnTo>
                    <a:pt x="15" y="1011"/>
                  </a:lnTo>
                  <a:cubicBezTo>
                    <a:pt x="644" y="1191"/>
                    <a:pt x="1547" y="1191"/>
                    <a:pt x="1547" y="1191"/>
                  </a:cubicBezTo>
                  <a:cubicBezTo>
                    <a:pt x="1547" y="1191"/>
                    <a:pt x="2112" y="1203"/>
                    <a:pt x="2278" y="1203"/>
                  </a:cubicBezTo>
                  <a:cubicBezTo>
                    <a:pt x="2295" y="1203"/>
                    <a:pt x="2307" y="1203"/>
                    <a:pt x="2315" y="1203"/>
                  </a:cubicBezTo>
                  <a:cubicBezTo>
                    <a:pt x="3587" y="1142"/>
                    <a:pt x="3749" y="1058"/>
                    <a:pt x="4108" y="893"/>
                  </a:cubicBezTo>
                  <a:cubicBezTo>
                    <a:pt x="4366" y="774"/>
                    <a:pt x="4641" y="690"/>
                    <a:pt x="4922" y="646"/>
                  </a:cubicBezTo>
                  <a:cubicBezTo>
                    <a:pt x="6133" y="444"/>
                    <a:pt x="6124" y="357"/>
                    <a:pt x="6173" y="339"/>
                  </a:cubicBezTo>
                  <a:cubicBezTo>
                    <a:pt x="6255" y="299"/>
                    <a:pt x="6333" y="250"/>
                    <a:pt x="6399" y="186"/>
                  </a:cubicBezTo>
                  <a:cubicBezTo>
                    <a:pt x="6405" y="180"/>
                    <a:pt x="6408" y="177"/>
                    <a:pt x="6411" y="169"/>
                  </a:cubicBezTo>
                  <a:lnTo>
                    <a:pt x="6411" y="166"/>
                  </a:lnTo>
                  <a:cubicBezTo>
                    <a:pt x="6411" y="166"/>
                    <a:pt x="6411" y="163"/>
                    <a:pt x="6411" y="163"/>
                  </a:cubicBezTo>
                  <a:cubicBezTo>
                    <a:pt x="6411" y="163"/>
                    <a:pt x="6408" y="163"/>
                    <a:pt x="6408" y="160"/>
                  </a:cubicBezTo>
                  <a:cubicBezTo>
                    <a:pt x="6362" y="113"/>
                    <a:pt x="6202" y="50"/>
                    <a:pt x="6069"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1"/>
            <p:cNvSpPr/>
            <p:nvPr/>
          </p:nvSpPr>
          <p:spPr>
            <a:xfrm>
              <a:off x="4509190" y="187900"/>
              <a:ext cx="642884" cy="367773"/>
            </a:xfrm>
            <a:custGeom>
              <a:avLst/>
              <a:gdLst/>
              <a:ahLst/>
              <a:cxnLst/>
              <a:rect l="l" t="t" r="r" b="b"/>
              <a:pathLst>
                <a:path w="2234" h="1278" extrusionOk="0">
                  <a:moveTo>
                    <a:pt x="736" y="1"/>
                  </a:moveTo>
                  <a:cubicBezTo>
                    <a:pt x="458" y="12"/>
                    <a:pt x="0" y="253"/>
                    <a:pt x="0" y="253"/>
                  </a:cubicBezTo>
                  <a:lnTo>
                    <a:pt x="21" y="319"/>
                  </a:lnTo>
                  <a:lnTo>
                    <a:pt x="299" y="366"/>
                  </a:lnTo>
                  <a:lnTo>
                    <a:pt x="777" y="1278"/>
                  </a:lnTo>
                  <a:cubicBezTo>
                    <a:pt x="777" y="1278"/>
                    <a:pt x="1637" y="893"/>
                    <a:pt x="2234" y="748"/>
                  </a:cubicBezTo>
                  <a:lnTo>
                    <a:pt x="2234" y="748"/>
                  </a:lnTo>
                  <a:cubicBezTo>
                    <a:pt x="2066" y="765"/>
                    <a:pt x="1895" y="780"/>
                    <a:pt x="1788" y="786"/>
                  </a:cubicBezTo>
                  <a:cubicBezTo>
                    <a:pt x="1741" y="793"/>
                    <a:pt x="1699" y="796"/>
                    <a:pt x="1662" y="796"/>
                  </a:cubicBezTo>
                  <a:cubicBezTo>
                    <a:pt x="1469" y="796"/>
                    <a:pt x="1403" y="708"/>
                    <a:pt x="1373" y="684"/>
                  </a:cubicBezTo>
                  <a:cubicBezTo>
                    <a:pt x="1342" y="652"/>
                    <a:pt x="997" y="270"/>
                    <a:pt x="997" y="270"/>
                  </a:cubicBezTo>
                  <a:cubicBezTo>
                    <a:pt x="974" y="206"/>
                    <a:pt x="948" y="142"/>
                    <a:pt x="916" y="82"/>
                  </a:cubicBezTo>
                  <a:cubicBezTo>
                    <a:pt x="887" y="35"/>
                    <a:pt x="849" y="6"/>
                    <a:pt x="736" y="1"/>
                  </a:cubicBezTo>
                  <a:close/>
                </a:path>
              </a:pathLst>
            </a:custGeom>
            <a:solidFill>
              <a:srgbClr val="F9C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1"/>
            <p:cNvSpPr/>
            <p:nvPr/>
          </p:nvSpPr>
          <p:spPr>
            <a:xfrm>
              <a:off x="4509190" y="242864"/>
              <a:ext cx="643747" cy="312809"/>
            </a:xfrm>
            <a:custGeom>
              <a:avLst/>
              <a:gdLst/>
              <a:ahLst/>
              <a:cxnLst/>
              <a:rect l="l" t="t" r="r" b="b"/>
              <a:pathLst>
                <a:path w="2237" h="1087" extrusionOk="0">
                  <a:moveTo>
                    <a:pt x="890" y="1"/>
                  </a:moveTo>
                  <a:lnTo>
                    <a:pt x="290" y="111"/>
                  </a:lnTo>
                  <a:lnTo>
                    <a:pt x="50" y="73"/>
                  </a:lnTo>
                  <a:lnTo>
                    <a:pt x="41" y="41"/>
                  </a:lnTo>
                  <a:lnTo>
                    <a:pt x="0" y="59"/>
                  </a:lnTo>
                  <a:lnTo>
                    <a:pt x="21" y="128"/>
                  </a:lnTo>
                  <a:lnTo>
                    <a:pt x="113" y="143"/>
                  </a:lnTo>
                  <a:lnTo>
                    <a:pt x="299" y="175"/>
                  </a:lnTo>
                  <a:lnTo>
                    <a:pt x="345" y="264"/>
                  </a:lnTo>
                  <a:lnTo>
                    <a:pt x="780" y="1087"/>
                  </a:lnTo>
                  <a:cubicBezTo>
                    <a:pt x="780" y="1087"/>
                    <a:pt x="1640" y="702"/>
                    <a:pt x="2237" y="557"/>
                  </a:cubicBezTo>
                  <a:lnTo>
                    <a:pt x="2237" y="557"/>
                  </a:lnTo>
                  <a:cubicBezTo>
                    <a:pt x="2147" y="568"/>
                    <a:pt x="2060" y="574"/>
                    <a:pt x="1982" y="580"/>
                  </a:cubicBezTo>
                  <a:cubicBezTo>
                    <a:pt x="1666" y="679"/>
                    <a:pt x="1330" y="812"/>
                    <a:pt x="1095" y="907"/>
                  </a:cubicBezTo>
                  <a:cubicBezTo>
                    <a:pt x="1055" y="923"/>
                    <a:pt x="1014" y="931"/>
                    <a:pt x="972" y="931"/>
                  </a:cubicBezTo>
                  <a:cubicBezTo>
                    <a:pt x="842" y="931"/>
                    <a:pt x="714" y="854"/>
                    <a:pt x="643" y="719"/>
                  </a:cubicBezTo>
                  <a:lnTo>
                    <a:pt x="455" y="363"/>
                  </a:lnTo>
                  <a:cubicBezTo>
                    <a:pt x="420" y="299"/>
                    <a:pt x="441" y="221"/>
                    <a:pt x="501" y="186"/>
                  </a:cubicBezTo>
                  <a:lnTo>
                    <a:pt x="890"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1"/>
            <p:cNvSpPr/>
            <p:nvPr/>
          </p:nvSpPr>
          <p:spPr>
            <a:xfrm>
              <a:off x="6253947" y="237109"/>
              <a:ext cx="159426" cy="63022"/>
            </a:xfrm>
            <a:custGeom>
              <a:avLst/>
              <a:gdLst/>
              <a:ahLst/>
              <a:cxnLst/>
              <a:rect l="l" t="t" r="r" b="b"/>
              <a:pathLst>
                <a:path w="554" h="219" extrusionOk="0">
                  <a:moveTo>
                    <a:pt x="362" y="0"/>
                  </a:moveTo>
                  <a:cubicBezTo>
                    <a:pt x="356" y="0"/>
                    <a:pt x="200" y="38"/>
                    <a:pt x="0" y="64"/>
                  </a:cubicBezTo>
                  <a:lnTo>
                    <a:pt x="139" y="206"/>
                  </a:lnTo>
                  <a:cubicBezTo>
                    <a:pt x="146" y="213"/>
                    <a:pt x="157" y="218"/>
                    <a:pt x="168" y="218"/>
                  </a:cubicBezTo>
                  <a:cubicBezTo>
                    <a:pt x="170" y="218"/>
                    <a:pt x="172" y="218"/>
                    <a:pt x="174" y="218"/>
                  </a:cubicBezTo>
                  <a:cubicBezTo>
                    <a:pt x="243" y="209"/>
                    <a:pt x="478" y="171"/>
                    <a:pt x="553" y="119"/>
                  </a:cubicBezTo>
                  <a:cubicBezTo>
                    <a:pt x="498" y="70"/>
                    <a:pt x="432" y="29"/>
                    <a:pt x="362"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1"/>
            <p:cNvSpPr/>
            <p:nvPr/>
          </p:nvSpPr>
          <p:spPr>
            <a:xfrm>
              <a:off x="5977111" y="328045"/>
              <a:ext cx="71943" cy="67627"/>
            </a:xfrm>
            <a:custGeom>
              <a:avLst/>
              <a:gdLst/>
              <a:ahLst/>
              <a:cxnLst/>
              <a:rect l="l" t="t" r="r" b="b"/>
              <a:pathLst>
                <a:path w="250" h="235" extrusionOk="0">
                  <a:moveTo>
                    <a:pt x="180" y="0"/>
                  </a:moveTo>
                  <a:lnTo>
                    <a:pt x="35" y="26"/>
                  </a:lnTo>
                  <a:cubicBezTo>
                    <a:pt x="15" y="32"/>
                    <a:pt x="0" y="55"/>
                    <a:pt x="9" y="78"/>
                  </a:cubicBezTo>
                  <a:lnTo>
                    <a:pt x="27" y="194"/>
                  </a:lnTo>
                  <a:cubicBezTo>
                    <a:pt x="29" y="217"/>
                    <a:pt x="50" y="235"/>
                    <a:pt x="73" y="235"/>
                  </a:cubicBezTo>
                  <a:lnTo>
                    <a:pt x="215" y="212"/>
                  </a:lnTo>
                  <a:cubicBezTo>
                    <a:pt x="235" y="203"/>
                    <a:pt x="250" y="180"/>
                    <a:pt x="244" y="157"/>
                  </a:cubicBezTo>
                  <a:lnTo>
                    <a:pt x="223" y="41"/>
                  </a:lnTo>
                  <a:cubicBezTo>
                    <a:pt x="221" y="18"/>
                    <a:pt x="203" y="0"/>
                    <a:pt x="180"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1"/>
            <p:cNvSpPr/>
            <p:nvPr/>
          </p:nvSpPr>
          <p:spPr>
            <a:xfrm>
              <a:off x="6088766" y="285742"/>
              <a:ext cx="77123" cy="139282"/>
            </a:xfrm>
            <a:custGeom>
              <a:avLst/>
              <a:gdLst/>
              <a:ahLst/>
              <a:cxnLst/>
              <a:rect l="l" t="t" r="r" b="b"/>
              <a:pathLst>
                <a:path w="268" h="484" extrusionOk="0">
                  <a:moveTo>
                    <a:pt x="169" y="1"/>
                  </a:moveTo>
                  <a:cubicBezTo>
                    <a:pt x="166" y="1"/>
                    <a:pt x="163" y="1"/>
                    <a:pt x="160" y="2"/>
                  </a:cubicBezTo>
                  <a:lnTo>
                    <a:pt x="30" y="23"/>
                  </a:lnTo>
                  <a:cubicBezTo>
                    <a:pt x="12" y="26"/>
                    <a:pt x="1" y="43"/>
                    <a:pt x="3" y="60"/>
                  </a:cubicBezTo>
                  <a:lnTo>
                    <a:pt x="70" y="457"/>
                  </a:lnTo>
                  <a:cubicBezTo>
                    <a:pt x="73" y="473"/>
                    <a:pt x="87" y="484"/>
                    <a:pt x="102" y="484"/>
                  </a:cubicBezTo>
                  <a:cubicBezTo>
                    <a:pt x="104" y="484"/>
                    <a:pt x="106" y="483"/>
                    <a:pt x="108" y="483"/>
                  </a:cubicBezTo>
                  <a:lnTo>
                    <a:pt x="238" y="463"/>
                  </a:lnTo>
                  <a:cubicBezTo>
                    <a:pt x="256" y="460"/>
                    <a:pt x="267" y="443"/>
                    <a:pt x="267" y="425"/>
                  </a:cubicBezTo>
                  <a:lnTo>
                    <a:pt x="200" y="28"/>
                  </a:lnTo>
                  <a:cubicBezTo>
                    <a:pt x="196" y="12"/>
                    <a:pt x="183" y="1"/>
                    <a:pt x="169"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1"/>
            <p:cNvSpPr/>
            <p:nvPr/>
          </p:nvSpPr>
          <p:spPr>
            <a:xfrm>
              <a:off x="5160128" y="448621"/>
              <a:ext cx="77986" cy="139857"/>
            </a:xfrm>
            <a:custGeom>
              <a:avLst/>
              <a:gdLst/>
              <a:ahLst/>
              <a:cxnLst/>
              <a:rect l="l" t="t" r="r" b="b"/>
              <a:pathLst>
                <a:path w="271" h="486" extrusionOk="0">
                  <a:moveTo>
                    <a:pt x="165" y="1"/>
                  </a:moveTo>
                  <a:cubicBezTo>
                    <a:pt x="164" y="1"/>
                    <a:pt x="162" y="1"/>
                    <a:pt x="160" y="1"/>
                  </a:cubicBezTo>
                  <a:lnTo>
                    <a:pt x="30" y="24"/>
                  </a:lnTo>
                  <a:cubicBezTo>
                    <a:pt x="12" y="27"/>
                    <a:pt x="1" y="42"/>
                    <a:pt x="4" y="59"/>
                  </a:cubicBezTo>
                  <a:lnTo>
                    <a:pt x="70" y="459"/>
                  </a:lnTo>
                  <a:cubicBezTo>
                    <a:pt x="73" y="474"/>
                    <a:pt x="87" y="485"/>
                    <a:pt x="102" y="485"/>
                  </a:cubicBezTo>
                  <a:cubicBezTo>
                    <a:pt x="104" y="485"/>
                    <a:pt x="106" y="485"/>
                    <a:pt x="108" y="485"/>
                  </a:cubicBezTo>
                  <a:lnTo>
                    <a:pt x="238" y="462"/>
                  </a:lnTo>
                  <a:cubicBezTo>
                    <a:pt x="256" y="459"/>
                    <a:pt x="270" y="444"/>
                    <a:pt x="267" y="427"/>
                  </a:cubicBezTo>
                  <a:lnTo>
                    <a:pt x="201" y="27"/>
                  </a:lnTo>
                  <a:cubicBezTo>
                    <a:pt x="195" y="12"/>
                    <a:pt x="181" y="1"/>
                    <a:pt x="165"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1"/>
            <p:cNvSpPr/>
            <p:nvPr/>
          </p:nvSpPr>
          <p:spPr>
            <a:xfrm>
              <a:off x="5878693" y="345311"/>
              <a:ext cx="71080" cy="67051"/>
            </a:xfrm>
            <a:custGeom>
              <a:avLst/>
              <a:gdLst/>
              <a:ahLst/>
              <a:cxnLst/>
              <a:rect l="l" t="t" r="r" b="b"/>
              <a:pathLst>
                <a:path w="247" h="233" extrusionOk="0">
                  <a:moveTo>
                    <a:pt x="182" y="1"/>
                  </a:moveTo>
                  <a:cubicBezTo>
                    <a:pt x="181" y="1"/>
                    <a:pt x="179" y="1"/>
                    <a:pt x="177" y="1"/>
                  </a:cubicBezTo>
                  <a:lnTo>
                    <a:pt x="35" y="24"/>
                  </a:lnTo>
                  <a:cubicBezTo>
                    <a:pt x="12" y="30"/>
                    <a:pt x="1" y="53"/>
                    <a:pt x="6" y="76"/>
                  </a:cubicBezTo>
                  <a:lnTo>
                    <a:pt x="27" y="192"/>
                  </a:lnTo>
                  <a:cubicBezTo>
                    <a:pt x="27" y="215"/>
                    <a:pt x="47" y="233"/>
                    <a:pt x="70" y="233"/>
                  </a:cubicBezTo>
                  <a:lnTo>
                    <a:pt x="212" y="210"/>
                  </a:lnTo>
                  <a:cubicBezTo>
                    <a:pt x="235" y="201"/>
                    <a:pt x="247" y="178"/>
                    <a:pt x="241" y="155"/>
                  </a:cubicBezTo>
                  <a:lnTo>
                    <a:pt x="221" y="39"/>
                  </a:lnTo>
                  <a:cubicBezTo>
                    <a:pt x="221" y="17"/>
                    <a:pt x="203" y="1"/>
                    <a:pt x="182"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1"/>
            <p:cNvSpPr/>
            <p:nvPr/>
          </p:nvSpPr>
          <p:spPr>
            <a:xfrm>
              <a:off x="5779412" y="362002"/>
              <a:ext cx="72231" cy="67051"/>
            </a:xfrm>
            <a:custGeom>
              <a:avLst/>
              <a:gdLst/>
              <a:ahLst/>
              <a:cxnLst/>
              <a:rect l="l" t="t" r="r" b="b"/>
              <a:pathLst>
                <a:path w="251" h="233" extrusionOk="0">
                  <a:moveTo>
                    <a:pt x="185" y="1"/>
                  </a:moveTo>
                  <a:cubicBezTo>
                    <a:pt x="183" y="1"/>
                    <a:pt x="182" y="1"/>
                    <a:pt x="181" y="1"/>
                  </a:cubicBezTo>
                  <a:lnTo>
                    <a:pt x="36" y="24"/>
                  </a:lnTo>
                  <a:cubicBezTo>
                    <a:pt x="15" y="30"/>
                    <a:pt x="1" y="53"/>
                    <a:pt x="10" y="76"/>
                  </a:cubicBezTo>
                  <a:lnTo>
                    <a:pt x="27" y="192"/>
                  </a:lnTo>
                  <a:cubicBezTo>
                    <a:pt x="30" y="215"/>
                    <a:pt x="50" y="233"/>
                    <a:pt x="73" y="233"/>
                  </a:cubicBezTo>
                  <a:lnTo>
                    <a:pt x="215" y="210"/>
                  </a:lnTo>
                  <a:cubicBezTo>
                    <a:pt x="236" y="201"/>
                    <a:pt x="250" y="178"/>
                    <a:pt x="244" y="157"/>
                  </a:cubicBezTo>
                  <a:lnTo>
                    <a:pt x="224" y="42"/>
                  </a:lnTo>
                  <a:cubicBezTo>
                    <a:pt x="221" y="20"/>
                    <a:pt x="206" y="1"/>
                    <a:pt x="185"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1"/>
            <p:cNvSpPr/>
            <p:nvPr/>
          </p:nvSpPr>
          <p:spPr>
            <a:xfrm>
              <a:off x="5681282" y="378692"/>
              <a:ext cx="71080" cy="67051"/>
            </a:xfrm>
            <a:custGeom>
              <a:avLst/>
              <a:gdLst/>
              <a:ahLst/>
              <a:cxnLst/>
              <a:rect l="l" t="t" r="r" b="b"/>
              <a:pathLst>
                <a:path w="247" h="233" extrusionOk="0">
                  <a:moveTo>
                    <a:pt x="177" y="1"/>
                  </a:moveTo>
                  <a:lnTo>
                    <a:pt x="35" y="24"/>
                  </a:lnTo>
                  <a:cubicBezTo>
                    <a:pt x="12" y="33"/>
                    <a:pt x="0" y="56"/>
                    <a:pt x="6" y="76"/>
                  </a:cubicBezTo>
                  <a:lnTo>
                    <a:pt x="26" y="192"/>
                  </a:lnTo>
                  <a:cubicBezTo>
                    <a:pt x="26" y="214"/>
                    <a:pt x="44" y="233"/>
                    <a:pt x="65" y="233"/>
                  </a:cubicBezTo>
                  <a:cubicBezTo>
                    <a:pt x="67" y="233"/>
                    <a:pt x="68" y="233"/>
                    <a:pt x="70" y="233"/>
                  </a:cubicBezTo>
                  <a:lnTo>
                    <a:pt x="212" y="209"/>
                  </a:lnTo>
                  <a:cubicBezTo>
                    <a:pt x="235" y="201"/>
                    <a:pt x="246" y="178"/>
                    <a:pt x="241" y="157"/>
                  </a:cubicBezTo>
                  <a:lnTo>
                    <a:pt x="220" y="41"/>
                  </a:lnTo>
                  <a:cubicBezTo>
                    <a:pt x="220" y="18"/>
                    <a:pt x="200" y="1"/>
                    <a:pt x="177"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1"/>
            <p:cNvSpPr/>
            <p:nvPr/>
          </p:nvSpPr>
          <p:spPr>
            <a:xfrm>
              <a:off x="5582001" y="395383"/>
              <a:ext cx="71943" cy="67914"/>
            </a:xfrm>
            <a:custGeom>
              <a:avLst/>
              <a:gdLst/>
              <a:ahLst/>
              <a:cxnLst/>
              <a:rect l="l" t="t" r="r" b="b"/>
              <a:pathLst>
                <a:path w="250" h="236" extrusionOk="0">
                  <a:moveTo>
                    <a:pt x="180" y="1"/>
                  </a:moveTo>
                  <a:lnTo>
                    <a:pt x="35" y="24"/>
                  </a:lnTo>
                  <a:cubicBezTo>
                    <a:pt x="15" y="33"/>
                    <a:pt x="0" y="56"/>
                    <a:pt x="9" y="79"/>
                  </a:cubicBezTo>
                  <a:lnTo>
                    <a:pt x="26" y="195"/>
                  </a:lnTo>
                  <a:cubicBezTo>
                    <a:pt x="32" y="219"/>
                    <a:pt x="50" y="236"/>
                    <a:pt x="68" y="236"/>
                  </a:cubicBezTo>
                  <a:cubicBezTo>
                    <a:pt x="70" y="236"/>
                    <a:pt x="71" y="236"/>
                    <a:pt x="73" y="235"/>
                  </a:cubicBezTo>
                  <a:lnTo>
                    <a:pt x="215" y="209"/>
                  </a:lnTo>
                  <a:cubicBezTo>
                    <a:pt x="235" y="204"/>
                    <a:pt x="250" y="180"/>
                    <a:pt x="244" y="157"/>
                  </a:cubicBezTo>
                  <a:lnTo>
                    <a:pt x="223" y="41"/>
                  </a:lnTo>
                  <a:cubicBezTo>
                    <a:pt x="221" y="18"/>
                    <a:pt x="203" y="1"/>
                    <a:pt x="180"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1"/>
            <p:cNvSpPr/>
            <p:nvPr/>
          </p:nvSpPr>
          <p:spPr>
            <a:xfrm>
              <a:off x="5483583" y="412074"/>
              <a:ext cx="71080" cy="67914"/>
            </a:xfrm>
            <a:custGeom>
              <a:avLst/>
              <a:gdLst/>
              <a:ahLst/>
              <a:cxnLst/>
              <a:rect l="l" t="t" r="r" b="b"/>
              <a:pathLst>
                <a:path w="247" h="236" extrusionOk="0">
                  <a:moveTo>
                    <a:pt x="177" y="1"/>
                  </a:moveTo>
                  <a:lnTo>
                    <a:pt x="35" y="24"/>
                  </a:lnTo>
                  <a:cubicBezTo>
                    <a:pt x="12" y="33"/>
                    <a:pt x="1" y="56"/>
                    <a:pt x="6" y="79"/>
                  </a:cubicBezTo>
                  <a:lnTo>
                    <a:pt x="27" y="195"/>
                  </a:lnTo>
                  <a:cubicBezTo>
                    <a:pt x="27" y="218"/>
                    <a:pt x="47" y="235"/>
                    <a:pt x="70" y="235"/>
                  </a:cubicBezTo>
                  <a:lnTo>
                    <a:pt x="212" y="209"/>
                  </a:lnTo>
                  <a:cubicBezTo>
                    <a:pt x="235" y="204"/>
                    <a:pt x="247" y="180"/>
                    <a:pt x="241" y="157"/>
                  </a:cubicBezTo>
                  <a:lnTo>
                    <a:pt x="221" y="41"/>
                  </a:lnTo>
                  <a:cubicBezTo>
                    <a:pt x="221" y="18"/>
                    <a:pt x="200" y="1"/>
                    <a:pt x="177"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1"/>
            <p:cNvSpPr/>
            <p:nvPr/>
          </p:nvSpPr>
          <p:spPr>
            <a:xfrm>
              <a:off x="5384302" y="428765"/>
              <a:ext cx="71943" cy="67914"/>
            </a:xfrm>
            <a:custGeom>
              <a:avLst/>
              <a:gdLst/>
              <a:ahLst/>
              <a:cxnLst/>
              <a:rect l="l" t="t" r="r" b="b"/>
              <a:pathLst>
                <a:path w="250" h="236" extrusionOk="0">
                  <a:moveTo>
                    <a:pt x="180" y="1"/>
                  </a:moveTo>
                  <a:lnTo>
                    <a:pt x="36" y="27"/>
                  </a:lnTo>
                  <a:cubicBezTo>
                    <a:pt x="15" y="33"/>
                    <a:pt x="1" y="56"/>
                    <a:pt x="10" y="79"/>
                  </a:cubicBezTo>
                  <a:lnTo>
                    <a:pt x="27" y="195"/>
                  </a:lnTo>
                  <a:cubicBezTo>
                    <a:pt x="30" y="218"/>
                    <a:pt x="47" y="235"/>
                    <a:pt x="73" y="235"/>
                  </a:cubicBezTo>
                  <a:lnTo>
                    <a:pt x="215" y="209"/>
                  </a:lnTo>
                  <a:cubicBezTo>
                    <a:pt x="236" y="203"/>
                    <a:pt x="250" y="180"/>
                    <a:pt x="244" y="157"/>
                  </a:cubicBezTo>
                  <a:lnTo>
                    <a:pt x="224" y="41"/>
                  </a:lnTo>
                  <a:cubicBezTo>
                    <a:pt x="221" y="18"/>
                    <a:pt x="204" y="1"/>
                    <a:pt x="180"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1"/>
            <p:cNvSpPr/>
            <p:nvPr/>
          </p:nvSpPr>
          <p:spPr>
            <a:xfrm>
              <a:off x="5286172" y="444592"/>
              <a:ext cx="71080" cy="67914"/>
            </a:xfrm>
            <a:custGeom>
              <a:avLst/>
              <a:gdLst/>
              <a:ahLst/>
              <a:cxnLst/>
              <a:rect l="l" t="t" r="r" b="b"/>
              <a:pathLst>
                <a:path w="247" h="236" extrusionOk="0">
                  <a:moveTo>
                    <a:pt x="177" y="1"/>
                  </a:moveTo>
                  <a:lnTo>
                    <a:pt x="35" y="27"/>
                  </a:lnTo>
                  <a:cubicBezTo>
                    <a:pt x="12" y="33"/>
                    <a:pt x="0" y="56"/>
                    <a:pt x="6" y="79"/>
                  </a:cubicBezTo>
                  <a:lnTo>
                    <a:pt x="26" y="195"/>
                  </a:lnTo>
                  <a:cubicBezTo>
                    <a:pt x="29" y="219"/>
                    <a:pt x="46" y="236"/>
                    <a:pt x="65" y="236"/>
                  </a:cubicBezTo>
                  <a:cubicBezTo>
                    <a:pt x="67" y="236"/>
                    <a:pt x="68" y="236"/>
                    <a:pt x="70" y="235"/>
                  </a:cubicBezTo>
                  <a:lnTo>
                    <a:pt x="212" y="209"/>
                  </a:lnTo>
                  <a:cubicBezTo>
                    <a:pt x="235" y="203"/>
                    <a:pt x="246" y="180"/>
                    <a:pt x="241" y="157"/>
                  </a:cubicBezTo>
                  <a:lnTo>
                    <a:pt x="220" y="41"/>
                  </a:lnTo>
                  <a:cubicBezTo>
                    <a:pt x="220" y="18"/>
                    <a:pt x="200" y="1"/>
                    <a:pt x="177"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1"/>
            <p:cNvSpPr/>
            <p:nvPr/>
          </p:nvSpPr>
          <p:spPr>
            <a:xfrm>
              <a:off x="5470346" y="542434"/>
              <a:ext cx="378709" cy="189067"/>
            </a:xfrm>
            <a:custGeom>
              <a:avLst/>
              <a:gdLst/>
              <a:ahLst/>
              <a:cxnLst/>
              <a:rect l="l" t="t" r="r" b="b"/>
              <a:pathLst>
                <a:path w="1316" h="657" extrusionOk="0">
                  <a:moveTo>
                    <a:pt x="1103" y="1"/>
                  </a:moveTo>
                  <a:cubicBezTo>
                    <a:pt x="1004" y="1"/>
                    <a:pt x="645" y="38"/>
                    <a:pt x="203" y="226"/>
                  </a:cubicBezTo>
                  <a:cubicBezTo>
                    <a:pt x="148" y="252"/>
                    <a:pt x="93" y="278"/>
                    <a:pt x="38" y="310"/>
                  </a:cubicBezTo>
                  <a:cubicBezTo>
                    <a:pt x="6" y="327"/>
                    <a:pt x="0" y="365"/>
                    <a:pt x="6" y="405"/>
                  </a:cubicBezTo>
                  <a:cubicBezTo>
                    <a:pt x="12" y="446"/>
                    <a:pt x="21" y="486"/>
                    <a:pt x="32" y="524"/>
                  </a:cubicBezTo>
                  <a:cubicBezTo>
                    <a:pt x="41" y="559"/>
                    <a:pt x="49" y="596"/>
                    <a:pt x="81" y="608"/>
                  </a:cubicBezTo>
                  <a:cubicBezTo>
                    <a:pt x="90" y="614"/>
                    <a:pt x="125" y="622"/>
                    <a:pt x="136" y="625"/>
                  </a:cubicBezTo>
                  <a:cubicBezTo>
                    <a:pt x="177" y="634"/>
                    <a:pt x="220" y="637"/>
                    <a:pt x="264" y="640"/>
                  </a:cubicBezTo>
                  <a:cubicBezTo>
                    <a:pt x="344" y="651"/>
                    <a:pt x="425" y="656"/>
                    <a:pt x="505" y="656"/>
                  </a:cubicBezTo>
                  <a:cubicBezTo>
                    <a:pt x="551" y="656"/>
                    <a:pt x="596" y="655"/>
                    <a:pt x="640" y="651"/>
                  </a:cubicBezTo>
                  <a:cubicBezTo>
                    <a:pt x="695" y="646"/>
                    <a:pt x="750" y="640"/>
                    <a:pt x="803" y="634"/>
                  </a:cubicBezTo>
                  <a:cubicBezTo>
                    <a:pt x="861" y="625"/>
                    <a:pt x="921" y="614"/>
                    <a:pt x="979" y="602"/>
                  </a:cubicBezTo>
                  <a:cubicBezTo>
                    <a:pt x="1037" y="591"/>
                    <a:pt x="1104" y="570"/>
                    <a:pt x="1168" y="553"/>
                  </a:cubicBezTo>
                  <a:cubicBezTo>
                    <a:pt x="1188" y="544"/>
                    <a:pt x="1208" y="538"/>
                    <a:pt x="1228" y="533"/>
                  </a:cubicBezTo>
                  <a:cubicBezTo>
                    <a:pt x="1243" y="509"/>
                    <a:pt x="1315" y="478"/>
                    <a:pt x="1275" y="252"/>
                  </a:cubicBezTo>
                  <a:cubicBezTo>
                    <a:pt x="1234" y="23"/>
                    <a:pt x="1159" y="14"/>
                    <a:pt x="1127" y="3"/>
                  </a:cubicBezTo>
                  <a:cubicBezTo>
                    <a:pt x="1123" y="2"/>
                    <a:pt x="1115" y="1"/>
                    <a:pt x="110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1"/>
            <p:cNvSpPr/>
            <p:nvPr/>
          </p:nvSpPr>
          <p:spPr>
            <a:xfrm>
              <a:off x="5780275" y="543010"/>
              <a:ext cx="68778" cy="151944"/>
            </a:xfrm>
            <a:custGeom>
              <a:avLst/>
              <a:gdLst/>
              <a:ahLst/>
              <a:cxnLst/>
              <a:rect l="l" t="t" r="r" b="b"/>
              <a:pathLst>
                <a:path w="239" h="528" extrusionOk="0">
                  <a:moveTo>
                    <a:pt x="50" y="1"/>
                  </a:moveTo>
                  <a:cubicBezTo>
                    <a:pt x="50" y="1"/>
                    <a:pt x="1" y="53"/>
                    <a:pt x="44" y="290"/>
                  </a:cubicBezTo>
                  <a:cubicBezTo>
                    <a:pt x="82" y="499"/>
                    <a:pt x="151" y="528"/>
                    <a:pt x="151" y="528"/>
                  </a:cubicBezTo>
                  <a:cubicBezTo>
                    <a:pt x="166" y="507"/>
                    <a:pt x="238" y="476"/>
                    <a:pt x="198" y="250"/>
                  </a:cubicBezTo>
                  <a:cubicBezTo>
                    <a:pt x="157" y="21"/>
                    <a:pt x="82" y="12"/>
                    <a:pt x="50"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1"/>
            <p:cNvSpPr/>
            <p:nvPr/>
          </p:nvSpPr>
          <p:spPr>
            <a:xfrm>
              <a:off x="5797830" y="558837"/>
              <a:ext cx="40288" cy="118850"/>
            </a:xfrm>
            <a:custGeom>
              <a:avLst/>
              <a:gdLst/>
              <a:ahLst/>
              <a:cxnLst/>
              <a:rect l="l" t="t" r="r" b="b"/>
              <a:pathLst>
                <a:path w="140" h="413" extrusionOk="0">
                  <a:moveTo>
                    <a:pt x="34" y="0"/>
                  </a:moveTo>
                  <a:cubicBezTo>
                    <a:pt x="33" y="0"/>
                    <a:pt x="33" y="1"/>
                    <a:pt x="33" y="1"/>
                  </a:cubicBezTo>
                  <a:cubicBezTo>
                    <a:pt x="6" y="6"/>
                    <a:pt x="1" y="102"/>
                    <a:pt x="21" y="215"/>
                  </a:cubicBezTo>
                  <a:cubicBezTo>
                    <a:pt x="41" y="324"/>
                    <a:pt x="77" y="412"/>
                    <a:pt x="105" y="412"/>
                  </a:cubicBezTo>
                  <a:cubicBezTo>
                    <a:pt x="106" y="412"/>
                    <a:pt x="107" y="412"/>
                    <a:pt x="108" y="412"/>
                  </a:cubicBezTo>
                  <a:cubicBezTo>
                    <a:pt x="134" y="409"/>
                    <a:pt x="140" y="311"/>
                    <a:pt x="119" y="198"/>
                  </a:cubicBezTo>
                  <a:cubicBezTo>
                    <a:pt x="99" y="86"/>
                    <a:pt x="60" y="0"/>
                    <a:pt x="34" y="0"/>
                  </a:cubicBez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1"/>
            <p:cNvSpPr/>
            <p:nvPr/>
          </p:nvSpPr>
          <p:spPr>
            <a:xfrm>
              <a:off x="4732500" y="460419"/>
              <a:ext cx="1126629" cy="237125"/>
            </a:xfrm>
            <a:custGeom>
              <a:avLst/>
              <a:gdLst/>
              <a:ahLst/>
              <a:cxnLst/>
              <a:rect l="l" t="t" r="r" b="b"/>
              <a:pathLst>
                <a:path w="3915" h="824" extrusionOk="0">
                  <a:moveTo>
                    <a:pt x="3634" y="0"/>
                  </a:moveTo>
                  <a:cubicBezTo>
                    <a:pt x="3392" y="0"/>
                    <a:pt x="3071" y="88"/>
                    <a:pt x="2747" y="230"/>
                  </a:cubicBezTo>
                  <a:cubicBezTo>
                    <a:pt x="2405" y="377"/>
                    <a:pt x="1" y="763"/>
                    <a:pt x="1" y="763"/>
                  </a:cubicBezTo>
                  <a:cubicBezTo>
                    <a:pt x="76" y="821"/>
                    <a:pt x="105" y="823"/>
                    <a:pt x="105" y="823"/>
                  </a:cubicBezTo>
                  <a:cubicBezTo>
                    <a:pt x="105" y="823"/>
                    <a:pt x="2921" y="592"/>
                    <a:pt x="3485" y="398"/>
                  </a:cubicBezTo>
                  <a:cubicBezTo>
                    <a:pt x="3485" y="398"/>
                    <a:pt x="3804" y="322"/>
                    <a:pt x="3856" y="253"/>
                  </a:cubicBezTo>
                  <a:cubicBezTo>
                    <a:pt x="3911" y="180"/>
                    <a:pt x="3914" y="9"/>
                    <a:pt x="3668" y="1"/>
                  </a:cubicBezTo>
                  <a:cubicBezTo>
                    <a:pt x="3657" y="0"/>
                    <a:pt x="3646" y="0"/>
                    <a:pt x="3634"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1"/>
            <p:cNvSpPr/>
            <p:nvPr/>
          </p:nvSpPr>
          <p:spPr>
            <a:xfrm>
              <a:off x="4733363" y="473945"/>
              <a:ext cx="1123176" cy="223599"/>
            </a:xfrm>
            <a:custGeom>
              <a:avLst/>
              <a:gdLst/>
              <a:ahLst/>
              <a:cxnLst/>
              <a:rect l="l" t="t" r="r" b="b"/>
              <a:pathLst>
                <a:path w="3903" h="777" extrusionOk="0">
                  <a:moveTo>
                    <a:pt x="3827" y="0"/>
                  </a:moveTo>
                  <a:lnTo>
                    <a:pt x="3827" y="0"/>
                  </a:lnTo>
                  <a:cubicBezTo>
                    <a:pt x="3836" y="41"/>
                    <a:pt x="3824" y="84"/>
                    <a:pt x="3801" y="119"/>
                  </a:cubicBezTo>
                  <a:cubicBezTo>
                    <a:pt x="3746" y="191"/>
                    <a:pt x="3430" y="264"/>
                    <a:pt x="3430" y="264"/>
                  </a:cubicBezTo>
                  <a:cubicBezTo>
                    <a:pt x="2947" y="432"/>
                    <a:pt x="823" y="626"/>
                    <a:pt x="212" y="678"/>
                  </a:cubicBezTo>
                  <a:lnTo>
                    <a:pt x="1" y="716"/>
                  </a:lnTo>
                  <a:cubicBezTo>
                    <a:pt x="73" y="774"/>
                    <a:pt x="102" y="776"/>
                    <a:pt x="102" y="776"/>
                  </a:cubicBezTo>
                  <a:cubicBezTo>
                    <a:pt x="102" y="776"/>
                    <a:pt x="2918" y="545"/>
                    <a:pt x="3482" y="351"/>
                  </a:cubicBezTo>
                  <a:cubicBezTo>
                    <a:pt x="3482" y="351"/>
                    <a:pt x="3801" y="275"/>
                    <a:pt x="3853" y="206"/>
                  </a:cubicBezTo>
                  <a:cubicBezTo>
                    <a:pt x="3902" y="142"/>
                    <a:pt x="3891" y="49"/>
                    <a:pt x="3827"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1"/>
            <p:cNvSpPr/>
            <p:nvPr/>
          </p:nvSpPr>
          <p:spPr>
            <a:xfrm>
              <a:off x="4294800" y="226461"/>
              <a:ext cx="482307" cy="83454"/>
            </a:xfrm>
            <a:custGeom>
              <a:avLst/>
              <a:gdLst/>
              <a:ahLst/>
              <a:cxnLst/>
              <a:rect l="l" t="t" r="r" b="b"/>
              <a:pathLst>
                <a:path w="1676" h="290" extrusionOk="0">
                  <a:moveTo>
                    <a:pt x="1503" y="1"/>
                  </a:moveTo>
                  <a:cubicBezTo>
                    <a:pt x="1288" y="1"/>
                    <a:pt x="865" y="63"/>
                    <a:pt x="771" y="84"/>
                  </a:cubicBezTo>
                  <a:lnTo>
                    <a:pt x="7" y="243"/>
                  </a:lnTo>
                  <a:cubicBezTo>
                    <a:pt x="1" y="243"/>
                    <a:pt x="4" y="260"/>
                    <a:pt x="10" y="263"/>
                  </a:cubicBezTo>
                  <a:lnTo>
                    <a:pt x="44" y="278"/>
                  </a:lnTo>
                  <a:cubicBezTo>
                    <a:pt x="70" y="287"/>
                    <a:pt x="97" y="289"/>
                    <a:pt x="123" y="289"/>
                  </a:cubicBezTo>
                  <a:cubicBezTo>
                    <a:pt x="334" y="278"/>
                    <a:pt x="1328" y="211"/>
                    <a:pt x="1577" y="75"/>
                  </a:cubicBezTo>
                  <a:cubicBezTo>
                    <a:pt x="1675" y="20"/>
                    <a:pt x="1621" y="1"/>
                    <a:pt x="1503"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1"/>
            <p:cNvSpPr/>
            <p:nvPr/>
          </p:nvSpPr>
          <p:spPr>
            <a:xfrm>
              <a:off x="4294800" y="227900"/>
              <a:ext cx="473098" cy="82878"/>
            </a:xfrm>
            <a:custGeom>
              <a:avLst/>
              <a:gdLst/>
              <a:ahLst/>
              <a:cxnLst/>
              <a:rect l="l" t="t" r="r" b="b"/>
              <a:pathLst>
                <a:path w="1644" h="288" extrusionOk="0">
                  <a:moveTo>
                    <a:pt x="1594" y="1"/>
                  </a:moveTo>
                  <a:lnTo>
                    <a:pt x="1594" y="1"/>
                  </a:lnTo>
                  <a:cubicBezTo>
                    <a:pt x="1585" y="6"/>
                    <a:pt x="1574" y="15"/>
                    <a:pt x="1565" y="18"/>
                  </a:cubicBezTo>
                  <a:cubicBezTo>
                    <a:pt x="1316" y="157"/>
                    <a:pt x="322" y="224"/>
                    <a:pt x="114" y="235"/>
                  </a:cubicBezTo>
                  <a:cubicBezTo>
                    <a:pt x="108" y="236"/>
                    <a:pt x="103" y="236"/>
                    <a:pt x="97" y="236"/>
                  </a:cubicBezTo>
                  <a:cubicBezTo>
                    <a:pt x="81" y="236"/>
                    <a:pt x="65" y="234"/>
                    <a:pt x="50" y="229"/>
                  </a:cubicBezTo>
                  <a:lnTo>
                    <a:pt x="7" y="238"/>
                  </a:lnTo>
                  <a:cubicBezTo>
                    <a:pt x="1" y="238"/>
                    <a:pt x="4" y="258"/>
                    <a:pt x="10" y="261"/>
                  </a:cubicBezTo>
                  <a:lnTo>
                    <a:pt x="44" y="273"/>
                  </a:lnTo>
                  <a:cubicBezTo>
                    <a:pt x="70" y="282"/>
                    <a:pt x="97" y="287"/>
                    <a:pt x="125" y="287"/>
                  </a:cubicBezTo>
                  <a:cubicBezTo>
                    <a:pt x="334" y="273"/>
                    <a:pt x="1328" y="209"/>
                    <a:pt x="1577" y="70"/>
                  </a:cubicBezTo>
                  <a:cubicBezTo>
                    <a:pt x="1643" y="32"/>
                    <a:pt x="1638" y="9"/>
                    <a:pt x="1594"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1"/>
            <p:cNvSpPr/>
            <p:nvPr/>
          </p:nvSpPr>
          <p:spPr>
            <a:xfrm>
              <a:off x="4434081" y="506463"/>
              <a:ext cx="368637" cy="200290"/>
            </a:xfrm>
            <a:custGeom>
              <a:avLst/>
              <a:gdLst/>
              <a:ahLst/>
              <a:cxnLst/>
              <a:rect l="l" t="t" r="r" b="b"/>
              <a:pathLst>
                <a:path w="1281" h="696" extrusionOk="0">
                  <a:moveTo>
                    <a:pt x="140" y="0"/>
                  </a:moveTo>
                  <a:lnTo>
                    <a:pt x="1" y="26"/>
                  </a:lnTo>
                  <a:lnTo>
                    <a:pt x="658" y="617"/>
                  </a:lnTo>
                  <a:cubicBezTo>
                    <a:pt x="710" y="666"/>
                    <a:pt x="783" y="695"/>
                    <a:pt x="858" y="695"/>
                  </a:cubicBezTo>
                  <a:cubicBezTo>
                    <a:pt x="1000" y="692"/>
                    <a:pt x="1142" y="678"/>
                    <a:pt x="1281" y="652"/>
                  </a:cubicBezTo>
                  <a:cubicBezTo>
                    <a:pt x="1281" y="652"/>
                    <a:pt x="1174" y="649"/>
                    <a:pt x="829" y="426"/>
                  </a:cubicBezTo>
                  <a:cubicBezTo>
                    <a:pt x="482" y="200"/>
                    <a:pt x="140" y="0"/>
                    <a:pt x="140"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1"/>
            <p:cNvSpPr/>
            <p:nvPr/>
          </p:nvSpPr>
          <p:spPr>
            <a:xfrm>
              <a:off x="4698255" y="332073"/>
              <a:ext cx="127195" cy="127771"/>
            </a:xfrm>
            <a:custGeom>
              <a:avLst/>
              <a:gdLst/>
              <a:ahLst/>
              <a:cxnLst/>
              <a:rect l="l" t="t" r="r" b="b"/>
              <a:pathLst>
                <a:path w="442" h="444" extrusionOk="0">
                  <a:moveTo>
                    <a:pt x="125" y="1"/>
                  </a:moveTo>
                  <a:lnTo>
                    <a:pt x="149" y="169"/>
                  </a:lnTo>
                  <a:lnTo>
                    <a:pt x="1" y="250"/>
                  </a:lnTo>
                  <a:lnTo>
                    <a:pt x="166" y="279"/>
                  </a:lnTo>
                  <a:lnTo>
                    <a:pt x="195" y="444"/>
                  </a:lnTo>
                  <a:lnTo>
                    <a:pt x="276" y="296"/>
                  </a:lnTo>
                  <a:lnTo>
                    <a:pt x="441" y="316"/>
                  </a:lnTo>
                  <a:lnTo>
                    <a:pt x="325" y="198"/>
                  </a:lnTo>
                  <a:lnTo>
                    <a:pt x="398" y="44"/>
                  </a:lnTo>
                  <a:lnTo>
                    <a:pt x="247" y="117"/>
                  </a:lnTo>
                  <a:lnTo>
                    <a:pt x="125"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4370264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536"/>
        <p:cNvGrpSpPr/>
        <p:nvPr/>
      </p:nvGrpSpPr>
      <p:grpSpPr>
        <a:xfrm>
          <a:off x="0" y="0"/>
          <a:ext cx="0" cy="0"/>
          <a:chOff x="0" y="0"/>
          <a:chExt cx="0" cy="0"/>
        </a:xfrm>
      </p:grpSpPr>
      <p:sp>
        <p:nvSpPr>
          <p:cNvPr id="537" name="Google Shape;537;p22"/>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2"/>
          <p:cNvSpPr/>
          <p:nvPr/>
        </p:nvSpPr>
        <p:spPr>
          <a:xfrm>
            <a:off x="5688850" y="2511136"/>
            <a:ext cx="2374139" cy="2283391"/>
          </a:xfrm>
          <a:custGeom>
            <a:avLst/>
            <a:gdLst/>
            <a:ahLst/>
            <a:cxnLst/>
            <a:rect l="l" t="t" r="r" b="b"/>
            <a:pathLst>
              <a:path w="18331" h="17631" extrusionOk="0">
                <a:moveTo>
                  <a:pt x="9510" y="0"/>
                </a:moveTo>
                <a:cubicBezTo>
                  <a:pt x="5943" y="0"/>
                  <a:pt x="2734" y="2142"/>
                  <a:pt x="1368" y="5438"/>
                </a:cubicBezTo>
                <a:cubicBezTo>
                  <a:pt x="1" y="8733"/>
                  <a:pt x="757" y="12523"/>
                  <a:pt x="3277" y="15044"/>
                </a:cubicBezTo>
                <a:cubicBezTo>
                  <a:pt x="4963" y="16736"/>
                  <a:pt x="7218" y="17631"/>
                  <a:pt x="9513" y="17631"/>
                </a:cubicBezTo>
                <a:cubicBezTo>
                  <a:pt x="10648" y="17631"/>
                  <a:pt x="11792" y="17412"/>
                  <a:pt x="12883" y="16963"/>
                </a:cubicBezTo>
                <a:cubicBezTo>
                  <a:pt x="16179" y="15596"/>
                  <a:pt x="18330" y="12378"/>
                  <a:pt x="18330" y="8811"/>
                </a:cubicBezTo>
                <a:cubicBezTo>
                  <a:pt x="18330" y="3945"/>
                  <a:pt x="14376" y="0"/>
                  <a:pt x="951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2"/>
          <p:cNvSpPr/>
          <p:nvPr/>
        </p:nvSpPr>
        <p:spPr>
          <a:xfrm>
            <a:off x="5688839" y="2243500"/>
            <a:ext cx="3455163" cy="2818675"/>
          </a:xfrm>
          <a:custGeom>
            <a:avLst/>
            <a:gdLst/>
            <a:ahLst/>
            <a:cxnLst/>
            <a:rect l="l" t="t" r="r" b="b"/>
            <a:pathLst>
              <a:path w="17914" h="14614" extrusionOk="0">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2"/>
          <p:cNvSpPr txBox="1">
            <a:spLocks noGrp="1"/>
          </p:cNvSpPr>
          <p:nvPr>
            <p:ph type="ctrTitle"/>
          </p:nvPr>
        </p:nvSpPr>
        <p:spPr>
          <a:xfrm>
            <a:off x="726000" y="508000"/>
            <a:ext cx="3846000" cy="1053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4000" b="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41" name="Google Shape;541;p22"/>
          <p:cNvSpPr txBox="1">
            <a:spLocks noGrp="1"/>
          </p:cNvSpPr>
          <p:nvPr>
            <p:ph type="subTitle" idx="1"/>
          </p:nvPr>
        </p:nvSpPr>
        <p:spPr>
          <a:xfrm>
            <a:off x="726000" y="1586225"/>
            <a:ext cx="3846000" cy="1053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2800"/>
              <a:buNone/>
              <a:defRPr>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42" name="Google Shape;542;p22"/>
          <p:cNvSpPr txBox="1"/>
          <p:nvPr/>
        </p:nvSpPr>
        <p:spPr>
          <a:xfrm>
            <a:off x="1204200" y="3216988"/>
            <a:ext cx="3367800" cy="702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lt1"/>
                </a:solidFill>
                <a:latin typeface="Roboto"/>
                <a:ea typeface="Roboto"/>
                <a:cs typeface="Roboto"/>
                <a:sym typeface="Roboto"/>
              </a:rPr>
              <a:t>CREDITS: This presentation template was created by </a:t>
            </a:r>
            <a:r>
              <a:rPr lang="en" sz="1200">
                <a:solidFill>
                  <a:schemeClr val="lt1"/>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chemeClr val="lt1"/>
                </a:solidFill>
                <a:latin typeface="Roboto"/>
                <a:ea typeface="Roboto"/>
                <a:cs typeface="Roboto"/>
                <a:sym typeface="Roboto"/>
              </a:rPr>
              <a:t>, including icons by </a:t>
            </a:r>
            <a:r>
              <a:rPr lang="en" sz="1200">
                <a:solidFill>
                  <a:schemeClr val="lt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lt1"/>
                </a:solidFill>
                <a:latin typeface="Roboto"/>
                <a:ea typeface="Roboto"/>
                <a:cs typeface="Roboto"/>
                <a:sym typeface="Roboto"/>
              </a:rPr>
              <a:t>, and infographics &amp; images by </a:t>
            </a:r>
            <a:r>
              <a:rPr lang="en" sz="1200">
                <a:solidFill>
                  <a:schemeClr val="lt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200">
                <a:solidFill>
                  <a:schemeClr val="lt1"/>
                </a:solidFill>
                <a:latin typeface="Roboto"/>
                <a:ea typeface="Roboto"/>
                <a:cs typeface="Roboto"/>
                <a:sym typeface="Roboto"/>
              </a:rPr>
              <a:t> </a:t>
            </a:r>
            <a:endParaRPr sz="1200">
              <a:solidFill>
                <a:schemeClr val="lt1"/>
              </a:solidFill>
              <a:latin typeface="Roboto"/>
              <a:ea typeface="Roboto"/>
              <a:cs typeface="Roboto"/>
              <a:sym typeface="Roboto"/>
            </a:endParaRPr>
          </a:p>
          <a:p>
            <a:pPr marL="0" marR="0" lvl="0" indent="0" algn="r" rtl="0">
              <a:lnSpc>
                <a:spcPct val="100000"/>
              </a:lnSpc>
              <a:spcBef>
                <a:spcPts val="1600"/>
              </a:spcBef>
              <a:spcAft>
                <a:spcPts val="1600"/>
              </a:spcAft>
              <a:buNone/>
            </a:pPr>
            <a:endParaRPr sz="1200" u="sng">
              <a:solidFill>
                <a:schemeClr val="lt1"/>
              </a:solidFill>
              <a:latin typeface="Roboto"/>
              <a:ea typeface="Roboto"/>
              <a:cs typeface="Roboto"/>
              <a:sym typeface="Roboto"/>
            </a:endParaRPr>
          </a:p>
        </p:txBody>
      </p:sp>
    </p:spTree>
    <p:extLst>
      <p:ext uri="{BB962C8B-B14F-4D97-AF65-F5344CB8AC3E}">
        <p14:creationId xmlns:p14="http://schemas.microsoft.com/office/powerpoint/2010/main" val="389856871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543"/>
        <p:cNvGrpSpPr/>
        <p:nvPr/>
      </p:nvGrpSpPr>
      <p:grpSpPr>
        <a:xfrm>
          <a:off x="0" y="0"/>
          <a:ext cx="0" cy="0"/>
          <a:chOff x="0" y="0"/>
          <a:chExt cx="0" cy="0"/>
        </a:xfrm>
      </p:grpSpPr>
      <p:sp>
        <p:nvSpPr>
          <p:cNvPr id="544" name="Google Shape;544;p23"/>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3"/>
          <p:cNvSpPr/>
          <p:nvPr/>
        </p:nvSpPr>
        <p:spPr>
          <a:xfrm>
            <a:off x="617125" y="609800"/>
            <a:ext cx="7909800" cy="392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3"/>
          <p:cNvSpPr txBox="1">
            <a:spLocks noGrp="1"/>
          </p:cNvSpPr>
          <p:nvPr>
            <p:ph type="body" idx="1"/>
          </p:nvPr>
        </p:nvSpPr>
        <p:spPr>
          <a:xfrm>
            <a:off x="1252900" y="1907002"/>
            <a:ext cx="3175800" cy="7029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rgbClr val="734D3F"/>
              </a:buClr>
              <a:buSzPts val="1000"/>
              <a:buFont typeface="Montserrat"/>
              <a:buChar char="●"/>
              <a:defRPr u="sng"/>
            </a:lvl1pPr>
            <a:lvl2pPr marL="914400" lvl="1" indent="-330200" rtl="0">
              <a:lnSpc>
                <a:spcPct val="100000"/>
              </a:lnSpc>
              <a:spcBef>
                <a:spcPts val="1600"/>
              </a:spcBef>
              <a:spcAft>
                <a:spcPts val="0"/>
              </a:spcAft>
              <a:buSzPts val="1600"/>
              <a:buFont typeface="Montserrat"/>
              <a:buChar char="○"/>
              <a:defRPr sz="1200"/>
            </a:lvl2pPr>
            <a:lvl3pPr marL="1371600" lvl="2" indent="-330200" rtl="0">
              <a:spcBef>
                <a:spcPts val="1600"/>
              </a:spcBef>
              <a:spcAft>
                <a:spcPts val="0"/>
              </a:spcAft>
              <a:buClr>
                <a:srgbClr val="734D3F"/>
              </a:buClr>
              <a:buSzPts val="1600"/>
              <a:buFont typeface="Montserrat"/>
              <a:buChar char="■"/>
              <a:defRPr/>
            </a:lvl3pPr>
            <a:lvl4pPr marL="1828800" lvl="3" indent="-330200" rtl="0">
              <a:spcBef>
                <a:spcPts val="1600"/>
              </a:spcBef>
              <a:spcAft>
                <a:spcPts val="0"/>
              </a:spcAft>
              <a:buClr>
                <a:srgbClr val="734D3F"/>
              </a:buClr>
              <a:buSzPts val="1600"/>
              <a:buFont typeface="Montserrat"/>
              <a:buChar char="●"/>
              <a:defRPr/>
            </a:lvl4pPr>
            <a:lvl5pPr marL="2286000" lvl="4" indent="-330200" rtl="0">
              <a:spcBef>
                <a:spcPts val="1600"/>
              </a:spcBef>
              <a:spcAft>
                <a:spcPts val="0"/>
              </a:spcAft>
              <a:buClr>
                <a:srgbClr val="734D3F"/>
              </a:buClr>
              <a:buSzPts val="1600"/>
              <a:buFont typeface="Montserrat"/>
              <a:buChar char="○"/>
              <a:defRPr/>
            </a:lvl5pPr>
            <a:lvl6pPr marL="2743200" lvl="5" indent="-330200" rtl="0">
              <a:spcBef>
                <a:spcPts val="1600"/>
              </a:spcBef>
              <a:spcAft>
                <a:spcPts val="0"/>
              </a:spcAft>
              <a:buClr>
                <a:srgbClr val="734D3F"/>
              </a:buClr>
              <a:buSzPts val="1600"/>
              <a:buFont typeface="Montserrat"/>
              <a:buChar char="■"/>
              <a:defRPr/>
            </a:lvl6pPr>
            <a:lvl7pPr marL="3200400" lvl="6" indent="-330200" rtl="0">
              <a:spcBef>
                <a:spcPts val="1600"/>
              </a:spcBef>
              <a:spcAft>
                <a:spcPts val="0"/>
              </a:spcAft>
              <a:buClr>
                <a:srgbClr val="734D3F"/>
              </a:buClr>
              <a:buSzPts val="1600"/>
              <a:buFont typeface="Montserrat"/>
              <a:buChar char="●"/>
              <a:defRPr/>
            </a:lvl7pPr>
            <a:lvl8pPr marL="3657600" lvl="7" indent="-330200" rtl="0">
              <a:spcBef>
                <a:spcPts val="1600"/>
              </a:spcBef>
              <a:spcAft>
                <a:spcPts val="0"/>
              </a:spcAft>
              <a:buClr>
                <a:srgbClr val="734D3F"/>
              </a:buClr>
              <a:buSzPts val="1600"/>
              <a:buFont typeface="Montserrat"/>
              <a:buChar char="○"/>
              <a:defRPr/>
            </a:lvl8pPr>
            <a:lvl9pPr marL="4114800" lvl="8" indent="-330200" rtl="0">
              <a:spcBef>
                <a:spcPts val="1600"/>
              </a:spcBef>
              <a:spcAft>
                <a:spcPts val="1600"/>
              </a:spcAft>
              <a:buClr>
                <a:srgbClr val="734D3F"/>
              </a:buClr>
              <a:buSzPts val="1600"/>
              <a:buFont typeface="Montserrat"/>
              <a:buChar char="■"/>
              <a:defRPr/>
            </a:lvl9pPr>
          </a:lstStyle>
          <a:p>
            <a:endParaRPr/>
          </a:p>
        </p:txBody>
      </p:sp>
      <p:sp>
        <p:nvSpPr>
          <p:cNvPr id="547" name="Google Shape;547;p23"/>
          <p:cNvSpPr txBox="1">
            <a:spLocks noGrp="1"/>
          </p:cNvSpPr>
          <p:nvPr>
            <p:ph type="body" idx="2"/>
          </p:nvPr>
        </p:nvSpPr>
        <p:spPr>
          <a:xfrm>
            <a:off x="5084050" y="1907002"/>
            <a:ext cx="3175800" cy="1173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Font typeface="Montserrat"/>
              <a:buChar char="●"/>
              <a:defRPr u="sng"/>
            </a:lvl1pPr>
            <a:lvl2pPr marL="914400" lvl="1" indent="-330200" rtl="0">
              <a:lnSpc>
                <a:spcPct val="100000"/>
              </a:lnSpc>
              <a:spcBef>
                <a:spcPts val="1600"/>
              </a:spcBef>
              <a:spcAft>
                <a:spcPts val="0"/>
              </a:spcAft>
              <a:buSzPts val="1600"/>
              <a:buFont typeface="Montserrat"/>
              <a:buChar char="○"/>
              <a:defRPr sz="1200"/>
            </a:lvl2pPr>
            <a:lvl3pPr marL="1371600" lvl="2" indent="-330200" rtl="0">
              <a:spcBef>
                <a:spcPts val="1600"/>
              </a:spcBef>
              <a:spcAft>
                <a:spcPts val="0"/>
              </a:spcAft>
              <a:buSzPts val="1600"/>
              <a:buFont typeface="Montserrat"/>
              <a:buChar char="■"/>
              <a:defRPr/>
            </a:lvl3pPr>
            <a:lvl4pPr marL="1828800" lvl="3" indent="-330200" rtl="0">
              <a:spcBef>
                <a:spcPts val="1600"/>
              </a:spcBef>
              <a:spcAft>
                <a:spcPts val="0"/>
              </a:spcAft>
              <a:buSzPts val="1600"/>
              <a:buFont typeface="Montserrat"/>
              <a:buChar char="●"/>
              <a:defRPr/>
            </a:lvl4pPr>
            <a:lvl5pPr marL="2286000" lvl="4" indent="-330200" rtl="0">
              <a:spcBef>
                <a:spcPts val="1600"/>
              </a:spcBef>
              <a:spcAft>
                <a:spcPts val="0"/>
              </a:spcAft>
              <a:buSzPts val="1600"/>
              <a:buFont typeface="Montserrat"/>
              <a:buChar char="○"/>
              <a:defRPr/>
            </a:lvl5pPr>
            <a:lvl6pPr marL="2743200" lvl="5" indent="-330200" rtl="0">
              <a:spcBef>
                <a:spcPts val="1600"/>
              </a:spcBef>
              <a:spcAft>
                <a:spcPts val="0"/>
              </a:spcAft>
              <a:buSzPts val="1600"/>
              <a:buFont typeface="Montserrat"/>
              <a:buChar char="■"/>
              <a:defRPr/>
            </a:lvl6pPr>
            <a:lvl7pPr marL="3200400" lvl="6" indent="-330200" rtl="0">
              <a:spcBef>
                <a:spcPts val="1600"/>
              </a:spcBef>
              <a:spcAft>
                <a:spcPts val="0"/>
              </a:spcAft>
              <a:buSzPts val="1600"/>
              <a:buFont typeface="Montserrat"/>
              <a:buChar char="●"/>
              <a:defRPr/>
            </a:lvl7pPr>
            <a:lvl8pPr marL="3657600" lvl="7" indent="-330200" rtl="0">
              <a:spcBef>
                <a:spcPts val="1600"/>
              </a:spcBef>
              <a:spcAft>
                <a:spcPts val="0"/>
              </a:spcAft>
              <a:buSzPts val="1600"/>
              <a:buFont typeface="Montserrat"/>
              <a:buChar char="○"/>
              <a:defRPr/>
            </a:lvl8pPr>
            <a:lvl9pPr marL="4114800" lvl="8" indent="-330200" rtl="0">
              <a:spcBef>
                <a:spcPts val="1600"/>
              </a:spcBef>
              <a:spcAft>
                <a:spcPts val="1600"/>
              </a:spcAft>
              <a:buSzPts val="1600"/>
              <a:buFont typeface="Montserrat"/>
              <a:buChar char="■"/>
              <a:defRPr/>
            </a:lvl9pPr>
          </a:lstStyle>
          <a:p>
            <a:endParaRPr/>
          </a:p>
        </p:txBody>
      </p:sp>
      <p:sp>
        <p:nvSpPr>
          <p:cNvPr id="548" name="Google Shape;548;p23"/>
          <p:cNvSpPr txBox="1">
            <a:spLocks noGrp="1"/>
          </p:cNvSpPr>
          <p:nvPr>
            <p:ph type="subTitle" idx="3"/>
          </p:nvPr>
        </p:nvSpPr>
        <p:spPr>
          <a:xfrm>
            <a:off x="1252900" y="1572600"/>
            <a:ext cx="2852400" cy="373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Limelight"/>
              <a:buNone/>
              <a:defRPr sz="1800">
                <a:latin typeface="Limelight"/>
                <a:ea typeface="Limelight"/>
                <a:cs typeface="Limelight"/>
                <a:sym typeface="Limelight"/>
              </a:defRPr>
            </a:lvl1pPr>
            <a:lvl2pPr lvl="1" rtl="0">
              <a:spcBef>
                <a:spcPts val="1600"/>
              </a:spcBef>
              <a:spcAft>
                <a:spcPts val="0"/>
              </a:spcAft>
              <a:buSzPts val="1800"/>
              <a:buFont typeface="Limelight"/>
              <a:buNone/>
              <a:defRPr sz="1800">
                <a:latin typeface="Limelight"/>
                <a:ea typeface="Limelight"/>
                <a:cs typeface="Limelight"/>
                <a:sym typeface="Limelight"/>
              </a:defRPr>
            </a:lvl2pPr>
            <a:lvl3pPr lvl="2" rtl="0">
              <a:spcBef>
                <a:spcPts val="1600"/>
              </a:spcBef>
              <a:spcAft>
                <a:spcPts val="0"/>
              </a:spcAft>
              <a:buSzPts val="1800"/>
              <a:buFont typeface="Limelight"/>
              <a:buNone/>
              <a:defRPr sz="1800">
                <a:latin typeface="Limelight"/>
                <a:ea typeface="Limelight"/>
                <a:cs typeface="Limelight"/>
                <a:sym typeface="Limelight"/>
              </a:defRPr>
            </a:lvl3pPr>
            <a:lvl4pPr lvl="3" rtl="0">
              <a:spcBef>
                <a:spcPts val="1600"/>
              </a:spcBef>
              <a:spcAft>
                <a:spcPts val="0"/>
              </a:spcAft>
              <a:buSzPts val="1800"/>
              <a:buFont typeface="Limelight"/>
              <a:buNone/>
              <a:defRPr sz="1800">
                <a:latin typeface="Limelight"/>
                <a:ea typeface="Limelight"/>
                <a:cs typeface="Limelight"/>
                <a:sym typeface="Limelight"/>
              </a:defRPr>
            </a:lvl4pPr>
            <a:lvl5pPr lvl="4" rtl="0">
              <a:spcBef>
                <a:spcPts val="1600"/>
              </a:spcBef>
              <a:spcAft>
                <a:spcPts val="0"/>
              </a:spcAft>
              <a:buSzPts val="1800"/>
              <a:buFont typeface="Limelight"/>
              <a:buNone/>
              <a:defRPr sz="1800">
                <a:latin typeface="Limelight"/>
                <a:ea typeface="Limelight"/>
                <a:cs typeface="Limelight"/>
                <a:sym typeface="Limelight"/>
              </a:defRPr>
            </a:lvl5pPr>
            <a:lvl6pPr lvl="5" rtl="0">
              <a:spcBef>
                <a:spcPts val="1600"/>
              </a:spcBef>
              <a:spcAft>
                <a:spcPts val="0"/>
              </a:spcAft>
              <a:buSzPts val="1800"/>
              <a:buFont typeface="Limelight"/>
              <a:buNone/>
              <a:defRPr sz="1800">
                <a:latin typeface="Limelight"/>
                <a:ea typeface="Limelight"/>
                <a:cs typeface="Limelight"/>
                <a:sym typeface="Limelight"/>
              </a:defRPr>
            </a:lvl6pPr>
            <a:lvl7pPr lvl="6" rtl="0">
              <a:spcBef>
                <a:spcPts val="1600"/>
              </a:spcBef>
              <a:spcAft>
                <a:spcPts val="0"/>
              </a:spcAft>
              <a:buSzPts val="1800"/>
              <a:buFont typeface="Limelight"/>
              <a:buNone/>
              <a:defRPr sz="1800">
                <a:latin typeface="Limelight"/>
                <a:ea typeface="Limelight"/>
                <a:cs typeface="Limelight"/>
                <a:sym typeface="Limelight"/>
              </a:defRPr>
            </a:lvl7pPr>
            <a:lvl8pPr lvl="7" rtl="0">
              <a:spcBef>
                <a:spcPts val="1600"/>
              </a:spcBef>
              <a:spcAft>
                <a:spcPts val="0"/>
              </a:spcAft>
              <a:buSzPts val="1800"/>
              <a:buFont typeface="Limelight"/>
              <a:buNone/>
              <a:defRPr sz="1800">
                <a:latin typeface="Limelight"/>
                <a:ea typeface="Limelight"/>
                <a:cs typeface="Limelight"/>
                <a:sym typeface="Limelight"/>
              </a:defRPr>
            </a:lvl8pPr>
            <a:lvl9pPr lvl="8" rtl="0">
              <a:spcBef>
                <a:spcPts val="1600"/>
              </a:spcBef>
              <a:spcAft>
                <a:spcPts val="1600"/>
              </a:spcAft>
              <a:buSzPts val="1800"/>
              <a:buFont typeface="Limelight"/>
              <a:buNone/>
              <a:defRPr sz="1800">
                <a:latin typeface="Limelight"/>
                <a:ea typeface="Limelight"/>
                <a:cs typeface="Limelight"/>
                <a:sym typeface="Limelight"/>
              </a:defRPr>
            </a:lvl9pPr>
          </a:lstStyle>
          <a:p>
            <a:endParaRPr/>
          </a:p>
        </p:txBody>
      </p:sp>
      <p:sp>
        <p:nvSpPr>
          <p:cNvPr id="549" name="Google Shape;549;p23"/>
          <p:cNvSpPr txBox="1">
            <a:spLocks noGrp="1"/>
          </p:cNvSpPr>
          <p:nvPr>
            <p:ph type="subTitle" idx="4"/>
          </p:nvPr>
        </p:nvSpPr>
        <p:spPr>
          <a:xfrm>
            <a:off x="5084050" y="1572600"/>
            <a:ext cx="2852100" cy="373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Limelight"/>
              <a:buNone/>
              <a:defRPr sz="1800">
                <a:latin typeface="Limelight"/>
                <a:ea typeface="Limelight"/>
                <a:cs typeface="Limelight"/>
                <a:sym typeface="Limelight"/>
              </a:defRPr>
            </a:lvl1pPr>
            <a:lvl2pPr lvl="1" rtl="0">
              <a:spcBef>
                <a:spcPts val="1600"/>
              </a:spcBef>
              <a:spcAft>
                <a:spcPts val="0"/>
              </a:spcAft>
              <a:buSzPts val="1800"/>
              <a:buFont typeface="Limelight"/>
              <a:buNone/>
              <a:defRPr sz="1800">
                <a:latin typeface="Limelight"/>
                <a:ea typeface="Limelight"/>
                <a:cs typeface="Limelight"/>
                <a:sym typeface="Limelight"/>
              </a:defRPr>
            </a:lvl2pPr>
            <a:lvl3pPr lvl="2" rtl="0">
              <a:spcBef>
                <a:spcPts val="1600"/>
              </a:spcBef>
              <a:spcAft>
                <a:spcPts val="0"/>
              </a:spcAft>
              <a:buSzPts val="1800"/>
              <a:buFont typeface="Limelight"/>
              <a:buNone/>
              <a:defRPr sz="1800">
                <a:latin typeface="Limelight"/>
                <a:ea typeface="Limelight"/>
                <a:cs typeface="Limelight"/>
                <a:sym typeface="Limelight"/>
              </a:defRPr>
            </a:lvl3pPr>
            <a:lvl4pPr lvl="3" rtl="0">
              <a:spcBef>
                <a:spcPts val="1600"/>
              </a:spcBef>
              <a:spcAft>
                <a:spcPts val="0"/>
              </a:spcAft>
              <a:buSzPts val="1800"/>
              <a:buFont typeface="Limelight"/>
              <a:buNone/>
              <a:defRPr sz="1800">
                <a:latin typeface="Limelight"/>
                <a:ea typeface="Limelight"/>
                <a:cs typeface="Limelight"/>
                <a:sym typeface="Limelight"/>
              </a:defRPr>
            </a:lvl4pPr>
            <a:lvl5pPr lvl="4" rtl="0">
              <a:spcBef>
                <a:spcPts val="1600"/>
              </a:spcBef>
              <a:spcAft>
                <a:spcPts val="0"/>
              </a:spcAft>
              <a:buSzPts val="1800"/>
              <a:buFont typeface="Limelight"/>
              <a:buNone/>
              <a:defRPr sz="1800">
                <a:latin typeface="Limelight"/>
                <a:ea typeface="Limelight"/>
                <a:cs typeface="Limelight"/>
                <a:sym typeface="Limelight"/>
              </a:defRPr>
            </a:lvl5pPr>
            <a:lvl6pPr lvl="5" rtl="0">
              <a:spcBef>
                <a:spcPts val="1600"/>
              </a:spcBef>
              <a:spcAft>
                <a:spcPts val="0"/>
              </a:spcAft>
              <a:buSzPts val="1800"/>
              <a:buFont typeface="Limelight"/>
              <a:buNone/>
              <a:defRPr sz="1800">
                <a:latin typeface="Limelight"/>
                <a:ea typeface="Limelight"/>
                <a:cs typeface="Limelight"/>
                <a:sym typeface="Limelight"/>
              </a:defRPr>
            </a:lvl6pPr>
            <a:lvl7pPr lvl="6" rtl="0">
              <a:spcBef>
                <a:spcPts val="1600"/>
              </a:spcBef>
              <a:spcAft>
                <a:spcPts val="0"/>
              </a:spcAft>
              <a:buSzPts val="1800"/>
              <a:buFont typeface="Limelight"/>
              <a:buNone/>
              <a:defRPr sz="1800">
                <a:latin typeface="Limelight"/>
                <a:ea typeface="Limelight"/>
                <a:cs typeface="Limelight"/>
                <a:sym typeface="Limelight"/>
              </a:defRPr>
            </a:lvl7pPr>
            <a:lvl8pPr lvl="7" rtl="0">
              <a:spcBef>
                <a:spcPts val="1600"/>
              </a:spcBef>
              <a:spcAft>
                <a:spcPts val="0"/>
              </a:spcAft>
              <a:buSzPts val="1800"/>
              <a:buFont typeface="Limelight"/>
              <a:buNone/>
              <a:defRPr sz="1800">
                <a:latin typeface="Limelight"/>
                <a:ea typeface="Limelight"/>
                <a:cs typeface="Limelight"/>
                <a:sym typeface="Limelight"/>
              </a:defRPr>
            </a:lvl8pPr>
            <a:lvl9pPr lvl="8" rtl="0">
              <a:spcBef>
                <a:spcPts val="1600"/>
              </a:spcBef>
              <a:spcAft>
                <a:spcPts val="1600"/>
              </a:spcAft>
              <a:buSzPts val="1800"/>
              <a:buFont typeface="Limelight"/>
              <a:buNone/>
              <a:defRPr sz="1800">
                <a:latin typeface="Limelight"/>
                <a:ea typeface="Limelight"/>
                <a:cs typeface="Limelight"/>
                <a:sym typeface="Limelight"/>
              </a:defRPr>
            </a:lvl9pPr>
          </a:lstStyle>
          <a:p>
            <a:endParaRPr/>
          </a:p>
        </p:txBody>
      </p:sp>
      <p:sp>
        <p:nvSpPr>
          <p:cNvPr id="550" name="Google Shape;550;p23"/>
          <p:cNvSpPr txBox="1">
            <a:spLocks noGrp="1"/>
          </p:cNvSpPr>
          <p:nvPr>
            <p:ph type="title"/>
          </p:nvPr>
        </p:nvSpPr>
        <p:spPr>
          <a:xfrm>
            <a:off x="1100500" y="640850"/>
            <a:ext cx="6942900" cy="51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b="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51" name="Google Shape;551;p23"/>
          <p:cNvSpPr txBox="1">
            <a:spLocks noGrp="1"/>
          </p:cNvSpPr>
          <p:nvPr>
            <p:ph type="body" idx="5"/>
          </p:nvPr>
        </p:nvSpPr>
        <p:spPr>
          <a:xfrm>
            <a:off x="1252900" y="3071078"/>
            <a:ext cx="3175800" cy="4275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chemeClr val="dk1"/>
              </a:buClr>
              <a:buSzPts val="1000"/>
              <a:buFont typeface="Montserrat"/>
              <a:buChar char="●"/>
              <a:defRPr u="sng">
                <a:solidFill>
                  <a:schemeClr val="hlink"/>
                </a:solidFill>
              </a:defRPr>
            </a:lvl1pPr>
            <a:lvl2pPr marL="914400" lvl="1" indent="-330200" rtl="0">
              <a:lnSpc>
                <a:spcPct val="100000"/>
              </a:lnSpc>
              <a:spcBef>
                <a:spcPts val="1600"/>
              </a:spcBef>
              <a:spcAft>
                <a:spcPts val="0"/>
              </a:spcAft>
              <a:buClr>
                <a:schemeClr val="dk1"/>
              </a:buClr>
              <a:buSzPts val="1600"/>
              <a:buFont typeface="Montserrat"/>
              <a:buChar char="○"/>
              <a:defRPr sz="1200"/>
            </a:lvl2pPr>
            <a:lvl3pPr marL="1371600" lvl="2" indent="-330200" rtl="0">
              <a:spcBef>
                <a:spcPts val="1600"/>
              </a:spcBef>
              <a:spcAft>
                <a:spcPts val="0"/>
              </a:spcAft>
              <a:buClr>
                <a:schemeClr val="dk1"/>
              </a:buClr>
              <a:buSzPts val="1600"/>
              <a:buFont typeface="Montserrat"/>
              <a:buChar char="■"/>
              <a:defRPr/>
            </a:lvl3pPr>
            <a:lvl4pPr marL="1828800" lvl="3" indent="-330200" rtl="0">
              <a:spcBef>
                <a:spcPts val="1600"/>
              </a:spcBef>
              <a:spcAft>
                <a:spcPts val="0"/>
              </a:spcAft>
              <a:buClr>
                <a:schemeClr val="dk1"/>
              </a:buClr>
              <a:buSzPts val="1600"/>
              <a:buFont typeface="Montserrat"/>
              <a:buChar char="●"/>
              <a:defRPr/>
            </a:lvl4pPr>
            <a:lvl5pPr marL="2286000" lvl="4" indent="-330200" rtl="0">
              <a:spcBef>
                <a:spcPts val="1600"/>
              </a:spcBef>
              <a:spcAft>
                <a:spcPts val="0"/>
              </a:spcAft>
              <a:buClr>
                <a:schemeClr val="dk1"/>
              </a:buClr>
              <a:buSzPts val="1600"/>
              <a:buFont typeface="Montserrat"/>
              <a:buChar char="○"/>
              <a:defRPr/>
            </a:lvl5pPr>
            <a:lvl6pPr marL="2743200" lvl="5" indent="-330200" rtl="0">
              <a:spcBef>
                <a:spcPts val="1600"/>
              </a:spcBef>
              <a:spcAft>
                <a:spcPts val="0"/>
              </a:spcAft>
              <a:buClr>
                <a:schemeClr val="dk1"/>
              </a:buClr>
              <a:buSzPts val="1600"/>
              <a:buFont typeface="Montserrat"/>
              <a:buChar char="■"/>
              <a:defRPr/>
            </a:lvl6pPr>
            <a:lvl7pPr marL="3200400" lvl="6" indent="-330200" rtl="0">
              <a:spcBef>
                <a:spcPts val="1600"/>
              </a:spcBef>
              <a:spcAft>
                <a:spcPts val="0"/>
              </a:spcAft>
              <a:buClr>
                <a:schemeClr val="dk1"/>
              </a:buClr>
              <a:buSzPts val="1600"/>
              <a:buFont typeface="Montserrat"/>
              <a:buChar char="●"/>
              <a:defRPr/>
            </a:lvl7pPr>
            <a:lvl8pPr marL="3657600" lvl="7" indent="-330200" rtl="0">
              <a:spcBef>
                <a:spcPts val="1600"/>
              </a:spcBef>
              <a:spcAft>
                <a:spcPts val="0"/>
              </a:spcAft>
              <a:buClr>
                <a:schemeClr val="dk1"/>
              </a:buClr>
              <a:buSzPts val="1600"/>
              <a:buFont typeface="Montserrat"/>
              <a:buChar char="○"/>
              <a:defRPr/>
            </a:lvl8pPr>
            <a:lvl9pPr marL="4114800" lvl="8" indent="-330200" rtl="0">
              <a:spcBef>
                <a:spcPts val="1600"/>
              </a:spcBef>
              <a:spcAft>
                <a:spcPts val="1600"/>
              </a:spcAft>
              <a:buClr>
                <a:schemeClr val="dk1"/>
              </a:buClr>
              <a:buSzPts val="1600"/>
              <a:buFont typeface="Montserrat"/>
              <a:buChar char="■"/>
              <a:defRPr/>
            </a:lvl9pPr>
          </a:lstStyle>
          <a:p>
            <a:endParaRPr/>
          </a:p>
        </p:txBody>
      </p:sp>
      <p:sp>
        <p:nvSpPr>
          <p:cNvPr id="552" name="Google Shape;552;p23"/>
          <p:cNvSpPr txBox="1">
            <a:spLocks noGrp="1"/>
          </p:cNvSpPr>
          <p:nvPr>
            <p:ph type="subTitle" idx="6"/>
          </p:nvPr>
        </p:nvSpPr>
        <p:spPr>
          <a:xfrm>
            <a:off x="1252900" y="2741868"/>
            <a:ext cx="2852400" cy="373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Limelight"/>
              <a:buNone/>
              <a:defRPr sz="1800">
                <a:latin typeface="Limelight"/>
                <a:ea typeface="Limelight"/>
                <a:cs typeface="Limelight"/>
                <a:sym typeface="Limelight"/>
              </a:defRPr>
            </a:lvl1pPr>
            <a:lvl2pPr lvl="1" rtl="0">
              <a:spcBef>
                <a:spcPts val="1600"/>
              </a:spcBef>
              <a:spcAft>
                <a:spcPts val="0"/>
              </a:spcAft>
              <a:buSzPts val="1800"/>
              <a:buFont typeface="Limelight"/>
              <a:buNone/>
              <a:defRPr sz="1800">
                <a:latin typeface="Limelight"/>
                <a:ea typeface="Limelight"/>
                <a:cs typeface="Limelight"/>
                <a:sym typeface="Limelight"/>
              </a:defRPr>
            </a:lvl2pPr>
            <a:lvl3pPr lvl="2" rtl="0">
              <a:spcBef>
                <a:spcPts val="1600"/>
              </a:spcBef>
              <a:spcAft>
                <a:spcPts val="0"/>
              </a:spcAft>
              <a:buSzPts val="1800"/>
              <a:buFont typeface="Limelight"/>
              <a:buNone/>
              <a:defRPr sz="1800">
                <a:latin typeface="Limelight"/>
                <a:ea typeface="Limelight"/>
                <a:cs typeface="Limelight"/>
                <a:sym typeface="Limelight"/>
              </a:defRPr>
            </a:lvl3pPr>
            <a:lvl4pPr lvl="3" rtl="0">
              <a:spcBef>
                <a:spcPts val="1600"/>
              </a:spcBef>
              <a:spcAft>
                <a:spcPts val="0"/>
              </a:spcAft>
              <a:buSzPts val="1800"/>
              <a:buFont typeface="Limelight"/>
              <a:buNone/>
              <a:defRPr sz="1800">
                <a:latin typeface="Limelight"/>
                <a:ea typeface="Limelight"/>
                <a:cs typeface="Limelight"/>
                <a:sym typeface="Limelight"/>
              </a:defRPr>
            </a:lvl4pPr>
            <a:lvl5pPr lvl="4" rtl="0">
              <a:spcBef>
                <a:spcPts val="1600"/>
              </a:spcBef>
              <a:spcAft>
                <a:spcPts val="0"/>
              </a:spcAft>
              <a:buSzPts val="1800"/>
              <a:buFont typeface="Limelight"/>
              <a:buNone/>
              <a:defRPr sz="1800">
                <a:latin typeface="Limelight"/>
                <a:ea typeface="Limelight"/>
                <a:cs typeface="Limelight"/>
                <a:sym typeface="Limelight"/>
              </a:defRPr>
            </a:lvl5pPr>
            <a:lvl6pPr lvl="5" rtl="0">
              <a:spcBef>
                <a:spcPts val="1600"/>
              </a:spcBef>
              <a:spcAft>
                <a:spcPts val="0"/>
              </a:spcAft>
              <a:buSzPts val="1800"/>
              <a:buFont typeface="Limelight"/>
              <a:buNone/>
              <a:defRPr sz="1800">
                <a:latin typeface="Limelight"/>
                <a:ea typeface="Limelight"/>
                <a:cs typeface="Limelight"/>
                <a:sym typeface="Limelight"/>
              </a:defRPr>
            </a:lvl6pPr>
            <a:lvl7pPr lvl="6" rtl="0">
              <a:spcBef>
                <a:spcPts val="1600"/>
              </a:spcBef>
              <a:spcAft>
                <a:spcPts val="0"/>
              </a:spcAft>
              <a:buSzPts val="1800"/>
              <a:buFont typeface="Limelight"/>
              <a:buNone/>
              <a:defRPr sz="1800">
                <a:latin typeface="Limelight"/>
                <a:ea typeface="Limelight"/>
                <a:cs typeface="Limelight"/>
                <a:sym typeface="Limelight"/>
              </a:defRPr>
            </a:lvl7pPr>
            <a:lvl8pPr lvl="7" rtl="0">
              <a:spcBef>
                <a:spcPts val="1600"/>
              </a:spcBef>
              <a:spcAft>
                <a:spcPts val="0"/>
              </a:spcAft>
              <a:buSzPts val="1800"/>
              <a:buFont typeface="Limelight"/>
              <a:buNone/>
              <a:defRPr sz="1800">
                <a:latin typeface="Limelight"/>
                <a:ea typeface="Limelight"/>
                <a:cs typeface="Limelight"/>
                <a:sym typeface="Limelight"/>
              </a:defRPr>
            </a:lvl8pPr>
            <a:lvl9pPr lvl="8" rtl="0">
              <a:spcBef>
                <a:spcPts val="1600"/>
              </a:spcBef>
              <a:spcAft>
                <a:spcPts val="1600"/>
              </a:spcAft>
              <a:buSzPts val="1800"/>
              <a:buFont typeface="Limelight"/>
              <a:buNone/>
              <a:defRPr sz="1800">
                <a:latin typeface="Limelight"/>
                <a:ea typeface="Limelight"/>
                <a:cs typeface="Limelight"/>
                <a:sym typeface="Limelight"/>
              </a:defRPr>
            </a:lvl9pPr>
          </a:lstStyle>
          <a:p>
            <a:endParaRPr/>
          </a:p>
        </p:txBody>
      </p:sp>
    </p:spTree>
    <p:extLst>
      <p:ext uri="{BB962C8B-B14F-4D97-AF65-F5344CB8AC3E}">
        <p14:creationId xmlns:p14="http://schemas.microsoft.com/office/powerpoint/2010/main" val="221987609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553"/>
        <p:cNvGrpSpPr/>
        <p:nvPr/>
      </p:nvGrpSpPr>
      <p:grpSpPr>
        <a:xfrm>
          <a:off x="0" y="0"/>
          <a:ext cx="0" cy="0"/>
          <a:chOff x="0" y="0"/>
          <a:chExt cx="0" cy="0"/>
        </a:xfrm>
      </p:grpSpPr>
      <p:sp>
        <p:nvSpPr>
          <p:cNvPr id="554" name="Google Shape;554;p24"/>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4"/>
          <p:cNvSpPr/>
          <p:nvPr/>
        </p:nvSpPr>
        <p:spPr>
          <a:xfrm>
            <a:off x="232750" y="1203563"/>
            <a:ext cx="3983015" cy="5975813"/>
          </a:xfrm>
          <a:custGeom>
            <a:avLst/>
            <a:gdLst/>
            <a:ahLst/>
            <a:cxnLst/>
            <a:rect l="l" t="t" r="r" b="b"/>
            <a:pathLst>
              <a:path w="138902" h="208398" extrusionOk="0">
                <a:moveTo>
                  <a:pt x="101452" y="0"/>
                </a:moveTo>
                <a:cubicBezTo>
                  <a:pt x="100874" y="0"/>
                  <a:pt x="100033" y="129"/>
                  <a:pt x="98964" y="397"/>
                </a:cubicBezTo>
                <a:cubicBezTo>
                  <a:pt x="94949" y="1383"/>
                  <a:pt x="78114" y="6877"/>
                  <a:pt x="65647" y="11948"/>
                </a:cubicBezTo>
                <a:cubicBezTo>
                  <a:pt x="41980" y="21739"/>
                  <a:pt x="19863" y="34981"/>
                  <a:pt x="0" y="51252"/>
                </a:cubicBezTo>
                <a:lnTo>
                  <a:pt x="0" y="208397"/>
                </a:lnTo>
                <a:lnTo>
                  <a:pt x="138901" y="208397"/>
                </a:lnTo>
                <a:lnTo>
                  <a:pt x="138901" y="134368"/>
                </a:lnTo>
                <a:lnTo>
                  <a:pt x="138831" y="134368"/>
                </a:lnTo>
                <a:cubicBezTo>
                  <a:pt x="131527" y="132474"/>
                  <a:pt x="127132" y="116284"/>
                  <a:pt x="118367" y="116284"/>
                </a:cubicBezTo>
                <a:cubicBezTo>
                  <a:pt x="115722" y="116284"/>
                  <a:pt x="112678" y="117759"/>
                  <a:pt x="109036" y="121548"/>
                </a:cubicBezTo>
                <a:cubicBezTo>
                  <a:pt x="108226" y="118026"/>
                  <a:pt x="105549" y="116371"/>
                  <a:pt x="102714" y="116371"/>
                </a:cubicBezTo>
                <a:cubicBezTo>
                  <a:pt x="99879" y="116371"/>
                  <a:pt x="96886" y="118026"/>
                  <a:pt x="95442" y="121126"/>
                </a:cubicBezTo>
                <a:cubicBezTo>
                  <a:pt x="92483" y="109997"/>
                  <a:pt x="96639" y="97177"/>
                  <a:pt x="81777" y="93444"/>
                </a:cubicBezTo>
                <a:cubicBezTo>
                  <a:pt x="79841" y="92943"/>
                  <a:pt x="77808" y="92713"/>
                  <a:pt x="75737" y="92713"/>
                </a:cubicBezTo>
                <a:cubicBezTo>
                  <a:pt x="69370" y="92713"/>
                  <a:pt x="62651" y="94886"/>
                  <a:pt x="57335" y="98022"/>
                </a:cubicBezTo>
                <a:cubicBezTo>
                  <a:pt x="54805" y="99549"/>
                  <a:pt x="53194" y="101400"/>
                  <a:pt x="51547" y="101400"/>
                </a:cubicBezTo>
                <a:cubicBezTo>
                  <a:pt x="50535" y="101400"/>
                  <a:pt x="49509" y="100701"/>
                  <a:pt x="48249" y="98797"/>
                </a:cubicBezTo>
                <a:cubicBezTo>
                  <a:pt x="45784" y="95064"/>
                  <a:pt x="50714" y="91401"/>
                  <a:pt x="44516" y="88936"/>
                </a:cubicBezTo>
                <a:cubicBezTo>
                  <a:pt x="43315" y="88504"/>
                  <a:pt x="42235" y="88356"/>
                  <a:pt x="41258" y="88356"/>
                </a:cubicBezTo>
                <a:cubicBezTo>
                  <a:pt x="39146" y="88356"/>
                  <a:pt x="37511" y="89045"/>
                  <a:pt x="36167" y="89045"/>
                </a:cubicBezTo>
                <a:cubicBezTo>
                  <a:pt x="34484" y="89045"/>
                  <a:pt x="33256" y="87963"/>
                  <a:pt x="32119" y="83090"/>
                </a:cubicBezTo>
                <a:cubicBezTo>
                  <a:pt x="30499" y="76046"/>
                  <a:pt x="21765" y="48223"/>
                  <a:pt x="100513" y="2158"/>
                </a:cubicBezTo>
                <a:cubicBezTo>
                  <a:pt x="102708" y="761"/>
                  <a:pt x="102854" y="0"/>
                  <a:pt x="101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4"/>
          <p:cNvSpPr/>
          <p:nvPr/>
        </p:nvSpPr>
        <p:spPr>
          <a:xfrm>
            <a:off x="3559684" y="705500"/>
            <a:ext cx="888577" cy="335998"/>
          </a:xfrm>
          <a:custGeom>
            <a:avLst/>
            <a:gdLst/>
            <a:ahLst/>
            <a:cxnLst/>
            <a:rect l="l" t="t" r="r" b="b"/>
            <a:pathLst>
              <a:path w="3713" h="1404" extrusionOk="0">
                <a:moveTo>
                  <a:pt x="3479" y="1"/>
                </a:moveTo>
                <a:cubicBezTo>
                  <a:pt x="3100" y="1"/>
                  <a:pt x="2263" y="266"/>
                  <a:pt x="1852" y="467"/>
                </a:cubicBezTo>
                <a:cubicBezTo>
                  <a:pt x="1309" y="729"/>
                  <a:pt x="0" y="1204"/>
                  <a:pt x="59" y="1378"/>
                </a:cubicBezTo>
                <a:cubicBezTo>
                  <a:pt x="65" y="1395"/>
                  <a:pt x="92" y="1403"/>
                  <a:pt x="138" y="1403"/>
                </a:cubicBezTo>
                <a:cubicBezTo>
                  <a:pt x="461" y="1403"/>
                  <a:pt x="1675" y="1022"/>
                  <a:pt x="2472" y="768"/>
                </a:cubicBezTo>
                <a:cubicBezTo>
                  <a:pt x="3383" y="477"/>
                  <a:pt x="3713" y="322"/>
                  <a:pt x="3674" y="80"/>
                </a:cubicBezTo>
                <a:cubicBezTo>
                  <a:pt x="3665" y="24"/>
                  <a:pt x="3593" y="1"/>
                  <a:pt x="3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24"/>
          <p:cNvGrpSpPr/>
          <p:nvPr/>
        </p:nvGrpSpPr>
        <p:grpSpPr>
          <a:xfrm>
            <a:off x="4624178" y="447674"/>
            <a:ext cx="1030303" cy="245273"/>
            <a:chOff x="4294800" y="187900"/>
            <a:chExt cx="2283474" cy="543601"/>
          </a:xfrm>
        </p:grpSpPr>
        <p:sp>
          <p:nvSpPr>
            <p:cNvPr id="558" name="Google Shape;558;p24"/>
            <p:cNvSpPr/>
            <p:nvPr/>
          </p:nvSpPr>
          <p:spPr>
            <a:xfrm>
              <a:off x="5560418" y="457542"/>
              <a:ext cx="378709" cy="188491"/>
            </a:xfrm>
            <a:custGeom>
              <a:avLst/>
              <a:gdLst/>
              <a:ahLst/>
              <a:cxnLst/>
              <a:rect l="l" t="t" r="r" b="b"/>
              <a:pathLst>
                <a:path w="1316" h="655" extrusionOk="0">
                  <a:moveTo>
                    <a:pt x="1100" y="0"/>
                  </a:moveTo>
                  <a:cubicBezTo>
                    <a:pt x="999" y="0"/>
                    <a:pt x="641" y="36"/>
                    <a:pt x="203" y="225"/>
                  </a:cubicBezTo>
                  <a:cubicBezTo>
                    <a:pt x="148" y="251"/>
                    <a:pt x="90" y="277"/>
                    <a:pt x="38" y="309"/>
                  </a:cubicBezTo>
                  <a:cubicBezTo>
                    <a:pt x="6" y="326"/>
                    <a:pt x="0" y="364"/>
                    <a:pt x="6" y="405"/>
                  </a:cubicBezTo>
                  <a:cubicBezTo>
                    <a:pt x="12" y="445"/>
                    <a:pt x="20" y="486"/>
                    <a:pt x="29" y="523"/>
                  </a:cubicBezTo>
                  <a:cubicBezTo>
                    <a:pt x="41" y="558"/>
                    <a:pt x="49" y="596"/>
                    <a:pt x="78" y="607"/>
                  </a:cubicBezTo>
                  <a:cubicBezTo>
                    <a:pt x="90" y="613"/>
                    <a:pt x="125" y="622"/>
                    <a:pt x="133" y="625"/>
                  </a:cubicBezTo>
                  <a:cubicBezTo>
                    <a:pt x="177" y="634"/>
                    <a:pt x="220" y="636"/>
                    <a:pt x="264" y="639"/>
                  </a:cubicBezTo>
                  <a:cubicBezTo>
                    <a:pt x="338" y="650"/>
                    <a:pt x="413" y="655"/>
                    <a:pt x="489" y="655"/>
                  </a:cubicBezTo>
                  <a:cubicBezTo>
                    <a:pt x="539" y="655"/>
                    <a:pt x="589" y="653"/>
                    <a:pt x="640" y="648"/>
                  </a:cubicBezTo>
                  <a:cubicBezTo>
                    <a:pt x="692" y="645"/>
                    <a:pt x="747" y="639"/>
                    <a:pt x="802" y="634"/>
                  </a:cubicBezTo>
                  <a:cubicBezTo>
                    <a:pt x="860" y="625"/>
                    <a:pt x="918" y="613"/>
                    <a:pt x="979" y="602"/>
                  </a:cubicBezTo>
                  <a:cubicBezTo>
                    <a:pt x="1037" y="590"/>
                    <a:pt x="1104" y="570"/>
                    <a:pt x="1167" y="552"/>
                  </a:cubicBezTo>
                  <a:cubicBezTo>
                    <a:pt x="1188" y="544"/>
                    <a:pt x="1208" y="538"/>
                    <a:pt x="1228" y="532"/>
                  </a:cubicBezTo>
                  <a:cubicBezTo>
                    <a:pt x="1243" y="509"/>
                    <a:pt x="1315" y="477"/>
                    <a:pt x="1275" y="251"/>
                  </a:cubicBezTo>
                  <a:cubicBezTo>
                    <a:pt x="1231" y="22"/>
                    <a:pt x="1156" y="14"/>
                    <a:pt x="1127" y="2"/>
                  </a:cubicBezTo>
                  <a:cubicBezTo>
                    <a:pt x="1123" y="1"/>
                    <a:pt x="1114" y="0"/>
                    <a:pt x="1100" y="0"/>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a:off x="5870348" y="458117"/>
              <a:ext cx="68778" cy="151944"/>
            </a:xfrm>
            <a:custGeom>
              <a:avLst/>
              <a:gdLst/>
              <a:ahLst/>
              <a:cxnLst/>
              <a:rect l="l" t="t" r="r" b="b"/>
              <a:pathLst>
                <a:path w="239" h="528" extrusionOk="0">
                  <a:moveTo>
                    <a:pt x="50" y="0"/>
                  </a:moveTo>
                  <a:cubicBezTo>
                    <a:pt x="50" y="0"/>
                    <a:pt x="1" y="52"/>
                    <a:pt x="44" y="290"/>
                  </a:cubicBezTo>
                  <a:cubicBezTo>
                    <a:pt x="79" y="498"/>
                    <a:pt x="151" y="527"/>
                    <a:pt x="151" y="527"/>
                  </a:cubicBezTo>
                  <a:cubicBezTo>
                    <a:pt x="166" y="507"/>
                    <a:pt x="238" y="475"/>
                    <a:pt x="198" y="249"/>
                  </a:cubicBezTo>
                  <a:cubicBezTo>
                    <a:pt x="154" y="20"/>
                    <a:pt x="79" y="12"/>
                    <a:pt x="50"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a:off x="5887039" y="474520"/>
              <a:ext cx="40288" cy="118850"/>
            </a:xfrm>
            <a:custGeom>
              <a:avLst/>
              <a:gdLst/>
              <a:ahLst/>
              <a:cxnLst/>
              <a:rect l="l" t="t" r="r" b="b"/>
              <a:pathLst>
                <a:path w="140" h="413" extrusionOk="0">
                  <a:moveTo>
                    <a:pt x="38" y="1"/>
                  </a:moveTo>
                  <a:cubicBezTo>
                    <a:pt x="37" y="1"/>
                    <a:pt x="36" y="1"/>
                    <a:pt x="35" y="1"/>
                  </a:cubicBezTo>
                  <a:cubicBezTo>
                    <a:pt x="6" y="4"/>
                    <a:pt x="1" y="99"/>
                    <a:pt x="21" y="215"/>
                  </a:cubicBezTo>
                  <a:cubicBezTo>
                    <a:pt x="41" y="326"/>
                    <a:pt x="80" y="412"/>
                    <a:pt x="106" y="412"/>
                  </a:cubicBezTo>
                  <a:cubicBezTo>
                    <a:pt x="107" y="412"/>
                    <a:pt x="107" y="412"/>
                    <a:pt x="108" y="412"/>
                  </a:cubicBezTo>
                  <a:cubicBezTo>
                    <a:pt x="137" y="407"/>
                    <a:pt x="140" y="311"/>
                    <a:pt x="119" y="198"/>
                  </a:cubicBezTo>
                  <a:cubicBezTo>
                    <a:pt x="100" y="86"/>
                    <a:pt x="64" y="1"/>
                    <a:pt x="38" y="1"/>
                  </a:cubicBez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4"/>
            <p:cNvSpPr/>
            <p:nvPr/>
          </p:nvSpPr>
          <p:spPr>
            <a:xfrm>
              <a:off x="4509190" y="187900"/>
              <a:ext cx="2069084" cy="449788"/>
            </a:xfrm>
            <a:custGeom>
              <a:avLst/>
              <a:gdLst/>
              <a:ahLst/>
              <a:cxnLst/>
              <a:rect l="l" t="t" r="r" b="b"/>
              <a:pathLst>
                <a:path w="7190" h="1563" extrusionOk="0">
                  <a:moveTo>
                    <a:pt x="733" y="1"/>
                  </a:moveTo>
                  <a:cubicBezTo>
                    <a:pt x="455" y="12"/>
                    <a:pt x="0" y="253"/>
                    <a:pt x="0" y="253"/>
                  </a:cubicBezTo>
                  <a:lnTo>
                    <a:pt x="21" y="319"/>
                  </a:lnTo>
                  <a:lnTo>
                    <a:pt x="299" y="366"/>
                  </a:lnTo>
                  <a:lnTo>
                    <a:pt x="780" y="1278"/>
                  </a:lnTo>
                  <a:lnTo>
                    <a:pt x="768" y="1284"/>
                  </a:lnTo>
                  <a:cubicBezTo>
                    <a:pt x="751" y="1295"/>
                    <a:pt x="742" y="1319"/>
                    <a:pt x="751" y="1342"/>
                  </a:cubicBezTo>
                  <a:lnTo>
                    <a:pt x="765" y="1371"/>
                  </a:lnTo>
                  <a:cubicBezTo>
                    <a:pt x="1374" y="1548"/>
                    <a:pt x="2245" y="1550"/>
                    <a:pt x="2298" y="1550"/>
                  </a:cubicBezTo>
                  <a:cubicBezTo>
                    <a:pt x="2299" y="1550"/>
                    <a:pt x="2300" y="1550"/>
                    <a:pt x="2300" y="1550"/>
                  </a:cubicBezTo>
                  <a:cubicBezTo>
                    <a:pt x="2300" y="1550"/>
                    <a:pt x="2863" y="1562"/>
                    <a:pt x="3028" y="1562"/>
                  </a:cubicBezTo>
                  <a:cubicBezTo>
                    <a:pt x="3045" y="1562"/>
                    <a:pt x="3057" y="1562"/>
                    <a:pt x="3065" y="1562"/>
                  </a:cubicBezTo>
                  <a:cubicBezTo>
                    <a:pt x="4337" y="1504"/>
                    <a:pt x="4499" y="1420"/>
                    <a:pt x="4858" y="1252"/>
                  </a:cubicBezTo>
                  <a:cubicBezTo>
                    <a:pt x="5116" y="1136"/>
                    <a:pt x="5391" y="1055"/>
                    <a:pt x="5672" y="1011"/>
                  </a:cubicBezTo>
                  <a:cubicBezTo>
                    <a:pt x="6883" y="809"/>
                    <a:pt x="6874" y="722"/>
                    <a:pt x="6923" y="704"/>
                  </a:cubicBezTo>
                  <a:cubicBezTo>
                    <a:pt x="6970" y="687"/>
                    <a:pt x="7190" y="551"/>
                    <a:pt x="7158" y="522"/>
                  </a:cubicBezTo>
                  <a:cubicBezTo>
                    <a:pt x="7077" y="435"/>
                    <a:pt x="6616" y="290"/>
                    <a:pt x="6616" y="290"/>
                  </a:cubicBezTo>
                  <a:cubicBezTo>
                    <a:pt x="6451" y="142"/>
                    <a:pt x="6246" y="105"/>
                    <a:pt x="6076" y="105"/>
                  </a:cubicBezTo>
                  <a:cubicBezTo>
                    <a:pt x="5936" y="105"/>
                    <a:pt x="5820" y="130"/>
                    <a:pt x="5771" y="140"/>
                  </a:cubicBezTo>
                  <a:lnTo>
                    <a:pt x="2683" y="693"/>
                  </a:lnTo>
                  <a:cubicBezTo>
                    <a:pt x="2465" y="733"/>
                    <a:pt x="2005" y="771"/>
                    <a:pt x="1785" y="786"/>
                  </a:cubicBezTo>
                  <a:cubicBezTo>
                    <a:pt x="1738" y="793"/>
                    <a:pt x="1697" y="796"/>
                    <a:pt x="1661" y="796"/>
                  </a:cubicBezTo>
                  <a:cubicBezTo>
                    <a:pt x="1469" y="796"/>
                    <a:pt x="1403" y="708"/>
                    <a:pt x="1373" y="684"/>
                  </a:cubicBezTo>
                  <a:cubicBezTo>
                    <a:pt x="1342" y="652"/>
                    <a:pt x="997" y="270"/>
                    <a:pt x="997" y="270"/>
                  </a:cubicBezTo>
                  <a:cubicBezTo>
                    <a:pt x="974" y="206"/>
                    <a:pt x="948" y="142"/>
                    <a:pt x="916" y="82"/>
                  </a:cubicBezTo>
                  <a:cubicBezTo>
                    <a:pt x="887" y="35"/>
                    <a:pt x="849" y="6"/>
                    <a:pt x="733" y="1"/>
                  </a:cubicBezTo>
                  <a:close/>
                </a:path>
              </a:pathLst>
            </a:custGeom>
            <a:solidFill>
              <a:srgbClr val="F9C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4"/>
            <p:cNvSpPr/>
            <p:nvPr/>
          </p:nvSpPr>
          <p:spPr>
            <a:xfrm>
              <a:off x="4725018" y="292937"/>
              <a:ext cx="1844909" cy="346478"/>
            </a:xfrm>
            <a:custGeom>
              <a:avLst/>
              <a:gdLst/>
              <a:ahLst/>
              <a:cxnLst/>
              <a:rect l="l" t="t" r="r" b="b"/>
              <a:pathLst>
                <a:path w="6411" h="1204" extrusionOk="0">
                  <a:moveTo>
                    <a:pt x="6069" y="1"/>
                  </a:moveTo>
                  <a:lnTo>
                    <a:pt x="6069" y="1"/>
                  </a:lnTo>
                  <a:cubicBezTo>
                    <a:pt x="6069" y="1"/>
                    <a:pt x="6385" y="145"/>
                    <a:pt x="6362" y="174"/>
                  </a:cubicBezTo>
                  <a:cubicBezTo>
                    <a:pt x="6286" y="215"/>
                    <a:pt x="6052" y="339"/>
                    <a:pt x="5394" y="455"/>
                  </a:cubicBezTo>
                  <a:lnTo>
                    <a:pt x="4398" y="635"/>
                  </a:lnTo>
                  <a:cubicBezTo>
                    <a:pt x="4296" y="652"/>
                    <a:pt x="4152" y="771"/>
                    <a:pt x="3926" y="812"/>
                  </a:cubicBezTo>
                  <a:cubicBezTo>
                    <a:pt x="3703" y="852"/>
                    <a:pt x="2784" y="977"/>
                    <a:pt x="2454" y="1035"/>
                  </a:cubicBezTo>
                  <a:cubicBezTo>
                    <a:pt x="2034" y="1116"/>
                    <a:pt x="1634" y="1095"/>
                    <a:pt x="1041" y="1119"/>
                  </a:cubicBezTo>
                  <a:lnTo>
                    <a:pt x="1" y="980"/>
                  </a:lnTo>
                  <a:lnTo>
                    <a:pt x="1" y="980"/>
                  </a:lnTo>
                  <a:lnTo>
                    <a:pt x="15" y="1011"/>
                  </a:lnTo>
                  <a:cubicBezTo>
                    <a:pt x="644" y="1191"/>
                    <a:pt x="1547" y="1191"/>
                    <a:pt x="1547" y="1191"/>
                  </a:cubicBezTo>
                  <a:cubicBezTo>
                    <a:pt x="1547" y="1191"/>
                    <a:pt x="2112" y="1203"/>
                    <a:pt x="2278" y="1203"/>
                  </a:cubicBezTo>
                  <a:cubicBezTo>
                    <a:pt x="2295" y="1203"/>
                    <a:pt x="2307" y="1203"/>
                    <a:pt x="2315" y="1203"/>
                  </a:cubicBezTo>
                  <a:cubicBezTo>
                    <a:pt x="3587" y="1142"/>
                    <a:pt x="3749" y="1058"/>
                    <a:pt x="4108" y="893"/>
                  </a:cubicBezTo>
                  <a:cubicBezTo>
                    <a:pt x="4366" y="774"/>
                    <a:pt x="4641" y="690"/>
                    <a:pt x="4922" y="646"/>
                  </a:cubicBezTo>
                  <a:cubicBezTo>
                    <a:pt x="6133" y="444"/>
                    <a:pt x="6124" y="357"/>
                    <a:pt x="6173" y="339"/>
                  </a:cubicBezTo>
                  <a:cubicBezTo>
                    <a:pt x="6255" y="299"/>
                    <a:pt x="6333" y="250"/>
                    <a:pt x="6399" y="186"/>
                  </a:cubicBezTo>
                  <a:cubicBezTo>
                    <a:pt x="6405" y="180"/>
                    <a:pt x="6408" y="177"/>
                    <a:pt x="6411" y="169"/>
                  </a:cubicBezTo>
                  <a:lnTo>
                    <a:pt x="6411" y="166"/>
                  </a:lnTo>
                  <a:cubicBezTo>
                    <a:pt x="6411" y="166"/>
                    <a:pt x="6411" y="163"/>
                    <a:pt x="6411" y="163"/>
                  </a:cubicBezTo>
                  <a:cubicBezTo>
                    <a:pt x="6411" y="163"/>
                    <a:pt x="6408" y="163"/>
                    <a:pt x="6408" y="160"/>
                  </a:cubicBezTo>
                  <a:cubicBezTo>
                    <a:pt x="6362" y="113"/>
                    <a:pt x="6202" y="50"/>
                    <a:pt x="6069"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4"/>
            <p:cNvSpPr/>
            <p:nvPr/>
          </p:nvSpPr>
          <p:spPr>
            <a:xfrm>
              <a:off x="4509190" y="187900"/>
              <a:ext cx="642884" cy="367773"/>
            </a:xfrm>
            <a:custGeom>
              <a:avLst/>
              <a:gdLst/>
              <a:ahLst/>
              <a:cxnLst/>
              <a:rect l="l" t="t" r="r" b="b"/>
              <a:pathLst>
                <a:path w="2234" h="1278" extrusionOk="0">
                  <a:moveTo>
                    <a:pt x="736" y="1"/>
                  </a:moveTo>
                  <a:cubicBezTo>
                    <a:pt x="458" y="12"/>
                    <a:pt x="0" y="253"/>
                    <a:pt x="0" y="253"/>
                  </a:cubicBezTo>
                  <a:lnTo>
                    <a:pt x="21" y="319"/>
                  </a:lnTo>
                  <a:lnTo>
                    <a:pt x="299" y="366"/>
                  </a:lnTo>
                  <a:lnTo>
                    <a:pt x="777" y="1278"/>
                  </a:lnTo>
                  <a:cubicBezTo>
                    <a:pt x="777" y="1278"/>
                    <a:pt x="1637" y="893"/>
                    <a:pt x="2234" y="748"/>
                  </a:cubicBezTo>
                  <a:lnTo>
                    <a:pt x="2234" y="748"/>
                  </a:lnTo>
                  <a:cubicBezTo>
                    <a:pt x="2066" y="765"/>
                    <a:pt x="1895" y="780"/>
                    <a:pt x="1788" y="786"/>
                  </a:cubicBezTo>
                  <a:cubicBezTo>
                    <a:pt x="1741" y="793"/>
                    <a:pt x="1699" y="796"/>
                    <a:pt x="1662" y="796"/>
                  </a:cubicBezTo>
                  <a:cubicBezTo>
                    <a:pt x="1469" y="796"/>
                    <a:pt x="1403" y="708"/>
                    <a:pt x="1373" y="684"/>
                  </a:cubicBezTo>
                  <a:cubicBezTo>
                    <a:pt x="1342" y="652"/>
                    <a:pt x="997" y="270"/>
                    <a:pt x="997" y="270"/>
                  </a:cubicBezTo>
                  <a:cubicBezTo>
                    <a:pt x="974" y="206"/>
                    <a:pt x="948" y="142"/>
                    <a:pt x="916" y="82"/>
                  </a:cubicBezTo>
                  <a:cubicBezTo>
                    <a:pt x="887" y="35"/>
                    <a:pt x="849" y="6"/>
                    <a:pt x="736" y="1"/>
                  </a:cubicBezTo>
                  <a:close/>
                </a:path>
              </a:pathLst>
            </a:custGeom>
            <a:solidFill>
              <a:srgbClr val="F9C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4509190" y="242864"/>
              <a:ext cx="643747" cy="312809"/>
            </a:xfrm>
            <a:custGeom>
              <a:avLst/>
              <a:gdLst/>
              <a:ahLst/>
              <a:cxnLst/>
              <a:rect l="l" t="t" r="r" b="b"/>
              <a:pathLst>
                <a:path w="2237" h="1087" extrusionOk="0">
                  <a:moveTo>
                    <a:pt x="890" y="1"/>
                  </a:moveTo>
                  <a:lnTo>
                    <a:pt x="290" y="111"/>
                  </a:lnTo>
                  <a:lnTo>
                    <a:pt x="50" y="73"/>
                  </a:lnTo>
                  <a:lnTo>
                    <a:pt x="41" y="41"/>
                  </a:lnTo>
                  <a:lnTo>
                    <a:pt x="0" y="59"/>
                  </a:lnTo>
                  <a:lnTo>
                    <a:pt x="21" y="128"/>
                  </a:lnTo>
                  <a:lnTo>
                    <a:pt x="113" y="143"/>
                  </a:lnTo>
                  <a:lnTo>
                    <a:pt x="299" y="175"/>
                  </a:lnTo>
                  <a:lnTo>
                    <a:pt x="345" y="264"/>
                  </a:lnTo>
                  <a:lnTo>
                    <a:pt x="780" y="1087"/>
                  </a:lnTo>
                  <a:cubicBezTo>
                    <a:pt x="780" y="1087"/>
                    <a:pt x="1640" y="702"/>
                    <a:pt x="2237" y="557"/>
                  </a:cubicBezTo>
                  <a:lnTo>
                    <a:pt x="2237" y="557"/>
                  </a:lnTo>
                  <a:cubicBezTo>
                    <a:pt x="2147" y="568"/>
                    <a:pt x="2060" y="574"/>
                    <a:pt x="1982" y="580"/>
                  </a:cubicBezTo>
                  <a:cubicBezTo>
                    <a:pt x="1666" y="679"/>
                    <a:pt x="1330" y="812"/>
                    <a:pt x="1095" y="907"/>
                  </a:cubicBezTo>
                  <a:cubicBezTo>
                    <a:pt x="1055" y="923"/>
                    <a:pt x="1014" y="931"/>
                    <a:pt x="972" y="931"/>
                  </a:cubicBezTo>
                  <a:cubicBezTo>
                    <a:pt x="842" y="931"/>
                    <a:pt x="714" y="854"/>
                    <a:pt x="643" y="719"/>
                  </a:cubicBezTo>
                  <a:lnTo>
                    <a:pt x="455" y="363"/>
                  </a:lnTo>
                  <a:cubicBezTo>
                    <a:pt x="420" y="299"/>
                    <a:pt x="441" y="221"/>
                    <a:pt x="501" y="186"/>
                  </a:cubicBezTo>
                  <a:lnTo>
                    <a:pt x="890" y="1"/>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4"/>
            <p:cNvSpPr/>
            <p:nvPr/>
          </p:nvSpPr>
          <p:spPr>
            <a:xfrm>
              <a:off x="6253947" y="237109"/>
              <a:ext cx="159426" cy="63022"/>
            </a:xfrm>
            <a:custGeom>
              <a:avLst/>
              <a:gdLst/>
              <a:ahLst/>
              <a:cxnLst/>
              <a:rect l="l" t="t" r="r" b="b"/>
              <a:pathLst>
                <a:path w="554" h="219" extrusionOk="0">
                  <a:moveTo>
                    <a:pt x="362" y="0"/>
                  </a:moveTo>
                  <a:cubicBezTo>
                    <a:pt x="356" y="0"/>
                    <a:pt x="200" y="38"/>
                    <a:pt x="0" y="64"/>
                  </a:cubicBezTo>
                  <a:lnTo>
                    <a:pt x="139" y="206"/>
                  </a:lnTo>
                  <a:cubicBezTo>
                    <a:pt x="146" y="213"/>
                    <a:pt x="157" y="218"/>
                    <a:pt x="168" y="218"/>
                  </a:cubicBezTo>
                  <a:cubicBezTo>
                    <a:pt x="170" y="218"/>
                    <a:pt x="172" y="218"/>
                    <a:pt x="174" y="218"/>
                  </a:cubicBezTo>
                  <a:cubicBezTo>
                    <a:pt x="243" y="209"/>
                    <a:pt x="478" y="171"/>
                    <a:pt x="553" y="119"/>
                  </a:cubicBezTo>
                  <a:cubicBezTo>
                    <a:pt x="498" y="70"/>
                    <a:pt x="432" y="29"/>
                    <a:pt x="362"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4"/>
            <p:cNvSpPr/>
            <p:nvPr/>
          </p:nvSpPr>
          <p:spPr>
            <a:xfrm>
              <a:off x="5977111" y="328045"/>
              <a:ext cx="71943" cy="67627"/>
            </a:xfrm>
            <a:custGeom>
              <a:avLst/>
              <a:gdLst/>
              <a:ahLst/>
              <a:cxnLst/>
              <a:rect l="l" t="t" r="r" b="b"/>
              <a:pathLst>
                <a:path w="250" h="235" extrusionOk="0">
                  <a:moveTo>
                    <a:pt x="180" y="0"/>
                  </a:moveTo>
                  <a:lnTo>
                    <a:pt x="35" y="26"/>
                  </a:lnTo>
                  <a:cubicBezTo>
                    <a:pt x="15" y="32"/>
                    <a:pt x="0" y="55"/>
                    <a:pt x="9" y="78"/>
                  </a:cubicBezTo>
                  <a:lnTo>
                    <a:pt x="27" y="194"/>
                  </a:lnTo>
                  <a:cubicBezTo>
                    <a:pt x="29" y="217"/>
                    <a:pt x="50" y="235"/>
                    <a:pt x="73" y="235"/>
                  </a:cubicBezTo>
                  <a:lnTo>
                    <a:pt x="215" y="212"/>
                  </a:lnTo>
                  <a:cubicBezTo>
                    <a:pt x="235" y="203"/>
                    <a:pt x="250" y="180"/>
                    <a:pt x="244" y="157"/>
                  </a:cubicBezTo>
                  <a:lnTo>
                    <a:pt x="223" y="41"/>
                  </a:lnTo>
                  <a:cubicBezTo>
                    <a:pt x="221" y="18"/>
                    <a:pt x="203" y="0"/>
                    <a:pt x="180"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a:off x="6088766" y="285742"/>
              <a:ext cx="77123" cy="139282"/>
            </a:xfrm>
            <a:custGeom>
              <a:avLst/>
              <a:gdLst/>
              <a:ahLst/>
              <a:cxnLst/>
              <a:rect l="l" t="t" r="r" b="b"/>
              <a:pathLst>
                <a:path w="268" h="484" extrusionOk="0">
                  <a:moveTo>
                    <a:pt x="169" y="1"/>
                  </a:moveTo>
                  <a:cubicBezTo>
                    <a:pt x="166" y="1"/>
                    <a:pt x="163" y="1"/>
                    <a:pt x="160" y="2"/>
                  </a:cubicBezTo>
                  <a:lnTo>
                    <a:pt x="30" y="23"/>
                  </a:lnTo>
                  <a:cubicBezTo>
                    <a:pt x="12" y="26"/>
                    <a:pt x="1" y="43"/>
                    <a:pt x="3" y="60"/>
                  </a:cubicBezTo>
                  <a:lnTo>
                    <a:pt x="70" y="457"/>
                  </a:lnTo>
                  <a:cubicBezTo>
                    <a:pt x="73" y="473"/>
                    <a:pt x="87" y="484"/>
                    <a:pt x="102" y="484"/>
                  </a:cubicBezTo>
                  <a:cubicBezTo>
                    <a:pt x="104" y="484"/>
                    <a:pt x="106" y="483"/>
                    <a:pt x="108" y="483"/>
                  </a:cubicBezTo>
                  <a:lnTo>
                    <a:pt x="238" y="463"/>
                  </a:lnTo>
                  <a:cubicBezTo>
                    <a:pt x="256" y="460"/>
                    <a:pt x="267" y="443"/>
                    <a:pt x="267" y="425"/>
                  </a:cubicBezTo>
                  <a:lnTo>
                    <a:pt x="200" y="28"/>
                  </a:lnTo>
                  <a:cubicBezTo>
                    <a:pt x="196" y="12"/>
                    <a:pt x="183" y="1"/>
                    <a:pt x="169"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4"/>
            <p:cNvSpPr/>
            <p:nvPr/>
          </p:nvSpPr>
          <p:spPr>
            <a:xfrm>
              <a:off x="5160128" y="448621"/>
              <a:ext cx="77986" cy="139857"/>
            </a:xfrm>
            <a:custGeom>
              <a:avLst/>
              <a:gdLst/>
              <a:ahLst/>
              <a:cxnLst/>
              <a:rect l="l" t="t" r="r" b="b"/>
              <a:pathLst>
                <a:path w="271" h="486" extrusionOk="0">
                  <a:moveTo>
                    <a:pt x="165" y="1"/>
                  </a:moveTo>
                  <a:cubicBezTo>
                    <a:pt x="164" y="1"/>
                    <a:pt x="162" y="1"/>
                    <a:pt x="160" y="1"/>
                  </a:cubicBezTo>
                  <a:lnTo>
                    <a:pt x="30" y="24"/>
                  </a:lnTo>
                  <a:cubicBezTo>
                    <a:pt x="12" y="27"/>
                    <a:pt x="1" y="42"/>
                    <a:pt x="4" y="59"/>
                  </a:cubicBezTo>
                  <a:lnTo>
                    <a:pt x="70" y="459"/>
                  </a:lnTo>
                  <a:cubicBezTo>
                    <a:pt x="73" y="474"/>
                    <a:pt x="87" y="485"/>
                    <a:pt x="102" y="485"/>
                  </a:cubicBezTo>
                  <a:cubicBezTo>
                    <a:pt x="104" y="485"/>
                    <a:pt x="106" y="485"/>
                    <a:pt x="108" y="485"/>
                  </a:cubicBezTo>
                  <a:lnTo>
                    <a:pt x="238" y="462"/>
                  </a:lnTo>
                  <a:cubicBezTo>
                    <a:pt x="256" y="459"/>
                    <a:pt x="270" y="444"/>
                    <a:pt x="267" y="427"/>
                  </a:cubicBezTo>
                  <a:lnTo>
                    <a:pt x="201" y="27"/>
                  </a:lnTo>
                  <a:cubicBezTo>
                    <a:pt x="195" y="12"/>
                    <a:pt x="181" y="1"/>
                    <a:pt x="165"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4"/>
            <p:cNvSpPr/>
            <p:nvPr/>
          </p:nvSpPr>
          <p:spPr>
            <a:xfrm>
              <a:off x="5878693" y="345311"/>
              <a:ext cx="71080" cy="67051"/>
            </a:xfrm>
            <a:custGeom>
              <a:avLst/>
              <a:gdLst/>
              <a:ahLst/>
              <a:cxnLst/>
              <a:rect l="l" t="t" r="r" b="b"/>
              <a:pathLst>
                <a:path w="247" h="233" extrusionOk="0">
                  <a:moveTo>
                    <a:pt x="182" y="1"/>
                  </a:moveTo>
                  <a:cubicBezTo>
                    <a:pt x="181" y="1"/>
                    <a:pt x="179" y="1"/>
                    <a:pt x="177" y="1"/>
                  </a:cubicBezTo>
                  <a:lnTo>
                    <a:pt x="35" y="24"/>
                  </a:lnTo>
                  <a:cubicBezTo>
                    <a:pt x="12" y="30"/>
                    <a:pt x="1" y="53"/>
                    <a:pt x="6" y="76"/>
                  </a:cubicBezTo>
                  <a:lnTo>
                    <a:pt x="27" y="192"/>
                  </a:lnTo>
                  <a:cubicBezTo>
                    <a:pt x="27" y="215"/>
                    <a:pt x="47" y="233"/>
                    <a:pt x="70" y="233"/>
                  </a:cubicBezTo>
                  <a:lnTo>
                    <a:pt x="212" y="210"/>
                  </a:lnTo>
                  <a:cubicBezTo>
                    <a:pt x="235" y="201"/>
                    <a:pt x="247" y="178"/>
                    <a:pt x="241" y="155"/>
                  </a:cubicBezTo>
                  <a:lnTo>
                    <a:pt x="221" y="39"/>
                  </a:lnTo>
                  <a:cubicBezTo>
                    <a:pt x="221" y="17"/>
                    <a:pt x="203" y="1"/>
                    <a:pt x="182"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5779412" y="362002"/>
              <a:ext cx="72231" cy="67051"/>
            </a:xfrm>
            <a:custGeom>
              <a:avLst/>
              <a:gdLst/>
              <a:ahLst/>
              <a:cxnLst/>
              <a:rect l="l" t="t" r="r" b="b"/>
              <a:pathLst>
                <a:path w="251" h="233" extrusionOk="0">
                  <a:moveTo>
                    <a:pt x="185" y="1"/>
                  </a:moveTo>
                  <a:cubicBezTo>
                    <a:pt x="183" y="1"/>
                    <a:pt x="182" y="1"/>
                    <a:pt x="181" y="1"/>
                  </a:cubicBezTo>
                  <a:lnTo>
                    <a:pt x="36" y="24"/>
                  </a:lnTo>
                  <a:cubicBezTo>
                    <a:pt x="15" y="30"/>
                    <a:pt x="1" y="53"/>
                    <a:pt x="10" y="76"/>
                  </a:cubicBezTo>
                  <a:lnTo>
                    <a:pt x="27" y="192"/>
                  </a:lnTo>
                  <a:cubicBezTo>
                    <a:pt x="30" y="215"/>
                    <a:pt x="50" y="233"/>
                    <a:pt x="73" y="233"/>
                  </a:cubicBezTo>
                  <a:lnTo>
                    <a:pt x="215" y="210"/>
                  </a:lnTo>
                  <a:cubicBezTo>
                    <a:pt x="236" y="201"/>
                    <a:pt x="250" y="178"/>
                    <a:pt x="244" y="157"/>
                  </a:cubicBezTo>
                  <a:lnTo>
                    <a:pt x="224" y="42"/>
                  </a:lnTo>
                  <a:cubicBezTo>
                    <a:pt x="221" y="20"/>
                    <a:pt x="206" y="1"/>
                    <a:pt x="185"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5681282" y="378692"/>
              <a:ext cx="71080" cy="67051"/>
            </a:xfrm>
            <a:custGeom>
              <a:avLst/>
              <a:gdLst/>
              <a:ahLst/>
              <a:cxnLst/>
              <a:rect l="l" t="t" r="r" b="b"/>
              <a:pathLst>
                <a:path w="247" h="233" extrusionOk="0">
                  <a:moveTo>
                    <a:pt x="177" y="1"/>
                  </a:moveTo>
                  <a:lnTo>
                    <a:pt x="35" y="24"/>
                  </a:lnTo>
                  <a:cubicBezTo>
                    <a:pt x="12" y="33"/>
                    <a:pt x="0" y="56"/>
                    <a:pt x="6" y="76"/>
                  </a:cubicBezTo>
                  <a:lnTo>
                    <a:pt x="26" y="192"/>
                  </a:lnTo>
                  <a:cubicBezTo>
                    <a:pt x="26" y="214"/>
                    <a:pt x="44" y="233"/>
                    <a:pt x="65" y="233"/>
                  </a:cubicBezTo>
                  <a:cubicBezTo>
                    <a:pt x="67" y="233"/>
                    <a:pt x="68" y="233"/>
                    <a:pt x="70" y="233"/>
                  </a:cubicBezTo>
                  <a:lnTo>
                    <a:pt x="212" y="209"/>
                  </a:lnTo>
                  <a:cubicBezTo>
                    <a:pt x="235" y="201"/>
                    <a:pt x="246" y="178"/>
                    <a:pt x="241" y="157"/>
                  </a:cubicBezTo>
                  <a:lnTo>
                    <a:pt x="220" y="41"/>
                  </a:lnTo>
                  <a:cubicBezTo>
                    <a:pt x="220" y="18"/>
                    <a:pt x="200" y="1"/>
                    <a:pt x="177"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4"/>
            <p:cNvSpPr/>
            <p:nvPr/>
          </p:nvSpPr>
          <p:spPr>
            <a:xfrm>
              <a:off x="5582001" y="395383"/>
              <a:ext cx="71943" cy="67914"/>
            </a:xfrm>
            <a:custGeom>
              <a:avLst/>
              <a:gdLst/>
              <a:ahLst/>
              <a:cxnLst/>
              <a:rect l="l" t="t" r="r" b="b"/>
              <a:pathLst>
                <a:path w="250" h="236" extrusionOk="0">
                  <a:moveTo>
                    <a:pt x="180" y="1"/>
                  </a:moveTo>
                  <a:lnTo>
                    <a:pt x="35" y="24"/>
                  </a:lnTo>
                  <a:cubicBezTo>
                    <a:pt x="15" y="33"/>
                    <a:pt x="0" y="56"/>
                    <a:pt x="9" y="79"/>
                  </a:cubicBezTo>
                  <a:lnTo>
                    <a:pt x="26" y="195"/>
                  </a:lnTo>
                  <a:cubicBezTo>
                    <a:pt x="32" y="219"/>
                    <a:pt x="50" y="236"/>
                    <a:pt x="68" y="236"/>
                  </a:cubicBezTo>
                  <a:cubicBezTo>
                    <a:pt x="70" y="236"/>
                    <a:pt x="71" y="236"/>
                    <a:pt x="73" y="235"/>
                  </a:cubicBezTo>
                  <a:lnTo>
                    <a:pt x="215" y="209"/>
                  </a:lnTo>
                  <a:cubicBezTo>
                    <a:pt x="235" y="204"/>
                    <a:pt x="250" y="180"/>
                    <a:pt x="244" y="157"/>
                  </a:cubicBezTo>
                  <a:lnTo>
                    <a:pt x="223" y="41"/>
                  </a:lnTo>
                  <a:cubicBezTo>
                    <a:pt x="221" y="18"/>
                    <a:pt x="203" y="1"/>
                    <a:pt x="180"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p:nvPr/>
          </p:nvSpPr>
          <p:spPr>
            <a:xfrm>
              <a:off x="5483583" y="412074"/>
              <a:ext cx="71080" cy="67914"/>
            </a:xfrm>
            <a:custGeom>
              <a:avLst/>
              <a:gdLst/>
              <a:ahLst/>
              <a:cxnLst/>
              <a:rect l="l" t="t" r="r" b="b"/>
              <a:pathLst>
                <a:path w="247" h="236" extrusionOk="0">
                  <a:moveTo>
                    <a:pt x="177" y="1"/>
                  </a:moveTo>
                  <a:lnTo>
                    <a:pt x="35" y="24"/>
                  </a:lnTo>
                  <a:cubicBezTo>
                    <a:pt x="12" y="33"/>
                    <a:pt x="1" y="56"/>
                    <a:pt x="6" y="79"/>
                  </a:cubicBezTo>
                  <a:lnTo>
                    <a:pt x="27" y="195"/>
                  </a:lnTo>
                  <a:cubicBezTo>
                    <a:pt x="27" y="218"/>
                    <a:pt x="47" y="235"/>
                    <a:pt x="70" y="235"/>
                  </a:cubicBezTo>
                  <a:lnTo>
                    <a:pt x="212" y="209"/>
                  </a:lnTo>
                  <a:cubicBezTo>
                    <a:pt x="235" y="204"/>
                    <a:pt x="247" y="180"/>
                    <a:pt x="241" y="157"/>
                  </a:cubicBezTo>
                  <a:lnTo>
                    <a:pt x="221" y="41"/>
                  </a:lnTo>
                  <a:cubicBezTo>
                    <a:pt x="221" y="18"/>
                    <a:pt x="200" y="1"/>
                    <a:pt x="177"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4"/>
            <p:cNvSpPr/>
            <p:nvPr/>
          </p:nvSpPr>
          <p:spPr>
            <a:xfrm>
              <a:off x="5384302" y="428765"/>
              <a:ext cx="71943" cy="67914"/>
            </a:xfrm>
            <a:custGeom>
              <a:avLst/>
              <a:gdLst/>
              <a:ahLst/>
              <a:cxnLst/>
              <a:rect l="l" t="t" r="r" b="b"/>
              <a:pathLst>
                <a:path w="250" h="236" extrusionOk="0">
                  <a:moveTo>
                    <a:pt x="180" y="1"/>
                  </a:moveTo>
                  <a:lnTo>
                    <a:pt x="36" y="27"/>
                  </a:lnTo>
                  <a:cubicBezTo>
                    <a:pt x="15" y="33"/>
                    <a:pt x="1" y="56"/>
                    <a:pt x="10" y="79"/>
                  </a:cubicBezTo>
                  <a:lnTo>
                    <a:pt x="27" y="195"/>
                  </a:lnTo>
                  <a:cubicBezTo>
                    <a:pt x="30" y="218"/>
                    <a:pt x="47" y="235"/>
                    <a:pt x="73" y="235"/>
                  </a:cubicBezTo>
                  <a:lnTo>
                    <a:pt x="215" y="209"/>
                  </a:lnTo>
                  <a:cubicBezTo>
                    <a:pt x="236" y="203"/>
                    <a:pt x="250" y="180"/>
                    <a:pt x="244" y="157"/>
                  </a:cubicBezTo>
                  <a:lnTo>
                    <a:pt x="224" y="41"/>
                  </a:lnTo>
                  <a:cubicBezTo>
                    <a:pt x="221" y="18"/>
                    <a:pt x="204" y="1"/>
                    <a:pt x="180"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4"/>
            <p:cNvSpPr/>
            <p:nvPr/>
          </p:nvSpPr>
          <p:spPr>
            <a:xfrm>
              <a:off x="5286172" y="444592"/>
              <a:ext cx="71080" cy="67914"/>
            </a:xfrm>
            <a:custGeom>
              <a:avLst/>
              <a:gdLst/>
              <a:ahLst/>
              <a:cxnLst/>
              <a:rect l="l" t="t" r="r" b="b"/>
              <a:pathLst>
                <a:path w="247" h="236" extrusionOk="0">
                  <a:moveTo>
                    <a:pt x="177" y="1"/>
                  </a:moveTo>
                  <a:lnTo>
                    <a:pt x="35" y="27"/>
                  </a:lnTo>
                  <a:cubicBezTo>
                    <a:pt x="12" y="33"/>
                    <a:pt x="0" y="56"/>
                    <a:pt x="6" y="79"/>
                  </a:cubicBezTo>
                  <a:lnTo>
                    <a:pt x="26" y="195"/>
                  </a:lnTo>
                  <a:cubicBezTo>
                    <a:pt x="29" y="219"/>
                    <a:pt x="46" y="236"/>
                    <a:pt x="65" y="236"/>
                  </a:cubicBezTo>
                  <a:cubicBezTo>
                    <a:pt x="67" y="236"/>
                    <a:pt x="68" y="236"/>
                    <a:pt x="70" y="235"/>
                  </a:cubicBezTo>
                  <a:lnTo>
                    <a:pt x="212" y="209"/>
                  </a:lnTo>
                  <a:cubicBezTo>
                    <a:pt x="235" y="203"/>
                    <a:pt x="246" y="180"/>
                    <a:pt x="241" y="157"/>
                  </a:cubicBezTo>
                  <a:lnTo>
                    <a:pt x="220" y="41"/>
                  </a:lnTo>
                  <a:cubicBezTo>
                    <a:pt x="220" y="18"/>
                    <a:pt x="200" y="1"/>
                    <a:pt x="177"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4"/>
            <p:cNvSpPr/>
            <p:nvPr/>
          </p:nvSpPr>
          <p:spPr>
            <a:xfrm>
              <a:off x="5470346" y="542434"/>
              <a:ext cx="378709" cy="189067"/>
            </a:xfrm>
            <a:custGeom>
              <a:avLst/>
              <a:gdLst/>
              <a:ahLst/>
              <a:cxnLst/>
              <a:rect l="l" t="t" r="r" b="b"/>
              <a:pathLst>
                <a:path w="1316" h="657" extrusionOk="0">
                  <a:moveTo>
                    <a:pt x="1103" y="1"/>
                  </a:moveTo>
                  <a:cubicBezTo>
                    <a:pt x="1004" y="1"/>
                    <a:pt x="645" y="38"/>
                    <a:pt x="203" y="226"/>
                  </a:cubicBezTo>
                  <a:cubicBezTo>
                    <a:pt x="148" y="252"/>
                    <a:pt x="93" y="278"/>
                    <a:pt x="38" y="310"/>
                  </a:cubicBezTo>
                  <a:cubicBezTo>
                    <a:pt x="6" y="327"/>
                    <a:pt x="0" y="365"/>
                    <a:pt x="6" y="405"/>
                  </a:cubicBezTo>
                  <a:cubicBezTo>
                    <a:pt x="12" y="446"/>
                    <a:pt x="21" y="486"/>
                    <a:pt x="32" y="524"/>
                  </a:cubicBezTo>
                  <a:cubicBezTo>
                    <a:pt x="41" y="559"/>
                    <a:pt x="49" y="596"/>
                    <a:pt x="81" y="608"/>
                  </a:cubicBezTo>
                  <a:cubicBezTo>
                    <a:pt x="90" y="614"/>
                    <a:pt x="125" y="622"/>
                    <a:pt x="136" y="625"/>
                  </a:cubicBezTo>
                  <a:cubicBezTo>
                    <a:pt x="177" y="634"/>
                    <a:pt x="220" y="637"/>
                    <a:pt x="264" y="640"/>
                  </a:cubicBezTo>
                  <a:cubicBezTo>
                    <a:pt x="344" y="651"/>
                    <a:pt x="425" y="656"/>
                    <a:pt x="505" y="656"/>
                  </a:cubicBezTo>
                  <a:cubicBezTo>
                    <a:pt x="551" y="656"/>
                    <a:pt x="596" y="655"/>
                    <a:pt x="640" y="651"/>
                  </a:cubicBezTo>
                  <a:cubicBezTo>
                    <a:pt x="695" y="646"/>
                    <a:pt x="750" y="640"/>
                    <a:pt x="803" y="634"/>
                  </a:cubicBezTo>
                  <a:cubicBezTo>
                    <a:pt x="861" y="625"/>
                    <a:pt x="921" y="614"/>
                    <a:pt x="979" y="602"/>
                  </a:cubicBezTo>
                  <a:cubicBezTo>
                    <a:pt x="1037" y="591"/>
                    <a:pt x="1104" y="570"/>
                    <a:pt x="1168" y="553"/>
                  </a:cubicBezTo>
                  <a:cubicBezTo>
                    <a:pt x="1188" y="544"/>
                    <a:pt x="1208" y="538"/>
                    <a:pt x="1228" y="533"/>
                  </a:cubicBezTo>
                  <a:cubicBezTo>
                    <a:pt x="1243" y="509"/>
                    <a:pt x="1315" y="478"/>
                    <a:pt x="1275" y="252"/>
                  </a:cubicBezTo>
                  <a:cubicBezTo>
                    <a:pt x="1234" y="23"/>
                    <a:pt x="1159" y="14"/>
                    <a:pt x="1127" y="3"/>
                  </a:cubicBezTo>
                  <a:cubicBezTo>
                    <a:pt x="1123" y="2"/>
                    <a:pt x="1115" y="1"/>
                    <a:pt x="1103"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4"/>
            <p:cNvSpPr/>
            <p:nvPr/>
          </p:nvSpPr>
          <p:spPr>
            <a:xfrm>
              <a:off x="5780275" y="543010"/>
              <a:ext cx="68778" cy="151944"/>
            </a:xfrm>
            <a:custGeom>
              <a:avLst/>
              <a:gdLst/>
              <a:ahLst/>
              <a:cxnLst/>
              <a:rect l="l" t="t" r="r" b="b"/>
              <a:pathLst>
                <a:path w="239" h="528" extrusionOk="0">
                  <a:moveTo>
                    <a:pt x="50" y="1"/>
                  </a:moveTo>
                  <a:cubicBezTo>
                    <a:pt x="50" y="1"/>
                    <a:pt x="1" y="53"/>
                    <a:pt x="44" y="290"/>
                  </a:cubicBezTo>
                  <a:cubicBezTo>
                    <a:pt x="82" y="499"/>
                    <a:pt x="151" y="528"/>
                    <a:pt x="151" y="528"/>
                  </a:cubicBezTo>
                  <a:cubicBezTo>
                    <a:pt x="166" y="507"/>
                    <a:pt x="238" y="476"/>
                    <a:pt x="198" y="250"/>
                  </a:cubicBezTo>
                  <a:cubicBezTo>
                    <a:pt x="157" y="21"/>
                    <a:pt x="82" y="12"/>
                    <a:pt x="50"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4"/>
            <p:cNvSpPr/>
            <p:nvPr/>
          </p:nvSpPr>
          <p:spPr>
            <a:xfrm>
              <a:off x="5797830" y="558837"/>
              <a:ext cx="40288" cy="118850"/>
            </a:xfrm>
            <a:custGeom>
              <a:avLst/>
              <a:gdLst/>
              <a:ahLst/>
              <a:cxnLst/>
              <a:rect l="l" t="t" r="r" b="b"/>
              <a:pathLst>
                <a:path w="140" h="413" extrusionOk="0">
                  <a:moveTo>
                    <a:pt x="34" y="0"/>
                  </a:moveTo>
                  <a:cubicBezTo>
                    <a:pt x="33" y="0"/>
                    <a:pt x="33" y="1"/>
                    <a:pt x="33" y="1"/>
                  </a:cubicBezTo>
                  <a:cubicBezTo>
                    <a:pt x="6" y="6"/>
                    <a:pt x="1" y="102"/>
                    <a:pt x="21" y="215"/>
                  </a:cubicBezTo>
                  <a:cubicBezTo>
                    <a:pt x="41" y="324"/>
                    <a:pt x="77" y="412"/>
                    <a:pt x="105" y="412"/>
                  </a:cubicBezTo>
                  <a:cubicBezTo>
                    <a:pt x="106" y="412"/>
                    <a:pt x="107" y="412"/>
                    <a:pt x="108" y="412"/>
                  </a:cubicBezTo>
                  <a:cubicBezTo>
                    <a:pt x="134" y="409"/>
                    <a:pt x="140" y="311"/>
                    <a:pt x="119" y="198"/>
                  </a:cubicBezTo>
                  <a:cubicBezTo>
                    <a:pt x="99" y="86"/>
                    <a:pt x="60" y="0"/>
                    <a:pt x="34" y="0"/>
                  </a:cubicBez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4"/>
            <p:cNvSpPr/>
            <p:nvPr/>
          </p:nvSpPr>
          <p:spPr>
            <a:xfrm>
              <a:off x="4732500" y="460419"/>
              <a:ext cx="1126629" cy="237125"/>
            </a:xfrm>
            <a:custGeom>
              <a:avLst/>
              <a:gdLst/>
              <a:ahLst/>
              <a:cxnLst/>
              <a:rect l="l" t="t" r="r" b="b"/>
              <a:pathLst>
                <a:path w="3915" h="824" extrusionOk="0">
                  <a:moveTo>
                    <a:pt x="3634" y="0"/>
                  </a:moveTo>
                  <a:cubicBezTo>
                    <a:pt x="3392" y="0"/>
                    <a:pt x="3071" y="88"/>
                    <a:pt x="2747" y="230"/>
                  </a:cubicBezTo>
                  <a:cubicBezTo>
                    <a:pt x="2405" y="377"/>
                    <a:pt x="1" y="763"/>
                    <a:pt x="1" y="763"/>
                  </a:cubicBezTo>
                  <a:cubicBezTo>
                    <a:pt x="76" y="821"/>
                    <a:pt x="105" y="823"/>
                    <a:pt x="105" y="823"/>
                  </a:cubicBezTo>
                  <a:cubicBezTo>
                    <a:pt x="105" y="823"/>
                    <a:pt x="2921" y="592"/>
                    <a:pt x="3485" y="398"/>
                  </a:cubicBezTo>
                  <a:cubicBezTo>
                    <a:pt x="3485" y="398"/>
                    <a:pt x="3804" y="322"/>
                    <a:pt x="3856" y="253"/>
                  </a:cubicBezTo>
                  <a:cubicBezTo>
                    <a:pt x="3911" y="180"/>
                    <a:pt x="3914" y="9"/>
                    <a:pt x="3668" y="1"/>
                  </a:cubicBezTo>
                  <a:cubicBezTo>
                    <a:pt x="3657" y="0"/>
                    <a:pt x="3646" y="0"/>
                    <a:pt x="3634"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4"/>
            <p:cNvSpPr/>
            <p:nvPr/>
          </p:nvSpPr>
          <p:spPr>
            <a:xfrm>
              <a:off x="4733363" y="473945"/>
              <a:ext cx="1123176" cy="223599"/>
            </a:xfrm>
            <a:custGeom>
              <a:avLst/>
              <a:gdLst/>
              <a:ahLst/>
              <a:cxnLst/>
              <a:rect l="l" t="t" r="r" b="b"/>
              <a:pathLst>
                <a:path w="3903" h="777" extrusionOk="0">
                  <a:moveTo>
                    <a:pt x="3827" y="0"/>
                  </a:moveTo>
                  <a:lnTo>
                    <a:pt x="3827" y="0"/>
                  </a:lnTo>
                  <a:cubicBezTo>
                    <a:pt x="3836" y="41"/>
                    <a:pt x="3824" y="84"/>
                    <a:pt x="3801" y="119"/>
                  </a:cubicBezTo>
                  <a:cubicBezTo>
                    <a:pt x="3746" y="191"/>
                    <a:pt x="3430" y="264"/>
                    <a:pt x="3430" y="264"/>
                  </a:cubicBezTo>
                  <a:cubicBezTo>
                    <a:pt x="2947" y="432"/>
                    <a:pt x="823" y="626"/>
                    <a:pt x="212" y="678"/>
                  </a:cubicBezTo>
                  <a:lnTo>
                    <a:pt x="1" y="716"/>
                  </a:lnTo>
                  <a:cubicBezTo>
                    <a:pt x="73" y="774"/>
                    <a:pt x="102" y="776"/>
                    <a:pt x="102" y="776"/>
                  </a:cubicBezTo>
                  <a:cubicBezTo>
                    <a:pt x="102" y="776"/>
                    <a:pt x="2918" y="545"/>
                    <a:pt x="3482" y="351"/>
                  </a:cubicBezTo>
                  <a:cubicBezTo>
                    <a:pt x="3482" y="351"/>
                    <a:pt x="3801" y="275"/>
                    <a:pt x="3853" y="206"/>
                  </a:cubicBezTo>
                  <a:cubicBezTo>
                    <a:pt x="3902" y="142"/>
                    <a:pt x="3891" y="49"/>
                    <a:pt x="3827"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4"/>
            <p:cNvSpPr/>
            <p:nvPr/>
          </p:nvSpPr>
          <p:spPr>
            <a:xfrm>
              <a:off x="4294800" y="226461"/>
              <a:ext cx="482307" cy="83454"/>
            </a:xfrm>
            <a:custGeom>
              <a:avLst/>
              <a:gdLst/>
              <a:ahLst/>
              <a:cxnLst/>
              <a:rect l="l" t="t" r="r" b="b"/>
              <a:pathLst>
                <a:path w="1676" h="290" extrusionOk="0">
                  <a:moveTo>
                    <a:pt x="1503" y="1"/>
                  </a:moveTo>
                  <a:cubicBezTo>
                    <a:pt x="1288" y="1"/>
                    <a:pt x="865" y="63"/>
                    <a:pt x="771" y="84"/>
                  </a:cubicBezTo>
                  <a:lnTo>
                    <a:pt x="7" y="243"/>
                  </a:lnTo>
                  <a:cubicBezTo>
                    <a:pt x="1" y="243"/>
                    <a:pt x="4" y="260"/>
                    <a:pt x="10" y="263"/>
                  </a:cubicBezTo>
                  <a:lnTo>
                    <a:pt x="44" y="278"/>
                  </a:lnTo>
                  <a:cubicBezTo>
                    <a:pt x="70" y="287"/>
                    <a:pt x="97" y="289"/>
                    <a:pt x="123" y="289"/>
                  </a:cubicBezTo>
                  <a:cubicBezTo>
                    <a:pt x="334" y="278"/>
                    <a:pt x="1328" y="211"/>
                    <a:pt x="1577" y="75"/>
                  </a:cubicBezTo>
                  <a:cubicBezTo>
                    <a:pt x="1675" y="20"/>
                    <a:pt x="1621" y="1"/>
                    <a:pt x="1503"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4"/>
            <p:cNvSpPr/>
            <p:nvPr/>
          </p:nvSpPr>
          <p:spPr>
            <a:xfrm>
              <a:off x="4294800" y="227900"/>
              <a:ext cx="473098" cy="82878"/>
            </a:xfrm>
            <a:custGeom>
              <a:avLst/>
              <a:gdLst/>
              <a:ahLst/>
              <a:cxnLst/>
              <a:rect l="l" t="t" r="r" b="b"/>
              <a:pathLst>
                <a:path w="1644" h="288" extrusionOk="0">
                  <a:moveTo>
                    <a:pt x="1594" y="1"/>
                  </a:moveTo>
                  <a:lnTo>
                    <a:pt x="1594" y="1"/>
                  </a:lnTo>
                  <a:cubicBezTo>
                    <a:pt x="1585" y="6"/>
                    <a:pt x="1574" y="15"/>
                    <a:pt x="1565" y="18"/>
                  </a:cubicBezTo>
                  <a:cubicBezTo>
                    <a:pt x="1316" y="157"/>
                    <a:pt x="322" y="224"/>
                    <a:pt x="114" y="235"/>
                  </a:cubicBezTo>
                  <a:cubicBezTo>
                    <a:pt x="108" y="236"/>
                    <a:pt x="103" y="236"/>
                    <a:pt x="97" y="236"/>
                  </a:cubicBezTo>
                  <a:cubicBezTo>
                    <a:pt x="81" y="236"/>
                    <a:pt x="65" y="234"/>
                    <a:pt x="50" y="229"/>
                  </a:cubicBezTo>
                  <a:lnTo>
                    <a:pt x="7" y="238"/>
                  </a:lnTo>
                  <a:cubicBezTo>
                    <a:pt x="1" y="238"/>
                    <a:pt x="4" y="258"/>
                    <a:pt x="10" y="261"/>
                  </a:cubicBezTo>
                  <a:lnTo>
                    <a:pt x="44" y="273"/>
                  </a:lnTo>
                  <a:cubicBezTo>
                    <a:pt x="70" y="282"/>
                    <a:pt x="97" y="287"/>
                    <a:pt x="125" y="287"/>
                  </a:cubicBezTo>
                  <a:cubicBezTo>
                    <a:pt x="334" y="273"/>
                    <a:pt x="1328" y="209"/>
                    <a:pt x="1577" y="70"/>
                  </a:cubicBezTo>
                  <a:cubicBezTo>
                    <a:pt x="1643" y="32"/>
                    <a:pt x="1638" y="9"/>
                    <a:pt x="1594"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4"/>
            <p:cNvSpPr/>
            <p:nvPr/>
          </p:nvSpPr>
          <p:spPr>
            <a:xfrm>
              <a:off x="4434081" y="506463"/>
              <a:ext cx="368637" cy="200290"/>
            </a:xfrm>
            <a:custGeom>
              <a:avLst/>
              <a:gdLst/>
              <a:ahLst/>
              <a:cxnLst/>
              <a:rect l="l" t="t" r="r" b="b"/>
              <a:pathLst>
                <a:path w="1281" h="696" extrusionOk="0">
                  <a:moveTo>
                    <a:pt x="140" y="0"/>
                  </a:moveTo>
                  <a:lnTo>
                    <a:pt x="1" y="26"/>
                  </a:lnTo>
                  <a:lnTo>
                    <a:pt x="658" y="617"/>
                  </a:lnTo>
                  <a:cubicBezTo>
                    <a:pt x="710" y="666"/>
                    <a:pt x="783" y="695"/>
                    <a:pt x="858" y="695"/>
                  </a:cubicBezTo>
                  <a:cubicBezTo>
                    <a:pt x="1000" y="692"/>
                    <a:pt x="1142" y="678"/>
                    <a:pt x="1281" y="652"/>
                  </a:cubicBezTo>
                  <a:cubicBezTo>
                    <a:pt x="1281" y="652"/>
                    <a:pt x="1174" y="649"/>
                    <a:pt x="829" y="426"/>
                  </a:cubicBezTo>
                  <a:cubicBezTo>
                    <a:pt x="482" y="200"/>
                    <a:pt x="140" y="0"/>
                    <a:pt x="140" y="0"/>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4"/>
            <p:cNvSpPr/>
            <p:nvPr/>
          </p:nvSpPr>
          <p:spPr>
            <a:xfrm>
              <a:off x="4698255" y="332073"/>
              <a:ext cx="127195" cy="127771"/>
            </a:xfrm>
            <a:custGeom>
              <a:avLst/>
              <a:gdLst/>
              <a:ahLst/>
              <a:cxnLst/>
              <a:rect l="l" t="t" r="r" b="b"/>
              <a:pathLst>
                <a:path w="442" h="444" extrusionOk="0">
                  <a:moveTo>
                    <a:pt x="125" y="1"/>
                  </a:moveTo>
                  <a:lnTo>
                    <a:pt x="149" y="169"/>
                  </a:lnTo>
                  <a:lnTo>
                    <a:pt x="1" y="250"/>
                  </a:lnTo>
                  <a:lnTo>
                    <a:pt x="166" y="279"/>
                  </a:lnTo>
                  <a:lnTo>
                    <a:pt x="195" y="444"/>
                  </a:lnTo>
                  <a:lnTo>
                    <a:pt x="276" y="296"/>
                  </a:lnTo>
                  <a:lnTo>
                    <a:pt x="441" y="316"/>
                  </a:lnTo>
                  <a:lnTo>
                    <a:pt x="325" y="198"/>
                  </a:lnTo>
                  <a:lnTo>
                    <a:pt x="398" y="44"/>
                  </a:lnTo>
                  <a:lnTo>
                    <a:pt x="247" y="117"/>
                  </a:lnTo>
                  <a:lnTo>
                    <a:pt x="125"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4690113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551867"/>
            <a:ext cx="8093365" cy="763525"/>
          </a:xfrm>
        </p:spPr>
        <p:txBody>
          <a:bodyPr>
            <a:normAutofit/>
          </a:bodyPr>
          <a:lstStyle>
            <a:lvl1pPr algn="l">
              <a:defRPr sz="3600" baseline="0">
                <a:solidFill>
                  <a:schemeClr val="accent6">
                    <a:lumMod val="40000"/>
                    <a:lumOff val="6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515411"/>
            <a:ext cx="4040188" cy="479822"/>
          </a:xfrm>
        </p:spPr>
        <p:txBody>
          <a:bodyPr anchor="b"/>
          <a:lstStyle>
            <a:lvl1pPr marL="0" indent="0" algn="ctr">
              <a:buNone/>
              <a:defRPr sz="2400" b="1">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1987808"/>
            <a:ext cx="4040188" cy="2276294"/>
          </a:xfrm>
        </p:spPr>
        <p:txBody>
          <a:bodyPr/>
          <a:lstStyle>
            <a:lvl1pPr algn="ctr">
              <a:defRPr sz="2400">
                <a:solidFill>
                  <a:srgbClr val="0070C0"/>
                </a:solidFill>
              </a:defRPr>
            </a:lvl1pPr>
            <a:lvl2pPr algn="ctr">
              <a:defRPr sz="2000">
                <a:solidFill>
                  <a:srgbClr val="0070C0"/>
                </a:solidFill>
              </a:defRPr>
            </a:lvl2pPr>
            <a:lvl3pPr algn="ctr">
              <a:defRPr sz="1800">
                <a:solidFill>
                  <a:srgbClr val="0070C0"/>
                </a:solidFill>
              </a:defRPr>
            </a:lvl3pPr>
            <a:lvl4pPr algn="ctr">
              <a:defRPr sz="1600">
                <a:solidFill>
                  <a:srgbClr val="0070C0"/>
                </a:solidFill>
              </a:defRPr>
            </a:lvl4pPr>
            <a:lvl5pPr algn="ctr">
              <a:defRPr sz="1600">
                <a:solidFill>
                  <a:srgbClr val="0070C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515411"/>
            <a:ext cx="4041775" cy="479822"/>
          </a:xfrm>
        </p:spPr>
        <p:txBody>
          <a:bodyPr anchor="b"/>
          <a:lstStyle>
            <a:lvl1pPr marL="0" indent="0" algn="ctr">
              <a:buNone/>
              <a:defRPr sz="2400" b="1">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1987808"/>
            <a:ext cx="4041775" cy="2276294"/>
          </a:xfrm>
        </p:spPr>
        <p:txBody>
          <a:bodyPr/>
          <a:lstStyle>
            <a:lvl1pPr algn="ctr">
              <a:defRPr sz="2400">
                <a:solidFill>
                  <a:srgbClr val="0070C0"/>
                </a:solidFill>
              </a:defRPr>
            </a:lvl1pPr>
            <a:lvl2pPr algn="ctr">
              <a:defRPr sz="2000">
                <a:solidFill>
                  <a:srgbClr val="0070C0"/>
                </a:solidFill>
              </a:defRPr>
            </a:lvl2pPr>
            <a:lvl3pPr algn="ctr">
              <a:defRPr sz="1800">
                <a:solidFill>
                  <a:srgbClr val="0070C0"/>
                </a:solidFill>
              </a:defRPr>
            </a:lvl3pPr>
            <a:lvl4pPr algn="ctr">
              <a:defRPr sz="1600">
                <a:solidFill>
                  <a:srgbClr val="0070C0"/>
                </a:solidFill>
              </a:defRPr>
            </a:lvl4pPr>
            <a:lvl5pPr algn="ctr">
              <a:defRPr sz="1600">
                <a:solidFill>
                  <a:srgbClr val="0070C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585"/>
        <p:cNvGrpSpPr/>
        <p:nvPr/>
      </p:nvGrpSpPr>
      <p:grpSpPr>
        <a:xfrm>
          <a:off x="0" y="0"/>
          <a:ext cx="0" cy="0"/>
          <a:chOff x="0" y="0"/>
          <a:chExt cx="0" cy="0"/>
        </a:xfrm>
      </p:grpSpPr>
      <p:sp>
        <p:nvSpPr>
          <p:cNvPr id="586" name="Google Shape;586;p25"/>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5"/>
          <p:cNvSpPr/>
          <p:nvPr/>
        </p:nvSpPr>
        <p:spPr>
          <a:xfrm>
            <a:off x="5688850" y="2511136"/>
            <a:ext cx="2374139" cy="2283391"/>
          </a:xfrm>
          <a:custGeom>
            <a:avLst/>
            <a:gdLst/>
            <a:ahLst/>
            <a:cxnLst/>
            <a:rect l="l" t="t" r="r" b="b"/>
            <a:pathLst>
              <a:path w="18331" h="17631" extrusionOk="0">
                <a:moveTo>
                  <a:pt x="9510" y="0"/>
                </a:moveTo>
                <a:cubicBezTo>
                  <a:pt x="5943" y="0"/>
                  <a:pt x="2734" y="2142"/>
                  <a:pt x="1368" y="5438"/>
                </a:cubicBezTo>
                <a:cubicBezTo>
                  <a:pt x="1" y="8733"/>
                  <a:pt x="757" y="12523"/>
                  <a:pt x="3277" y="15044"/>
                </a:cubicBezTo>
                <a:cubicBezTo>
                  <a:pt x="4963" y="16736"/>
                  <a:pt x="7218" y="17631"/>
                  <a:pt x="9513" y="17631"/>
                </a:cubicBezTo>
                <a:cubicBezTo>
                  <a:pt x="10648" y="17631"/>
                  <a:pt x="11792" y="17412"/>
                  <a:pt x="12883" y="16963"/>
                </a:cubicBezTo>
                <a:cubicBezTo>
                  <a:pt x="16179" y="15596"/>
                  <a:pt x="18330" y="12378"/>
                  <a:pt x="18330" y="8811"/>
                </a:cubicBezTo>
                <a:cubicBezTo>
                  <a:pt x="18330" y="3945"/>
                  <a:pt x="14376" y="0"/>
                  <a:pt x="951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5"/>
          <p:cNvSpPr/>
          <p:nvPr/>
        </p:nvSpPr>
        <p:spPr>
          <a:xfrm>
            <a:off x="5688839" y="2243500"/>
            <a:ext cx="3455163" cy="2818675"/>
          </a:xfrm>
          <a:custGeom>
            <a:avLst/>
            <a:gdLst/>
            <a:ahLst/>
            <a:cxnLst/>
            <a:rect l="l" t="t" r="r" b="b"/>
            <a:pathLst>
              <a:path w="17914" h="14614" extrusionOk="0">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95857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589"/>
        <p:cNvGrpSpPr/>
        <p:nvPr/>
      </p:nvGrpSpPr>
      <p:grpSpPr>
        <a:xfrm>
          <a:off x="0" y="0"/>
          <a:ext cx="0" cy="0"/>
          <a:chOff x="0" y="0"/>
          <a:chExt cx="0" cy="0"/>
        </a:xfrm>
      </p:grpSpPr>
      <p:sp>
        <p:nvSpPr>
          <p:cNvPr id="590" name="Google Shape;590;p26"/>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591;p26"/>
          <p:cNvGrpSpPr/>
          <p:nvPr/>
        </p:nvGrpSpPr>
        <p:grpSpPr>
          <a:xfrm rot="-492451">
            <a:off x="1739482" y="1417521"/>
            <a:ext cx="917990" cy="384984"/>
            <a:chOff x="7036389" y="1157700"/>
            <a:chExt cx="635554" cy="266555"/>
          </a:xfrm>
        </p:grpSpPr>
        <p:sp>
          <p:nvSpPr>
            <p:cNvPr id="592" name="Google Shape;592;p26"/>
            <p:cNvSpPr/>
            <p:nvPr/>
          </p:nvSpPr>
          <p:spPr>
            <a:xfrm>
              <a:off x="7453656" y="1360674"/>
              <a:ext cx="193154" cy="3162"/>
            </a:xfrm>
            <a:custGeom>
              <a:avLst/>
              <a:gdLst/>
              <a:ahLst/>
              <a:cxnLst/>
              <a:rect l="l" t="t" r="r" b="b"/>
              <a:pathLst>
                <a:path w="2321" h="38" extrusionOk="0">
                  <a:moveTo>
                    <a:pt x="2321" y="0"/>
                  </a:moveTo>
                  <a:lnTo>
                    <a:pt x="1" y="18"/>
                  </a:lnTo>
                  <a:lnTo>
                    <a:pt x="2321" y="38"/>
                  </a:lnTo>
                  <a:lnTo>
                    <a:pt x="23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6"/>
            <p:cNvSpPr/>
            <p:nvPr/>
          </p:nvSpPr>
          <p:spPr>
            <a:xfrm>
              <a:off x="7639321" y="1187576"/>
              <a:ext cx="14730" cy="112930"/>
            </a:xfrm>
            <a:custGeom>
              <a:avLst/>
              <a:gdLst/>
              <a:ahLst/>
              <a:cxnLst/>
              <a:rect l="l" t="t" r="r" b="b"/>
              <a:pathLst>
                <a:path w="177" h="1357" extrusionOk="0">
                  <a:moveTo>
                    <a:pt x="90" y="0"/>
                  </a:moveTo>
                  <a:cubicBezTo>
                    <a:pt x="41" y="0"/>
                    <a:pt x="0" y="305"/>
                    <a:pt x="0" y="678"/>
                  </a:cubicBezTo>
                  <a:cubicBezTo>
                    <a:pt x="0" y="1052"/>
                    <a:pt x="41" y="1356"/>
                    <a:pt x="90" y="1356"/>
                  </a:cubicBezTo>
                  <a:cubicBezTo>
                    <a:pt x="139" y="1356"/>
                    <a:pt x="177" y="1052"/>
                    <a:pt x="177" y="678"/>
                  </a:cubicBezTo>
                  <a:cubicBezTo>
                    <a:pt x="177" y="305"/>
                    <a:pt x="139" y="0"/>
                    <a:pt x="9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p:nvPr/>
          </p:nvSpPr>
          <p:spPr>
            <a:xfrm>
              <a:off x="7639321" y="1308828"/>
              <a:ext cx="14730" cy="112930"/>
            </a:xfrm>
            <a:custGeom>
              <a:avLst/>
              <a:gdLst/>
              <a:ahLst/>
              <a:cxnLst/>
              <a:rect l="l" t="t" r="r" b="b"/>
              <a:pathLst>
                <a:path w="177" h="1357" extrusionOk="0">
                  <a:moveTo>
                    <a:pt x="90" y="0"/>
                  </a:moveTo>
                  <a:cubicBezTo>
                    <a:pt x="41" y="0"/>
                    <a:pt x="0" y="305"/>
                    <a:pt x="0" y="678"/>
                  </a:cubicBezTo>
                  <a:cubicBezTo>
                    <a:pt x="0" y="1052"/>
                    <a:pt x="41" y="1356"/>
                    <a:pt x="90" y="1356"/>
                  </a:cubicBezTo>
                  <a:cubicBezTo>
                    <a:pt x="139" y="1356"/>
                    <a:pt x="177" y="1052"/>
                    <a:pt x="177" y="678"/>
                  </a:cubicBezTo>
                  <a:cubicBezTo>
                    <a:pt x="177" y="302"/>
                    <a:pt x="139" y="0"/>
                    <a:pt x="90"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6"/>
            <p:cNvSpPr/>
            <p:nvPr/>
          </p:nvSpPr>
          <p:spPr>
            <a:xfrm>
              <a:off x="7137585" y="1296012"/>
              <a:ext cx="83" cy="33371"/>
            </a:xfrm>
            <a:custGeom>
              <a:avLst/>
              <a:gdLst/>
              <a:ahLst/>
              <a:cxnLst/>
              <a:rect l="l" t="t" r="r" b="b"/>
              <a:pathLst>
                <a:path w="1" h="401" fill="none" extrusionOk="0">
                  <a:moveTo>
                    <a:pt x="1" y="1"/>
                  </a:moveTo>
                  <a:lnTo>
                    <a:pt x="1" y="401"/>
                  </a:lnTo>
                </a:path>
              </a:pathLst>
            </a:custGeom>
            <a:noFill/>
            <a:ln w="3625" cap="flat" cmpd="sng">
              <a:solidFill>
                <a:srgbClr val="EB471A"/>
              </a:solidFill>
              <a:prstDash val="solid"/>
              <a:miter lim="28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6"/>
            <p:cNvSpPr/>
            <p:nvPr/>
          </p:nvSpPr>
          <p:spPr>
            <a:xfrm>
              <a:off x="7637823" y="1291934"/>
              <a:ext cx="34120" cy="26381"/>
            </a:xfrm>
            <a:custGeom>
              <a:avLst/>
              <a:gdLst/>
              <a:ahLst/>
              <a:cxnLst/>
              <a:rect l="l" t="t" r="r" b="b"/>
              <a:pathLst>
                <a:path w="410" h="317" extrusionOk="0">
                  <a:moveTo>
                    <a:pt x="18" y="1"/>
                  </a:moveTo>
                  <a:lnTo>
                    <a:pt x="1" y="316"/>
                  </a:lnTo>
                  <a:lnTo>
                    <a:pt x="18" y="316"/>
                  </a:lnTo>
                  <a:cubicBezTo>
                    <a:pt x="209" y="316"/>
                    <a:pt x="409" y="247"/>
                    <a:pt x="409" y="160"/>
                  </a:cubicBezTo>
                  <a:cubicBezTo>
                    <a:pt x="409" y="73"/>
                    <a:pt x="209" y="1"/>
                    <a:pt x="18" y="1"/>
                  </a:cubicBez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6"/>
            <p:cNvSpPr/>
            <p:nvPr/>
          </p:nvSpPr>
          <p:spPr>
            <a:xfrm>
              <a:off x="7569582" y="1365002"/>
              <a:ext cx="83" cy="33621"/>
            </a:xfrm>
            <a:custGeom>
              <a:avLst/>
              <a:gdLst/>
              <a:ahLst/>
              <a:cxnLst/>
              <a:rect l="l" t="t" r="r" b="b"/>
              <a:pathLst>
                <a:path w="1" h="404" fill="none" extrusionOk="0">
                  <a:moveTo>
                    <a:pt x="1" y="0"/>
                  </a:moveTo>
                  <a:lnTo>
                    <a:pt x="1" y="403"/>
                  </a:lnTo>
                </a:path>
              </a:pathLst>
            </a:custGeom>
            <a:noFill/>
            <a:ln w="3625" cap="flat" cmpd="sng">
              <a:solidFill>
                <a:srgbClr val="EB471A"/>
              </a:solidFill>
              <a:prstDash val="solid"/>
              <a:miter lim="28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6"/>
            <p:cNvSpPr/>
            <p:nvPr/>
          </p:nvSpPr>
          <p:spPr>
            <a:xfrm>
              <a:off x="7036389" y="1157700"/>
              <a:ext cx="607090" cy="213626"/>
            </a:xfrm>
            <a:custGeom>
              <a:avLst/>
              <a:gdLst/>
              <a:ahLst/>
              <a:cxnLst/>
              <a:rect l="l" t="t" r="r" b="b"/>
              <a:pathLst>
                <a:path w="7295" h="2567" extrusionOk="0">
                  <a:moveTo>
                    <a:pt x="0" y="0"/>
                  </a:moveTo>
                  <a:lnTo>
                    <a:pt x="426" y="1368"/>
                  </a:lnTo>
                  <a:cubicBezTo>
                    <a:pt x="478" y="1538"/>
                    <a:pt x="617" y="1666"/>
                    <a:pt x="788" y="1704"/>
                  </a:cubicBezTo>
                  <a:lnTo>
                    <a:pt x="4247" y="2483"/>
                  </a:lnTo>
                  <a:cubicBezTo>
                    <a:pt x="4499" y="2538"/>
                    <a:pt x="4754" y="2567"/>
                    <a:pt x="5009" y="2567"/>
                  </a:cubicBezTo>
                  <a:lnTo>
                    <a:pt x="6344" y="2567"/>
                  </a:lnTo>
                  <a:cubicBezTo>
                    <a:pt x="6868" y="2567"/>
                    <a:pt x="7291" y="2141"/>
                    <a:pt x="7294" y="1620"/>
                  </a:cubicBezTo>
                  <a:lnTo>
                    <a:pt x="6127" y="1425"/>
                  </a:lnTo>
                  <a:lnTo>
                    <a:pt x="5869" y="777"/>
                  </a:lnTo>
                  <a:lnTo>
                    <a:pt x="4412" y="695"/>
                  </a:lnTo>
                  <a:lnTo>
                    <a:pt x="3812" y="1249"/>
                  </a:lnTo>
                  <a:lnTo>
                    <a:pt x="1724" y="1249"/>
                  </a:lnTo>
                  <a:lnTo>
                    <a:pt x="5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6"/>
            <p:cNvSpPr/>
            <p:nvPr/>
          </p:nvSpPr>
          <p:spPr>
            <a:xfrm>
              <a:off x="7339394" y="1352935"/>
              <a:ext cx="275625" cy="18392"/>
            </a:xfrm>
            <a:custGeom>
              <a:avLst/>
              <a:gdLst/>
              <a:ahLst/>
              <a:cxnLst/>
              <a:rect l="l" t="t" r="r" b="b"/>
              <a:pathLst>
                <a:path w="3312" h="221" extrusionOk="0">
                  <a:moveTo>
                    <a:pt x="1" y="1"/>
                  </a:moveTo>
                  <a:lnTo>
                    <a:pt x="606" y="137"/>
                  </a:lnTo>
                  <a:cubicBezTo>
                    <a:pt x="858" y="192"/>
                    <a:pt x="1113" y="221"/>
                    <a:pt x="1368" y="221"/>
                  </a:cubicBezTo>
                  <a:lnTo>
                    <a:pt x="2703" y="221"/>
                  </a:lnTo>
                  <a:cubicBezTo>
                    <a:pt x="2926" y="221"/>
                    <a:pt x="3141" y="143"/>
                    <a:pt x="3311" y="1"/>
                  </a:cubicBez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6"/>
            <p:cNvSpPr/>
            <p:nvPr/>
          </p:nvSpPr>
          <p:spPr>
            <a:xfrm>
              <a:off x="7086238" y="1291934"/>
              <a:ext cx="557241" cy="33621"/>
            </a:xfrm>
            <a:custGeom>
              <a:avLst/>
              <a:gdLst/>
              <a:ahLst/>
              <a:cxnLst/>
              <a:rect l="l" t="t" r="r" b="b"/>
              <a:pathLst>
                <a:path w="6696" h="404" extrusionOk="0">
                  <a:moveTo>
                    <a:pt x="1" y="1"/>
                  </a:moveTo>
                  <a:cubicBezTo>
                    <a:pt x="56" y="44"/>
                    <a:pt x="123" y="76"/>
                    <a:pt x="192" y="91"/>
                  </a:cubicBezTo>
                  <a:lnTo>
                    <a:pt x="1574" y="403"/>
                  </a:lnTo>
                  <a:lnTo>
                    <a:pt x="6640" y="319"/>
                  </a:lnTo>
                  <a:cubicBezTo>
                    <a:pt x="6675" y="218"/>
                    <a:pt x="6695" y="111"/>
                    <a:pt x="6695" y="7"/>
                  </a:cubicBezTo>
                  <a:lnTo>
                    <a:pt x="6666" y="1"/>
                  </a:lnTo>
                  <a:close/>
                </a:path>
              </a:pathLst>
            </a:custGeom>
            <a:solidFill>
              <a:srgbClr val="FDE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6"/>
            <p:cNvSpPr/>
            <p:nvPr/>
          </p:nvSpPr>
          <p:spPr>
            <a:xfrm>
              <a:off x="7158390" y="1312240"/>
              <a:ext cx="482426" cy="13315"/>
            </a:xfrm>
            <a:custGeom>
              <a:avLst/>
              <a:gdLst/>
              <a:ahLst/>
              <a:cxnLst/>
              <a:rect l="l" t="t" r="r" b="b"/>
              <a:pathLst>
                <a:path w="5797" h="160" extrusionOk="0">
                  <a:moveTo>
                    <a:pt x="0" y="0"/>
                  </a:moveTo>
                  <a:lnTo>
                    <a:pt x="707" y="159"/>
                  </a:lnTo>
                  <a:lnTo>
                    <a:pt x="5773" y="75"/>
                  </a:lnTo>
                  <a:cubicBezTo>
                    <a:pt x="5782" y="49"/>
                    <a:pt x="5788" y="26"/>
                    <a:pt x="5796" y="0"/>
                  </a:cubicBezTo>
                  <a:close/>
                </a:path>
              </a:pathLst>
            </a:custGeom>
            <a:solidFill>
              <a:srgbClr val="000000">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6"/>
            <p:cNvSpPr/>
            <p:nvPr/>
          </p:nvSpPr>
          <p:spPr>
            <a:xfrm>
              <a:off x="7067264" y="1157700"/>
              <a:ext cx="258981" cy="121085"/>
            </a:xfrm>
            <a:custGeom>
              <a:avLst/>
              <a:gdLst/>
              <a:ahLst/>
              <a:cxnLst/>
              <a:rect l="l" t="t" r="r" b="b"/>
              <a:pathLst>
                <a:path w="3112" h="1455" extrusionOk="0">
                  <a:moveTo>
                    <a:pt x="0" y="0"/>
                  </a:moveTo>
                  <a:lnTo>
                    <a:pt x="0" y="507"/>
                  </a:lnTo>
                  <a:lnTo>
                    <a:pt x="368" y="507"/>
                  </a:lnTo>
                  <a:lnTo>
                    <a:pt x="730" y="1454"/>
                  </a:lnTo>
                  <a:lnTo>
                    <a:pt x="3111" y="1454"/>
                  </a:lnTo>
                  <a:lnTo>
                    <a:pt x="3111" y="1362"/>
                  </a:lnTo>
                  <a:lnTo>
                    <a:pt x="794" y="1362"/>
                  </a:lnTo>
                  <a:lnTo>
                    <a:pt x="432" y="414"/>
                  </a:lnTo>
                  <a:lnTo>
                    <a:pt x="93" y="414"/>
                  </a:lnTo>
                  <a:lnTo>
                    <a:pt x="93"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6"/>
            <p:cNvSpPr/>
            <p:nvPr/>
          </p:nvSpPr>
          <p:spPr>
            <a:xfrm>
              <a:off x="7305440" y="1325472"/>
              <a:ext cx="308580" cy="27546"/>
            </a:xfrm>
            <a:custGeom>
              <a:avLst/>
              <a:gdLst/>
              <a:ahLst/>
              <a:cxnLst/>
              <a:rect l="l" t="t" r="r" b="b"/>
              <a:pathLst>
                <a:path w="3708" h="331" extrusionOk="0">
                  <a:moveTo>
                    <a:pt x="3575" y="0"/>
                  </a:moveTo>
                  <a:lnTo>
                    <a:pt x="3325" y="238"/>
                  </a:lnTo>
                  <a:lnTo>
                    <a:pt x="0" y="238"/>
                  </a:lnTo>
                  <a:lnTo>
                    <a:pt x="96" y="258"/>
                  </a:lnTo>
                  <a:lnTo>
                    <a:pt x="414" y="331"/>
                  </a:lnTo>
                  <a:lnTo>
                    <a:pt x="3363" y="331"/>
                  </a:lnTo>
                  <a:lnTo>
                    <a:pt x="3708" y="0"/>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7112785" y="1317733"/>
              <a:ext cx="43524" cy="37283"/>
            </a:xfrm>
            <a:custGeom>
              <a:avLst/>
              <a:gdLst/>
              <a:ahLst/>
              <a:cxnLst/>
              <a:rect l="l" t="t" r="r" b="b"/>
              <a:pathLst>
                <a:path w="523" h="448" extrusionOk="0">
                  <a:moveTo>
                    <a:pt x="299" y="1"/>
                  </a:moveTo>
                  <a:cubicBezTo>
                    <a:pt x="99" y="1"/>
                    <a:pt x="1" y="241"/>
                    <a:pt x="140" y="383"/>
                  </a:cubicBezTo>
                  <a:cubicBezTo>
                    <a:pt x="185" y="428"/>
                    <a:pt x="241" y="448"/>
                    <a:pt x="296" y="448"/>
                  </a:cubicBezTo>
                  <a:cubicBezTo>
                    <a:pt x="412" y="448"/>
                    <a:pt x="522" y="359"/>
                    <a:pt x="522" y="224"/>
                  </a:cubicBezTo>
                  <a:cubicBezTo>
                    <a:pt x="522" y="102"/>
                    <a:pt x="421" y="1"/>
                    <a:pt x="299"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7128930" y="1327636"/>
              <a:ext cx="17476" cy="17393"/>
            </a:xfrm>
            <a:custGeom>
              <a:avLst/>
              <a:gdLst/>
              <a:ahLst/>
              <a:cxnLst/>
              <a:rect l="l" t="t" r="r" b="b"/>
              <a:pathLst>
                <a:path w="210" h="209" extrusionOk="0">
                  <a:moveTo>
                    <a:pt x="105" y="0"/>
                  </a:moveTo>
                  <a:cubicBezTo>
                    <a:pt x="47" y="0"/>
                    <a:pt x="1" y="47"/>
                    <a:pt x="1" y="105"/>
                  </a:cubicBezTo>
                  <a:cubicBezTo>
                    <a:pt x="1" y="163"/>
                    <a:pt x="47" y="209"/>
                    <a:pt x="105" y="209"/>
                  </a:cubicBezTo>
                  <a:cubicBezTo>
                    <a:pt x="163" y="209"/>
                    <a:pt x="209" y="163"/>
                    <a:pt x="209" y="105"/>
                  </a:cubicBezTo>
                  <a:cubicBezTo>
                    <a:pt x="209" y="47"/>
                    <a:pt x="163"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7544782" y="1386972"/>
              <a:ext cx="43441" cy="37283"/>
            </a:xfrm>
            <a:custGeom>
              <a:avLst/>
              <a:gdLst/>
              <a:ahLst/>
              <a:cxnLst/>
              <a:rect l="l" t="t" r="r" b="b"/>
              <a:pathLst>
                <a:path w="522" h="448" extrusionOk="0">
                  <a:moveTo>
                    <a:pt x="299" y="0"/>
                  </a:moveTo>
                  <a:cubicBezTo>
                    <a:pt x="99" y="0"/>
                    <a:pt x="0" y="240"/>
                    <a:pt x="142" y="382"/>
                  </a:cubicBezTo>
                  <a:cubicBezTo>
                    <a:pt x="187" y="427"/>
                    <a:pt x="243" y="447"/>
                    <a:pt x="297" y="447"/>
                  </a:cubicBezTo>
                  <a:cubicBezTo>
                    <a:pt x="412" y="447"/>
                    <a:pt x="522" y="358"/>
                    <a:pt x="522" y="223"/>
                  </a:cubicBezTo>
                  <a:cubicBezTo>
                    <a:pt x="522" y="98"/>
                    <a:pt x="423" y="0"/>
                    <a:pt x="299" y="0"/>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6"/>
            <p:cNvSpPr/>
            <p:nvPr/>
          </p:nvSpPr>
          <p:spPr>
            <a:xfrm>
              <a:off x="7560927" y="1396792"/>
              <a:ext cx="17726" cy="17476"/>
            </a:xfrm>
            <a:custGeom>
              <a:avLst/>
              <a:gdLst/>
              <a:ahLst/>
              <a:cxnLst/>
              <a:rect l="l" t="t" r="r" b="b"/>
              <a:pathLst>
                <a:path w="213" h="210" extrusionOk="0">
                  <a:moveTo>
                    <a:pt x="105" y="1"/>
                  </a:moveTo>
                  <a:cubicBezTo>
                    <a:pt x="47" y="1"/>
                    <a:pt x="1" y="47"/>
                    <a:pt x="1" y="105"/>
                  </a:cubicBezTo>
                  <a:cubicBezTo>
                    <a:pt x="1" y="163"/>
                    <a:pt x="47" y="209"/>
                    <a:pt x="105" y="209"/>
                  </a:cubicBezTo>
                  <a:cubicBezTo>
                    <a:pt x="163" y="209"/>
                    <a:pt x="212" y="163"/>
                    <a:pt x="212" y="105"/>
                  </a:cubicBezTo>
                  <a:cubicBezTo>
                    <a:pt x="212" y="47"/>
                    <a:pt x="163" y="1"/>
                    <a:pt x="1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6"/>
            <p:cNvSpPr/>
            <p:nvPr/>
          </p:nvSpPr>
          <p:spPr>
            <a:xfrm>
              <a:off x="7380339" y="1229769"/>
              <a:ext cx="165941" cy="46603"/>
            </a:xfrm>
            <a:custGeom>
              <a:avLst/>
              <a:gdLst/>
              <a:ahLst/>
              <a:cxnLst/>
              <a:rect l="l" t="t" r="r" b="b"/>
              <a:pathLst>
                <a:path w="1994" h="560" extrusionOk="0">
                  <a:moveTo>
                    <a:pt x="383" y="0"/>
                  </a:moveTo>
                  <a:lnTo>
                    <a:pt x="1" y="389"/>
                  </a:lnTo>
                  <a:lnTo>
                    <a:pt x="1994" y="559"/>
                  </a:lnTo>
                  <a:lnTo>
                    <a:pt x="1780" y="21"/>
                  </a:lnTo>
                  <a:lnTo>
                    <a:pt x="383" y="0"/>
                  </a:ln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6"/>
            <p:cNvSpPr/>
            <p:nvPr/>
          </p:nvSpPr>
          <p:spPr>
            <a:xfrm>
              <a:off x="7284469" y="1223943"/>
              <a:ext cx="136481" cy="15312"/>
            </a:xfrm>
            <a:custGeom>
              <a:avLst/>
              <a:gdLst/>
              <a:ahLst/>
              <a:cxnLst/>
              <a:rect l="l" t="t" r="r" b="b"/>
              <a:pathLst>
                <a:path w="1640" h="184" extrusionOk="0">
                  <a:moveTo>
                    <a:pt x="0" y="1"/>
                  </a:moveTo>
                  <a:lnTo>
                    <a:pt x="0" y="183"/>
                  </a:lnTo>
                  <a:lnTo>
                    <a:pt x="1640" y="183"/>
                  </a:lnTo>
                  <a:lnTo>
                    <a:pt x="1640" y="1"/>
                  </a:lnTo>
                  <a:close/>
                </a:path>
              </a:pathLst>
            </a:custGeom>
            <a:solidFill>
              <a:srgbClr val="00C0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6"/>
            <p:cNvSpPr/>
            <p:nvPr/>
          </p:nvSpPr>
          <p:spPr>
            <a:xfrm>
              <a:off x="7420867" y="1222279"/>
              <a:ext cx="110516" cy="16977"/>
            </a:xfrm>
            <a:custGeom>
              <a:avLst/>
              <a:gdLst/>
              <a:ahLst/>
              <a:cxnLst/>
              <a:rect l="l" t="t" r="r" b="b"/>
              <a:pathLst>
                <a:path w="1328" h="204" extrusionOk="0">
                  <a:moveTo>
                    <a:pt x="1249" y="1"/>
                  </a:moveTo>
                  <a:lnTo>
                    <a:pt x="1" y="21"/>
                  </a:lnTo>
                  <a:lnTo>
                    <a:pt x="1" y="203"/>
                  </a:lnTo>
                  <a:lnTo>
                    <a:pt x="1327" y="203"/>
                  </a:lnTo>
                  <a:lnTo>
                    <a:pt x="1249" y="1"/>
                  </a:lnTo>
                  <a:close/>
                </a:path>
              </a:pathLst>
            </a:custGeom>
            <a:solidFill>
              <a:srgbClr val="EB4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6"/>
            <p:cNvSpPr/>
            <p:nvPr/>
          </p:nvSpPr>
          <p:spPr>
            <a:xfrm>
              <a:off x="7284469" y="1215538"/>
              <a:ext cx="240423" cy="8488"/>
            </a:xfrm>
            <a:custGeom>
              <a:avLst/>
              <a:gdLst/>
              <a:ahLst/>
              <a:cxnLst/>
              <a:rect l="l" t="t" r="r" b="b"/>
              <a:pathLst>
                <a:path w="2889" h="102" extrusionOk="0">
                  <a:moveTo>
                    <a:pt x="1431" y="0"/>
                  </a:moveTo>
                  <a:lnTo>
                    <a:pt x="0" y="102"/>
                  </a:lnTo>
                  <a:lnTo>
                    <a:pt x="1640" y="102"/>
                  </a:lnTo>
                  <a:lnTo>
                    <a:pt x="2888" y="8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 name="Google Shape;612;p26"/>
          <p:cNvSpPr/>
          <p:nvPr/>
        </p:nvSpPr>
        <p:spPr>
          <a:xfrm flipH="1">
            <a:off x="-693651" y="2046377"/>
            <a:ext cx="4467841" cy="3644805"/>
          </a:xfrm>
          <a:custGeom>
            <a:avLst/>
            <a:gdLst/>
            <a:ahLst/>
            <a:cxnLst/>
            <a:rect l="l" t="t" r="r" b="b"/>
            <a:pathLst>
              <a:path w="17914" h="14614" extrusionOk="0">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520184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613"/>
        <p:cNvGrpSpPr/>
        <p:nvPr/>
      </p:nvGrpSpPr>
      <p:grpSpPr>
        <a:xfrm>
          <a:off x="0" y="0"/>
          <a:ext cx="0" cy="0"/>
          <a:chOff x="0" y="0"/>
          <a:chExt cx="0" cy="0"/>
        </a:xfrm>
      </p:grpSpPr>
      <p:sp>
        <p:nvSpPr>
          <p:cNvPr id="614" name="Google Shape;614;p27"/>
          <p:cNvSpPr/>
          <p:nvPr/>
        </p:nvSpPr>
        <p:spPr>
          <a:xfrm>
            <a:off x="311700" y="305400"/>
            <a:ext cx="8520600" cy="4532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617125" y="609800"/>
            <a:ext cx="7909800" cy="392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68973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25" y="0"/>
            <a:ext cx="91440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 name="Google Shape;12;p2"/>
          <p:cNvSpPr txBox="1">
            <a:spLocks noGrp="1"/>
          </p:cNvSpPr>
          <p:nvPr>
            <p:ph type="ctrTitle"/>
          </p:nvPr>
        </p:nvSpPr>
        <p:spPr>
          <a:xfrm>
            <a:off x="1139200" y="645550"/>
            <a:ext cx="6865800" cy="19263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a:endParaRPr/>
          </a:p>
        </p:txBody>
      </p:sp>
    </p:spTree>
    <p:extLst>
      <p:ext uri="{BB962C8B-B14F-4D97-AF65-F5344CB8AC3E}">
        <p14:creationId xmlns:p14="http://schemas.microsoft.com/office/powerpoint/2010/main" val="54955667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3"/>
        <p:cNvGrpSpPr/>
        <p:nvPr/>
      </p:nvGrpSpPr>
      <p:grpSpPr>
        <a:xfrm>
          <a:off x="0" y="0"/>
          <a:ext cx="0" cy="0"/>
          <a:chOff x="0" y="0"/>
          <a:chExt cx="0" cy="0"/>
        </a:xfrm>
      </p:grpSpPr>
      <p:sp>
        <p:nvSpPr>
          <p:cNvPr id="14" name="Google Shape;14;p3"/>
          <p:cNvSpPr/>
          <p:nvPr/>
        </p:nvSpPr>
        <p:spPr>
          <a:xfrm>
            <a:off x="-25" y="0"/>
            <a:ext cx="91440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3"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 name="Google Shape;16;p3"/>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sp>
        <p:nvSpPr>
          <p:cNvPr id="17" name="Google Shape;17;p3"/>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5516C"/>
              </a:buClr>
              <a:buSzPts val="1800"/>
              <a:buNone/>
              <a:defRPr sz="1800">
                <a:solidFill>
                  <a:srgbClr val="25516C"/>
                </a:solidFill>
              </a:defRPr>
            </a:lvl1pPr>
            <a:lvl2pPr lvl="1" rtl="0">
              <a:spcBef>
                <a:spcPts val="0"/>
              </a:spcBef>
              <a:spcAft>
                <a:spcPts val="0"/>
              </a:spcAft>
              <a:buClr>
                <a:srgbClr val="25516C"/>
              </a:buClr>
              <a:buSzPts val="1800"/>
              <a:buNone/>
              <a:defRPr sz="1800">
                <a:solidFill>
                  <a:srgbClr val="25516C"/>
                </a:solidFill>
              </a:defRPr>
            </a:lvl2pPr>
            <a:lvl3pPr lvl="2" rtl="0">
              <a:spcBef>
                <a:spcPts val="0"/>
              </a:spcBef>
              <a:spcAft>
                <a:spcPts val="0"/>
              </a:spcAft>
              <a:buClr>
                <a:srgbClr val="25516C"/>
              </a:buClr>
              <a:buSzPts val="1800"/>
              <a:buNone/>
              <a:defRPr sz="1800">
                <a:solidFill>
                  <a:srgbClr val="25516C"/>
                </a:solidFill>
              </a:defRPr>
            </a:lvl3pPr>
            <a:lvl4pPr lvl="3" rtl="0">
              <a:spcBef>
                <a:spcPts val="0"/>
              </a:spcBef>
              <a:spcAft>
                <a:spcPts val="0"/>
              </a:spcAft>
              <a:buClr>
                <a:srgbClr val="25516C"/>
              </a:buClr>
              <a:buSzPts val="1800"/>
              <a:buNone/>
              <a:defRPr sz="1800">
                <a:solidFill>
                  <a:srgbClr val="25516C"/>
                </a:solidFill>
              </a:defRPr>
            </a:lvl4pPr>
            <a:lvl5pPr lvl="4" rtl="0">
              <a:spcBef>
                <a:spcPts val="0"/>
              </a:spcBef>
              <a:spcAft>
                <a:spcPts val="0"/>
              </a:spcAft>
              <a:buClr>
                <a:srgbClr val="25516C"/>
              </a:buClr>
              <a:buSzPts val="1800"/>
              <a:buNone/>
              <a:defRPr sz="1800">
                <a:solidFill>
                  <a:srgbClr val="25516C"/>
                </a:solidFill>
              </a:defRPr>
            </a:lvl5pPr>
            <a:lvl6pPr lvl="5" rtl="0">
              <a:spcBef>
                <a:spcPts val="0"/>
              </a:spcBef>
              <a:spcAft>
                <a:spcPts val="0"/>
              </a:spcAft>
              <a:buClr>
                <a:srgbClr val="25516C"/>
              </a:buClr>
              <a:buSzPts val="1800"/>
              <a:buNone/>
              <a:defRPr sz="1800">
                <a:solidFill>
                  <a:srgbClr val="25516C"/>
                </a:solidFill>
              </a:defRPr>
            </a:lvl6pPr>
            <a:lvl7pPr lvl="6" rtl="0">
              <a:spcBef>
                <a:spcPts val="0"/>
              </a:spcBef>
              <a:spcAft>
                <a:spcPts val="0"/>
              </a:spcAft>
              <a:buClr>
                <a:srgbClr val="25516C"/>
              </a:buClr>
              <a:buSzPts val="1800"/>
              <a:buNone/>
              <a:defRPr sz="1800">
                <a:solidFill>
                  <a:srgbClr val="25516C"/>
                </a:solidFill>
              </a:defRPr>
            </a:lvl7pPr>
            <a:lvl8pPr lvl="7" rtl="0">
              <a:spcBef>
                <a:spcPts val="0"/>
              </a:spcBef>
              <a:spcAft>
                <a:spcPts val="0"/>
              </a:spcAft>
              <a:buClr>
                <a:srgbClr val="25516C"/>
              </a:buClr>
              <a:buSzPts val="1800"/>
              <a:buNone/>
              <a:defRPr sz="1800">
                <a:solidFill>
                  <a:srgbClr val="25516C"/>
                </a:solidFill>
              </a:defRPr>
            </a:lvl8pPr>
            <a:lvl9pPr lvl="8" rtl="0">
              <a:spcBef>
                <a:spcPts val="0"/>
              </a:spcBef>
              <a:spcAft>
                <a:spcPts val="0"/>
              </a:spcAft>
              <a:buClr>
                <a:srgbClr val="25516C"/>
              </a:buClr>
              <a:buSzPts val="1800"/>
              <a:buNone/>
              <a:defRPr sz="1800">
                <a:solidFill>
                  <a:srgbClr val="25516C"/>
                </a:solidFill>
              </a:defRPr>
            </a:lvl9pPr>
          </a:lstStyle>
          <a:p>
            <a:endParaRPr/>
          </a:p>
        </p:txBody>
      </p:sp>
    </p:spTree>
    <p:extLst>
      <p:ext uri="{BB962C8B-B14F-4D97-AF65-F5344CB8AC3E}">
        <p14:creationId xmlns:p14="http://schemas.microsoft.com/office/powerpoint/2010/main" val="244362977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4"/>
        <p:cNvGrpSpPr/>
        <p:nvPr/>
      </p:nvGrpSpPr>
      <p:grpSpPr>
        <a:xfrm>
          <a:off x="0" y="0"/>
          <a:ext cx="0" cy="0"/>
          <a:chOff x="0" y="0"/>
          <a:chExt cx="0" cy="0"/>
        </a:xfrm>
      </p:grpSpPr>
      <p:sp>
        <p:nvSpPr>
          <p:cNvPr id="25" name="Google Shape;25;p5"/>
          <p:cNvSpPr/>
          <p:nvPr/>
        </p:nvSpPr>
        <p:spPr>
          <a:xfrm>
            <a:off x="-25" y="0"/>
            <a:ext cx="9144000" cy="131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Google Shape;26;p5"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27" name="Google Shape;27;p5"/>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1010200" y="1434950"/>
            <a:ext cx="7131300" cy="27801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9" name="Google Shape;29;p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1691997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0"/>
        <p:cNvGrpSpPr/>
        <p:nvPr/>
      </p:nvGrpSpPr>
      <p:grpSpPr>
        <a:xfrm>
          <a:off x="0" y="0"/>
          <a:ext cx="0" cy="0"/>
          <a:chOff x="0" y="0"/>
          <a:chExt cx="0" cy="0"/>
        </a:xfrm>
      </p:grpSpPr>
      <p:sp>
        <p:nvSpPr>
          <p:cNvPr id="31" name="Google Shape;31;p6"/>
          <p:cNvSpPr/>
          <p:nvPr/>
        </p:nvSpPr>
        <p:spPr>
          <a:xfrm>
            <a:off x="-25" y="0"/>
            <a:ext cx="9144000" cy="131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 name="Google Shape;32;p6"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33" name="Google Shape;33;p6"/>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6"/>
          <p:cNvSpPr txBox="1">
            <a:spLocks noGrp="1"/>
          </p:cNvSpPr>
          <p:nvPr>
            <p:ph type="body" idx="1"/>
          </p:nvPr>
        </p:nvSpPr>
        <p:spPr>
          <a:xfrm>
            <a:off x="1010200" y="1443000"/>
            <a:ext cx="3461400" cy="2764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5" name="Google Shape;35;p6"/>
          <p:cNvSpPr txBox="1">
            <a:spLocks noGrp="1"/>
          </p:cNvSpPr>
          <p:nvPr>
            <p:ph type="body" idx="2"/>
          </p:nvPr>
        </p:nvSpPr>
        <p:spPr>
          <a:xfrm>
            <a:off x="4680125" y="1443000"/>
            <a:ext cx="3461400" cy="2764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78598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7"/>
        <p:cNvGrpSpPr/>
        <p:nvPr/>
      </p:nvGrpSpPr>
      <p:grpSpPr>
        <a:xfrm>
          <a:off x="0" y="0"/>
          <a:ext cx="0" cy="0"/>
          <a:chOff x="0" y="0"/>
          <a:chExt cx="0" cy="0"/>
        </a:xfrm>
      </p:grpSpPr>
      <p:sp>
        <p:nvSpPr>
          <p:cNvPr id="38" name="Google Shape;38;p7"/>
          <p:cNvSpPr/>
          <p:nvPr/>
        </p:nvSpPr>
        <p:spPr>
          <a:xfrm>
            <a:off x="-25" y="0"/>
            <a:ext cx="9144000" cy="131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 name="Google Shape;39;p7"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40" name="Google Shape;40;p7"/>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1010200" y="1458421"/>
            <a:ext cx="2298600" cy="2855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2" name="Google Shape;42;p7"/>
          <p:cNvSpPr txBox="1">
            <a:spLocks noGrp="1"/>
          </p:cNvSpPr>
          <p:nvPr>
            <p:ph type="body" idx="2"/>
          </p:nvPr>
        </p:nvSpPr>
        <p:spPr>
          <a:xfrm>
            <a:off x="3426550" y="1458421"/>
            <a:ext cx="2298600" cy="2855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3" name="Google Shape;43;p7"/>
          <p:cNvSpPr txBox="1">
            <a:spLocks noGrp="1"/>
          </p:cNvSpPr>
          <p:nvPr>
            <p:ph type="body" idx="3"/>
          </p:nvPr>
        </p:nvSpPr>
        <p:spPr>
          <a:xfrm>
            <a:off x="5842900" y="1458421"/>
            <a:ext cx="2298600" cy="2855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4" name="Google Shape;44;p7"/>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6177551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Google Shape;46;p8"/>
          <p:cNvSpPr/>
          <p:nvPr/>
        </p:nvSpPr>
        <p:spPr>
          <a:xfrm>
            <a:off x="-25" y="0"/>
            <a:ext cx="9144000" cy="131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 name="Google Shape;47;p8"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48" name="Google Shape;48;p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723737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Image background">
  <p:cSld name="Image background">
    <p:spTree>
      <p:nvGrpSpPr>
        <p:cNvPr id="1" name="Shape 50"/>
        <p:cNvGrpSpPr/>
        <p:nvPr/>
      </p:nvGrpSpPr>
      <p:grpSpPr>
        <a:xfrm>
          <a:off x="0" y="0"/>
          <a:ext cx="0" cy="0"/>
          <a:chOff x="0" y="0"/>
          <a:chExt cx="0" cy="0"/>
        </a:xfrm>
      </p:grpSpPr>
      <p:pic>
        <p:nvPicPr>
          <p:cNvPr id="51" name="Google Shape;51;p9"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52" name="Google Shape;52;p9"/>
          <p:cNvSpPr txBox="1">
            <a:spLocks noGrp="1"/>
          </p:cNvSpPr>
          <p:nvPr>
            <p:ph type="sldNum" idx="12"/>
          </p:nvPr>
        </p:nvSpPr>
        <p:spPr>
          <a:xfrm>
            <a:off x="637950" y="0"/>
            <a:ext cx="7860600" cy="637800"/>
          </a:xfrm>
          <a:prstGeom prst="rect">
            <a:avLst/>
          </a:prstGeom>
        </p:spPr>
        <p:txBody>
          <a:bodyPr spcFirstLastPara="1" wrap="square" lIns="91425" tIns="91425" rIns="91425" bIns="91425" anchor="b"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5302038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3"/>
        <p:cNvGrpSpPr/>
        <p:nvPr/>
      </p:nvGrpSpPr>
      <p:grpSpPr>
        <a:xfrm>
          <a:off x="0" y="0"/>
          <a:ext cx="0" cy="0"/>
          <a:chOff x="0" y="0"/>
          <a:chExt cx="0" cy="0"/>
        </a:xfrm>
      </p:grpSpPr>
      <p:sp>
        <p:nvSpPr>
          <p:cNvPr id="54" name="Google Shape;54;p10"/>
          <p:cNvSpPr/>
          <p:nvPr/>
        </p:nvSpPr>
        <p:spPr>
          <a:xfrm>
            <a:off x="-25" y="3825189"/>
            <a:ext cx="9144000" cy="131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 name="Google Shape;55;p10"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56" name="Google Shape;56;p10"/>
          <p:cNvSpPr txBox="1">
            <a:spLocks noGrp="1"/>
          </p:cNvSpPr>
          <p:nvPr>
            <p:ph type="body" idx="1"/>
          </p:nvPr>
        </p:nvSpPr>
        <p:spPr>
          <a:xfrm>
            <a:off x="782250" y="3825200"/>
            <a:ext cx="7609200" cy="671400"/>
          </a:xfrm>
          <a:prstGeom prst="rect">
            <a:avLst/>
          </a:prstGeom>
        </p:spPr>
        <p:txBody>
          <a:bodyPr spcFirstLastPara="1" wrap="square" lIns="91425" tIns="91425" rIns="91425" bIns="91425" anchor="ctr" anchorCtr="0">
            <a:noAutofit/>
          </a:bodyPr>
          <a:lstStyle>
            <a:lvl1pPr marL="457200" lvl="0" indent="-228600">
              <a:spcBef>
                <a:spcPts val="360"/>
              </a:spcBef>
              <a:spcAft>
                <a:spcPts val="0"/>
              </a:spcAft>
              <a:buClr>
                <a:srgbClr val="FFFFFF"/>
              </a:buClr>
              <a:buSzPts val="1400"/>
              <a:buNone/>
              <a:defRPr sz="1400">
                <a:solidFill>
                  <a:srgbClr val="FFFFFF"/>
                </a:solidFill>
              </a:defRPr>
            </a:lvl1pPr>
          </a:lstStyle>
          <a:p>
            <a:endParaRPr/>
          </a:p>
        </p:txBody>
      </p:sp>
      <p:sp>
        <p:nvSpPr>
          <p:cNvPr id="57" name="Google Shape;57;p10"/>
          <p:cNvSpPr txBox="1">
            <a:spLocks noGrp="1"/>
          </p:cNvSpPr>
          <p:nvPr>
            <p:ph type="sldNum" idx="12"/>
          </p:nvPr>
        </p:nvSpPr>
        <p:spPr>
          <a:xfrm>
            <a:off x="7842625" y="648725"/>
            <a:ext cx="548700" cy="414600"/>
          </a:xfrm>
          <a:prstGeom prst="rect">
            <a:avLst/>
          </a:prstGeom>
        </p:spPr>
        <p:txBody>
          <a:bodyPr spcFirstLastPara="1" wrap="square" lIns="91425" tIns="91425" rIns="91425" bIns="91425" anchor="b"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4731457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1"/>
          <p:cNvSpPr/>
          <p:nvPr/>
        </p:nvSpPr>
        <p:spPr>
          <a:xfrm>
            <a:off x="-25" y="0"/>
            <a:ext cx="9144000" cy="131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60;p11"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61" name="Google Shape;61;p11"/>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0807919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lank color">
  <p:cSld name="Blank color">
    <p:spTree>
      <p:nvGrpSpPr>
        <p:cNvPr id="1" name="Shape 62"/>
        <p:cNvGrpSpPr/>
        <p:nvPr/>
      </p:nvGrpSpPr>
      <p:grpSpPr>
        <a:xfrm>
          <a:off x="0" y="0"/>
          <a:ext cx="0" cy="0"/>
          <a:chOff x="0" y="0"/>
          <a:chExt cx="0" cy="0"/>
        </a:xfrm>
      </p:grpSpPr>
      <p:sp>
        <p:nvSpPr>
          <p:cNvPr id="63" name="Google Shape;63;p12"/>
          <p:cNvSpPr/>
          <p:nvPr/>
        </p:nvSpPr>
        <p:spPr>
          <a:xfrm rot="10800000" flipH="1">
            <a:off x="-25" y="1289850"/>
            <a:ext cx="9144000" cy="38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Google Shape;64;p12"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65" name="Google Shape;65;p12"/>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1546652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2547725"/>
            <a:ext cx="2595750" cy="2595775"/>
          </a:xfrm>
          <a:prstGeom prst="rect">
            <a:avLst/>
          </a:prstGeom>
          <a:noFill/>
          <a:ln>
            <a:noFill/>
          </a:ln>
        </p:spPr>
      </p:pic>
      <p:sp>
        <p:nvSpPr>
          <p:cNvPr id="11" name="Google Shape;11;p2"/>
          <p:cNvSpPr/>
          <p:nvPr/>
        </p:nvSpPr>
        <p:spPr>
          <a:xfrm>
            <a:off x="548700" y="548700"/>
            <a:ext cx="8046600" cy="4046100"/>
          </a:xfrm>
          <a:prstGeom prst="frame">
            <a:avLst>
              <a:gd name="adj1" fmla="val 637"/>
            </a:avLst>
          </a:prstGeom>
          <a:gradFill>
            <a:gsLst>
              <a:gs pos="0">
                <a:schemeClr val="accent5"/>
              </a:gs>
              <a:gs pos="31000">
                <a:schemeClr val="accent6"/>
              </a:gs>
              <a:gs pos="69000">
                <a:schemeClr val="accent5"/>
              </a:gs>
              <a:gs pos="100000">
                <a:schemeClr val="accent6"/>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a:blip r:embed="rId3">
            <a:alphaModFix/>
          </a:blip>
          <a:stretch>
            <a:fillRect/>
          </a:stretch>
        </p:blipFill>
        <p:spPr>
          <a:xfrm>
            <a:off x="5218425" y="-25"/>
            <a:ext cx="3925575" cy="4932726"/>
          </a:xfrm>
          <a:prstGeom prst="rect">
            <a:avLst/>
          </a:prstGeom>
          <a:noFill/>
          <a:ln>
            <a:noFill/>
          </a:ln>
        </p:spPr>
      </p:pic>
      <p:sp>
        <p:nvSpPr>
          <p:cNvPr id="13" name="Google Shape;13;p2"/>
          <p:cNvSpPr txBox="1">
            <a:spLocks noGrp="1"/>
          </p:cNvSpPr>
          <p:nvPr>
            <p:ph type="ctrTitle"/>
          </p:nvPr>
        </p:nvSpPr>
        <p:spPr>
          <a:xfrm>
            <a:off x="994975" y="1003175"/>
            <a:ext cx="4781700" cy="17100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6000"/>
              <a:buNone/>
              <a:defRPr sz="6000"/>
            </a:lvl1pPr>
            <a:lvl2pPr lvl="1" rtl="0">
              <a:lnSpc>
                <a:spcPct val="80000"/>
              </a:lnSpc>
              <a:spcBef>
                <a:spcPts val="0"/>
              </a:spcBef>
              <a:spcAft>
                <a:spcPts val="0"/>
              </a:spcAft>
              <a:buSzPts val="6000"/>
              <a:buNone/>
              <a:defRPr sz="6000"/>
            </a:lvl2pPr>
            <a:lvl3pPr lvl="2" rtl="0">
              <a:lnSpc>
                <a:spcPct val="80000"/>
              </a:lnSpc>
              <a:spcBef>
                <a:spcPts val="0"/>
              </a:spcBef>
              <a:spcAft>
                <a:spcPts val="0"/>
              </a:spcAft>
              <a:buSzPts val="6000"/>
              <a:buNone/>
              <a:defRPr sz="6000"/>
            </a:lvl3pPr>
            <a:lvl4pPr lvl="3" rtl="0">
              <a:lnSpc>
                <a:spcPct val="80000"/>
              </a:lnSpc>
              <a:spcBef>
                <a:spcPts val="0"/>
              </a:spcBef>
              <a:spcAft>
                <a:spcPts val="0"/>
              </a:spcAft>
              <a:buSzPts val="6000"/>
              <a:buNone/>
              <a:defRPr sz="6000"/>
            </a:lvl4pPr>
            <a:lvl5pPr lvl="4" rtl="0">
              <a:lnSpc>
                <a:spcPct val="80000"/>
              </a:lnSpc>
              <a:spcBef>
                <a:spcPts val="0"/>
              </a:spcBef>
              <a:spcAft>
                <a:spcPts val="0"/>
              </a:spcAft>
              <a:buSzPts val="6000"/>
              <a:buNone/>
              <a:defRPr sz="6000"/>
            </a:lvl5pPr>
            <a:lvl6pPr lvl="5" rtl="0">
              <a:lnSpc>
                <a:spcPct val="80000"/>
              </a:lnSpc>
              <a:spcBef>
                <a:spcPts val="0"/>
              </a:spcBef>
              <a:spcAft>
                <a:spcPts val="0"/>
              </a:spcAft>
              <a:buSzPts val="6000"/>
              <a:buNone/>
              <a:defRPr sz="6000"/>
            </a:lvl6pPr>
            <a:lvl7pPr lvl="6" rtl="0">
              <a:lnSpc>
                <a:spcPct val="80000"/>
              </a:lnSpc>
              <a:spcBef>
                <a:spcPts val="0"/>
              </a:spcBef>
              <a:spcAft>
                <a:spcPts val="0"/>
              </a:spcAft>
              <a:buSzPts val="6000"/>
              <a:buNone/>
              <a:defRPr sz="6000"/>
            </a:lvl7pPr>
            <a:lvl8pPr lvl="7" rtl="0">
              <a:lnSpc>
                <a:spcPct val="80000"/>
              </a:lnSpc>
              <a:spcBef>
                <a:spcPts val="0"/>
              </a:spcBef>
              <a:spcAft>
                <a:spcPts val="0"/>
              </a:spcAft>
              <a:buSzPts val="6000"/>
              <a:buNone/>
              <a:defRPr sz="6000"/>
            </a:lvl8pPr>
            <a:lvl9pPr lvl="8" rtl="0">
              <a:lnSpc>
                <a:spcPct val="80000"/>
              </a:lnSpc>
              <a:spcBef>
                <a:spcPts val="0"/>
              </a:spcBef>
              <a:spcAft>
                <a:spcPts val="0"/>
              </a:spcAft>
              <a:buSzPts val="6000"/>
              <a:buNone/>
              <a:defRPr sz="6000"/>
            </a:lvl9pPr>
          </a:lstStyle>
          <a:p>
            <a:endParaRPr/>
          </a:p>
        </p:txBody>
      </p:sp>
    </p:spTree>
    <p:extLst>
      <p:ext uri="{BB962C8B-B14F-4D97-AF65-F5344CB8AC3E}">
        <p14:creationId xmlns:p14="http://schemas.microsoft.com/office/powerpoint/2010/main" val="48503639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rot="10800000">
            <a:off x="0" y="3103500"/>
            <a:ext cx="2633050" cy="2040000"/>
          </a:xfrm>
          <a:prstGeom prst="rect">
            <a:avLst/>
          </a:prstGeom>
          <a:noFill/>
          <a:ln>
            <a:noFill/>
          </a:ln>
        </p:spPr>
      </p:pic>
      <p:sp>
        <p:nvSpPr>
          <p:cNvPr id="16" name="Google Shape;16;p3"/>
          <p:cNvSpPr/>
          <p:nvPr/>
        </p:nvSpPr>
        <p:spPr>
          <a:xfrm>
            <a:off x="548700" y="548700"/>
            <a:ext cx="8046600" cy="4046100"/>
          </a:xfrm>
          <a:prstGeom prst="frame">
            <a:avLst>
              <a:gd name="adj1" fmla="val 637"/>
            </a:avLst>
          </a:prstGeom>
          <a:gradFill>
            <a:gsLst>
              <a:gs pos="0">
                <a:schemeClr val="accent5"/>
              </a:gs>
              <a:gs pos="31000">
                <a:schemeClr val="accent6"/>
              </a:gs>
              <a:gs pos="69000">
                <a:schemeClr val="accent5"/>
              </a:gs>
              <a:gs pos="100000">
                <a:schemeClr val="accent6"/>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3"/>
          <p:cNvPicPr preferRelativeResize="0"/>
          <p:nvPr/>
        </p:nvPicPr>
        <p:blipFill>
          <a:blip r:embed="rId3">
            <a:alphaModFix/>
          </a:blip>
          <a:stretch>
            <a:fillRect/>
          </a:stretch>
        </p:blipFill>
        <p:spPr>
          <a:xfrm>
            <a:off x="6499750" y="-25"/>
            <a:ext cx="2644250" cy="3322676"/>
          </a:xfrm>
          <a:prstGeom prst="rect">
            <a:avLst/>
          </a:prstGeom>
          <a:noFill/>
          <a:ln>
            <a:noFill/>
          </a:ln>
        </p:spPr>
      </p:pic>
      <p:sp>
        <p:nvSpPr>
          <p:cNvPr id="18" name="Google Shape;18;p3"/>
          <p:cNvSpPr txBox="1">
            <a:spLocks noGrp="1"/>
          </p:cNvSpPr>
          <p:nvPr>
            <p:ph type="ctrTitle"/>
          </p:nvPr>
        </p:nvSpPr>
        <p:spPr>
          <a:xfrm>
            <a:off x="994975" y="2043325"/>
            <a:ext cx="6241500" cy="6117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9" name="Google Shape;19;p3"/>
          <p:cNvSpPr txBox="1">
            <a:spLocks noGrp="1"/>
          </p:cNvSpPr>
          <p:nvPr>
            <p:ph type="subTitle" idx="1"/>
          </p:nvPr>
        </p:nvSpPr>
        <p:spPr>
          <a:xfrm>
            <a:off x="994975" y="2751876"/>
            <a:ext cx="6241500" cy="348300"/>
          </a:xfrm>
          <a:prstGeom prst="rect">
            <a:avLst/>
          </a:prstGeom>
        </p:spPr>
        <p:txBody>
          <a:bodyPr spcFirstLastPara="1" wrap="square" lIns="0" tIns="0" rIns="0" bIns="0" anchor="t" anchorCtr="0">
            <a:noAutofit/>
          </a:bodyPr>
          <a:lstStyle>
            <a:lvl1pPr lvl="0" rtl="0">
              <a:spcBef>
                <a:spcPts val="0"/>
              </a:spcBef>
              <a:spcAft>
                <a:spcPts val="0"/>
              </a:spcAft>
              <a:buClr>
                <a:schemeClr val="accent6"/>
              </a:buClr>
              <a:buSzPts val="2400"/>
              <a:buNone/>
              <a:defRPr>
                <a:solidFill>
                  <a:schemeClr val="accent6"/>
                </a:solidFill>
              </a:defRPr>
            </a:lvl1pPr>
            <a:lvl2pPr lvl="1" rtl="0">
              <a:spcBef>
                <a:spcPts val="0"/>
              </a:spcBef>
              <a:spcAft>
                <a:spcPts val="0"/>
              </a:spcAft>
              <a:buClr>
                <a:schemeClr val="accent6"/>
              </a:buClr>
              <a:buSzPts val="3000"/>
              <a:buNone/>
              <a:defRPr sz="3000">
                <a:solidFill>
                  <a:schemeClr val="accent6"/>
                </a:solidFill>
              </a:defRPr>
            </a:lvl2pPr>
            <a:lvl3pPr lvl="2" rtl="0">
              <a:spcBef>
                <a:spcPts val="0"/>
              </a:spcBef>
              <a:spcAft>
                <a:spcPts val="0"/>
              </a:spcAft>
              <a:buClr>
                <a:schemeClr val="accent6"/>
              </a:buClr>
              <a:buSzPts val="3000"/>
              <a:buNone/>
              <a:defRPr sz="3000">
                <a:solidFill>
                  <a:schemeClr val="accent6"/>
                </a:solidFill>
              </a:defRPr>
            </a:lvl3pPr>
            <a:lvl4pPr lvl="3" rtl="0">
              <a:spcBef>
                <a:spcPts val="0"/>
              </a:spcBef>
              <a:spcAft>
                <a:spcPts val="0"/>
              </a:spcAft>
              <a:buClr>
                <a:schemeClr val="accent6"/>
              </a:buClr>
              <a:buSzPts val="3000"/>
              <a:buNone/>
              <a:defRPr sz="3000">
                <a:solidFill>
                  <a:schemeClr val="accent6"/>
                </a:solidFill>
              </a:defRPr>
            </a:lvl4pPr>
            <a:lvl5pPr lvl="4" rtl="0">
              <a:spcBef>
                <a:spcPts val="0"/>
              </a:spcBef>
              <a:spcAft>
                <a:spcPts val="0"/>
              </a:spcAft>
              <a:buClr>
                <a:schemeClr val="accent6"/>
              </a:buClr>
              <a:buSzPts val="3000"/>
              <a:buNone/>
              <a:defRPr sz="3000">
                <a:solidFill>
                  <a:schemeClr val="accent6"/>
                </a:solidFill>
              </a:defRPr>
            </a:lvl5pPr>
            <a:lvl6pPr lvl="5" rtl="0">
              <a:spcBef>
                <a:spcPts val="0"/>
              </a:spcBef>
              <a:spcAft>
                <a:spcPts val="0"/>
              </a:spcAft>
              <a:buClr>
                <a:schemeClr val="accent6"/>
              </a:buClr>
              <a:buSzPts val="3000"/>
              <a:buNone/>
              <a:defRPr sz="3000">
                <a:solidFill>
                  <a:schemeClr val="accent6"/>
                </a:solidFill>
              </a:defRPr>
            </a:lvl6pPr>
            <a:lvl7pPr lvl="6" rtl="0">
              <a:spcBef>
                <a:spcPts val="0"/>
              </a:spcBef>
              <a:spcAft>
                <a:spcPts val="0"/>
              </a:spcAft>
              <a:buClr>
                <a:schemeClr val="accent6"/>
              </a:buClr>
              <a:buSzPts val="3000"/>
              <a:buNone/>
              <a:defRPr sz="3000">
                <a:solidFill>
                  <a:schemeClr val="accent6"/>
                </a:solidFill>
              </a:defRPr>
            </a:lvl7pPr>
            <a:lvl8pPr lvl="7" rtl="0">
              <a:spcBef>
                <a:spcPts val="0"/>
              </a:spcBef>
              <a:spcAft>
                <a:spcPts val="0"/>
              </a:spcAft>
              <a:buClr>
                <a:schemeClr val="accent6"/>
              </a:buClr>
              <a:buSzPts val="3000"/>
              <a:buNone/>
              <a:defRPr sz="3000">
                <a:solidFill>
                  <a:schemeClr val="accent6"/>
                </a:solidFill>
              </a:defRPr>
            </a:lvl8pPr>
            <a:lvl9pPr lvl="8" rtl="0">
              <a:spcBef>
                <a:spcPts val="0"/>
              </a:spcBef>
              <a:spcAft>
                <a:spcPts val="0"/>
              </a:spcAft>
              <a:buClr>
                <a:schemeClr val="accent6"/>
              </a:buClr>
              <a:buSzPts val="3000"/>
              <a:buNone/>
              <a:defRPr sz="3000">
                <a:solidFill>
                  <a:schemeClr val="accent6"/>
                </a:solidFill>
              </a:defRPr>
            </a:lvl9pPr>
          </a:lstStyle>
          <a:p>
            <a:endParaRPr/>
          </a:p>
        </p:txBody>
      </p:sp>
    </p:spTree>
    <p:extLst>
      <p:ext uri="{BB962C8B-B14F-4D97-AF65-F5344CB8AC3E}">
        <p14:creationId xmlns:p14="http://schemas.microsoft.com/office/powerpoint/2010/main" val="359024433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t="6162" b="6171"/>
          <a:stretch/>
        </p:blipFill>
        <p:spPr>
          <a:xfrm>
            <a:off x="1575575" y="0"/>
            <a:ext cx="5992849" cy="5143501"/>
          </a:xfrm>
          <a:prstGeom prst="rect">
            <a:avLst/>
          </a:prstGeom>
          <a:noFill/>
          <a:ln>
            <a:noFill/>
          </a:ln>
        </p:spPr>
      </p:pic>
      <p:sp>
        <p:nvSpPr>
          <p:cNvPr id="22" name="Google Shape;22;p4"/>
          <p:cNvSpPr txBox="1">
            <a:spLocks noGrp="1"/>
          </p:cNvSpPr>
          <p:nvPr>
            <p:ph type="sldNum" idx="12"/>
          </p:nvPr>
        </p:nvSpPr>
        <p:spPr>
          <a:xfrm>
            <a:off x="4297659" y="4292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23" name="Google Shape;23;p4"/>
          <p:cNvGrpSpPr/>
          <p:nvPr/>
        </p:nvGrpSpPr>
        <p:grpSpPr>
          <a:xfrm>
            <a:off x="548700" y="548650"/>
            <a:ext cx="1922400" cy="4045300"/>
            <a:chOff x="548700" y="548650"/>
            <a:chExt cx="1922400" cy="4045300"/>
          </a:xfrm>
        </p:grpSpPr>
        <p:sp>
          <p:nvSpPr>
            <p:cNvPr id="24" name="Google Shape;24;p4"/>
            <p:cNvSpPr/>
            <p:nvPr/>
          </p:nvSpPr>
          <p:spPr>
            <a:xfrm>
              <a:off x="548700" y="2569250"/>
              <a:ext cx="1735500" cy="2024700"/>
            </a:xfrm>
            <a:prstGeom prst="corner">
              <a:avLst>
                <a:gd name="adj1" fmla="val 1210"/>
                <a:gd name="adj2" fmla="val 1233"/>
              </a:avLst>
            </a:prstGeom>
            <a:gradFill>
              <a:gsLst>
                <a:gs pos="0">
                  <a:schemeClr val="accent5"/>
                </a:gs>
                <a:gs pos="31000">
                  <a:schemeClr val="accent6"/>
                </a:gs>
                <a:gs pos="69000">
                  <a:schemeClr val="accent5"/>
                </a:gs>
                <a:gs pos="100000">
                  <a:schemeClr val="accent6"/>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rot="10800000" flipH="1">
              <a:off x="548700" y="548650"/>
              <a:ext cx="1922400" cy="2024700"/>
            </a:xfrm>
            <a:prstGeom prst="corner">
              <a:avLst>
                <a:gd name="adj1" fmla="val 1210"/>
                <a:gd name="adj2" fmla="val 1123"/>
              </a:avLst>
            </a:prstGeom>
            <a:gradFill>
              <a:gsLst>
                <a:gs pos="0">
                  <a:schemeClr val="accent5"/>
                </a:gs>
                <a:gs pos="31000">
                  <a:schemeClr val="accent6"/>
                </a:gs>
                <a:gs pos="69000">
                  <a:schemeClr val="accent5"/>
                </a:gs>
                <a:gs pos="100000">
                  <a:schemeClr val="accent6"/>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4"/>
          <p:cNvGrpSpPr/>
          <p:nvPr/>
        </p:nvGrpSpPr>
        <p:grpSpPr>
          <a:xfrm>
            <a:off x="6700500" y="548650"/>
            <a:ext cx="1894800" cy="4045300"/>
            <a:chOff x="6700500" y="548650"/>
            <a:chExt cx="1894800" cy="4045300"/>
          </a:xfrm>
        </p:grpSpPr>
        <p:sp>
          <p:nvSpPr>
            <p:cNvPr id="27" name="Google Shape;27;p4"/>
            <p:cNvSpPr/>
            <p:nvPr/>
          </p:nvSpPr>
          <p:spPr>
            <a:xfrm flipH="1">
              <a:off x="6700500" y="2569250"/>
              <a:ext cx="1894800" cy="2024700"/>
            </a:xfrm>
            <a:prstGeom prst="corner">
              <a:avLst>
                <a:gd name="adj1" fmla="val 1210"/>
                <a:gd name="adj2" fmla="val 1045"/>
              </a:avLst>
            </a:prstGeom>
            <a:gradFill>
              <a:gsLst>
                <a:gs pos="0">
                  <a:schemeClr val="accent5"/>
                </a:gs>
                <a:gs pos="31000">
                  <a:schemeClr val="accent6"/>
                </a:gs>
                <a:gs pos="69000">
                  <a:schemeClr val="accent5"/>
                </a:gs>
                <a:gs pos="100000">
                  <a:schemeClr val="accent6"/>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10800000">
              <a:off x="6956700" y="548650"/>
              <a:ext cx="1638600" cy="2024700"/>
            </a:xfrm>
            <a:prstGeom prst="corner">
              <a:avLst>
                <a:gd name="adj1" fmla="val 1210"/>
                <a:gd name="adj2" fmla="val 1233"/>
              </a:avLst>
            </a:prstGeom>
            <a:gradFill>
              <a:gsLst>
                <a:gs pos="0">
                  <a:schemeClr val="accent5"/>
                </a:gs>
                <a:gs pos="31000">
                  <a:schemeClr val="accent6"/>
                </a:gs>
                <a:gs pos="69000">
                  <a:schemeClr val="accent5"/>
                </a:gs>
                <a:gs pos="100000">
                  <a:schemeClr val="accent6"/>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4"/>
          <p:cNvSpPr txBox="1">
            <a:spLocks noGrp="1"/>
          </p:cNvSpPr>
          <p:nvPr>
            <p:ph type="body" idx="1"/>
          </p:nvPr>
        </p:nvSpPr>
        <p:spPr>
          <a:xfrm>
            <a:off x="2907200" y="1280575"/>
            <a:ext cx="3329700" cy="2582400"/>
          </a:xfrm>
          <a:prstGeom prst="rect">
            <a:avLst/>
          </a:prstGeom>
        </p:spPr>
        <p:txBody>
          <a:bodyPr spcFirstLastPara="1" wrap="square" lIns="0" tIns="0" rIns="0" bIns="0" anchor="ctr" anchorCtr="0">
            <a:noAutofit/>
          </a:bodyPr>
          <a:lstStyle>
            <a:lvl1pPr marL="457200" lvl="0" indent="-381000" algn="ctr" rtl="0">
              <a:spcBef>
                <a:spcPts val="600"/>
              </a:spcBef>
              <a:spcAft>
                <a:spcPts val="0"/>
              </a:spcAft>
              <a:buSzPts val="2400"/>
              <a:buChar char="⊳"/>
              <a:defRPr i="1"/>
            </a:lvl1pPr>
            <a:lvl2pPr marL="914400" lvl="1" indent="-381000" algn="ctr" rtl="0">
              <a:spcBef>
                <a:spcPts val="0"/>
              </a:spcBef>
              <a:spcAft>
                <a:spcPts val="0"/>
              </a:spcAft>
              <a:buSzPts val="2400"/>
              <a:buChar char="○"/>
              <a:defRPr i="1"/>
            </a:lvl2pPr>
            <a:lvl3pPr marL="1371600" lvl="2" indent="-381000" algn="ctr" rtl="0">
              <a:spcBef>
                <a:spcPts val="0"/>
              </a:spcBef>
              <a:spcAft>
                <a:spcPts val="0"/>
              </a:spcAft>
              <a:buSzPts val="2400"/>
              <a:buChar char="■"/>
              <a:defRPr i="1"/>
            </a:lvl3pPr>
            <a:lvl4pPr marL="1828800" lvl="3" indent="-381000" algn="ctr" rtl="0">
              <a:spcBef>
                <a:spcPts val="0"/>
              </a:spcBef>
              <a:spcAft>
                <a:spcPts val="0"/>
              </a:spcAft>
              <a:buSzPts val="2400"/>
              <a:buChar char="●"/>
              <a:defRPr i="1"/>
            </a:lvl4pPr>
            <a:lvl5pPr marL="2286000" lvl="4" indent="-381000" algn="ctr" rtl="0">
              <a:spcBef>
                <a:spcPts val="0"/>
              </a:spcBef>
              <a:spcAft>
                <a:spcPts val="0"/>
              </a:spcAft>
              <a:buSzPts val="2400"/>
              <a:buChar char="○"/>
              <a:defRPr i="1"/>
            </a:lvl5pPr>
            <a:lvl6pPr marL="2743200" lvl="5" indent="-381000" algn="ctr" rtl="0">
              <a:spcBef>
                <a:spcPts val="0"/>
              </a:spcBef>
              <a:spcAft>
                <a:spcPts val="0"/>
              </a:spcAft>
              <a:buSzPts val="2400"/>
              <a:buChar char="■"/>
              <a:defRPr i="1"/>
            </a:lvl6pPr>
            <a:lvl7pPr marL="3200400" lvl="6" indent="-381000" algn="ctr" rtl="0">
              <a:spcBef>
                <a:spcPts val="0"/>
              </a:spcBef>
              <a:spcAft>
                <a:spcPts val="0"/>
              </a:spcAft>
              <a:buSzPts val="2400"/>
              <a:buChar char="●"/>
              <a:defRPr i="1"/>
            </a:lvl7pPr>
            <a:lvl8pPr marL="3657600" lvl="7" indent="-381000" algn="ctr" rtl="0">
              <a:spcBef>
                <a:spcPts val="0"/>
              </a:spcBef>
              <a:spcAft>
                <a:spcPts val="0"/>
              </a:spcAft>
              <a:buSzPts val="2400"/>
              <a:buChar char="○"/>
              <a:defRPr i="1"/>
            </a:lvl8pPr>
            <a:lvl9pPr marL="4114800" lvl="8" indent="-381000" algn="ctr" rtl="0">
              <a:spcBef>
                <a:spcPts val="0"/>
              </a:spcBef>
              <a:spcAft>
                <a:spcPts val="0"/>
              </a:spcAft>
              <a:buSzPts val="2400"/>
              <a:buChar char="■"/>
              <a:defRPr i="1"/>
            </a:lvl9pPr>
          </a:lstStyle>
          <a:p>
            <a:endParaRPr/>
          </a:p>
        </p:txBody>
      </p:sp>
      <p:sp>
        <p:nvSpPr>
          <p:cNvPr id="30" name="Google Shape;30;p4"/>
          <p:cNvSpPr/>
          <p:nvPr/>
        </p:nvSpPr>
        <p:spPr>
          <a:xfrm>
            <a:off x="4351735" y="554671"/>
            <a:ext cx="440525" cy="309757"/>
          </a:xfrm>
          <a:prstGeom prst="rect">
            <a:avLst/>
          </a:prstGeom>
        </p:spPr>
        <p:txBody>
          <a:bodyPr>
            <a:prstTxWarp prst="textPlain">
              <a:avLst/>
            </a:prstTxWarp>
          </a:bodyPr>
          <a:lstStyle/>
          <a:p>
            <a:pPr lvl="0" algn="ctr"/>
            <a:r>
              <a:rPr b="0" i="0">
                <a:ln>
                  <a:noFill/>
                </a:ln>
                <a:gradFill>
                  <a:gsLst>
                    <a:gs pos="0">
                      <a:schemeClr val="accent5"/>
                    </a:gs>
                    <a:gs pos="31000">
                      <a:schemeClr val="accent6"/>
                    </a:gs>
                    <a:gs pos="69000">
                      <a:schemeClr val="accent5"/>
                    </a:gs>
                    <a:gs pos="100000">
                      <a:schemeClr val="accent6"/>
                    </a:gs>
                  </a:gsLst>
                  <a:lin ang="5400012" scaled="0"/>
                </a:gradFill>
                <a:latin typeface="Parisienne"/>
              </a:rPr>
              <a:t>“</a:t>
            </a:r>
          </a:p>
        </p:txBody>
      </p:sp>
    </p:spTree>
    <p:extLst>
      <p:ext uri="{BB962C8B-B14F-4D97-AF65-F5344CB8AC3E}">
        <p14:creationId xmlns:p14="http://schemas.microsoft.com/office/powerpoint/2010/main" val="39349048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1"/>
        <p:cNvGrpSpPr/>
        <p:nvPr/>
      </p:nvGrpSpPr>
      <p:grpSpPr>
        <a:xfrm>
          <a:off x="0" y="0"/>
          <a:ext cx="0" cy="0"/>
          <a:chOff x="0" y="0"/>
          <a:chExt cx="0" cy="0"/>
        </a:xfrm>
      </p:grpSpPr>
      <p:pic>
        <p:nvPicPr>
          <p:cNvPr id="32" name="Google Shape;32;p5"/>
          <p:cNvPicPr preferRelativeResize="0"/>
          <p:nvPr/>
        </p:nvPicPr>
        <p:blipFill>
          <a:blip r:embed="rId2">
            <a:alphaModFix/>
          </a:blip>
          <a:stretch>
            <a:fillRect/>
          </a:stretch>
        </p:blipFill>
        <p:spPr>
          <a:xfrm>
            <a:off x="0" y="2616525"/>
            <a:ext cx="1540475" cy="2526975"/>
          </a:xfrm>
          <a:prstGeom prst="rect">
            <a:avLst/>
          </a:prstGeom>
          <a:noFill/>
          <a:ln>
            <a:noFill/>
          </a:ln>
        </p:spPr>
      </p:pic>
      <p:sp>
        <p:nvSpPr>
          <p:cNvPr id="33" name="Google Shape;33;p5"/>
          <p:cNvSpPr/>
          <p:nvPr/>
        </p:nvSpPr>
        <p:spPr>
          <a:xfrm>
            <a:off x="548700" y="548700"/>
            <a:ext cx="8046600" cy="4046100"/>
          </a:xfrm>
          <a:prstGeom prst="frame">
            <a:avLst>
              <a:gd name="adj1" fmla="val 637"/>
            </a:avLst>
          </a:prstGeom>
          <a:gradFill>
            <a:gsLst>
              <a:gs pos="0">
                <a:schemeClr val="accent5"/>
              </a:gs>
              <a:gs pos="31000">
                <a:schemeClr val="accent6"/>
              </a:gs>
              <a:gs pos="69000">
                <a:schemeClr val="accent5"/>
              </a:gs>
              <a:gs pos="100000">
                <a:schemeClr val="accent6"/>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txBox="1">
            <a:spLocks noGrp="1"/>
          </p:cNvSpPr>
          <p:nvPr>
            <p:ph type="title"/>
          </p:nvPr>
        </p:nvSpPr>
        <p:spPr>
          <a:xfrm>
            <a:off x="994975" y="984265"/>
            <a:ext cx="7154100" cy="3936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 name="Google Shape;35;p5"/>
          <p:cNvSpPr txBox="1">
            <a:spLocks noGrp="1"/>
          </p:cNvSpPr>
          <p:nvPr>
            <p:ph type="body" idx="1"/>
          </p:nvPr>
        </p:nvSpPr>
        <p:spPr>
          <a:xfrm>
            <a:off x="994975" y="1524837"/>
            <a:ext cx="7154100" cy="28056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36" name="Google Shape;36;p5"/>
          <p:cNvSpPr txBox="1">
            <a:spLocks noGrp="1"/>
          </p:cNvSpPr>
          <p:nvPr>
            <p:ph type="sldNum" idx="12"/>
          </p:nvPr>
        </p:nvSpPr>
        <p:spPr>
          <a:xfrm>
            <a:off x="4297650" y="4594800"/>
            <a:ext cx="548700" cy="548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pic>
        <p:nvPicPr>
          <p:cNvPr id="37" name="Google Shape;37;p5"/>
          <p:cNvPicPr preferRelativeResize="0"/>
          <p:nvPr/>
        </p:nvPicPr>
        <p:blipFill>
          <a:blip r:embed="rId3">
            <a:alphaModFix/>
          </a:blip>
          <a:stretch>
            <a:fillRect/>
          </a:stretch>
        </p:blipFill>
        <p:spPr>
          <a:xfrm>
            <a:off x="5961300" y="0"/>
            <a:ext cx="3182701" cy="2325800"/>
          </a:xfrm>
          <a:prstGeom prst="rect">
            <a:avLst/>
          </a:prstGeom>
          <a:noFill/>
          <a:ln>
            <a:noFill/>
          </a:ln>
        </p:spPr>
      </p:pic>
    </p:spTree>
    <p:extLst>
      <p:ext uri="{BB962C8B-B14F-4D97-AF65-F5344CB8AC3E}">
        <p14:creationId xmlns:p14="http://schemas.microsoft.com/office/powerpoint/2010/main" val="141589004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8"/>
        <p:cNvGrpSpPr/>
        <p:nvPr/>
      </p:nvGrpSpPr>
      <p:grpSpPr>
        <a:xfrm>
          <a:off x="0" y="0"/>
          <a:ext cx="0" cy="0"/>
          <a:chOff x="0" y="0"/>
          <a:chExt cx="0" cy="0"/>
        </a:xfrm>
      </p:grpSpPr>
      <p:pic>
        <p:nvPicPr>
          <p:cNvPr id="39" name="Google Shape;39;p6"/>
          <p:cNvPicPr preferRelativeResize="0"/>
          <p:nvPr/>
        </p:nvPicPr>
        <p:blipFill>
          <a:blip r:embed="rId2">
            <a:alphaModFix/>
          </a:blip>
          <a:stretch>
            <a:fillRect/>
          </a:stretch>
        </p:blipFill>
        <p:spPr>
          <a:xfrm>
            <a:off x="0" y="2616525"/>
            <a:ext cx="1540475" cy="2526975"/>
          </a:xfrm>
          <a:prstGeom prst="rect">
            <a:avLst/>
          </a:prstGeom>
          <a:noFill/>
          <a:ln>
            <a:noFill/>
          </a:ln>
        </p:spPr>
      </p:pic>
      <p:sp>
        <p:nvSpPr>
          <p:cNvPr id="40" name="Google Shape;40;p6"/>
          <p:cNvSpPr/>
          <p:nvPr/>
        </p:nvSpPr>
        <p:spPr>
          <a:xfrm>
            <a:off x="548700" y="548700"/>
            <a:ext cx="8046600" cy="4046100"/>
          </a:xfrm>
          <a:prstGeom prst="frame">
            <a:avLst>
              <a:gd name="adj1" fmla="val 637"/>
            </a:avLst>
          </a:prstGeom>
          <a:gradFill>
            <a:gsLst>
              <a:gs pos="0">
                <a:schemeClr val="accent5"/>
              </a:gs>
              <a:gs pos="31000">
                <a:schemeClr val="accent6"/>
              </a:gs>
              <a:gs pos="69000">
                <a:schemeClr val="accent5"/>
              </a:gs>
              <a:gs pos="100000">
                <a:schemeClr val="accent6"/>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txBox="1">
            <a:spLocks noGrp="1"/>
          </p:cNvSpPr>
          <p:nvPr>
            <p:ph type="title"/>
          </p:nvPr>
        </p:nvSpPr>
        <p:spPr>
          <a:xfrm>
            <a:off x="994975" y="984265"/>
            <a:ext cx="7154100" cy="3936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 name="Google Shape;42;p6"/>
          <p:cNvSpPr txBox="1">
            <a:spLocks noGrp="1"/>
          </p:cNvSpPr>
          <p:nvPr>
            <p:ph type="body" idx="1"/>
          </p:nvPr>
        </p:nvSpPr>
        <p:spPr>
          <a:xfrm>
            <a:off x="994975" y="1524825"/>
            <a:ext cx="3342600" cy="26976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43" name="Google Shape;43;p6"/>
          <p:cNvSpPr txBox="1">
            <a:spLocks noGrp="1"/>
          </p:cNvSpPr>
          <p:nvPr>
            <p:ph type="body" idx="2"/>
          </p:nvPr>
        </p:nvSpPr>
        <p:spPr>
          <a:xfrm>
            <a:off x="4806447" y="1524825"/>
            <a:ext cx="3342600" cy="26976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44" name="Google Shape;44;p6"/>
          <p:cNvSpPr txBox="1">
            <a:spLocks noGrp="1"/>
          </p:cNvSpPr>
          <p:nvPr>
            <p:ph type="sldNum" idx="12"/>
          </p:nvPr>
        </p:nvSpPr>
        <p:spPr>
          <a:xfrm>
            <a:off x="4297650" y="4594800"/>
            <a:ext cx="548700" cy="548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pic>
        <p:nvPicPr>
          <p:cNvPr id="45" name="Google Shape;45;p6"/>
          <p:cNvPicPr preferRelativeResize="0"/>
          <p:nvPr/>
        </p:nvPicPr>
        <p:blipFill>
          <a:blip r:embed="rId3">
            <a:alphaModFix/>
          </a:blip>
          <a:stretch>
            <a:fillRect/>
          </a:stretch>
        </p:blipFill>
        <p:spPr>
          <a:xfrm>
            <a:off x="5982550" y="0"/>
            <a:ext cx="3161451" cy="1983950"/>
          </a:xfrm>
          <a:prstGeom prst="rect">
            <a:avLst/>
          </a:prstGeom>
          <a:noFill/>
          <a:ln>
            <a:noFill/>
          </a:ln>
        </p:spPr>
      </p:pic>
    </p:spTree>
    <p:extLst>
      <p:ext uri="{BB962C8B-B14F-4D97-AF65-F5344CB8AC3E}">
        <p14:creationId xmlns:p14="http://schemas.microsoft.com/office/powerpoint/2010/main" val="185417794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6"/>
        <p:cNvGrpSpPr/>
        <p:nvPr/>
      </p:nvGrpSpPr>
      <p:grpSpPr>
        <a:xfrm>
          <a:off x="0" y="0"/>
          <a:ext cx="0" cy="0"/>
          <a:chOff x="0" y="0"/>
          <a:chExt cx="0" cy="0"/>
        </a:xfrm>
      </p:grpSpPr>
      <p:pic>
        <p:nvPicPr>
          <p:cNvPr id="47" name="Google Shape;47;p7"/>
          <p:cNvPicPr preferRelativeResize="0"/>
          <p:nvPr/>
        </p:nvPicPr>
        <p:blipFill rotWithShape="1">
          <a:blip r:embed="rId2">
            <a:alphaModFix/>
          </a:blip>
          <a:srcRect l="11150"/>
          <a:stretch/>
        </p:blipFill>
        <p:spPr>
          <a:xfrm>
            <a:off x="0" y="3274125"/>
            <a:ext cx="1214025" cy="1869375"/>
          </a:xfrm>
          <a:prstGeom prst="rect">
            <a:avLst/>
          </a:prstGeom>
          <a:noFill/>
          <a:ln>
            <a:noFill/>
          </a:ln>
        </p:spPr>
      </p:pic>
      <p:sp>
        <p:nvSpPr>
          <p:cNvPr id="48" name="Google Shape;48;p7"/>
          <p:cNvSpPr/>
          <p:nvPr/>
        </p:nvSpPr>
        <p:spPr>
          <a:xfrm>
            <a:off x="548700" y="548700"/>
            <a:ext cx="8046600" cy="4046100"/>
          </a:xfrm>
          <a:prstGeom prst="frame">
            <a:avLst>
              <a:gd name="adj1" fmla="val 637"/>
            </a:avLst>
          </a:prstGeom>
          <a:gradFill>
            <a:gsLst>
              <a:gs pos="0">
                <a:schemeClr val="accent5"/>
              </a:gs>
              <a:gs pos="31000">
                <a:schemeClr val="accent6"/>
              </a:gs>
              <a:gs pos="69000">
                <a:schemeClr val="accent5"/>
              </a:gs>
              <a:gs pos="100000">
                <a:schemeClr val="accent6"/>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7"/>
          <p:cNvSpPr txBox="1">
            <a:spLocks noGrp="1"/>
          </p:cNvSpPr>
          <p:nvPr>
            <p:ph type="title"/>
          </p:nvPr>
        </p:nvSpPr>
        <p:spPr>
          <a:xfrm>
            <a:off x="994975" y="984265"/>
            <a:ext cx="7154100" cy="3936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 name="Google Shape;50;p7"/>
          <p:cNvSpPr txBox="1">
            <a:spLocks noGrp="1"/>
          </p:cNvSpPr>
          <p:nvPr>
            <p:ph type="body" idx="1"/>
          </p:nvPr>
        </p:nvSpPr>
        <p:spPr>
          <a:xfrm>
            <a:off x="994975" y="1524825"/>
            <a:ext cx="2218500" cy="27393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1" name="Google Shape;51;p7"/>
          <p:cNvSpPr txBox="1">
            <a:spLocks noGrp="1"/>
          </p:cNvSpPr>
          <p:nvPr>
            <p:ph type="body" idx="2"/>
          </p:nvPr>
        </p:nvSpPr>
        <p:spPr>
          <a:xfrm>
            <a:off x="3446663" y="1524825"/>
            <a:ext cx="2218500" cy="27393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2" name="Google Shape;52;p7"/>
          <p:cNvSpPr txBox="1">
            <a:spLocks noGrp="1"/>
          </p:cNvSpPr>
          <p:nvPr>
            <p:ph type="body" idx="3"/>
          </p:nvPr>
        </p:nvSpPr>
        <p:spPr>
          <a:xfrm>
            <a:off x="5898352" y="1524825"/>
            <a:ext cx="2218500" cy="27393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3" name="Google Shape;53;p7"/>
          <p:cNvSpPr txBox="1">
            <a:spLocks noGrp="1"/>
          </p:cNvSpPr>
          <p:nvPr>
            <p:ph type="sldNum" idx="12"/>
          </p:nvPr>
        </p:nvSpPr>
        <p:spPr>
          <a:xfrm>
            <a:off x="4297650" y="4594800"/>
            <a:ext cx="548700" cy="548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pic>
        <p:nvPicPr>
          <p:cNvPr id="54" name="Google Shape;54;p7"/>
          <p:cNvPicPr preferRelativeResize="0"/>
          <p:nvPr/>
        </p:nvPicPr>
        <p:blipFill>
          <a:blip r:embed="rId3">
            <a:alphaModFix/>
          </a:blip>
          <a:stretch>
            <a:fillRect/>
          </a:stretch>
        </p:blipFill>
        <p:spPr>
          <a:xfrm>
            <a:off x="5961300" y="0"/>
            <a:ext cx="3182701" cy="2325800"/>
          </a:xfrm>
          <a:prstGeom prst="rect">
            <a:avLst/>
          </a:prstGeom>
          <a:noFill/>
          <a:ln>
            <a:noFill/>
          </a:ln>
        </p:spPr>
      </p:pic>
    </p:spTree>
    <p:extLst>
      <p:ext uri="{BB962C8B-B14F-4D97-AF65-F5344CB8AC3E}">
        <p14:creationId xmlns:p14="http://schemas.microsoft.com/office/powerpoint/2010/main" val="425114497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5"/>
        <p:cNvGrpSpPr/>
        <p:nvPr/>
      </p:nvGrpSpPr>
      <p:grpSpPr>
        <a:xfrm>
          <a:off x="0" y="0"/>
          <a:ext cx="0" cy="0"/>
          <a:chOff x="0" y="0"/>
          <a:chExt cx="0" cy="0"/>
        </a:xfrm>
      </p:grpSpPr>
      <p:pic>
        <p:nvPicPr>
          <p:cNvPr id="56" name="Google Shape;56;p8"/>
          <p:cNvPicPr preferRelativeResize="0"/>
          <p:nvPr/>
        </p:nvPicPr>
        <p:blipFill>
          <a:blip r:embed="rId2">
            <a:alphaModFix/>
          </a:blip>
          <a:stretch>
            <a:fillRect/>
          </a:stretch>
        </p:blipFill>
        <p:spPr>
          <a:xfrm>
            <a:off x="0" y="3116650"/>
            <a:ext cx="1481525" cy="2026850"/>
          </a:xfrm>
          <a:prstGeom prst="rect">
            <a:avLst/>
          </a:prstGeom>
          <a:noFill/>
          <a:ln>
            <a:noFill/>
          </a:ln>
        </p:spPr>
      </p:pic>
      <p:sp>
        <p:nvSpPr>
          <p:cNvPr id="57" name="Google Shape;57;p8"/>
          <p:cNvSpPr/>
          <p:nvPr/>
        </p:nvSpPr>
        <p:spPr>
          <a:xfrm>
            <a:off x="548700" y="548700"/>
            <a:ext cx="8046600" cy="4046100"/>
          </a:xfrm>
          <a:prstGeom prst="frame">
            <a:avLst>
              <a:gd name="adj1" fmla="val 637"/>
            </a:avLst>
          </a:prstGeom>
          <a:gradFill>
            <a:gsLst>
              <a:gs pos="0">
                <a:schemeClr val="accent5"/>
              </a:gs>
              <a:gs pos="31000">
                <a:schemeClr val="accent6"/>
              </a:gs>
              <a:gs pos="69000">
                <a:schemeClr val="accent5"/>
              </a:gs>
              <a:gs pos="100000">
                <a:schemeClr val="accent6"/>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txBox="1">
            <a:spLocks noGrp="1"/>
          </p:cNvSpPr>
          <p:nvPr>
            <p:ph type="title"/>
          </p:nvPr>
        </p:nvSpPr>
        <p:spPr>
          <a:xfrm>
            <a:off x="994975" y="984265"/>
            <a:ext cx="7154100" cy="3936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 name="Google Shape;59;p8"/>
          <p:cNvSpPr txBox="1">
            <a:spLocks noGrp="1"/>
          </p:cNvSpPr>
          <p:nvPr>
            <p:ph type="sldNum" idx="12"/>
          </p:nvPr>
        </p:nvSpPr>
        <p:spPr>
          <a:xfrm>
            <a:off x="4297650" y="4594800"/>
            <a:ext cx="548700" cy="548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pic>
        <p:nvPicPr>
          <p:cNvPr id="60" name="Google Shape;60;p8"/>
          <p:cNvPicPr preferRelativeResize="0"/>
          <p:nvPr/>
        </p:nvPicPr>
        <p:blipFill>
          <a:blip r:embed="rId3">
            <a:alphaModFix/>
          </a:blip>
          <a:stretch>
            <a:fillRect/>
          </a:stretch>
        </p:blipFill>
        <p:spPr>
          <a:xfrm>
            <a:off x="5409375" y="0"/>
            <a:ext cx="3734625" cy="2343625"/>
          </a:xfrm>
          <a:prstGeom prst="rect">
            <a:avLst/>
          </a:prstGeom>
          <a:noFill/>
          <a:ln>
            <a:noFill/>
          </a:ln>
        </p:spPr>
      </p:pic>
    </p:spTree>
    <p:extLst>
      <p:ext uri="{BB962C8B-B14F-4D97-AF65-F5344CB8AC3E}">
        <p14:creationId xmlns:p14="http://schemas.microsoft.com/office/powerpoint/2010/main" val="304659642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1"/>
        <p:cNvGrpSpPr/>
        <p:nvPr/>
      </p:nvGrpSpPr>
      <p:grpSpPr>
        <a:xfrm>
          <a:off x="0" y="0"/>
          <a:ext cx="0" cy="0"/>
          <a:chOff x="0" y="0"/>
          <a:chExt cx="0" cy="0"/>
        </a:xfrm>
      </p:grpSpPr>
      <p:pic>
        <p:nvPicPr>
          <p:cNvPr id="62" name="Google Shape;62;p9"/>
          <p:cNvPicPr preferRelativeResize="0"/>
          <p:nvPr/>
        </p:nvPicPr>
        <p:blipFill>
          <a:blip r:embed="rId2">
            <a:alphaModFix/>
          </a:blip>
          <a:stretch>
            <a:fillRect/>
          </a:stretch>
        </p:blipFill>
        <p:spPr>
          <a:xfrm>
            <a:off x="6915100" y="0"/>
            <a:ext cx="2228899" cy="1726875"/>
          </a:xfrm>
          <a:prstGeom prst="rect">
            <a:avLst/>
          </a:prstGeom>
          <a:noFill/>
          <a:ln>
            <a:noFill/>
          </a:ln>
        </p:spPr>
      </p:pic>
      <p:sp>
        <p:nvSpPr>
          <p:cNvPr id="63" name="Google Shape;63;p9"/>
          <p:cNvSpPr/>
          <p:nvPr/>
        </p:nvSpPr>
        <p:spPr>
          <a:xfrm>
            <a:off x="548700" y="548700"/>
            <a:ext cx="8046600" cy="4046100"/>
          </a:xfrm>
          <a:prstGeom prst="frame">
            <a:avLst>
              <a:gd name="adj1" fmla="val 637"/>
            </a:avLst>
          </a:prstGeom>
          <a:gradFill>
            <a:gsLst>
              <a:gs pos="0">
                <a:schemeClr val="accent5"/>
              </a:gs>
              <a:gs pos="31000">
                <a:schemeClr val="accent6"/>
              </a:gs>
              <a:gs pos="69000">
                <a:schemeClr val="accent5"/>
              </a:gs>
              <a:gs pos="100000">
                <a:schemeClr val="accent6"/>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txBox="1">
            <a:spLocks noGrp="1"/>
          </p:cNvSpPr>
          <p:nvPr>
            <p:ph type="body" idx="1"/>
          </p:nvPr>
        </p:nvSpPr>
        <p:spPr>
          <a:xfrm>
            <a:off x="994975" y="4025300"/>
            <a:ext cx="7154100" cy="411300"/>
          </a:xfrm>
          <a:prstGeom prst="rect">
            <a:avLst/>
          </a:prstGeom>
        </p:spPr>
        <p:txBody>
          <a:bodyPr spcFirstLastPara="1" wrap="square" lIns="0" tIns="0" rIns="0" bIns="0" anchor="t" anchorCtr="0">
            <a:noAutofit/>
          </a:bodyPr>
          <a:lstStyle>
            <a:lvl1pPr marL="457200" lvl="0" indent="-228600" algn="ctr" rtl="0">
              <a:spcBef>
                <a:spcPts val="360"/>
              </a:spcBef>
              <a:spcAft>
                <a:spcPts val="0"/>
              </a:spcAft>
              <a:buSzPts val="1800"/>
              <a:buNone/>
              <a:defRPr sz="1800"/>
            </a:lvl1pPr>
          </a:lstStyle>
          <a:p>
            <a:endParaRPr/>
          </a:p>
        </p:txBody>
      </p:sp>
      <p:sp>
        <p:nvSpPr>
          <p:cNvPr id="65" name="Google Shape;65;p9"/>
          <p:cNvSpPr txBox="1">
            <a:spLocks noGrp="1"/>
          </p:cNvSpPr>
          <p:nvPr>
            <p:ph type="sldNum" idx="12"/>
          </p:nvPr>
        </p:nvSpPr>
        <p:spPr>
          <a:xfrm>
            <a:off x="4297650" y="4594800"/>
            <a:ext cx="548700" cy="548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pic>
        <p:nvPicPr>
          <p:cNvPr id="66" name="Google Shape;66;p9"/>
          <p:cNvPicPr preferRelativeResize="0"/>
          <p:nvPr/>
        </p:nvPicPr>
        <p:blipFill>
          <a:blip r:embed="rId3">
            <a:alphaModFix/>
          </a:blip>
          <a:stretch>
            <a:fillRect/>
          </a:stretch>
        </p:blipFill>
        <p:spPr>
          <a:xfrm>
            <a:off x="0" y="3059525"/>
            <a:ext cx="2083950" cy="2083975"/>
          </a:xfrm>
          <a:prstGeom prst="rect">
            <a:avLst/>
          </a:prstGeom>
          <a:noFill/>
          <a:ln>
            <a:noFill/>
          </a:ln>
        </p:spPr>
      </p:pic>
    </p:spTree>
    <p:extLst>
      <p:ext uri="{BB962C8B-B14F-4D97-AF65-F5344CB8AC3E}">
        <p14:creationId xmlns:p14="http://schemas.microsoft.com/office/powerpoint/2010/main" val="293219816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
        <p:nvSpPr>
          <p:cNvPr id="68" name="Google Shape;68;p10"/>
          <p:cNvSpPr/>
          <p:nvPr/>
        </p:nvSpPr>
        <p:spPr>
          <a:xfrm>
            <a:off x="548700" y="548700"/>
            <a:ext cx="8046600" cy="4046100"/>
          </a:xfrm>
          <a:prstGeom prst="frame">
            <a:avLst>
              <a:gd name="adj1" fmla="val 637"/>
            </a:avLst>
          </a:prstGeom>
          <a:gradFill>
            <a:gsLst>
              <a:gs pos="0">
                <a:schemeClr val="accent5"/>
              </a:gs>
              <a:gs pos="31000">
                <a:schemeClr val="accent6"/>
              </a:gs>
              <a:gs pos="69000">
                <a:schemeClr val="accent5"/>
              </a:gs>
              <a:gs pos="100000">
                <a:schemeClr val="accent6"/>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0"/>
          <p:cNvSpPr txBox="1">
            <a:spLocks noGrp="1"/>
          </p:cNvSpPr>
          <p:nvPr>
            <p:ph type="sldNum" idx="12"/>
          </p:nvPr>
        </p:nvSpPr>
        <p:spPr>
          <a:xfrm>
            <a:off x="4297650" y="4594800"/>
            <a:ext cx="548700" cy="548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4158258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lank - Blue Watercolor">
  <p:cSld name="Blank - Blue Watercolor">
    <p:bg>
      <p:bgPr>
        <a:blipFill>
          <a:blip r:embed="rId2">
            <a:alphaModFix/>
          </a:blip>
          <a:stretch>
            <a:fillRect/>
          </a:stretch>
        </a:blipFill>
        <a:effectLst/>
      </p:bgPr>
    </p:bg>
    <p:spTree>
      <p:nvGrpSpPr>
        <p:cNvPr id="1" name="Shape 75"/>
        <p:cNvGrpSpPr/>
        <p:nvPr/>
      </p:nvGrpSpPr>
      <p:grpSpPr>
        <a:xfrm>
          <a:off x="0" y="0"/>
          <a:ext cx="0" cy="0"/>
          <a:chOff x="0" y="0"/>
          <a:chExt cx="0" cy="0"/>
        </a:xfrm>
      </p:grpSpPr>
      <p:pic>
        <p:nvPicPr>
          <p:cNvPr id="76" name="Google Shape;76;p12"/>
          <p:cNvPicPr preferRelativeResize="0"/>
          <p:nvPr/>
        </p:nvPicPr>
        <p:blipFill>
          <a:blip r:embed="rId3">
            <a:alphaModFix/>
          </a:blip>
          <a:stretch>
            <a:fillRect/>
          </a:stretch>
        </p:blipFill>
        <p:spPr>
          <a:xfrm>
            <a:off x="6915100" y="0"/>
            <a:ext cx="2228899" cy="1726875"/>
          </a:xfrm>
          <a:prstGeom prst="rect">
            <a:avLst/>
          </a:prstGeom>
          <a:noFill/>
          <a:ln>
            <a:noFill/>
          </a:ln>
        </p:spPr>
      </p:pic>
      <p:sp>
        <p:nvSpPr>
          <p:cNvPr id="77" name="Google Shape;77;p12"/>
          <p:cNvSpPr/>
          <p:nvPr/>
        </p:nvSpPr>
        <p:spPr>
          <a:xfrm>
            <a:off x="548700" y="548700"/>
            <a:ext cx="8046600" cy="4046100"/>
          </a:xfrm>
          <a:prstGeom prst="frame">
            <a:avLst>
              <a:gd name="adj1" fmla="val 63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2"/>
          <p:cNvSpPr txBox="1">
            <a:spLocks noGrp="1"/>
          </p:cNvSpPr>
          <p:nvPr>
            <p:ph type="sldNum" idx="12"/>
          </p:nvPr>
        </p:nvSpPr>
        <p:spPr>
          <a:xfrm>
            <a:off x="4297650" y="4594800"/>
            <a:ext cx="548700" cy="5487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pic>
        <p:nvPicPr>
          <p:cNvPr id="79" name="Google Shape;79;p12"/>
          <p:cNvPicPr preferRelativeResize="0"/>
          <p:nvPr/>
        </p:nvPicPr>
        <p:blipFill>
          <a:blip r:embed="rId4">
            <a:alphaModFix/>
          </a:blip>
          <a:stretch>
            <a:fillRect/>
          </a:stretch>
        </p:blipFill>
        <p:spPr>
          <a:xfrm>
            <a:off x="0" y="3059525"/>
            <a:ext cx="2083950" cy="2083975"/>
          </a:xfrm>
          <a:prstGeom prst="rect">
            <a:avLst/>
          </a:prstGeom>
          <a:noFill/>
          <a:ln>
            <a:noFill/>
          </a:ln>
        </p:spPr>
      </p:pic>
    </p:spTree>
    <p:extLst>
      <p:ext uri="{BB962C8B-B14F-4D97-AF65-F5344CB8AC3E}">
        <p14:creationId xmlns:p14="http://schemas.microsoft.com/office/powerpoint/2010/main" val="383537350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extLst>
      <p:ext uri="{BB962C8B-B14F-4D97-AF65-F5344CB8AC3E}">
        <p14:creationId xmlns:p14="http://schemas.microsoft.com/office/powerpoint/2010/main" val="374209753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1563943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a:spLocks noGrp="1"/>
          </p:cNvSpPr>
          <p:nvPr>
            <p:ph type="title"/>
          </p:nvPr>
        </p:nvSpPr>
        <p:spPr>
          <a:xfrm>
            <a:off x="580550" y="205975"/>
            <a:ext cx="6405600" cy="857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7"/>
          <p:cNvSpPr txBox="1">
            <a:spLocks noGrp="1"/>
          </p:cNvSpPr>
          <p:nvPr>
            <p:ph type="body" idx="1"/>
          </p:nvPr>
        </p:nvSpPr>
        <p:spPr>
          <a:xfrm>
            <a:off x="580550"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7" name="Google Shape;37;p7"/>
          <p:cNvSpPr txBox="1">
            <a:spLocks noGrp="1"/>
          </p:cNvSpPr>
          <p:nvPr>
            <p:ph type="body" idx="2"/>
          </p:nvPr>
        </p:nvSpPr>
        <p:spPr>
          <a:xfrm>
            <a:off x="2780447"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 name="Google Shape;38;p7"/>
          <p:cNvSpPr txBox="1">
            <a:spLocks noGrp="1"/>
          </p:cNvSpPr>
          <p:nvPr>
            <p:ph type="body" idx="3"/>
          </p:nvPr>
        </p:nvSpPr>
        <p:spPr>
          <a:xfrm>
            <a:off x="4980344"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9" name="Google Shape;39;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0108643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4152015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a:spLocks noGrp="1"/>
          </p:cNvSpPr>
          <p:nvPr>
            <p:ph type="body" idx="1"/>
          </p:nvPr>
        </p:nvSpPr>
        <p:spPr>
          <a:xfrm>
            <a:off x="580550" y="4406300"/>
            <a:ext cx="61359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400"/>
              <a:buNone/>
              <a:defRPr sz="1400"/>
            </a:lvl1pPr>
          </a:lstStyle>
          <a:p>
            <a:endParaRPr/>
          </a:p>
        </p:txBody>
      </p:sp>
      <p:sp>
        <p:nvSpPr>
          <p:cNvPr id="47" name="Google Shape;47;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9902143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Blank · Small circuit" type="blank">
  <p:cSld name="Blank · Small circuit">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1349261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lank · Big circuit">
  <p:cSld name="Blank · Big circuit">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7600714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2859563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rot="10800000" flipH="1">
            <a:off x="315150" y="285600"/>
            <a:ext cx="8513700" cy="4572300"/>
          </a:xfrm>
          <a:prstGeom prst="foldedCorner">
            <a:avLst>
              <a:gd name="adj" fmla="val 16667"/>
            </a:avLst>
          </a:prstGeom>
          <a:gradFill>
            <a:gsLst>
              <a:gs pos="0">
                <a:srgbClr val="4E29AA">
                  <a:alpha val="61176"/>
                </a:srgbClr>
              </a:gs>
              <a:gs pos="100000">
                <a:srgbClr val="1E123D">
                  <a:alpha val="73725"/>
                </a:srgbClr>
              </a:gs>
            </a:gsLst>
            <a:path path="circle">
              <a:fillToRect l="50000" t="50000" r="50000" b="50000"/>
            </a:path>
            <a:tileRect/>
          </a:gradFill>
          <a:ln>
            <a:noFill/>
          </a:ln>
          <a:effectLst>
            <a:outerShdw blurRad="571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flipH="1">
            <a:off x="315150" y="285600"/>
            <a:ext cx="8513700" cy="4572300"/>
          </a:xfrm>
          <a:prstGeom prst="foldedCorner">
            <a:avLst>
              <a:gd name="adj" fmla="val 16667"/>
            </a:avLst>
          </a:prstGeom>
          <a:noFill/>
          <a:ln w="28575" cap="flat" cmpd="sng">
            <a:solidFill>
              <a:schemeClr val="lt2"/>
            </a:solidFill>
            <a:prstDash val="solid"/>
            <a:round/>
            <a:headEnd type="none" w="sm" len="sm"/>
            <a:tailEnd type="none" w="sm" len="sm"/>
          </a:ln>
          <a:effectLst>
            <a:outerShdw blurRad="171450" dist="57150" dir="3600000" algn="bl" rotWithShape="0">
              <a:srgbClr val="FF00FF"/>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3382" y="592350"/>
            <a:ext cx="587149" cy="3958800"/>
            <a:chOff x="13382" y="548825"/>
            <a:chExt cx="587149" cy="3958800"/>
          </a:xfrm>
        </p:grpSpPr>
        <p:grpSp>
          <p:nvGrpSpPr>
            <p:cNvPr id="12" name="Google Shape;12;p2"/>
            <p:cNvGrpSpPr/>
            <p:nvPr/>
          </p:nvGrpSpPr>
          <p:grpSpPr>
            <a:xfrm>
              <a:off x="13382" y="2393975"/>
              <a:ext cx="587149" cy="268500"/>
              <a:chOff x="65395" y="548825"/>
              <a:chExt cx="587149" cy="268500"/>
            </a:xfrm>
          </p:grpSpPr>
          <p:sp>
            <p:nvSpPr>
              <p:cNvPr id="13" name="Google Shape;13;p2"/>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65395" y="643739"/>
                <a:ext cx="511210" cy="78673"/>
                <a:chOff x="-65375" y="778010"/>
                <a:chExt cx="494400" cy="132290"/>
              </a:xfrm>
            </p:grpSpPr>
            <p:cxnSp>
              <p:nvCxnSpPr>
                <p:cNvPr id="15" name="Google Shape;15;p2"/>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6" name="Google Shape;16;p2"/>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7" name="Google Shape;17;p2"/>
            <p:cNvGrpSpPr/>
            <p:nvPr/>
          </p:nvGrpSpPr>
          <p:grpSpPr>
            <a:xfrm>
              <a:off x="13382" y="3009025"/>
              <a:ext cx="587149" cy="268500"/>
              <a:chOff x="65395" y="548825"/>
              <a:chExt cx="587149" cy="268500"/>
            </a:xfrm>
          </p:grpSpPr>
          <p:sp>
            <p:nvSpPr>
              <p:cNvPr id="18" name="Google Shape;18;p2"/>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a:off x="65395" y="643739"/>
                <a:ext cx="511210" cy="78673"/>
                <a:chOff x="-65375" y="778010"/>
                <a:chExt cx="494400" cy="132290"/>
              </a:xfrm>
            </p:grpSpPr>
            <p:cxnSp>
              <p:nvCxnSpPr>
                <p:cNvPr id="20" name="Google Shape;20;p2"/>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21" name="Google Shape;21;p2"/>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22" name="Google Shape;22;p2"/>
            <p:cNvGrpSpPr/>
            <p:nvPr/>
          </p:nvGrpSpPr>
          <p:grpSpPr>
            <a:xfrm>
              <a:off x="13382" y="3624075"/>
              <a:ext cx="587149" cy="268500"/>
              <a:chOff x="65395" y="548825"/>
              <a:chExt cx="587149" cy="268500"/>
            </a:xfrm>
          </p:grpSpPr>
          <p:sp>
            <p:nvSpPr>
              <p:cNvPr id="23" name="Google Shape;23;p2"/>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a:off x="65395" y="643739"/>
                <a:ext cx="511210" cy="78673"/>
                <a:chOff x="-65375" y="778010"/>
                <a:chExt cx="494400" cy="132290"/>
              </a:xfrm>
            </p:grpSpPr>
            <p:cxnSp>
              <p:nvCxnSpPr>
                <p:cNvPr id="25" name="Google Shape;25;p2"/>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26" name="Google Shape;26;p2"/>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27" name="Google Shape;27;p2"/>
            <p:cNvGrpSpPr/>
            <p:nvPr/>
          </p:nvGrpSpPr>
          <p:grpSpPr>
            <a:xfrm>
              <a:off x="13382" y="4239125"/>
              <a:ext cx="587149" cy="268500"/>
              <a:chOff x="65395" y="548825"/>
              <a:chExt cx="587149" cy="268500"/>
            </a:xfrm>
          </p:grpSpPr>
          <p:sp>
            <p:nvSpPr>
              <p:cNvPr id="28" name="Google Shape;28;p2"/>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2"/>
              <p:cNvGrpSpPr/>
              <p:nvPr/>
            </p:nvGrpSpPr>
            <p:grpSpPr>
              <a:xfrm>
                <a:off x="65395" y="643739"/>
                <a:ext cx="511210" cy="78673"/>
                <a:chOff x="-65375" y="778010"/>
                <a:chExt cx="494400" cy="132290"/>
              </a:xfrm>
            </p:grpSpPr>
            <p:cxnSp>
              <p:nvCxnSpPr>
                <p:cNvPr id="30" name="Google Shape;30;p2"/>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31" name="Google Shape;31;p2"/>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32" name="Google Shape;32;p2"/>
            <p:cNvGrpSpPr/>
            <p:nvPr/>
          </p:nvGrpSpPr>
          <p:grpSpPr>
            <a:xfrm>
              <a:off x="13382" y="1778925"/>
              <a:ext cx="587149" cy="268500"/>
              <a:chOff x="65395" y="548825"/>
              <a:chExt cx="587149" cy="268500"/>
            </a:xfrm>
          </p:grpSpPr>
          <p:sp>
            <p:nvSpPr>
              <p:cNvPr id="33" name="Google Shape;33;p2"/>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2"/>
              <p:cNvGrpSpPr/>
              <p:nvPr/>
            </p:nvGrpSpPr>
            <p:grpSpPr>
              <a:xfrm>
                <a:off x="65395" y="643739"/>
                <a:ext cx="511210" cy="78673"/>
                <a:chOff x="-65375" y="778010"/>
                <a:chExt cx="494400" cy="132290"/>
              </a:xfrm>
            </p:grpSpPr>
            <p:cxnSp>
              <p:nvCxnSpPr>
                <p:cNvPr id="35" name="Google Shape;35;p2"/>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36" name="Google Shape;36;p2"/>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37" name="Google Shape;37;p2"/>
            <p:cNvGrpSpPr/>
            <p:nvPr/>
          </p:nvGrpSpPr>
          <p:grpSpPr>
            <a:xfrm>
              <a:off x="13382" y="1163875"/>
              <a:ext cx="587149" cy="268500"/>
              <a:chOff x="65395" y="548825"/>
              <a:chExt cx="587149" cy="268500"/>
            </a:xfrm>
          </p:grpSpPr>
          <p:sp>
            <p:nvSpPr>
              <p:cNvPr id="38" name="Google Shape;38;p2"/>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65395" y="643739"/>
                <a:ext cx="511210" cy="78673"/>
                <a:chOff x="-65375" y="778010"/>
                <a:chExt cx="494400" cy="132290"/>
              </a:xfrm>
            </p:grpSpPr>
            <p:cxnSp>
              <p:nvCxnSpPr>
                <p:cNvPr id="40" name="Google Shape;40;p2"/>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41" name="Google Shape;41;p2"/>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42" name="Google Shape;42;p2"/>
            <p:cNvGrpSpPr/>
            <p:nvPr/>
          </p:nvGrpSpPr>
          <p:grpSpPr>
            <a:xfrm>
              <a:off x="13382" y="548825"/>
              <a:ext cx="587149" cy="268500"/>
              <a:chOff x="65395" y="548825"/>
              <a:chExt cx="587149" cy="268500"/>
            </a:xfrm>
          </p:grpSpPr>
          <p:sp>
            <p:nvSpPr>
              <p:cNvPr id="43" name="Google Shape;43;p2"/>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2"/>
              <p:cNvGrpSpPr/>
              <p:nvPr/>
            </p:nvGrpSpPr>
            <p:grpSpPr>
              <a:xfrm>
                <a:off x="65395" y="643739"/>
                <a:ext cx="511210" cy="78673"/>
                <a:chOff x="-65375" y="778010"/>
                <a:chExt cx="494400" cy="132290"/>
              </a:xfrm>
            </p:grpSpPr>
            <p:cxnSp>
              <p:nvCxnSpPr>
                <p:cNvPr id="45" name="Google Shape;45;p2"/>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46" name="Google Shape;46;p2"/>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sp>
        <p:nvSpPr>
          <p:cNvPr id="47" name="Google Shape;47;p2"/>
          <p:cNvSpPr txBox="1">
            <a:spLocks noGrp="1"/>
          </p:cNvSpPr>
          <p:nvPr>
            <p:ph type="ctrTitle"/>
          </p:nvPr>
        </p:nvSpPr>
        <p:spPr>
          <a:xfrm>
            <a:off x="1539350" y="2123363"/>
            <a:ext cx="6237600" cy="1448400"/>
          </a:xfrm>
          <a:prstGeom prst="rect">
            <a:avLst/>
          </a:prstGeom>
          <a:effectLst>
            <a:outerShdw blurRad="114300" algn="bl" rotWithShape="0">
              <a:schemeClr val="accent2"/>
            </a:outerShdw>
          </a:effectLst>
        </p:spPr>
        <p:txBody>
          <a:bodyPr spcFirstLastPara="1" wrap="square" lIns="91425" tIns="91425" rIns="91425" bIns="91425" anchor="t" anchorCtr="0">
            <a:noAutofit/>
          </a:bodyPr>
          <a:lstStyle>
            <a:lvl1pPr lvl="0" algn="ctr">
              <a:lnSpc>
                <a:spcPct val="90000"/>
              </a:lnSpc>
              <a:spcBef>
                <a:spcPts val="0"/>
              </a:spcBef>
              <a:spcAft>
                <a:spcPts val="0"/>
              </a:spcAft>
              <a:buSzPts val="5200"/>
              <a:buNone/>
              <a:defRPr sz="41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8" name="Google Shape;48;p2"/>
          <p:cNvSpPr txBox="1">
            <a:spLocks noGrp="1"/>
          </p:cNvSpPr>
          <p:nvPr>
            <p:ph type="subTitle" idx="1"/>
          </p:nvPr>
        </p:nvSpPr>
        <p:spPr>
          <a:xfrm>
            <a:off x="2478650" y="379995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50918359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3"/>
          <p:cNvSpPr/>
          <p:nvPr/>
        </p:nvSpPr>
        <p:spPr>
          <a:xfrm rot="10800000">
            <a:off x="310896" y="285600"/>
            <a:ext cx="8513700" cy="4572300"/>
          </a:xfrm>
          <a:prstGeom prst="foldedCorner">
            <a:avLst>
              <a:gd name="adj" fmla="val 16667"/>
            </a:avLst>
          </a:prstGeom>
          <a:gradFill>
            <a:gsLst>
              <a:gs pos="0">
                <a:srgbClr val="4E29AA">
                  <a:alpha val="61176"/>
                </a:srgbClr>
              </a:gs>
              <a:gs pos="100000">
                <a:srgbClr val="1E123D">
                  <a:alpha val="73725"/>
                </a:srgbClr>
              </a:gs>
            </a:gsLst>
            <a:path path="circle">
              <a:fillToRect l="50000" t="50000" r="50000" b="50000"/>
            </a:path>
            <a:tileRect/>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rot="10800000">
            <a:off x="310896" y="285600"/>
            <a:ext cx="8513700" cy="4572300"/>
          </a:xfrm>
          <a:prstGeom prst="foldedCorner">
            <a:avLst>
              <a:gd name="adj" fmla="val 16667"/>
            </a:avLst>
          </a:prstGeom>
          <a:noFill/>
          <a:ln w="28575" cap="flat" cmpd="sng">
            <a:solidFill>
              <a:schemeClr val="lt2"/>
            </a:solidFill>
            <a:prstDash val="solid"/>
            <a:round/>
            <a:headEnd type="none" w="sm" len="sm"/>
            <a:tailEnd type="none" w="sm" len="sm"/>
          </a:ln>
          <a:effectLst>
            <a:outerShdw blurRad="171450" dist="57150" dir="3600000" algn="bl" rotWithShape="0">
              <a:srgbClr val="FF00FF"/>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3"/>
          <p:cNvGrpSpPr/>
          <p:nvPr/>
        </p:nvGrpSpPr>
        <p:grpSpPr>
          <a:xfrm flipH="1">
            <a:off x="8546501" y="592350"/>
            <a:ext cx="587149" cy="3958800"/>
            <a:chOff x="13382" y="548825"/>
            <a:chExt cx="587149" cy="3958800"/>
          </a:xfrm>
        </p:grpSpPr>
        <p:grpSp>
          <p:nvGrpSpPr>
            <p:cNvPr id="53" name="Google Shape;53;p3"/>
            <p:cNvGrpSpPr/>
            <p:nvPr/>
          </p:nvGrpSpPr>
          <p:grpSpPr>
            <a:xfrm>
              <a:off x="13382" y="2393975"/>
              <a:ext cx="587149" cy="268500"/>
              <a:chOff x="65395" y="548825"/>
              <a:chExt cx="587149" cy="268500"/>
            </a:xfrm>
          </p:grpSpPr>
          <p:sp>
            <p:nvSpPr>
              <p:cNvPr id="54" name="Google Shape;54;p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55;p3"/>
              <p:cNvGrpSpPr/>
              <p:nvPr/>
            </p:nvGrpSpPr>
            <p:grpSpPr>
              <a:xfrm>
                <a:off x="65395" y="643739"/>
                <a:ext cx="511210" cy="78673"/>
                <a:chOff x="-65375" y="778010"/>
                <a:chExt cx="494400" cy="132290"/>
              </a:xfrm>
            </p:grpSpPr>
            <p:cxnSp>
              <p:nvCxnSpPr>
                <p:cNvPr id="56" name="Google Shape;56;p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57" name="Google Shape;57;p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58" name="Google Shape;58;p3"/>
            <p:cNvGrpSpPr/>
            <p:nvPr/>
          </p:nvGrpSpPr>
          <p:grpSpPr>
            <a:xfrm>
              <a:off x="13382" y="3009025"/>
              <a:ext cx="587149" cy="268500"/>
              <a:chOff x="65395" y="548825"/>
              <a:chExt cx="587149" cy="268500"/>
            </a:xfrm>
          </p:grpSpPr>
          <p:sp>
            <p:nvSpPr>
              <p:cNvPr id="59" name="Google Shape;59;p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3"/>
              <p:cNvGrpSpPr/>
              <p:nvPr/>
            </p:nvGrpSpPr>
            <p:grpSpPr>
              <a:xfrm>
                <a:off x="65395" y="643739"/>
                <a:ext cx="511210" cy="78673"/>
                <a:chOff x="-65375" y="778010"/>
                <a:chExt cx="494400" cy="132290"/>
              </a:xfrm>
            </p:grpSpPr>
            <p:cxnSp>
              <p:nvCxnSpPr>
                <p:cNvPr id="61" name="Google Shape;61;p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62" name="Google Shape;62;p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63" name="Google Shape;63;p3"/>
            <p:cNvGrpSpPr/>
            <p:nvPr/>
          </p:nvGrpSpPr>
          <p:grpSpPr>
            <a:xfrm>
              <a:off x="13382" y="3624075"/>
              <a:ext cx="587149" cy="268500"/>
              <a:chOff x="65395" y="548825"/>
              <a:chExt cx="587149" cy="268500"/>
            </a:xfrm>
          </p:grpSpPr>
          <p:sp>
            <p:nvSpPr>
              <p:cNvPr id="64" name="Google Shape;64;p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3"/>
              <p:cNvGrpSpPr/>
              <p:nvPr/>
            </p:nvGrpSpPr>
            <p:grpSpPr>
              <a:xfrm>
                <a:off x="65395" y="643739"/>
                <a:ext cx="511210" cy="78673"/>
                <a:chOff x="-65375" y="778010"/>
                <a:chExt cx="494400" cy="132290"/>
              </a:xfrm>
            </p:grpSpPr>
            <p:cxnSp>
              <p:nvCxnSpPr>
                <p:cNvPr id="66" name="Google Shape;66;p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67" name="Google Shape;67;p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68" name="Google Shape;68;p3"/>
            <p:cNvGrpSpPr/>
            <p:nvPr/>
          </p:nvGrpSpPr>
          <p:grpSpPr>
            <a:xfrm>
              <a:off x="13382" y="4239125"/>
              <a:ext cx="587149" cy="268500"/>
              <a:chOff x="65395" y="548825"/>
              <a:chExt cx="587149" cy="268500"/>
            </a:xfrm>
          </p:grpSpPr>
          <p:sp>
            <p:nvSpPr>
              <p:cNvPr id="69" name="Google Shape;69;p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3"/>
              <p:cNvGrpSpPr/>
              <p:nvPr/>
            </p:nvGrpSpPr>
            <p:grpSpPr>
              <a:xfrm>
                <a:off x="65395" y="643739"/>
                <a:ext cx="511210" cy="78673"/>
                <a:chOff x="-65375" y="778010"/>
                <a:chExt cx="494400" cy="132290"/>
              </a:xfrm>
            </p:grpSpPr>
            <p:cxnSp>
              <p:nvCxnSpPr>
                <p:cNvPr id="71" name="Google Shape;71;p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72" name="Google Shape;72;p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73" name="Google Shape;73;p3"/>
            <p:cNvGrpSpPr/>
            <p:nvPr/>
          </p:nvGrpSpPr>
          <p:grpSpPr>
            <a:xfrm>
              <a:off x="13382" y="1778925"/>
              <a:ext cx="587149" cy="268500"/>
              <a:chOff x="65395" y="548825"/>
              <a:chExt cx="587149" cy="268500"/>
            </a:xfrm>
          </p:grpSpPr>
          <p:sp>
            <p:nvSpPr>
              <p:cNvPr id="74" name="Google Shape;74;p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a:off x="65395" y="643739"/>
                <a:ext cx="511210" cy="78673"/>
                <a:chOff x="-65375" y="778010"/>
                <a:chExt cx="494400" cy="132290"/>
              </a:xfrm>
            </p:grpSpPr>
            <p:cxnSp>
              <p:nvCxnSpPr>
                <p:cNvPr id="76" name="Google Shape;76;p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77" name="Google Shape;77;p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78" name="Google Shape;78;p3"/>
            <p:cNvGrpSpPr/>
            <p:nvPr/>
          </p:nvGrpSpPr>
          <p:grpSpPr>
            <a:xfrm>
              <a:off x="13382" y="1163875"/>
              <a:ext cx="587149" cy="268500"/>
              <a:chOff x="65395" y="548825"/>
              <a:chExt cx="587149" cy="268500"/>
            </a:xfrm>
          </p:grpSpPr>
          <p:sp>
            <p:nvSpPr>
              <p:cNvPr id="79" name="Google Shape;79;p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65395" y="643739"/>
                <a:ext cx="511210" cy="78673"/>
                <a:chOff x="-65375" y="778010"/>
                <a:chExt cx="494400" cy="132290"/>
              </a:xfrm>
            </p:grpSpPr>
            <p:cxnSp>
              <p:nvCxnSpPr>
                <p:cNvPr id="81" name="Google Shape;81;p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82" name="Google Shape;82;p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83" name="Google Shape;83;p3"/>
            <p:cNvGrpSpPr/>
            <p:nvPr/>
          </p:nvGrpSpPr>
          <p:grpSpPr>
            <a:xfrm>
              <a:off x="13382" y="548825"/>
              <a:ext cx="587149" cy="268500"/>
              <a:chOff x="65395" y="548825"/>
              <a:chExt cx="587149" cy="268500"/>
            </a:xfrm>
          </p:grpSpPr>
          <p:sp>
            <p:nvSpPr>
              <p:cNvPr id="84" name="Google Shape;84;p3"/>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3"/>
              <p:cNvGrpSpPr/>
              <p:nvPr/>
            </p:nvGrpSpPr>
            <p:grpSpPr>
              <a:xfrm>
                <a:off x="65395" y="643739"/>
                <a:ext cx="511210" cy="78673"/>
                <a:chOff x="-65375" y="778010"/>
                <a:chExt cx="494400" cy="132290"/>
              </a:xfrm>
            </p:grpSpPr>
            <p:cxnSp>
              <p:nvCxnSpPr>
                <p:cNvPr id="86" name="Google Shape;86;p3"/>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87" name="Google Shape;87;p3"/>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sp>
        <p:nvSpPr>
          <p:cNvPr id="88" name="Google Shape;88;p3"/>
          <p:cNvSpPr txBox="1">
            <a:spLocks noGrp="1"/>
          </p:cNvSpPr>
          <p:nvPr>
            <p:ph type="title"/>
          </p:nvPr>
        </p:nvSpPr>
        <p:spPr>
          <a:xfrm>
            <a:off x="3306150" y="1874825"/>
            <a:ext cx="3972000" cy="841800"/>
          </a:xfrm>
          <a:prstGeom prst="rect">
            <a:avLst/>
          </a:prstGeom>
          <a:effectLst>
            <a:outerShdw blurRad="85725" algn="bl" rotWithShape="0">
              <a:schemeClr val="accent2"/>
            </a:outerShdw>
          </a:effectLst>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9" name="Google Shape;89;p3"/>
          <p:cNvSpPr txBox="1">
            <a:spLocks noGrp="1"/>
          </p:cNvSpPr>
          <p:nvPr>
            <p:ph type="subTitle" idx="1"/>
          </p:nvPr>
        </p:nvSpPr>
        <p:spPr>
          <a:xfrm>
            <a:off x="3306150" y="2984500"/>
            <a:ext cx="4600200" cy="45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24186671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4"/>
          <p:cNvSpPr/>
          <p:nvPr/>
        </p:nvSpPr>
        <p:spPr>
          <a:xfrm>
            <a:off x="321271" y="285600"/>
            <a:ext cx="8513700" cy="4572300"/>
          </a:xfrm>
          <a:prstGeom prst="rect">
            <a:avLst/>
          </a:prstGeom>
          <a:noFill/>
          <a:ln>
            <a:noFill/>
          </a:ln>
          <a:effectLst>
            <a:outerShdw blurRad="171450" dist="57150" dir="36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310896" y="285600"/>
            <a:ext cx="8513700" cy="4572300"/>
          </a:xfrm>
          <a:prstGeom prst="rect">
            <a:avLst/>
          </a:prstGeom>
          <a:gradFill>
            <a:gsLst>
              <a:gs pos="0">
                <a:srgbClr val="4E29AA">
                  <a:alpha val="54509"/>
                  <a:alpha val="42250"/>
                </a:srgbClr>
              </a:gs>
              <a:gs pos="100000">
                <a:srgbClr val="191919">
                  <a:alpha val="42352"/>
                  <a:alpha val="42250"/>
                </a:srgbClr>
              </a:gs>
            </a:gsLst>
            <a:path path="circle">
              <a:fillToRect l="50000" t="50000" r="50000" b="50000"/>
            </a:path>
            <a:tileRect/>
          </a:gradFill>
          <a:ln>
            <a:noFill/>
          </a:ln>
          <a:effectLst>
            <a:outerShdw blurRad="37147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310896" y="285600"/>
            <a:ext cx="8513700" cy="4572300"/>
          </a:xfrm>
          <a:prstGeom prst="rect">
            <a:avLst/>
          </a:prstGeom>
          <a:noFill/>
          <a:ln w="28575" cap="flat" cmpd="sng">
            <a:solidFill>
              <a:schemeClr val="lt2"/>
            </a:solidFill>
            <a:prstDash val="solid"/>
            <a:round/>
            <a:headEnd type="none" w="sm" len="sm"/>
            <a:tailEnd type="none" w="sm" len="sm"/>
          </a:ln>
          <a:effectLst>
            <a:outerShdw blurRad="171450" dist="57150" dir="36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4"/>
          <p:cNvGrpSpPr/>
          <p:nvPr/>
        </p:nvGrpSpPr>
        <p:grpSpPr>
          <a:xfrm>
            <a:off x="13382" y="592350"/>
            <a:ext cx="587149" cy="3958800"/>
            <a:chOff x="13382" y="548825"/>
            <a:chExt cx="587149" cy="3958800"/>
          </a:xfrm>
        </p:grpSpPr>
        <p:grpSp>
          <p:nvGrpSpPr>
            <p:cNvPr id="95" name="Google Shape;95;p4"/>
            <p:cNvGrpSpPr/>
            <p:nvPr/>
          </p:nvGrpSpPr>
          <p:grpSpPr>
            <a:xfrm>
              <a:off x="13382" y="2393975"/>
              <a:ext cx="587149" cy="268500"/>
              <a:chOff x="65395" y="548825"/>
              <a:chExt cx="587149" cy="268500"/>
            </a:xfrm>
          </p:grpSpPr>
          <p:sp>
            <p:nvSpPr>
              <p:cNvPr id="96" name="Google Shape;96;p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97;p4"/>
              <p:cNvGrpSpPr/>
              <p:nvPr/>
            </p:nvGrpSpPr>
            <p:grpSpPr>
              <a:xfrm>
                <a:off x="65395" y="643739"/>
                <a:ext cx="511210" cy="78673"/>
                <a:chOff x="-65375" y="778010"/>
                <a:chExt cx="494400" cy="132290"/>
              </a:xfrm>
            </p:grpSpPr>
            <p:cxnSp>
              <p:nvCxnSpPr>
                <p:cNvPr id="98" name="Google Shape;98;p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99" name="Google Shape;99;p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00" name="Google Shape;100;p4"/>
            <p:cNvGrpSpPr/>
            <p:nvPr/>
          </p:nvGrpSpPr>
          <p:grpSpPr>
            <a:xfrm>
              <a:off x="13382" y="3009025"/>
              <a:ext cx="587149" cy="268500"/>
              <a:chOff x="65395" y="548825"/>
              <a:chExt cx="587149" cy="268500"/>
            </a:xfrm>
          </p:grpSpPr>
          <p:sp>
            <p:nvSpPr>
              <p:cNvPr id="101" name="Google Shape;101;p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4"/>
              <p:cNvGrpSpPr/>
              <p:nvPr/>
            </p:nvGrpSpPr>
            <p:grpSpPr>
              <a:xfrm>
                <a:off x="65395" y="643739"/>
                <a:ext cx="511210" cy="78673"/>
                <a:chOff x="-65375" y="778010"/>
                <a:chExt cx="494400" cy="132290"/>
              </a:xfrm>
            </p:grpSpPr>
            <p:cxnSp>
              <p:nvCxnSpPr>
                <p:cNvPr id="103" name="Google Shape;103;p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04" name="Google Shape;104;p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05" name="Google Shape;105;p4"/>
            <p:cNvGrpSpPr/>
            <p:nvPr/>
          </p:nvGrpSpPr>
          <p:grpSpPr>
            <a:xfrm>
              <a:off x="13382" y="3624075"/>
              <a:ext cx="587149" cy="268500"/>
              <a:chOff x="65395" y="548825"/>
              <a:chExt cx="587149" cy="268500"/>
            </a:xfrm>
          </p:grpSpPr>
          <p:sp>
            <p:nvSpPr>
              <p:cNvPr id="106" name="Google Shape;106;p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4"/>
              <p:cNvGrpSpPr/>
              <p:nvPr/>
            </p:nvGrpSpPr>
            <p:grpSpPr>
              <a:xfrm>
                <a:off x="65395" y="643739"/>
                <a:ext cx="511210" cy="78673"/>
                <a:chOff x="-65375" y="778010"/>
                <a:chExt cx="494400" cy="132290"/>
              </a:xfrm>
            </p:grpSpPr>
            <p:cxnSp>
              <p:nvCxnSpPr>
                <p:cNvPr id="108" name="Google Shape;108;p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09" name="Google Shape;109;p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10" name="Google Shape;110;p4"/>
            <p:cNvGrpSpPr/>
            <p:nvPr/>
          </p:nvGrpSpPr>
          <p:grpSpPr>
            <a:xfrm>
              <a:off x="13382" y="4239125"/>
              <a:ext cx="587149" cy="268500"/>
              <a:chOff x="65395" y="548825"/>
              <a:chExt cx="587149" cy="268500"/>
            </a:xfrm>
          </p:grpSpPr>
          <p:sp>
            <p:nvSpPr>
              <p:cNvPr id="111" name="Google Shape;111;p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4"/>
              <p:cNvGrpSpPr/>
              <p:nvPr/>
            </p:nvGrpSpPr>
            <p:grpSpPr>
              <a:xfrm>
                <a:off x="65395" y="643739"/>
                <a:ext cx="511210" cy="78673"/>
                <a:chOff x="-65375" y="778010"/>
                <a:chExt cx="494400" cy="132290"/>
              </a:xfrm>
            </p:grpSpPr>
            <p:cxnSp>
              <p:nvCxnSpPr>
                <p:cNvPr id="113" name="Google Shape;113;p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14" name="Google Shape;114;p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15" name="Google Shape;115;p4"/>
            <p:cNvGrpSpPr/>
            <p:nvPr/>
          </p:nvGrpSpPr>
          <p:grpSpPr>
            <a:xfrm>
              <a:off x="13382" y="1778925"/>
              <a:ext cx="587149" cy="268500"/>
              <a:chOff x="65395" y="548825"/>
              <a:chExt cx="587149" cy="268500"/>
            </a:xfrm>
          </p:grpSpPr>
          <p:sp>
            <p:nvSpPr>
              <p:cNvPr id="116" name="Google Shape;116;p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4"/>
              <p:cNvGrpSpPr/>
              <p:nvPr/>
            </p:nvGrpSpPr>
            <p:grpSpPr>
              <a:xfrm>
                <a:off x="65395" y="643739"/>
                <a:ext cx="511210" cy="78673"/>
                <a:chOff x="-65375" y="778010"/>
                <a:chExt cx="494400" cy="132290"/>
              </a:xfrm>
            </p:grpSpPr>
            <p:cxnSp>
              <p:nvCxnSpPr>
                <p:cNvPr id="118" name="Google Shape;118;p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19" name="Google Shape;119;p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20" name="Google Shape;120;p4"/>
            <p:cNvGrpSpPr/>
            <p:nvPr/>
          </p:nvGrpSpPr>
          <p:grpSpPr>
            <a:xfrm>
              <a:off x="13382" y="1163875"/>
              <a:ext cx="587149" cy="268500"/>
              <a:chOff x="65395" y="548825"/>
              <a:chExt cx="587149" cy="268500"/>
            </a:xfrm>
          </p:grpSpPr>
          <p:sp>
            <p:nvSpPr>
              <p:cNvPr id="121" name="Google Shape;121;p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122;p4"/>
              <p:cNvGrpSpPr/>
              <p:nvPr/>
            </p:nvGrpSpPr>
            <p:grpSpPr>
              <a:xfrm>
                <a:off x="65395" y="643739"/>
                <a:ext cx="511210" cy="78673"/>
                <a:chOff x="-65375" y="778010"/>
                <a:chExt cx="494400" cy="132290"/>
              </a:xfrm>
            </p:grpSpPr>
            <p:cxnSp>
              <p:nvCxnSpPr>
                <p:cNvPr id="123" name="Google Shape;123;p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24" name="Google Shape;124;p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125" name="Google Shape;125;p4"/>
            <p:cNvGrpSpPr/>
            <p:nvPr/>
          </p:nvGrpSpPr>
          <p:grpSpPr>
            <a:xfrm>
              <a:off x="13382" y="548825"/>
              <a:ext cx="587149" cy="268500"/>
              <a:chOff x="65395" y="548825"/>
              <a:chExt cx="587149" cy="268500"/>
            </a:xfrm>
          </p:grpSpPr>
          <p:sp>
            <p:nvSpPr>
              <p:cNvPr id="126" name="Google Shape;126;p4"/>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4"/>
              <p:cNvGrpSpPr/>
              <p:nvPr/>
            </p:nvGrpSpPr>
            <p:grpSpPr>
              <a:xfrm>
                <a:off x="65395" y="643739"/>
                <a:ext cx="511210" cy="78673"/>
                <a:chOff x="-65375" y="778010"/>
                <a:chExt cx="494400" cy="132290"/>
              </a:xfrm>
            </p:grpSpPr>
            <p:cxnSp>
              <p:nvCxnSpPr>
                <p:cNvPr id="128" name="Google Shape;128;p4"/>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129" name="Google Shape;129;p4"/>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sp>
        <p:nvSpPr>
          <p:cNvPr id="130" name="Google Shape;130;p4"/>
          <p:cNvSpPr txBox="1">
            <a:spLocks noGrp="1"/>
          </p:cNvSpPr>
          <p:nvPr>
            <p:ph type="title"/>
          </p:nvPr>
        </p:nvSpPr>
        <p:spPr>
          <a:xfrm>
            <a:off x="914400" y="475488"/>
            <a:ext cx="7488600" cy="572700"/>
          </a:xfrm>
          <a:prstGeom prst="rect">
            <a:avLst/>
          </a:prstGeom>
          <a:effectLst>
            <a:outerShdw blurRad="142875" algn="bl" rotWithShape="0">
              <a:schemeClr val="accent2">
                <a:alpha val="86000"/>
              </a:schemeClr>
            </a:outerShdw>
          </a:effectLst>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1" name="Google Shape;131;p4"/>
          <p:cNvSpPr txBox="1">
            <a:spLocks noGrp="1"/>
          </p:cNvSpPr>
          <p:nvPr>
            <p:ph type="body" idx="1"/>
          </p:nvPr>
        </p:nvSpPr>
        <p:spPr>
          <a:xfrm>
            <a:off x="914400" y="1152475"/>
            <a:ext cx="7488600" cy="3433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5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spTree>
    <p:extLst>
      <p:ext uri="{BB962C8B-B14F-4D97-AF65-F5344CB8AC3E}">
        <p14:creationId xmlns:p14="http://schemas.microsoft.com/office/powerpoint/2010/main" val="68324567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5"/>
          <p:cNvSpPr/>
          <p:nvPr/>
        </p:nvSpPr>
        <p:spPr>
          <a:xfrm>
            <a:off x="315150" y="285600"/>
            <a:ext cx="8513700" cy="4572300"/>
          </a:xfrm>
          <a:prstGeom prst="foldedCorner">
            <a:avLst>
              <a:gd name="adj" fmla="val 16667"/>
            </a:avLst>
          </a:prstGeom>
          <a:gradFill>
            <a:gsLst>
              <a:gs pos="0">
                <a:srgbClr val="4E29AA">
                  <a:alpha val="61176"/>
                </a:srgbClr>
              </a:gs>
              <a:gs pos="100000">
                <a:srgbClr val="1E123D">
                  <a:alpha val="73725"/>
                </a:srgbClr>
              </a:gs>
            </a:gsLst>
            <a:path path="circle">
              <a:fillToRect l="50000" t="50000" r="50000" b="50000"/>
            </a:path>
            <a:tileRect/>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315150" y="285600"/>
            <a:ext cx="8513700" cy="4572300"/>
          </a:xfrm>
          <a:prstGeom prst="foldedCorner">
            <a:avLst>
              <a:gd name="adj" fmla="val 16667"/>
            </a:avLst>
          </a:prstGeom>
          <a:noFill/>
          <a:ln w="28575" cap="flat" cmpd="sng">
            <a:solidFill>
              <a:schemeClr val="lt2"/>
            </a:solidFill>
            <a:prstDash val="solid"/>
            <a:round/>
            <a:headEnd type="none" w="sm" len="sm"/>
            <a:tailEnd type="none" w="sm" len="sm"/>
          </a:ln>
          <a:effectLst>
            <a:outerShdw blurRad="171450" dist="57150" dir="3600000" algn="bl" rotWithShape="0">
              <a:srgbClr val="FF00FF"/>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5"/>
          <p:cNvGrpSpPr/>
          <p:nvPr/>
        </p:nvGrpSpPr>
        <p:grpSpPr>
          <a:xfrm>
            <a:off x="5535" y="592350"/>
            <a:ext cx="587149" cy="3958800"/>
            <a:chOff x="13382" y="548825"/>
            <a:chExt cx="587149" cy="3958800"/>
          </a:xfrm>
        </p:grpSpPr>
        <p:grpSp>
          <p:nvGrpSpPr>
            <p:cNvPr id="136" name="Google Shape;136;p5"/>
            <p:cNvGrpSpPr/>
            <p:nvPr/>
          </p:nvGrpSpPr>
          <p:grpSpPr>
            <a:xfrm>
              <a:off x="13382" y="2393975"/>
              <a:ext cx="587149" cy="268500"/>
              <a:chOff x="65395" y="548825"/>
              <a:chExt cx="587149" cy="268500"/>
            </a:xfrm>
          </p:grpSpPr>
          <p:sp>
            <p:nvSpPr>
              <p:cNvPr id="137" name="Google Shape;137;p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5"/>
              <p:cNvGrpSpPr/>
              <p:nvPr/>
            </p:nvGrpSpPr>
            <p:grpSpPr>
              <a:xfrm>
                <a:off x="65395" y="643739"/>
                <a:ext cx="511210" cy="78673"/>
                <a:chOff x="-65375" y="778010"/>
                <a:chExt cx="494400" cy="132290"/>
              </a:xfrm>
            </p:grpSpPr>
            <p:cxnSp>
              <p:nvCxnSpPr>
                <p:cNvPr id="139" name="Google Shape;139;p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40" name="Google Shape;140;p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41" name="Google Shape;141;p5"/>
            <p:cNvGrpSpPr/>
            <p:nvPr/>
          </p:nvGrpSpPr>
          <p:grpSpPr>
            <a:xfrm>
              <a:off x="13382" y="3009025"/>
              <a:ext cx="587149" cy="268500"/>
              <a:chOff x="65395" y="548825"/>
              <a:chExt cx="587149" cy="268500"/>
            </a:xfrm>
          </p:grpSpPr>
          <p:sp>
            <p:nvSpPr>
              <p:cNvPr id="142" name="Google Shape;142;p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 name="Google Shape;143;p5"/>
              <p:cNvGrpSpPr/>
              <p:nvPr/>
            </p:nvGrpSpPr>
            <p:grpSpPr>
              <a:xfrm>
                <a:off x="65395" y="643739"/>
                <a:ext cx="511210" cy="78673"/>
                <a:chOff x="-65375" y="778010"/>
                <a:chExt cx="494400" cy="132290"/>
              </a:xfrm>
            </p:grpSpPr>
            <p:cxnSp>
              <p:nvCxnSpPr>
                <p:cNvPr id="144" name="Google Shape;144;p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45" name="Google Shape;145;p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46" name="Google Shape;146;p5"/>
            <p:cNvGrpSpPr/>
            <p:nvPr/>
          </p:nvGrpSpPr>
          <p:grpSpPr>
            <a:xfrm>
              <a:off x="13382" y="3624075"/>
              <a:ext cx="587149" cy="268500"/>
              <a:chOff x="65395" y="548825"/>
              <a:chExt cx="587149" cy="268500"/>
            </a:xfrm>
          </p:grpSpPr>
          <p:sp>
            <p:nvSpPr>
              <p:cNvPr id="147" name="Google Shape;147;p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5"/>
              <p:cNvGrpSpPr/>
              <p:nvPr/>
            </p:nvGrpSpPr>
            <p:grpSpPr>
              <a:xfrm>
                <a:off x="65395" y="643739"/>
                <a:ext cx="511210" cy="78673"/>
                <a:chOff x="-65375" y="778010"/>
                <a:chExt cx="494400" cy="132290"/>
              </a:xfrm>
            </p:grpSpPr>
            <p:cxnSp>
              <p:nvCxnSpPr>
                <p:cNvPr id="149" name="Google Shape;149;p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50" name="Google Shape;150;p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51" name="Google Shape;151;p5"/>
            <p:cNvGrpSpPr/>
            <p:nvPr/>
          </p:nvGrpSpPr>
          <p:grpSpPr>
            <a:xfrm>
              <a:off x="13382" y="4239125"/>
              <a:ext cx="587149" cy="268500"/>
              <a:chOff x="65395" y="548825"/>
              <a:chExt cx="587149" cy="268500"/>
            </a:xfrm>
          </p:grpSpPr>
          <p:sp>
            <p:nvSpPr>
              <p:cNvPr id="152" name="Google Shape;152;p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5"/>
              <p:cNvGrpSpPr/>
              <p:nvPr/>
            </p:nvGrpSpPr>
            <p:grpSpPr>
              <a:xfrm>
                <a:off x="65395" y="643739"/>
                <a:ext cx="511210" cy="78673"/>
                <a:chOff x="-65375" y="778010"/>
                <a:chExt cx="494400" cy="132290"/>
              </a:xfrm>
            </p:grpSpPr>
            <p:cxnSp>
              <p:nvCxnSpPr>
                <p:cNvPr id="154" name="Google Shape;154;p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55" name="Google Shape;155;p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56" name="Google Shape;156;p5"/>
            <p:cNvGrpSpPr/>
            <p:nvPr/>
          </p:nvGrpSpPr>
          <p:grpSpPr>
            <a:xfrm>
              <a:off x="13382" y="1778925"/>
              <a:ext cx="587149" cy="268500"/>
              <a:chOff x="65395" y="548825"/>
              <a:chExt cx="587149" cy="268500"/>
            </a:xfrm>
          </p:grpSpPr>
          <p:sp>
            <p:nvSpPr>
              <p:cNvPr id="157" name="Google Shape;157;p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5"/>
              <p:cNvGrpSpPr/>
              <p:nvPr/>
            </p:nvGrpSpPr>
            <p:grpSpPr>
              <a:xfrm>
                <a:off x="65395" y="643739"/>
                <a:ext cx="511210" cy="78673"/>
                <a:chOff x="-65375" y="778010"/>
                <a:chExt cx="494400" cy="132290"/>
              </a:xfrm>
            </p:grpSpPr>
            <p:cxnSp>
              <p:nvCxnSpPr>
                <p:cNvPr id="159" name="Google Shape;159;p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60" name="Google Shape;160;p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61" name="Google Shape;161;p5"/>
            <p:cNvGrpSpPr/>
            <p:nvPr/>
          </p:nvGrpSpPr>
          <p:grpSpPr>
            <a:xfrm>
              <a:off x="13382" y="1163875"/>
              <a:ext cx="587149" cy="268500"/>
              <a:chOff x="65395" y="548825"/>
              <a:chExt cx="587149" cy="268500"/>
            </a:xfrm>
          </p:grpSpPr>
          <p:sp>
            <p:nvSpPr>
              <p:cNvPr id="162" name="Google Shape;162;p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5"/>
              <p:cNvGrpSpPr/>
              <p:nvPr/>
            </p:nvGrpSpPr>
            <p:grpSpPr>
              <a:xfrm>
                <a:off x="65395" y="643739"/>
                <a:ext cx="511210" cy="78673"/>
                <a:chOff x="-65375" y="778010"/>
                <a:chExt cx="494400" cy="132290"/>
              </a:xfrm>
            </p:grpSpPr>
            <p:cxnSp>
              <p:nvCxnSpPr>
                <p:cNvPr id="164" name="Google Shape;164;p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65" name="Google Shape;165;p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66" name="Google Shape;166;p5"/>
            <p:cNvGrpSpPr/>
            <p:nvPr/>
          </p:nvGrpSpPr>
          <p:grpSpPr>
            <a:xfrm>
              <a:off x="13382" y="548825"/>
              <a:ext cx="587149" cy="268500"/>
              <a:chOff x="65395" y="548825"/>
              <a:chExt cx="587149" cy="268500"/>
            </a:xfrm>
          </p:grpSpPr>
          <p:sp>
            <p:nvSpPr>
              <p:cNvPr id="167" name="Google Shape;167;p5"/>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5"/>
              <p:cNvGrpSpPr/>
              <p:nvPr/>
            </p:nvGrpSpPr>
            <p:grpSpPr>
              <a:xfrm>
                <a:off x="65395" y="643739"/>
                <a:ext cx="511210" cy="78673"/>
                <a:chOff x="-65375" y="778010"/>
                <a:chExt cx="494400" cy="132290"/>
              </a:xfrm>
            </p:grpSpPr>
            <p:cxnSp>
              <p:nvCxnSpPr>
                <p:cNvPr id="169" name="Google Shape;169;p5"/>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70" name="Google Shape;170;p5"/>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sp>
        <p:nvSpPr>
          <p:cNvPr id="171" name="Google Shape;171;p5"/>
          <p:cNvSpPr txBox="1">
            <a:spLocks noGrp="1"/>
          </p:cNvSpPr>
          <p:nvPr>
            <p:ph type="subTitle" idx="1"/>
          </p:nvPr>
        </p:nvSpPr>
        <p:spPr>
          <a:xfrm>
            <a:off x="1181425" y="2436450"/>
            <a:ext cx="2907600" cy="446700"/>
          </a:xfrm>
          <a:prstGeom prst="rect">
            <a:avLst/>
          </a:prstGeom>
          <a:effectLst>
            <a:outerShdw blurRad="257175" dist="19050" algn="bl" rotWithShape="0">
              <a:schemeClr val="dk1">
                <a:alpha val="84000"/>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1pPr>
            <a:lvl2pPr lvl="1" algn="ctr">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2pPr>
            <a:lvl3pPr lvl="2" algn="ctr">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3pPr>
            <a:lvl4pPr lvl="3" algn="ctr">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4pPr>
            <a:lvl5pPr lvl="4" algn="ctr">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5pPr>
            <a:lvl6pPr lvl="5" algn="ctr">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6pPr>
            <a:lvl7pPr lvl="6" algn="ctr">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7pPr>
            <a:lvl8pPr lvl="7" algn="ctr">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8pPr>
            <a:lvl9pPr lvl="8" algn="ctr">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9pPr>
          </a:lstStyle>
          <a:p>
            <a:endParaRPr/>
          </a:p>
        </p:txBody>
      </p:sp>
      <p:sp>
        <p:nvSpPr>
          <p:cNvPr id="172" name="Google Shape;172;p5"/>
          <p:cNvSpPr txBox="1">
            <a:spLocks noGrp="1"/>
          </p:cNvSpPr>
          <p:nvPr>
            <p:ph type="subTitle" idx="2"/>
          </p:nvPr>
        </p:nvSpPr>
        <p:spPr>
          <a:xfrm>
            <a:off x="4836300" y="2436450"/>
            <a:ext cx="2907600" cy="446700"/>
          </a:xfrm>
          <a:prstGeom prst="rect">
            <a:avLst/>
          </a:prstGeom>
          <a:effectLst>
            <a:outerShdw blurRad="257175" dist="19050" algn="bl" rotWithShape="0">
              <a:schemeClr val="dk1">
                <a:alpha val="84000"/>
              </a:scheme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1pPr>
            <a:lvl2pPr lvl="1" algn="ctr" rtl="0">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2pPr>
            <a:lvl3pPr lvl="2" algn="ctr" rtl="0">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3pPr>
            <a:lvl4pPr lvl="3" algn="ctr" rtl="0">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4pPr>
            <a:lvl5pPr lvl="4" algn="ctr" rtl="0">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5pPr>
            <a:lvl6pPr lvl="5" algn="ctr" rtl="0">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6pPr>
            <a:lvl7pPr lvl="6" algn="ctr" rtl="0">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7pPr>
            <a:lvl8pPr lvl="7" algn="ctr" rtl="0">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8pPr>
            <a:lvl9pPr lvl="8" algn="ctr" rtl="0">
              <a:lnSpc>
                <a:spcPct val="100000"/>
              </a:lnSpc>
              <a:spcBef>
                <a:spcPts val="0"/>
              </a:spcBef>
              <a:spcAft>
                <a:spcPts val="0"/>
              </a:spcAft>
              <a:buClr>
                <a:schemeClr val="lt2"/>
              </a:buClr>
              <a:buSzPts val="2400"/>
              <a:buFont typeface="Days One"/>
              <a:buNone/>
              <a:defRPr sz="2400">
                <a:solidFill>
                  <a:schemeClr val="lt2"/>
                </a:solidFill>
                <a:latin typeface="Days One"/>
                <a:ea typeface="Days One"/>
                <a:cs typeface="Days One"/>
                <a:sym typeface="Days One"/>
              </a:defRPr>
            </a:lvl9pPr>
          </a:lstStyle>
          <a:p>
            <a:endParaRPr/>
          </a:p>
        </p:txBody>
      </p:sp>
      <p:sp>
        <p:nvSpPr>
          <p:cNvPr id="173" name="Google Shape;173;p5"/>
          <p:cNvSpPr txBox="1">
            <a:spLocks noGrp="1"/>
          </p:cNvSpPr>
          <p:nvPr>
            <p:ph type="subTitle" idx="3"/>
          </p:nvPr>
        </p:nvSpPr>
        <p:spPr>
          <a:xfrm>
            <a:off x="1181425" y="2917150"/>
            <a:ext cx="2907600" cy="88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5"/>
          <p:cNvSpPr txBox="1">
            <a:spLocks noGrp="1"/>
          </p:cNvSpPr>
          <p:nvPr>
            <p:ph type="subTitle" idx="4"/>
          </p:nvPr>
        </p:nvSpPr>
        <p:spPr>
          <a:xfrm>
            <a:off x="4836300" y="2917150"/>
            <a:ext cx="2907600" cy="88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5"/>
          <p:cNvSpPr txBox="1">
            <a:spLocks noGrp="1"/>
          </p:cNvSpPr>
          <p:nvPr>
            <p:ph type="title"/>
          </p:nvPr>
        </p:nvSpPr>
        <p:spPr>
          <a:xfrm>
            <a:off x="914400" y="475488"/>
            <a:ext cx="6829500" cy="572700"/>
          </a:xfrm>
          <a:prstGeom prst="rect">
            <a:avLst/>
          </a:prstGeom>
          <a:effectLst>
            <a:outerShdw blurRad="85725" algn="bl" rotWithShape="0">
              <a:schemeClr val="accent2">
                <a:alpha val="90000"/>
              </a:schemeClr>
            </a:outerShdw>
          </a:effectLst>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90660967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176"/>
        <p:cNvGrpSpPr/>
        <p:nvPr/>
      </p:nvGrpSpPr>
      <p:grpSpPr>
        <a:xfrm>
          <a:off x="0" y="0"/>
          <a:ext cx="0" cy="0"/>
          <a:chOff x="0" y="0"/>
          <a:chExt cx="0" cy="0"/>
        </a:xfrm>
      </p:grpSpPr>
      <p:sp>
        <p:nvSpPr>
          <p:cNvPr id="177" name="Google Shape;177;p6"/>
          <p:cNvSpPr/>
          <p:nvPr/>
        </p:nvSpPr>
        <p:spPr>
          <a:xfrm rot="10800000" flipH="1">
            <a:off x="315150" y="285600"/>
            <a:ext cx="8513700" cy="4572300"/>
          </a:xfrm>
          <a:prstGeom prst="foldedCorner">
            <a:avLst>
              <a:gd name="adj" fmla="val 16667"/>
            </a:avLst>
          </a:prstGeom>
          <a:gradFill>
            <a:gsLst>
              <a:gs pos="0">
                <a:srgbClr val="4E29AA">
                  <a:alpha val="61176"/>
                </a:srgbClr>
              </a:gs>
              <a:gs pos="100000">
                <a:srgbClr val="1E123D">
                  <a:alpha val="73725"/>
                </a:srgbClr>
              </a:gs>
            </a:gsLst>
            <a:path path="circle">
              <a:fillToRect l="50000" t="50000" r="50000" b="50000"/>
            </a:path>
            <a:tileRect/>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rot="10800000" flipH="1">
            <a:off x="315150" y="285600"/>
            <a:ext cx="8513700" cy="4572300"/>
          </a:xfrm>
          <a:prstGeom prst="foldedCorner">
            <a:avLst>
              <a:gd name="adj" fmla="val 16667"/>
            </a:avLst>
          </a:prstGeom>
          <a:noFill/>
          <a:ln w="28575" cap="flat" cmpd="sng">
            <a:solidFill>
              <a:schemeClr val="lt2"/>
            </a:solidFill>
            <a:prstDash val="solid"/>
            <a:round/>
            <a:headEnd type="none" w="sm" len="sm"/>
            <a:tailEnd type="none" w="sm" len="sm"/>
          </a:ln>
          <a:effectLst>
            <a:outerShdw blurRad="185738" dist="57150" dir="36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6"/>
          <p:cNvGrpSpPr/>
          <p:nvPr/>
        </p:nvGrpSpPr>
        <p:grpSpPr>
          <a:xfrm>
            <a:off x="13382" y="592350"/>
            <a:ext cx="587149" cy="3958800"/>
            <a:chOff x="13382" y="548825"/>
            <a:chExt cx="587149" cy="3958800"/>
          </a:xfrm>
        </p:grpSpPr>
        <p:grpSp>
          <p:nvGrpSpPr>
            <p:cNvPr id="180" name="Google Shape;180;p6"/>
            <p:cNvGrpSpPr/>
            <p:nvPr/>
          </p:nvGrpSpPr>
          <p:grpSpPr>
            <a:xfrm>
              <a:off x="13382" y="2393975"/>
              <a:ext cx="587149" cy="268500"/>
              <a:chOff x="65395" y="548825"/>
              <a:chExt cx="587149" cy="268500"/>
            </a:xfrm>
          </p:grpSpPr>
          <p:sp>
            <p:nvSpPr>
              <p:cNvPr id="181" name="Google Shape;181;p6"/>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6"/>
              <p:cNvGrpSpPr/>
              <p:nvPr/>
            </p:nvGrpSpPr>
            <p:grpSpPr>
              <a:xfrm>
                <a:off x="65395" y="643739"/>
                <a:ext cx="511210" cy="78673"/>
                <a:chOff x="-65375" y="778010"/>
                <a:chExt cx="494400" cy="132290"/>
              </a:xfrm>
            </p:grpSpPr>
            <p:cxnSp>
              <p:nvCxnSpPr>
                <p:cNvPr id="183" name="Google Shape;183;p6"/>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84" name="Google Shape;184;p6"/>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85" name="Google Shape;185;p6"/>
            <p:cNvGrpSpPr/>
            <p:nvPr/>
          </p:nvGrpSpPr>
          <p:grpSpPr>
            <a:xfrm>
              <a:off x="13382" y="3009025"/>
              <a:ext cx="587149" cy="268500"/>
              <a:chOff x="65395" y="548825"/>
              <a:chExt cx="587149" cy="268500"/>
            </a:xfrm>
          </p:grpSpPr>
          <p:sp>
            <p:nvSpPr>
              <p:cNvPr id="186" name="Google Shape;186;p6"/>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6"/>
              <p:cNvGrpSpPr/>
              <p:nvPr/>
            </p:nvGrpSpPr>
            <p:grpSpPr>
              <a:xfrm>
                <a:off x="65395" y="643739"/>
                <a:ext cx="511210" cy="78673"/>
                <a:chOff x="-65375" y="778010"/>
                <a:chExt cx="494400" cy="132290"/>
              </a:xfrm>
            </p:grpSpPr>
            <p:cxnSp>
              <p:nvCxnSpPr>
                <p:cNvPr id="188" name="Google Shape;188;p6"/>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89" name="Google Shape;189;p6"/>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90" name="Google Shape;190;p6"/>
            <p:cNvGrpSpPr/>
            <p:nvPr/>
          </p:nvGrpSpPr>
          <p:grpSpPr>
            <a:xfrm>
              <a:off x="13382" y="3624075"/>
              <a:ext cx="587149" cy="268500"/>
              <a:chOff x="65395" y="548825"/>
              <a:chExt cx="587149" cy="268500"/>
            </a:xfrm>
          </p:grpSpPr>
          <p:sp>
            <p:nvSpPr>
              <p:cNvPr id="191" name="Google Shape;191;p6"/>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6"/>
              <p:cNvGrpSpPr/>
              <p:nvPr/>
            </p:nvGrpSpPr>
            <p:grpSpPr>
              <a:xfrm>
                <a:off x="65395" y="643739"/>
                <a:ext cx="511210" cy="78673"/>
                <a:chOff x="-65375" y="778010"/>
                <a:chExt cx="494400" cy="132290"/>
              </a:xfrm>
            </p:grpSpPr>
            <p:cxnSp>
              <p:nvCxnSpPr>
                <p:cNvPr id="193" name="Google Shape;193;p6"/>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94" name="Google Shape;194;p6"/>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195" name="Google Shape;195;p6"/>
            <p:cNvGrpSpPr/>
            <p:nvPr/>
          </p:nvGrpSpPr>
          <p:grpSpPr>
            <a:xfrm>
              <a:off x="13382" y="4239125"/>
              <a:ext cx="587149" cy="268500"/>
              <a:chOff x="65395" y="548825"/>
              <a:chExt cx="587149" cy="268500"/>
            </a:xfrm>
          </p:grpSpPr>
          <p:sp>
            <p:nvSpPr>
              <p:cNvPr id="196" name="Google Shape;196;p6"/>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6"/>
              <p:cNvGrpSpPr/>
              <p:nvPr/>
            </p:nvGrpSpPr>
            <p:grpSpPr>
              <a:xfrm>
                <a:off x="65395" y="643739"/>
                <a:ext cx="511210" cy="78673"/>
                <a:chOff x="-65375" y="778010"/>
                <a:chExt cx="494400" cy="132290"/>
              </a:xfrm>
            </p:grpSpPr>
            <p:cxnSp>
              <p:nvCxnSpPr>
                <p:cNvPr id="198" name="Google Shape;198;p6"/>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199" name="Google Shape;199;p6"/>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200" name="Google Shape;200;p6"/>
            <p:cNvGrpSpPr/>
            <p:nvPr/>
          </p:nvGrpSpPr>
          <p:grpSpPr>
            <a:xfrm>
              <a:off x="13382" y="1778925"/>
              <a:ext cx="587149" cy="268500"/>
              <a:chOff x="65395" y="548825"/>
              <a:chExt cx="587149" cy="268500"/>
            </a:xfrm>
          </p:grpSpPr>
          <p:sp>
            <p:nvSpPr>
              <p:cNvPr id="201" name="Google Shape;201;p6"/>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6"/>
              <p:cNvGrpSpPr/>
              <p:nvPr/>
            </p:nvGrpSpPr>
            <p:grpSpPr>
              <a:xfrm>
                <a:off x="65395" y="643739"/>
                <a:ext cx="511210" cy="78673"/>
                <a:chOff x="-65375" y="778010"/>
                <a:chExt cx="494400" cy="132290"/>
              </a:xfrm>
            </p:grpSpPr>
            <p:cxnSp>
              <p:nvCxnSpPr>
                <p:cNvPr id="203" name="Google Shape;203;p6"/>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204" name="Google Shape;204;p6"/>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205" name="Google Shape;205;p6"/>
            <p:cNvGrpSpPr/>
            <p:nvPr/>
          </p:nvGrpSpPr>
          <p:grpSpPr>
            <a:xfrm>
              <a:off x="13382" y="1163875"/>
              <a:ext cx="587149" cy="268500"/>
              <a:chOff x="65395" y="548825"/>
              <a:chExt cx="587149" cy="268500"/>
            </a:xfrm>
          </p:grpSpPr>
          <p:sp>
            <p:nvSpPr>
              <p:cNvPr id="206" name="Google Shape;206;p6"/>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 name="Google Shape;207;p6"/>
              <p:cNvGrpSpPr/>
              <p:nvPr/>
            </p:nvGrpSpPr>
            <p:grpSpPr>
              <a:xfrm>
                <a:off x="65395" y="643739"/>
                <a:ext cx="511210" cy="78673"/>
                <a:chOff x="-65375" y="778010"/>
                <a:chExt cx="494400" cy="132290"/>
              </a:xfrm>
            </p:grpSpPr>
            <p:cxnSp>
              <p:nvCxnSpPr>
                <p:cNvPr id="208" name="Google Shape;208;p6"/>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209" name="Google Shape;209;p6"/>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210" name="Google Shape;210;p6"/>
            <p:cNvGrpSpPr/>
            <p:nvPr/>
          </p:nvGrpSpPr>
          <p:grpSpPr>
            <a:xfrm>
              <a:off x="13382" y="548825"/>
              <a:ext cx="587149" cy="268500"/>
              <a:chOff x="65395" y="548825"/>
              <a:chExt cx="587149" cy="268500"/>
            </a:xfrm>
          </p:grpSpPr>
          <p:sp>
            <p:nvSpPr>
              <p:cNvPr id="211" name="Google Shape;211;p6"/>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6"/>
              <p:cNvGrpSpPr/>
              <p:nvPr/>
            </p:nvGrpSpPr>
            <p:grpSpPr>
              <a:xfrm>
                <a:off x="65395" y="643739"/>
                <a:ext cx="511210" cy="78673"/>
                <a:chOff x="-65375" y="778010"/>
                <a:chExt cx="494400" cy="132290"/>
              </a:xfrm>
            </p:grpSpPr>
            <p:cxnSp>
              <p:nvCxnSpPr>
                <p:cNvPr id="213" name="Google Shape;213;p6"/>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214" name="Google Shape;214;p6"/>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sp>
        <p:nvSpPr>
          <p:cNvPr id="215" name="Google Shape;215;p6"/>
          <p:cNvSpPr txBox="1">
            <a:spLocks noGrp="1"/>
          </p:cNvSpPr>
          <p:nvPr>
            <p:ph type="title"/>
          </p:nvPr>
        </p:nvSpPr>
        <p:spPr>
          <a:xfrm>
            <a:off x="914400" y="477592"/>
            <a:ext cx="6829500" cy="1017000"/>
          </a:xfrm>
          <a:prstGeom prst="rect">
            <a:avLst/>
          </a:prstGeom>
          <a:effectLst>
            <a:outerShdw blurRad="128588" algn="bl" rotWithShape="0">
              <a:schemeClr val="accent2">
                <a:alpha val="90000"/>
              </a:schemeClr>
            </a:outerShdw>
          </a:effectLst>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50468025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7"/>
          <p:cNvSpPr/>
          <p:nvPr/>
        </p:nvSpPr>
        <p:spPr>
          <a:xfrm flipH="1">
            <a:off x="310896" y="285750"/>
            <a:ext cx="8513700" cy="4572000"/>
          </a:xfrm>
          <a:prstGeom prst="rect">
            <a:avLst/>
          </a:prstGeom>
          <a:gradFill>
            <a:gsLst>
              <a:gs pos="0">
                <a:srgbClr val="4E29AA">
                  <a:alpha val="54509"/>
                  <a:alpha val="42250"/>
                </a:srgbClr>
              </a:gs>
              <a:gs pos="100000">
                <a:srgbClr val="191919">
                  <a:alpha val="42352"/>
                  <a:alpha val="42250"/>
                </a:srgbClr>
              </a:gs>
            </a:gsLst>
            <a:path path="circle">
              <a:fillToRect l="50000" t="50000" r="50000" b="50000"/>
            </a:path>
            <a:tileRect/>
          </a:gradFill>
          <a:ln>
            <a:noFill/>
          </a:ln>
          <a:effectLst>
            <a:outerShdw blurRad="371475" algn="bl" rotWithShape="0">
              <a:schemeClr val="dk2">
                <a:alpha val="7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flipH="1">
            <a:off x="310896" y="285750"/>
            <a:ext cx="8513700" cy="4572000"/>
          </a:xfrm>
          <a:prstGeom prst="rect">
            <a:avLst/>
          </a:prstGeom>
          <a:noFill/>
          <a:ln w="28575" cap="flat" cmpd="sng">
            <a:solidFill>
              <a:schemeClr val="lt2"/>
            </a:solidFill>
            <a:prstDash val="solid"/>
            <a:round/>
            <a:headEnd type="none" w="sm" len="sm"/>
            <a:tailEnd type="none" w="sm" len="sm"/>
          </a:ln>
          <a:effectLst>
            <a:outerShdw blurRad="171450" dist="57150" dir="36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txBox="1">
            <a:spLocks noGrp="1"/>
          </p:cNvSpPr>
          <p:nvPr>
            <p:ph type="title"/>
          </p:nvPr>
        </p:nvSpPr>
        <p:spPr>
          <a:xfrm>
            <a:off x="914400" y="472388"/>
            <a:ext cx="7704000" cy="572700"/>
          </a:xfrm>
          <a:prstGeom prst="rect">
            <a:avLst/>
          </a:prstGeom>
          <a:effectLst>
            <a:outerShdw blurRad="142875" algn="bl" rotWithShape="0">
              <a:schemeClr val="accent2">
                <a:alpha val="93000"/>
              </a:schemeClr>
            </a:outerShdw>
          </a:effectLst>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a:endParaRPr/>
          </a:p>
        </p:txBody>
      </p:sp>
      <p:sp>
        <p:nvSpPr>
          <p:cNvPr id="220" name="Google Shape;220;p7"/>
          <p:cNvSpPr txBox="1">
            <a:spLocks noGrp="1"/>
          </p:cNvSpPr>
          <p:nvPr>
            <p:ph type="body" idx="1"/>
          </p:nvPr>
        </p:nvSpPr>
        <p:spPr>
          <a:xfrm>
            <a:off x="914400" y="1331750"/>
            <a:ext cx="4709400" cy="2547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Nunito Light"/>
              <a:buChar char="●"/>
              <a:defRPr sz="1400"/>
            </a:lvl1pPr>
            <a:lvl2pPr marL="914400" lvl="1" indent="-330200" rtl="0">
              <a:lnSpc>
                <a:spcPct val="115000"/>
              </a:lnSpc>
              <a:spcBef>
                <a:spcPts val="0"/>
              </a:spcBef>
              <a:spcAft>
                <a:spcPts val="0"/>
              </a:spcAft>
              <a:buSzPts val="1600"/>
              <a:buFont typeface="Nunito Light"/>
              <a:buChar char="○"/>
              <a:defRPr/>
            </a:lvl2pPr>
            <a:lvl3pPr marL="1371600" lvl="2" indent="-323850" rtl="0">
              <a:lnSpc>
                <a:spcPct val="115000"/>
              </a:lnSpc>
              <a:spcBef>
                <a:spcPts val="0"/>
              </a:spcBef>
              <a:spcAft>
                <a:spcPts val="0"/>
              </a:spcAft>
              <a:buSzPts val="1500"/>
              <a:buFont typeface="Nunito Light"/>
              <a:buChar char="■"/>
              <a:defRPr/>
            </a:lvl3pPr>
            <a:lvl4pPr marL="1828800" lvl="3" indent="-323850" rtl="0">
              <a:lnSpc>
                <a:spcPct val="115000"/>
              </a:lnSpc>
              <a:spcBef>
                <a:spcPts val="0"/>
              </a:spcBef>
              <a:spcAft>
                <a:spcPts val="0"/>
              </a:spcAft>
              <a:buSzPts val="15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1150" rtl="0">
              <a:lnSpc>
                <a:spcPct val="115000"/>
              </a:lnSpc>
              <a:spcBef>
                <a:spcPts val="0"/>
              </a:spcBef>
              <a:spcAft>
                <a:spcPts val="0"/>
              </a:spcAft>
              <a:buSzPts val="1300"/>
              <a:buFont typeface="Nunito Light"/>
              <a:buChar char="●"/>
              <a:defRPr/>
            </a:lvl7pPr>
            <a:lvl8pPr marL="3657600" lvl="7" indent="-311150" rtl="0">
              <a:lnSpc>
                <a:spcPct val="115000"/>
              </a:lnSpc>
              <a:spcBef>
                <a:spcPts val="0"/>
              </a:spcBef>
              <a:spcAft>
                <a:spcPts val="0"/>
              </a:spcAft>
              <a:buSzPts val="1300"/>
              <a:buFont typeface="Nunito Light"/>
              <a:buChar char="○"/>
              <a:defRPr/>
            </a:lvl8pPr>
            <a:lvl9pPr marL="4114800" lvl="8" indent="-317500" rtl="0">
              <a:lnSpc>
                <a:spcPct val="115000"/>
              </a:lnSpc>
              <a:spcBef>
                <a:spcPts val="0"/>
              </a:spcBef>
              <a:spcAft>
                <a:spcPts val="0"/>
              </a:spcAft>
              <a:buSzPts val="1400"/>
              <a:buFont typeface="Nunito Light"/>
              <a:buChar char="■"/>
              <a:defRPr/>
            </a:lvl9pPr>
          </a:lstStyle>
          <a:p>
            <a:endParaRPr/>
          </a:p>
        </p:txBody>
      </p:sp>
      <p:grpSp>
        <p:nvGrpSpPr>
          <p:cNvPr id="221" name="Google Shape;221;p7"/>
          <p:cNvGrpSpPr/>
          <p:nvPr/>
        </p:nvGrpSpPr>
        <p:grpSpPr>
          <a:xfrm flipH="1">
            <a:off x="8546501" y="592350"/>
            <a:ext cx="587149" cy="3958800"/>
            <a:chOff x="13382" y="548825"/>
            <a:chExt cx="587149" cy="3958800"/>
          </a:xfrm>
        </p:grpSpPr>
        <p:grpSp>
          <p:nvGrpSpPr>
            <p:cNvPr id="222" name="Google Shape;222;p7"/>
            <p:cNvGrpSpPr/>
            <p:nvPr/>
          </p:nvGrpSpPr>
          <p:grpSpPr>
            <a:xfrm>
              <a:off x="13382" y="2393975"/>
              <a:ext cx="587149" cy="268500"/>
              <a:chOff x="65395" y="548825"/>
              <a:chExt cx="587149" cy="268500"/>
            </a:xfrm>
          </p:grpSpPr>
          <p:sp>
            <p:nvSpPr>
              <p:cNvPr id="223" name="Google Shape;223;p7"/>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7"/>
              <p:cNvGrpSpPr/>
              <p:nvPr/>
            </p:nvGrpSpPr>
            <p:grpSpPr>
              <a:xfrm>
                <a:off x="65395" y="643739"/>
                <a:ext cx="511210" cy="78673"/>
                <a:chOff x="-65375" y="778010"/>
                <a:chExt cx="494400" cy="132290"/>
              </a:xfrm>
            </p:grpSpPr>
            <p:cxnSp>
              <p:nvCxnSpPr>
                <p:cNvPr id="225" name="Google Shape;225;p7"/>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226" name="Google Shape;226;p7"/>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227" name="Google Shape;227;p7"/>
            <p:cNvGrpSpPr/>
            <p:nvPr/>
          </p:nvGrpSpPr>
          <p:grpSpPr>
            <a:xfrm>
              <a:off x="13382" y="3009025"/>
              <a:ext cx="587149" cy="268500"/>
              <a:chOff x="65395" y="548825"/>
              <a:chExt cx="587149" cy="268500"/>
            </a:xfrm>
          </p:grpSpPr>
          <p:sp>
            <p:nvSpPr>
              <p:cNvPr id="228" name="Google Shape;228;p7"/>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7"/>
              <p:cNvGrpSpPr/>
              <p:nvPr/>
            </p:nvGrpSpPr>
            <p:grpSpPr>
              <a:xfrm>
                <a:off x="65395" y="643739"/>
                <a:ext cx="511210" cy="78673"/>
                <a:chOff x="-65375" y="778010"/>
                <a:chExt cx="494400" cy="132290"/>
              </a:xfrm>
            </p:grpSpPr>
            <p:cxnSp>
              <p:nvCxnSpPr>
                <p:cNvPr id="230" name="Google Shape;230;p7"/>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231" name="Google Shape;231;p7"/>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232" name="Google Shape;232;p7"/>
            <p:cNvGrpSpPr/>
            <p:nvPr/>
          </p:nvGrpSpPr>
          <p:grpSpPr>
            <a:xfrm>
              <a:off x="13382" y="3624075"/>
              <a:ext cx="587149" cy="268500"/>
              <a:chOff x="65395" y="548825"/>
              <a:chExt cx="587149" cy="268500"/>
            </a:xfrm>
          </p:grpSpPr>
          <p:sp>
            <p:nvSpPr>
              <p:cNvPr id="233" name="Google Shape;233;p7"/>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7"/>
              <p:cNvGrpSpPr/>
              <p:nvPr/>
            </p:nvGrpSpPr>
            <p:grpSpPr>
              <a:xfrm>
                <a:off x="65395" y="643739"/>
                <a:ext cx="511210" cy="78673"/>
                <a:chOff x="-65375" y="778010"/>
                <a:chExt cx="494400" cy="132290"/>
              </a:xfrm>
            </p:grpSpPr>
            <p:cxnSp>
              <p:nvCxnSpPr>
                <p:cNvPr id="235" name="Google Shape;235;p7"/>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236" name="Google Shape;236;p7"/>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237" name="Google Shape;237;p7"/>
            <p:cNvGrpSpPr/>
            <p:nvPr/>
          </p:nvGrpSpPr>
          <p:grpSpPr>
            <a:xfrm>
              <a:off x="13382" y="4239125"/>
              <a:ext cx="587149" cy="268500"/>
              <a:chOff x="65395" y="548825"/>
              <a:chExt cx="587149" cy="268500"/>
            </a:xfrm>
          </p:grpSpPr>
          <p:sp>
            <p:nvSpPr>
              <p:cNvPr id="238" name="Google Shape;238;p7"/>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 name="Google Shape;239;p7"/>
              <p:cNvGrpSpPr/>
              <p:nvPr/>
            </p:nvGrpSpPr>
            <p:grpSpPr>
              <a:xfrm>
                <a:off x="65395" y="643739"/>
                <a:ext cx="511210" cy="78673"/>
                <a:chOff x="-65375" y="778010"/>
                <a:chExt cx="494400" cy="132290"/>
              </a:xfrm>
            </p:grpSpPr>
            <p:cxnSp>
              <p:nvCxnSpPr>
                <p:cNvPr id="240" name="Google Shape;240;p7"/>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241" name="Google Shape;241;p7"/>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242" name="Google Shape;242;p7"/>
            <p:cNvGrpSpPr/>
            <p:nvPr/>
          </p:nvGrpSpPr>
          <p:grpSpPr>
            <a:xfrm>
              <a:off x="13382" y="1778925"/>
              <a:ext cx="587149" cy="268500"/>
              <a:chOff x="65395" y="548825"/>
              <a:chExt cx="587149" cy="268500"/>
            </a:xfrm>
          </p:grpSpPr>
          <p:sp>
            <p:nvSpPr>
              <p:cNvPr id="243" name="Google Shape;243;p7"/>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7"/>
              <p:cNvGrpSpPr/>
              <p:nvPr/>
            </p:nvGrpSpPr>
            <p:grpSpPr>
              <a:xfrm>
                <a:off x="65395" y="643739"/>
                <a:ext cx="511210" cy="78673"/>
                <a:chOff x="-65375" y="778010"/>
                <a:chExt cx="494400" cy="132290"/>
              </a:xfrm>
            </p:grpSpPr>
            <p:cxnSp>
              <p:nvCxnSpPr>
                <p:cNvPr id="245" name="Google Shape;245;p7"/>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246" name="Google Shape;246;p7"/>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247" name="Google Shape;247;p7"/>
            <p:cNvGrpSpPr/>
            <p:nvPr/>
          </p:nvGrpSpPr>
          <p:grpSpPr>
            <a:xfrm>
              <a:off x="13382" y="1163875"/>
              <a:ext cx="587149" cy="268500"/>
              <a:chOff x="65395" y="548825"/>
              <a:chExt cx="587149" cy="268500"/>
            </a:xfrm>
          </p:grpSpPr>
          <p:sp>
            <p:nvSpPr>
              <p:cNvPr id="248" name="Google Shape;248;p7"/>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7"/>
              <p:cNvGrpSpPr/>
              <p:nvPr/>
            </p:nvGrpSpPr>
            <p:grpSpPr>
              <a:xfrm>
                <a:off x="65395" y="643739"/>
                <a:ext cx="511210" cy="78673"/>
                <a:chOff x="-65375" y="778010"/>
                <a:chExt cx="494400" cy="132290"/>
              </a:xfrm>
            </p:grpSpPr>
            <p:cxnSp>
              <p:nvCxnSpPr>
                <p:cNvPr id="250" name="Google Shape;250;p7"/>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251" name="Google Shape;251;p7"/>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252" name="Google Shape;252;p7"/>
            <p:cNvGrpSpPr/>
            <p:nvPr/>
          </p:nvGrpSpPr>
          <p:grpSpPr>
            <a:xfrm>
              <a:off x="13382" y="548825"/>
              <a:ext cx="587149" cy="268500"/>
              <a:chOff x="65395" y="548825"/>
              <a:chExt cx="587149" cy="268500"/>
            </a:xfrm>
          </p:grpSpPr>
          <p:sp>
            <p:nvSpPr>
              <p:cNvPr id="253" name="Google Shape;253;p7"/>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7"/>
              <p:cNvGrpSpPr/>
              <p:nvPr/>
            </p:nvGrpSpPr>
            <p:grpSpPr>
              <a:xfrm>
                <a:off x="65395" y="643739"/>
                <a:ext cx="511210" cy="78673"/>
                <a:chOff x="-65375" y="778010"/>
                <a:chExt cx="494400" cy="132290"/>
              </a:xfrm>
            </p:grpSpPr>
            <p:cxnSp>
              <p:nvCxnSpPr>
                <p:cNvPr id="255" name="Google Shape;255;p7"/>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256" name="Google Shape;256;p7"/>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spTree>
    <p:extLst>
      <p:ext uri="{BB962C8B-B14F-4D97-AF65-F5344CB8AC3E}">
        <p14:creationId xmlns:p14="http://schemas.microsoft.com/office/powerpoint/2010/main" val="139995216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57"/>
        <p:cNvGrpSpPr/>
        <p:nvPr/>
      </p:nvGrpSpPr>
      <p:grpSpPr>
        <a:xfrm>
          <a:off x="0" y="0"/>
          <a:ext cx="0" cy="0"/>
          <a:chOff x="0" y="0"/>
          <a:chExt cx="0" cy="0"/>
        </a:xfrm>
      </p:grpSpPr>
      <p:sp>
        <p:nvSpPr>
          <p:cNvPr id="258" name="Google Shape;258;p8"/>
          <p:cNvSpPr/>
          <p:nvPr/>
        </p:nvSpPr>
        <p:spPr>
          <a:xfrm rot="10800000" flipH="1">
            <a:off x="315150" y="285600"/>
            <a:ext cx="8513700" cy="4572300"/>
          </a:xfrm>
          <a:prstGeom prst="foldedCorner">
            <a:avLst>
              <a:gd name="adj" fmla="val 16667"/>
            </a:avLst>
          </a:prstGeom>
          <a:gradFill>
            <a:gsLst>
              <a:gs pos="0">
                <a:srgbClr val="4E29AA">
                  <a:alpha val="61176"/>
                </a:srgbClr>
              </a:gs>
              <a:gs pos="100000">
                <a:srgbClr val="1E123D">
                  <a:alpha val="73725"/>
                </a:srgbClr>
              </a:gs>
            </a:gsLst>
            <a:path path="circle">
              <a:fillToRect l="50000" t="50000" r="50000" b="50000"/>
            </a:path>
            <a:tileRect/>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rot="10800000" flipH="1">
            <a:off x="315150" y="285600"/>
            <a:ext cx="8513700" cy="4572300"/>
          </a:xfrm>
          <a:prstGeom prst="foldedCorner">
            <a:avLst>
              <a:gd name="adj" fmla="val 16667"/>
            </a:avLst>
          </a:prstGeom>
          <a:noFill/>
          <a:ln w="28575" cap="flat" cmpd="sng">
            <a:solidFill>
              <a:schemeClr val="lt2"/>
            </a:solidFill>
            <a:prstDash val="solid"/>
            <a:round/>
            <a:headEnd type="none" w="sm" len="sm"/>
            <a:tailEnd type="none" w="sm" len="sm"/>
          </a:ln>
          <a:effectLst>
            <a:outerShdw blurRad="185738" dist="57150" dir="36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8"/>
          <p:cNvGrpSpPr/>
          <p:nvPr/>
        </p:nvGrpSpPr>
        <p:grpSpPr>
          <a:xfrm>
            <a:off x="13382" y="592350"/>
            <a:ext cx="587149" cy="3958800"/>
            <a:chOff x="13382" y="548825"/>
            <a:chExt cx="587149" cy="3958800"/>
          </a:xfrm>
        </p:grpSpPr>
        <p:grpSp>
          <p:nvGrpSpPr>
            <p:cNvPr id="261" name="Google Shape;261;p8"/>
            <p:cNvGrpSpPr/>
            <p:nvPr/>
          </p:nvGrpSpPr>
          <p:grpSpPr>
            <a:xfrm>
              <a:off x="13382" y="2393975"/>
              <a:ext cx="587149" cy="268500"/>
              <a:chOff x="65395" y="548825"/>
              <a:chExt cx="587149" cy="268500"/>
            </a:xfrm>
          </p:grpSpPr>
          <p:sp>
            <p:nvSpPr>
              <p:cNvPr id="262" name="Google Shape;262;p8"/>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8"/>
              <p:cNvGrpSpPr/>
              <p:nvPr/>
            </p:nvGrpSpPr>
            <p:grpSpPr>
              <a:xfrm>
                <a:off x="65395" y="643739"/>
                <a:ext cx="511210" cy="78673"/>
                <a:chOff x="-65375" y="778010"/>
                <a:chExt cx="494400" cy="132290"/>
              </a:xfrm>
            </p:grpSpPr>
            <p:cxnSp>
              <p:nvCxnSpPr>
                <p:cNvPr id="264" name="Google Shape;264;p8"/>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265" name="Google Shape;265;p8"/>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266" name="Google Shape;266;p8"/>
            <p:cNvGrpSpPr/>
            <p:nvPr/>
          </p:nvGrpSpPr>
          <p:grpSpPr>
            <a:xfrm>
              <a:off x="13382" y="3009025"/>
              <a:ext cx="587149" cy="268500"/>
              <a:chOff x="65395" y="548825"/>
              <a:chExt cx="587149" cy="268500"/>
            </a:xfrm>
          </p:grpSpPr>
          <p:sp>
            <p:nvSpPr>
              <p:cNvPr id="267" name="Google Shape;267;p8"/>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8"/>
              <p:cNvGrpSpPr/>
              <p:nvPr/>
            </p:nvGrpSpPr>
            <p:grpSpPr>
              <a:xfrm>
                <a:off x="65395" y="643739"/>
                <a:ext cx="511210" cy="78673"/>
                <a:chOff x="-65375" y="778010"/>
                <a:chExt cx="494400" cy="132290"/>
              </a:xfrm>
            </p:grpSpPr>
            <p:cxnSp>
              <p:nvCxnSpPr>
                <p:cNvPr id="269" name="Google Shape;269;p8"/>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270" name="Google Shape;270;p8"/>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271" name="Google Shape;271;p8"/>
            <p:cNvGrpSpPr/>
            <p:nvPr/>
          </p:nvGrpSpPr>
          <p:grpSpPr>
            <a:xfrm>
              <a:off x="13382" y="3624075"/>
              <a:ext cx="587149" cy="268500"/>
              <a:chOff x="65395" y="548825"/>
              <a:chExt cx="587149" cy="268500"/>
            </a:xfrm>
          </p:grpSpPr>
          <p:sp>
            <p:nvSpPr>
              <p:cNvPr id="272" name="Google Shape;272;p8"/>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8"/>
              <p:cNvGrpSpPr/>
              <p:nvPr/>
            </p:nvGrpSpPr>
            <p:grpSpPr>
              <a:xfrm>
                <a:off x="65395" y="643739"/>
                <a:ext cx="511210" cy="78673"/>
                <a:chOff x="-65375" y="778010"/>
                <a:chExt cx="494400" cy="132290"/>
              </a:xfrm>
            </p:grpSpPr>
            <p:cxnSp>
              <p:nvCxnSpPr>
                <p:cNvPr id="274" name="Google Shape;274;p8"/>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275" name="Google Shape;275;p8"/>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276" name="Google Shape;276;p8"/>
            <p:cNvGrpSpPr/>
            <p:nvPr/>
          </p:nvGrpSpPr>
          <p:grpSpPr>
            <a:xfrm>
              <a:off x="13382" y="4239125"/>
              <a:ext cx="587149" cy="268500"/>
              <a:chOff x="65395" y="548825"/>
              <a:chExt cx="587149" cy="268500"/>
            </a:xfrm>
          </p:grpSpPr>
          <p:sp>
            <p:nvSpPr>
              <p:cNvPr id="277" name="Google Shape;277;p8"/>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8"/>
              <p:cNvGrpSpPr/>
              <p:nvPr/>
            </p:nvGrpSpPr>
            <p:grpSpPr>
              <a:xfrm>
                <a:off x="65395" y="643739"/>
                <a:ext cx="511210" cy="78673"/>
                <a:chOff x="-65375" y="778010"/>
                <a:chExt cx="494400" cy="132290"/>
              </a:xfrm>
            </p:grpSpPr>
            <p:cxnSp>
              <p:nvCxnSpPr>
                <p:cNvPr id="279" name="Google Shape;279;p8"/>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280" name="Google Shape;280;p8"/>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281" name="Google Shape;281;p8"/>
            <p:cNvGrpSpPr/>
            <p:nvPr/>
          </p:nvGrpSpPr>
          <p:grpSpPr>
            <a:xfrm>
              <a:off x="13382" y="1778925"/>
              <a:ext cx="587149" cy="268500"/>
              <a:chOff x="65395" y="548825"/>
              <a:chExt cx="587149" cy="268500"/>
            </a:xfrm>
          </p:grpSpPr>
          <p:sp>
            <p:nvSpPr>
              <p:cNvPr id="282" name="Google Shape;282;p8"/>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8"/>
              <p:cNvGrpSpPr/>
              <p:nvPr/>
            </p:nvGrpSpPr>
            <p:grpSpPr>
              <a:xfrm>
                <a:off x="65395" y="643739"/>
                <a:ext cx="511210" cy="78673"/>
                <a:chOff x="-65375" y="778010"/>
                <a:chExt cx="494400" cy="132290"/>
              </a:xfrm>
            </p:grpSpPr>
            <p:cxnSp>
              <p:nvCxnSpPr>
                <p:cNvPr id="284" name="Google Shape;284;p8"/>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285" name="Google Shape;285;p8"/>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286" name="Google Shape;286;p8"/>
            <p:cNvGrpSpPr/>
            <p:nvPr/>
          </p:nvGrpSpPr>
          <p:grpSpPr>
            <a:xfrm>
              <a:off x="13382" y="1163875"/>
              <a:ext cx="587149" cy="268500"/>
              <a:chOff x="65395" y="548825"/>
              <a:chExt cx="587149" cy="268500"/>
            </a:xfrm>
          </p:grpSpPr>
          <p:sp>
            <p:nvSpPr>
              <p:cNvPr id="287" name="Google Shape;287;p8"/>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8"/>
              <p:cNvGrpSpPr/>
              <p:nvPr/>
            </p:nvGrpSpPr>
            <p:grpSpPr>
              <a:xfrm>
                <a:off x="65395" y="643739"/>
                <a:ext cx="511210" cy="78673"/>
                <a:chOff x="-65375" y="778010"/>
                <a:chExt cx="494400" cy="132290"/>
              </a:xfrm>
            </p:grpSpPr>
            <p:cxnSp>
              <p:nvCxnSpPr>
                <p:cNvPr id="289" name="Google Shape;289;p8"/>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290" name="Google Shape;290;p8"/>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291" name="Google Shape;291;p8"/>
            <p:cNvGrpSpPr/>
            <p:nvPr/>
          </p:nvGrpSpPr>
          <p:grpSpPr>
            <a:xfrm>
              <a:off x="13382" y="548825"/>
              <a:ext cx="587149" cy="268500"/>
              <a:chOff x="65395" y="548825"/>
              <a:chExt cx="587149" cy="268500"/>
            </a:xfrm>
          </p:grpSpPr>
          <p:sp>
            <p:nvSpPr>
              <p:cNvPr id="292" name="Google Shape;292;p8"/>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8"/>
              <p:cNvGrpSpPr/>
              <p:nvPr/>
            </p:nvGrpSpPr>
            <p:grpSpPr>
              <a:xfrm>
                <a:off x="65395" y="643739"/>
                <a:ext cx="511210" cy="78673"/>
                <a:chOff x="-65375" y="778010"/>
                <a:chExt cx="494400" cy="132290"/>
              </a:xfrm>
            </p:grpSpPr>
            <p:cxnSp>
              <p:nvCxnSpPr>
                <p:cNvPr id="294" name="Google Shape;294;p8"/>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295" name="Google Shape;295;p8"/>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sp>
        <p:nvSpPr>
          <p:cNvPr id="296" name="Google Shape;296;p8"/>
          <p:cNvSpPr txBox="1">
            <a:spLocks noGrp="1"/>
          </p:cNvSpPr>
          <p:nvPr>
            <p:ph type="title"/>
          </p:nvPr>
        </p:nvSpPr>
        <p:spPr>
          <a:xfrm>
            <a:off x="1388100" y="1383300"/>
            <a:ext cx="6367800" cy="1033800"/>
          </a:xfrm>
          <a:prstGeom prst="rect">
            <a:avLst/>
          </a:prstGeom>
          <a:effectLst>
            <a:outerShdw blurRad="171450" algn="bl" rotWithShape="0">
              <a:schemeClr val="accent2">
                <a:alpha val="89000"/>
              </a:schemeClr>
            </a:outerShdw>
          </a:effectLst>
        </p:spPr>
        <p:txBody>
          <a:bodyPr spcFirstLastPara="1" wrap="square" lIns="91425" tIns="91425" rIns="91425" bIns="91425" anchor="t" anchorCtr="0">
            <a:noAutofit/>
          </a:bodyPr>
          <a:lstStyle>
            <a:lvl1pPr lvl="0" algn="ctr">
              <a:spcBef>
                <a:spcPts val="0"/>
              </a:spcBef>
              <a:spcAft>
                <a:spcPts val="0"/>
              </a:spcAft>
              <a:buSzPts val="6000"/>
              <a:buNone/>
              <a:defRPr sz="62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extLst>
      <p:ext uri="{BB962C8B-B14F-4D97-AF65-F5344CB8AC3E}">
        <p14:creationId xmlns:p14="http://schemas.microsoft.com/office/powerpoint/2010/main" val="25557560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297"/>
        <p:cNvGrpSpPr/>
        <p:nvPr/>
      </p:nvGrpSpPr>
      <p:grpSpPr>
        <a:xfrm>
          <a:off x="0" y="0"/>
          <a:ext cx="0" cy="0"/>
          <a:chOff x="0" y="0"/>
          <a:chExt cx="0" cy="0"/>
        </a:xfrm>
      </p:grpSpPr>
      <p:sp>
        <p:nvSpPr>
          <p:cNvPr id="298" name="Google Shape;298;p9"/>
          <p:cNvSpPr/>
          <p:nvPr/>
        </p:nvSpPr>
        <p:spPr>
          <a:xfrm>
            <a:off x="315150" y="285600"/>
            <a:ext cx="8513700" cy="4572300"/>
          </a:xfrm>
          <a:prstGeom prst="foldedCorner">
            <a:avLst>
              <a:gd name="adj" fmla="val 16667"/>
            </a:avLst>
          </a:prstGeom>
          <a:gradFill>
            <a:gsLst>
              <a:gs pos="0">
                <a:srgbClr val="4E29AA">
                  <a:alpha val="61176"/>
                </a:srgbClr>
              </a:gs>
              <a:gs pos="100000">
                <a:srgbClr val="1E123D">
                  <a:alpha val="73725"/>
                </a:srgbClr>
              </a:gs>
            </a:gsLst>
            <a:path path="circle">
              <a:fillToRect l="50000" t="50000" r="50000" b="50000"/>
            </a:path>
            <a:tileRect/>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9"/>
          <p:cNvSpPr/>
          <p:nvPr/>
        </p:nvSpPr>
        <p:spPr>
          <a:xfrm>
            <a:off x="315150" y="285600"/>
            <a:ext cx="8513700" cy="4572300"/>
          </a:xfrm>
          <a:prstGeom prst="foldedCorner">
            <a:avLst>
              <a:gd name="adj" fmla="val 16667"/>
            </a:avLst>
          </a:prstGeom>
          <a:noFill/>
          <a:ln w="28575" cap="flat" cmpd="sng">
            <a:solidFill>
              <a:schemeClr val="lt2"/>
            </a:solidFill>
            <a:prstDash val="solid"/>
            <a:round/>
            <a:headEnd type="none" w="sm" len="sm"/>
            <a:tailEnd type="none" w="sm" len="sm"/>
          </a:ln>
          <a:effectLst>
            <a:outerShdw blurRad="171450" dist="57150" dir="36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9"/>
          <p:cNvGrpSpPr/>
          <p:nvPr/>
        </p:nvGrpSpPr>
        <p:grpSpPr>
          <a:xfrm>
            <a:off x="13382" y="592350"/>
            <a:ext cx="587149" cy="3958800"/>
            <a:chOff x="13382" y="548825"/>
            <a:chExt cx="587149" cy="3958800"/>
          </a:xfrm>
        </p:grpSpPr>
        <p:grpSp>
          <p:nvGrpSpPr>
            <p:cNvPr id="301" name="Google Shape;301;p9"/>
            <p:cNvGrpSpPr/>
            <p:nvPr/>
          </p:nvGrpSpPr>
          <p:grpSpPr>
            <a:xfrm>
              <a:off x="13382" y="2393975"/>
              <a:ext cx="587149" cy="268500"/>
              <a:chOff x="65395" y="548825"/>
              <a:chExt cx="587149" cy="268500"/>
            </a:xfrm>
          </p:grpSpPr>
          <p:sp>
            <p:nvSpPr>
              <p:cNvPr id="302" name="Google Shape;302;p9"/>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9"/>
              <p:cNvGrpSpPr/>
              <p:nvPr/>
            </p:nvGrpSpPr>
            <p:grpSpPr>
              <a:xfrm>
                <a:off x="65395" y="643739"/>
                <a:ext cx="511210" cy="78673"/>
                <a:chOff x="-65375" y="778010"/>
                <a:chExt cx="494400" cy="132290"/>
              </a:xfrm>
            </p:grpSpPr>
            <p:cxnSp>
              <p:nvCxnSpPr>
                <p:cNvPr id="304" name="Google Shape;304;p9"/>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305" name="Google Shape;305;p9"/>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306" name="Google Shape;306;p9"/>
            <p:cNvGrpSpPr/>
            <p:nvPr/>
          </p:nvGrpSpPr>
          <p:grpSpPr>
            <a:xfrm>
              <a:off x="13382" y="3009025"/>
              <a:ext cx="587149" cy="268500"/>
              <a:chOff x="65395" y="548825"/>
              <a:chExt cx="587149" cy="268500"/>
            </a:xfrm>
          </p:grpSpPr>
          <p:sp>
            <p:nvSpPr>
              <p:cNvPr id="307" name="Google Shape;307;p9"/>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9"/>
              <p:cNvGrpSpPr/>
              <p:nvPr/>
            </p:nvGrpSpPr>
            <p:grpSpPr>
              <a:xfrm>
                <a:off x="65395" y="643739"/>
                <a:ext cx="511210" cy="78673"/>
                <a:chOff x="-65375" y="778010"/>
                <a:chExt cx="494400" cy="132290"/>
              </a:xfrm>
            </p:grpSpPr>
            <p:cxnSp>
              <p:nvCxnSpPr>
                <p:cNvPr id="309" name="Google Shape;309;p9"/>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310" name="Google Shape;310;p9"/>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311" name="Google Shape;311;p9"/>
            <p:cNvGrpSpPr/>
            <p:nvPr/>
          </p:nvGrpSpPr>
          <p:grpSpPr>
            <a:xfrm>
              <a:off x="13382" y="3624075"/>
              <a:ext cx="587149" cy="268500"/>
              <a:chOff x="65395" y="548825"/>
              <a:chExt cx="587149" cy="268500"/>
            </a:xfrm>
          </p:grpSpPr>
          <p:sp>
            <p:nvSpPr>
              <p:cNvPr id="312" name="Google Shape;312;p9"/>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 name="Google Shape;313;p9"/>
              <p:cNvGrpSpPr/>
              <p:nvPr/>
            </p:nvGrpSpPr>
            <p:grpSpPr>
              <a:xfrm>
                <a:off x="65395" y="643739"/>
                <a:ext cx="511210" cy="78673"/>
                <a:chOff x="-65375" y="778010"/>
                <a:chExt cx="494400" cy="132290"/>
              </a:xfrm>
            </p:grpSpPr>
            <p:cxnSp>
              <p:nvCxnSpPr>
                <p:cNvPr id="314" name="Google Shape;314;p9"/>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315" name="Google Shape;315;p9"/>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316" name="Google Shape;316;p9"/>
            <p:cNvGrpSpPr/>
            <p:nvPr/>
          </p:nvGrpSpPr>
          <p:grpSpPr>
            <a:xfrm>
              <a:off x="13382" y="4239125"/>
              <a:ext cx="587149" cy="268500"/>
              <a:chOff x="65395" y="548825"/>
              <a:chExt cx="587149" cy="268500"/>
            </a:xfrm>
          </p:grpSpPr>
          <p:sp>
            <p:nvSpPr>
              <p:cNvPr id="317" name="Google Shape;317;p9"/>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9"/>
              <p:cNvGrpSpPr/>
              <p:nvPr/>
            </p:nvGrpSpPr>
            <p:grpSpPr>
              <a:xfrm>
                <a:off x="65395" y="643739"/>
                <a:ext cx="511210" cy="78673"/>
                <a:chOff x="-65375" y="778010"/>
                <a:chExt cx="494400" cy="132290"/>
              </a:xfrm>
            </p:grpSpPr>
            <p:cxnSp>
              <p:nvCxnSpPr>
                <p:cNvPr id="319" name="Google Shape;319;p9"/>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320" name="Google Shape;320;p9"/>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321" name="Google Shape;321;p9"/>
            <p:cNvGrpSpPr/>
            <p:nvPr/>
          </p:nvGrpSpPr>
          <p:grpSpPr>
            <a:xfrm>
              <a:off x="13382" y="1778925"/>
              <a:ext cx="587149" cy="268500"/>
              <a:chOff x="65395" y="548825"/>
              <a:chExt cx="587149" cy="268500"/>
            </a:xfrm>
          </p:grpSpPr>
          <p:sp>
            <p:nvSpPr>
              <p:cNvPr id="322" name="Google Shape;322;p9"/>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9"/>
              <p:cNvGrpSpPr/>
              <p:nvPr/>
            </p:nvGrpSpPr>
            <p:grpSpPr>
              <a:xfrm>
                <a:off x="65395" y="643739"/>
                <a:ext cx="511210" cy="78673"/>
                <a:chOff x="-65375" y="778010"/>
                <a:chExt cx="494400" cy="132290"/>
              </a:xfrm>
            </p:grpSpPr>
            <p:cxnSp>
              <p:nvCxnSpPr>
                <p:cNvPr id="324" name="Google Shape;324;p9"/>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325" name="Google Shape;325;p9"/>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326" name="Google Shape;326;p9"/>
            <p:cNvGrpSpPr/>
            <p:nvPr/>
          </p:nvGrpSpPr>
          <p:grpSpPr>
            <a:xfrm>
              <a:off x="13382" y="1163875"/>
              <a:ext cx="587149" cy="268500"/>
              <a:chOff x="65395" y="548825"/>
              <a:chExt cx="587149" cy="268500"/>
            </a:xfrm>
          </p:grpSpPr>
          <p:sp>
            <p:nvSpPr>
              <p:cNvPr id="327" name="Google Shape;327;p9"/>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8;p9"/>
              <p:cNvGrpSpPr/>
              <p:nvPr/>
            </p:nvGrpSpPr>
            <p:grpSpPr>
              <a:xfrm>
                <a:off x="65395" y="643739"/>
                <a:ext cx="511210" cy="78673"/>
                <a:chOff x="-65375" y="778010"/>
                <a:chExt cx="494400" cy="132290"/>
              </a:xfrm>
            </p:grpSpPr>
            <p:cxnSp>
              <p:nvCxnSpPr>
                <p:cNvPr id="329" name="Google Shape;329;p9"/>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330" name="Google Shape;330;p9"/>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nvGrpSpPr>
            <p:cNvPr id="331" name="Google Shape;331;p9"/>
            <p:cNvGrpSpPr/>
            <p:nvPr/>
          </p:nvGrpSpPr>
          <p:grpSpPr>
            <a:xfrm>
              <a:off x="13382" y="548825"/>
              <a:ext cx="587149" cy="268500"/>
              <a:chOff x="65395" y="548825"/>
              <a:chExt cx="587149" cy="268500"/>
            </a:xfrm>
          </p:grpSpPr>
          <p:sp>
            <p:nvSpPr>
              <p:cNvPr id="332" name="Google Shape;332;p9"/>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9"/>
              <p:cNvGrpSpPr/>
              <p:nvPr/>
            </p:nvGrpSpPr>
            <p:grpSpPr>
              <a:xfrm>
                <a:off x="65395" y="643739"/>
                <a:ext cx="511210" cy="78673"/>
                <a:chOff x="-65375" y="778010"/>
                <a:chExt cx="494400" cy="132290"/>
              </a:xfrm>
            </p:grpSpPr>
            <p:cxnSp>
              <p:nvCxnSpPr>
                <p:cNvPr id="334" name="Google Shape;334;p9"/>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cxnSp>
              <p:nvCxnSpPr>
                <p:cNvPr id="335" name="Google Shape;335;p9"/>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rgbClr val="00FFFF">
                      <a:alpha val="85000"/>
                    </a:srgbClr>
                  </a:outerShdw>
                </a:effectLst>
              </p:spPr>
            </p:cxnSp>
          </p:grpSp>
        </p:grpSp>
      </p:grpSp>
      <p:sp>
        <p:nvSpPr>
          <p:cNvPr id="336" name="Google Shape;336;p9"/>
          <p:cNvSpPr txBox="1">
            <a:spLocks noGrp="1"/>
          </p:cNvSpPr>
          <p:nvPr>
            <p:ph type="title"/>
          </p:nvPr>
        </p:nvSpPr>
        <p:spPr>
          <a:xfrm>
            <a:off x="914400" y="1811550"/>
            <a:ext cx="5645100" cy="576000"/>
          </a:xfrm>
          <a:prstGeom prst="rect">
            <a:avLst/>
          </a:prstGeom>
          <a:effectLst>
            <a:outerShdw blurRad="171450" algn="bl" rotWithShape="0">
              <a:schemeClr val="accent2">
                <a:alpha val="81000"/>
              </a:schemeClr>
            </a:outerShdw>
          </a:effectLst>
        </p:spPr>
        <p:txBody>
          <a:bodyPr spcFirstLastPara="1" wrap="square" lIns="91425" tIns="91425" rIns="91425" bIns="91425" anchor="ctr" anchorCtr="0">
            <a:noAutofit/>
          </a:bodyPr>
          <a:lstStyle>
            <a:lvl1pPr lvl="0" rtl="0">
              <a:spcBef>
                <a:spcPts val="0"/>
              </a:spcBef>
              <a:spcAft>
                <a:spcPts val="0"/>
              </a:spcAft>
              <a:buSzPts val="3200"/>
              <a:buNone/>
              <a:defRPr sz="41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7" name="Google Shape;337;p9"/>
          <p:cNvSpPr txBox="1">
            <a:spLocks noGrp="1"/>
          </p:cNvSpPr>
          <p:nvPr>
            <p:ph type="subTitle" idx="1"/>
          </p:nvPr>
        </p:nvSpPr>
        <p:spPr>
          <a:xfrm>
            <a:off x="922500" y="2491750"/>
            <a:ext cx="5637000" cy="127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321829381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Caption">
    <p:bg>
      <p:bgPr>
        <a:noFill/>
        <a:effectLst/>
      </p:bgPr>
    </p:bg>
    <p:spTree>
      <p:nvGrpSpPr>
        <p:cNvPr id="1" name="Shape 338"/>
        <p:cNvGrpSpPr/>
        <p:nvPr/>
      </p:nvGrpSpPr>
      <p:grpSpPr>
        <a:xfrm>
          <a:off x="0" y="0"/>
          <a:ext cx="0" cy="0"/>
          <a:chOff x="0" y="0"/>
          <a:chExt cx="0" cy="0"/>
        </a:xfrm>
      </p:grpSpPr>
      <p:sp>
        <p:nvSpPr>
          <p:cNvPr id="339" name="Google Shape;339;p10"/>
          <p:cNvSpPr txBox="1">
            <a:spLocks noGrp="1"/>
          </p:cNvSpPr>
          <p:nvPr>
            <p:ph type="title"/>
          </p:nvPr>
        </p:nvSpPr>
        <p:spPr>
          <a:xfrm>
            <a:off x="715100" y="4150475"/>
            <a:ext cx="7713900" cy="458100"/>
          </a:xfrm>
          <a:prstGeom prst="rect">
            <a:avLst/>
          </a:prstGeom>
          <a:effectLst>
            <a:outerShdw blurRad="114300" algn="bl" rotWithShape="0">
              <a:schemeClr val="dk1"/>
            </a:outerShdw>
          </a:effectLst>
        </p:spPr>
        <p:txBody>
          <a:bodyPr spcFirstLastPara="1" wrap="square" lIns="91425" tIns="91425" rIns="91425" bIns="91425" anchor="t" anchorCtr="0">
            <a:noAutofit/>
          </a:bodyPr>
          <a:lstStyle>
            <a:lvl1pPr lvl="0" rtl="0">
              <a:spcBef>
                <a:spcPts val="0"/>
              </a:spcBef>
              <a:spcAft>
                <a:spcPts val="0"/>
              </a:spcAft>
              <a:buSzPts val="2800"/>
              <a:buNone/>
              <a:defRPr sz="23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340" name="Google Shape;340;p10"/>
          <p:cNvPicPr preferRelativeResize="0"/>
          <p:nvPr/>
        </p:nvPicPr>
        <p:blipFill>
          <a:blip r:embed="rId2">
            <a:alphaModFix/>
          </a:blip>
          <a:stretch>
            <a:fillRect/>
          </a:stretch>
        </p:blipFill>
        <p:spPr>
          <a:xfrm>
            <a:off x="0" y="0"/>
            <a:ext cx="9144005" cy="5143500"/>
          </a:xfrm>
          <a:prstGeom prst="rect">
            <a:avLst/>
          </a:prstGeom>
          <a:noFill/>
          <a:ln>
            <a:noFill/>
          </a:ln>
        </p:spPr>
      </p:pic>
      <p:sp>
        <p:nvSpPr>
          <p:cNvPr id="341" name="Google Shape;341;p10"/>
          <p:cNvSpPr/>
          <p:nvPr/>
        </p:nvSpPr>
        <p:spPr>
          <a:xfrm flipH="1">
            <a:off x="306150" y="285600"/>
            <a:ext cx="8513700" cy="4572300"/>
          </a:xfrm>
          <a:prstGeom prst="rect">
            <a:avLst/>
          </a:prstGeom>
          <a:noFill/>
          <a:ln w="28575" cap="flat" cmpd="sng">
            <a:solidFill>
              <a:schemeClr val="lt2"/>
            </a:solidFill>
            <a:prstDash val="solid"/>
            <a:round/>
            <a:headEnd type="none" w="sm" len="sm"/>
            <a:tailEnd type="none" w="sm" len="sm"/>
          </a:ln>
          <a:effectLst>
            <a:outerShdw blurRad="171450" dist="57150" dir="72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10"/>
          <p:cNvGrpSpPr/>
          <p:nvPr/>
        </p:nvGrpSpPr>
        <p:grpSpPr>
          <a:xfrm flipH="1">
            <a:off x="8553771" y="592350"/>
            <a:ext cx="587149" cy="3958800"/>
            <a:chOff x="13382" y="548825"/>
            <a:chExt cx="587149" cy="3958800"/>
          </a:xfrm>
        </p:grpSpPr>
        <p:grpSp>
          <p:nvGrpSpPr>
            <p:cNvPr id="343" name="Google Shape;343;p10"/>
            <p:cNvGrpSpPr/>
            <p:nvPr/>
          </p:nvGrpSpPr>
          <p:grpSpPr>
            <a:xfrm>
              <a:off x="13382" y="2393975"/>
              <a:ext cx="587149" cy="268500"/>
              <a:chOff x="65395" y="548825"/>
              <a:chExt cx="587149" cy="268500"/>
            </a:xfrm>
          </p:grpSpPr>
          <p:sp>
            <p:nvSpPr>
              <p:cNvPr id="344" name="Google Shape;344;p10"/>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345;p10"/>
              <p:cNvGrpSpPr/>
              <p:nvPr/>
            </p:nvGrpSpPr>
            <p:grpSpPr>
              <a:xfrm>
                <a:off x="65395" y="643739"/>
                <a:ext cx="511210" cy="78673"/>
                <a:chOff x="-65375" y="778010"/>
                <a:chExt cx="494400" cy="132290"/>
              </a:xfrm>
            </p:grpSpPr>
            <p:cxnSp>
              <p:nvCxnSpPr>
                <p:cNvPr id="346" name="Google Shape;346;p10"/>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347" name="Google Shape;347;p10"/>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348" name="Google Shape;348;p10"/>
            <p:cNvGrpSpPr/>
            <p:nvPr/>
          </p:nvGrpSpPr>
          <p:grpSpPr>
            <a:xfrm>
              <a:off x="13382" y="3009025"/>
              <a:ext cx="587149" cy="268500"/>
              <a:chOff x="65395" y="548825"/>
              <a:chExt cx="587149" cy="268500"/>
            </a:xfrm>
          </p:grpSpPr>
          <p:sp>
            <p:nvSpPr>
              <p:cNvPr id="349" name="Google Shape;349;p10"/>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 name="Google Shape;350;p10"/>
              <p:cNvGrpSpPr/>
              <p:nvPr/>
            </p:nvGrpSpPr>
            <p:grpSpPr>
              <a:xfrm>
                <a:off x="65395" y="643739"/>
                <a:ext cx="511210" cy="78673"/>
                <a:chOff x="-65375" y="778010"/>
                <a:chExt cx="494400" cy="132290"/>
              </a:xfrm>
            </p:grpSpPr>
            <p:cxnSp>
              <p:nvCxnSpPr>
                <p:cNvPr id="351" name="Google Shape;351;p10"/>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352" name="Google Shape;352;p10"/>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353" name="Google Shape;353;p10"/>
            <p:cNvGrpSpPr/>
            <p:nvPr/>
          </p:nvGrpSpPr>
          <p:grpSpPr>
            <a:xfrm>
              <a:off x="13382" y="3624075"/>
              <a:ext cx="587149" cy="268500"/>
              <a:chOff x="65395" y="548825"/>
              <a:chExt cx="587149" cy="268500"/>
            </a:xfrm>
          </p:grpSpPr>
          <p:sp>
            <p:nvSpPr>
              <p:cNvPr id="354" name="Google Shape;354;p10"/>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10"/>
              <p:cNvGrpSpPr/>
              <p:nvPr/>
            </p:nvGrpSpPr>
            <p:grpSpPr>
              <a:xfrm>
                <a:off x="65395" y="643739"/>
                <a:ext cx="511210" cy="78673"/>
                <a:chOff x="-65375" y="778010"/>
                <a:chExt cx="494400" cy="132290"/>
              </a:xfrm>
            </p:grpSpPr>
            <p:cxnSp>
              <p:nvCxnSpPr>
                <p:cNvPr id="356" name="Google Shape;356;p10"/>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357" name="Google Shape;357;p10"/>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358" name="Google Shape;358;p10"/>
            <p:cNvGrpSpPr/>
            <p:nvPr/>
          </p:nvGrpSpPr>
          <p:grpSpPr>
            <a:xfrm>
              <a:off x="13382" y="4239125"/>
              <a:ext cx="587149" cy="268500"/>
              <a:chOff x="65395" y="548825"/>
              <a:chExt cx="587149" cy="268500"/>
            </a:xfrm>
          </p:grpSpPr>
          <p:sp>
            <p:nvSpPr>
              <p:cNvPr id="359" name="Google Shape;359;p10"/>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10"/>
              <p:cNvGrpSpPr/>
              <p:nvPr/>
            </p:nvGrpSpPr>
            <p:grpSpPr>
              <a:xfrm>
                <a:off x="65395" y="643739"/>
                <a:ext cx="511210" cy="78673"/>
                <a:chOff x="-65375" y="778010"/>
                <a:chExt cx="494400" cy="132290"/>
              </a:xfrm>
            </p:grpSpPr>
            <p:cxnSp>
              <p:nvCxnSpPr>
                <p:cNvPr id="361" name="Google Shape;361;p10"/>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362" name="Google Shape;362;p10"/>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363" name="Google Shape;363;p10"/>
            <p:cNvGrpSpPr/>
            <p:nvPr/>
          </p:nvGrpSpPr>
          <p:grpSpPr>
            <a:xfrm>
              <a:off x="13382" y="1778925"/>
              <a:ext cx="587149" cy="268500"/>
              <a:chOff x="65395" y="548825"/>
              <a:chExt cx="587149" cy="268500"/>
            </a:xfrm>
          </p:grpSpPr>
          <p:sp>
            <p:nvSpPr>
              <p:cNvPr id="364" name="Google Shape;364;p10"/>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10"/>
              <p:cNvGrpSpPr/>
              <p:nvPr/>
            </p:nvGrpSpPr>
            <p:grpSpPr>
              <a:xfrm>
                <a:off x="65395" y="643739"/>
                <a:ext cx="511210" cy="78673"/>
                <a:chOff x="-65375" y="778010"/>
                <a:chExt cx="494400" cy="132290"/>
              </a:xfrm>
            </p:grpSpPr>
            <p:cxnSp>
              <p:nvCxnSpPr>
                <p:cNvPr id="366" name="Google Shape;366;p10"/>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367" name="Google Shape;367;p10"/>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368" name="Google Shape;368;p10"/>
            <p:cNvGrpSpPr/>
            <p:nvPr/>
          </p:nvGrpSpPr>
          <p:grpSpPr>
            <a:xfrm>
              <a:off x="13382" y="1163875"/>
              <a:ext cx="587149" cy="268500"/>
              <a:chOff x="65395" y="548825"/>
              <a:chExt cx="587149" cy="268500"/>
            </a:xfrm>
          </p:grpSpPr>
          <p:sp>
            <p:nvSpPr>
              <p:cNvPr id="369" name="Google Shape;369;p10"/>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0"/>
              <p:cNvGrpSpPr/>
              <p:nvPr/>
            </p:nvGrpSpPr>
            <p:grpSpPr>
              <a:xfrm>
                <a:off x="65395" y="643739"/>
                <a:ext cx="511210" cy="78673"/>
                <a:chOff x="-65375" y="778010"/>
                <a:chExt cx="494400" cy="132290"/>
              </a:xfrm>
            </p:grpSpPr>
            <p:cxnSp>
              <p:nvCxnSpPr>
                <p:cNvPr id="371" name="Google Shape;371;p10"/>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372" name="Google Shape;372;p10"/>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nvGrpSpPr>
            <p:cNvPr id="373" name="Google Shape;373;p10"/>
            <p:cNvGrpSpPr/>
            <p:nvPr/>
          </p:nvGrpSpPr>
          <p:grpSpPr>
            <a:xfrm>
              <a:off x="13382" y="548825"/>
              <a:ext cx="587149" cy="268500"/>
              <a:chOff x="65395" y="548825"/>
              <a:chExt cx="587149" cy="268500"/>
            </a:xfrm>
          </p:grpSpPr>
          <p:sp>
            <p:nvSpPr>
              <p:cNvPr id="374" name="Google Shape;374;p10"/>
              <p:cNvSpPr/>
              <p:nvPr/>
            </p:nvSpPr>
            <p:spPr>
              <a:xfrm>
                <a:off x="496544" y="548825"/>
                <a:ext cx="156000" cy="268500"/>
              </a:xfrm>
              <a:prstGeom prst="roundRect">
                <a:avLst>
                  <a:gd name="adj" fmla="val 32083"/>
                </a:avLst>
              </a:prstGeom>
              <a:solidFill>
                <a:schemeClr val="dk1"/>
              </a:solidFill>
              <a:ln w="28575" cap="flat" cmpd="sng">
                <a:solidFill>
                  <a:schemeClr val="l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 name="Google Shape;375;p10"/>
              <p:cNvGrpSpPr/>
              <p:nvPr/>
            </p:nvGrpSpPr>
            <p:grpSpPr>
              <a:xfrm>
                <a:off x="65395" y="643739"/>
                <a:ext cx="511210" cy="78673"/>
                <a:chOff x="-65375" y="778010"/>
                <a:chExt cx="494400" cy="132290"/>
              </a:xfrm>
            </p:grpSpPr>
            <p:cxnSp>
              <p:nvCxnSpPr>
                <p:cNvPr id="376" name="Google Shape;376;p10"/>
                <p:cNvCxnSpPr/>
                <p:nvPr/>
              </p:nvCxnSpPr>
              <p:spPr>
                <a:xfrm>
                  <a:off x="-65375" y="77801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cxnSp>
              <p:nvCxnSpPr>
                <p:cNvPr id="377" name="Google Shape;377;p10"/>
                <p:cNvCxnSpPr/>
                <p:nvPr/>
              </p:nvCxnSpPr>
              <p:spPr>
                <a:xfrm>
                  <a:off x="-65375" y="910300"/>
                  <a:ext cx="494400" cy="0"/>
                </a:xfrm>
                <a:prstGeom prst="straightConnector1">
                  <a:avLst/>
                </a:prstGeom>
                <a:noFill/>
                <a:ln w="28575" cap="flat" cmpd="sng">
                  <a:solidFill>
                    <a:schemeClr val="lt2"/>
                  </a:solidFill>
                  <a:prstDash val="solid"/>
                  <a:round/>
                  <a:headEnd type="none" w="med" len="med"/>
                  <a:tailEnd type="none" w="med" len="med"/>
                </a:ln>
                <a:effectLst>
                  <a:outerShdw blurRad="228600" algn="bl" rotWithShape="0">
                    <a:schemeClr val="accent2">
                      <a:alpha val="85000"/>
                    </a:schemeClr>
                  </a:outerShdw>
                </a:effectLst>
              </p:spPr>
            </p:cxnSp>
          </p:grpSp>
        </p:grpSp>
      </p:grpSp>
    </p:spTree>
    <p:extLst>
      <p:ext uri="{BB962C8B-B14F-4D97-AF65-F5344CB8AC3E}">
        <p14:creationId xmlns:p14="http://schemas.microsoft.com/office/powerpoint/2010/main" val="95110383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theme" Target="../theme/theme10.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8" Type="http://schemas.openxmlformats.org/officeDocument/2006/relationships/slideLayout" Target="../slideLayouts/slideLayout16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10" Type="http://schemas.openxmlformats.org/officeDocument/2006/relationships/slideLayout" Target="../slideLayouts/slideLayout200.xml"/><Relationship Id="rId19" Type="http://schemas.openxmlformats.org/officeDocument/2006/relationships/theme" Target="../theme/theme11.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211.xml"/><Relationship Id="rId7" Type="http://schemas.openxmlformats.org/officeDocument/2006/relationships/theme" Target="../theme/theme12.xml"/><Relationship Id="rId2" Type="http://schemas.openxmlformats.org/officeDocument/2006/relationships/slideLayout" Target="../slideLayouts/slideLayout210.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5" Type="http://schemas.openxmlformats.org/officeDocument/2006/relationships/slideLayout" Target="../slideLayouts/slideLayout213.xml"/><Relationship Id="rId4" Type="http://schemas.openxmlformats.org/officeDocument/2006/relationships/slideLayout" Target="../slideLayouts/slideLayout212.xml"/></Relationships>
</file>

<file path=ppt/slideMasters/_rels/slideMaster13.xml.rels><?xml version="1.0" encoding="UTF-8" standalone="yes"?>
<Relationships xmlns="http://schemas.openxmlformats.org/package/2006/relationships"><Relationship Id="rId8" Type="http://schemas.openxmlformats.org/officeDocument/2006/relationships/theme" Target="../theme/theme13.xml"/><Relationship Id="rId3" Type="http://schemas.openxmlformats.org/officeDocument/2006/relationships/slideLayout" Target="../slideLayouts/slideLayout217.xml"/><Relationship Id="rId7" Type="http://schemas.openxmlformats.org/officeDocument/2006/relationships/slideLayout" Target="../slideLayouts/slideLayout221.xml"/><Relationship Id="rId2" Type="http://schemas.openxmlformats.org/officeDocument/2006/relationships/slideLayout" Target="../slideLayouts/slideLayout216.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5" Type="http://schemas.openxmlformats.org/officeDocument/2006/relationships/slideLayout" Target="../slideLayouts/slideLayout219.xml"/><Relationship Id="rId4" Type="http://schemas.openxmlformats.org/officeDocument/2006/relationships/slideLayout" Target="../slideLayouts/slideLayout21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9.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theme" Target="../theme/theme14.xml"/><Relationship Id="rId2" Type="http://schemas.openxmlformats.org/officeDocument/2006/relationships/slideLayout" Target="../slideLayouts/slideLayout223.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5.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6.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theme" Target="../theme/theme5.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theme" Target="../theme/theme6.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34" Type="http://schemas.openxmlformats.org/officeDocument/2006/relationships/slideLayout" Target="../slideLayouts/slideLayout124.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slideLayout" Target="../slideLayouts/slideLayout123.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slideLayout" Target="../slideLayouts/slideLayout11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slideLayout" Target="../slideLayouts/slideLayout122.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35" Type="http://schemas.openxmlformats.org/officeDocument/2006/relationships/theme" Target="../theme/theme8.xml"/><Relationship Id="rId8" Type="http://schemas.openxmlformats.org/officeDocument/2006/relationships/slideLayout" Target="../slideLayouts/slideLayout9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theme" Target="../theme/theme9.xml"/><Relationship Id="rId8"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11/26/2021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969" r:id="rId13"/>
  </p:sldLayoutIdLst>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DF2E9"/>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1pPr>
            <a:lvl2pPr lvl="1">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2pPr>
            <a:lvl3pPr lvl="2">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3pPr>
            <a:lvl4pPr lvl="3">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4pPr>
            <a:lvl5pPr lvl="4">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5pPr>
            <a:lvl6pPr lvl="5">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6pPr>
            <a:lvl7pPr lvl="6">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7pPr>
            <a:lvl8pPr lvl="7">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8pPr>
            <a:lvl9pPr lvl="8">
              <a:spcBef>
                <a:spcPts val="0"/>
              </a:spcBef>
              <a:spcAft>
                <a:spcPts val="0"/>
              </a:spcAft>
              <a:buClr>
                <a:schemeClr val="dk1"/>
              </a:buClr>
              <a:buSzPts val="2800"/>
              <a:buFont typeface="Merriweather"/>
              <a:buNone/>
              <a:defRPr sz="2800" b="1">
                <a:solidFill>
                  <a:schemeClr val="dk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rmAutofit/>
          </a:bodyPr>
          <a:lstStyle>
            <a:lvl1pPr marL="457200" lvl="0" indent="-317500">
              <a:lnSpc>
                <a:spcPct val="115000"/>
              </a:lnSpc>
              <a:spcBef>
                <a:spcPts val="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013571651"/>
      </p:ext>
    </p:extLst>
  </p:cSld>
  <p:clrMap bg1="lt1" tx1="dk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851" r:id="rId19"/>
    <p:sldLayoutId id="2147483852" r:id="rId20"/>
    <p:sldLayoutId id="2147483853" r:id="rId21"/>
    <p:sldLayoutId id="2147483854" r:id="rId22"/>
    <p:sldLayoutId id="2147483855" r:id="rId23"/>
    <p:sldLayoutId id="2147483856" r:id="rId24"/>
    <p:sldLayoutId id="2147483857" r:id="rId25"/>
    <p:sldLayoutId id="2147483858" r:id="rId26"/>
    <p:sldLayoutId id="2147483859" r:id="rId27"/>
    <p:sldLayoutId id="2147483860" r:id="rId28"/>
    <p:sldLayoutId id="2147483861" r:id="rId29"/>
    <p:sldLayoutId id="2147483862" r:id="rId30"/>
    <p:sldLayoutId id="2147483863" r:id="rId31"/>
    <p:sldLayoutId id="2147483864" r:id="rId32"/>
  </p:sldLayoutIdLst>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1143" y="0"/>
            <a:ext cx="9141714" cy="51435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628650" y="510778"/>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628650" y="1633993"/>
            <a:ext cx="7886700" cy="299873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628650" y="4822032"/>
            <a:ext cx="2057400" cy="273844"/>
          </a:xfrm>
          <a:prstGeom prst="rect">
            <a:avLst/>
          </a:prstGeom>
        </p:spPr>
        <p:txBody>
          <a:bodyPr vert="horz" lIns="91440" tIns="45720" rIns="91440" bIns="45720" rtlCol="0" anchor="ctr"/>
          <a:lstStyle>
            <a:lvl1pPr algn="l">
              <a:defRPr sz="675" cap="all" spc="113" baseline="0">
                <a:solidFill>
                  <a:srgbClr val="FFFFFF"/>
                </a:solidFill>
              </a:defRPr>
            </a:lvl1pPr>
          </a:lstStyle>
          <a:p>
            <a:r>
              <a:rPr lang="en-US"/>
              <a:t>3/1/20XX</a:t>
            </a:r>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3028950" y="4822032"/>
            <a:ext cx="3086100" cy="273844"/>
          </a:xfrm>
          <a:prstGeom prst="rect">
            <a:avLst/>
          </a:prstGeom>
        </p:spPr>
        <p:txBody>
          <a:bodyPr vert="horz" lIns="91440" tIns="45720" rIns="91440" bIns="45720" rtlCol="0" anchor="ctr"/>
          <a:lstStyle>
            <a:lvl1pPr algn="ctr">
              <a:defRPr sz="675" cap="all" spc="113" baseline="0">
                <a:solidFill>
                  <a:srgbClr val="FFFFFF"/>
                </a:solidFill>
              </a:defRPr>
            </a:lvl1pPr>
          </a:lstStyle>
          <a:p>
            <a:r>
              <a:rPr lang="en-US">
                <a:solidFill>
                  <a:srgbClr val="FFFFFF"/>
                </a:solidFill>
              </a:rPr>
              <a:t>SAMPLE FOOTER TEXT</a:t>
            </a: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6457950" y="4822032"/>
            <a:ext cx="2057400" cy="273844"/>
          </a:xfrm>
          <a:prstGeom prst="rect">
            <a:avLst/>
          </a:prstGeom>
        </p:spPr>
        <p:txBody>
          <a:bodyPr vert="horz" lIns="91440" tIns="45720" rIns="91440" bIns="45720" rtlCol="0" anchor="ctr"/>
          <a:lstStyle>
            <a:lvl1pPr algn="r">
              <a:defRPr sz="675" cap="all" spc="113"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414609194"/>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32" r:id="rId15"/>
    <p:sldLayoutId id="2147483933" r:id="rId16"/>
    <p:sldLayoutId id="2147483934" r:id="rId17"/>
    <p:sldLayoutId id="2147483935" r:id="rId18"/>
  </p:sldLayoutIdLst>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hf hdr="0"/>
  <p:txStyles>
    <p:titleStyle>
      <a:lvl1pPr marL="0" algn="l" defTabSz="685800" rtl="0" eaLnBrk="1" latinLnBrk="0" hangingPunct="1">
        <a:lnSpc>
          <a:spcPct val="90000"/>
        </a:lnSpc>
        <a:spcBef>
          <a:spcPct val="0"/>
        </a:spcBef>
        <a:buNone/>
        <a:defRPr lang="en-US" sz="39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342900" indent="-171450" algn="l" defTabSz="685800" rtl="0" eaLnBrk="1" latinLnBrk="0" hangingPunct="1">
        <a:lnSpc>
          <a:spcPct val="110000"/>
        </a:lnSpc>
        <a:spcBef>
          <a:spcPts val="75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1pPr>
      <a:lvl2pPr marL="600075" indent="-171450" algn="l" defTabSz="685800" rtl="0" eaLnBrk="1" latinLnBrk="0" hangingPunct="1">
        <a:lnSpc>
          <a:spcPct val="110000"/>
        </a:lnSpc>
        <a:spcBef>
          <a:spcPts val="375"/>
        </a:spcBef>
        <a:buClr>
          <a:schemeClr val="tx2">
            <a:lumMod val="10000"/>
            <a:lumOff val="90000"/>
          </a:schemeClr>
        </a:buClr>
        <a:buSzPct val="80000"/>
        <a:buFont typeface="Wingdings" panose="05000000000000000000" pitchFamily="2" charset="2"/>
        <a:buChar char="§"/>
        <a:defRPr sz="2100" kern="1200">
          <a:solidFill>
            <a:schemeClr val="tx2">
              <a:alpha val="70000"/>
            </a:schemeClr>
          </a:solidFill>
          <a:latin typeface="+mn-lt"/>
          <a:ea typeface="+mn-ea"/>
          <a:cs typeface="+mn-cs"/>
        </a:defRPr>
      </a:lvl2pPr>
      <a:lvl3pPr marL="942975" indent="-171450" algn="l" defTabSz="685800" rtl="0" eaLnBrk="1" latinLnBrk="0" hangingPunct="1">
        <a:lnSpc>
          <a:spcPct val="110000"/>
        </a:lnSpc>
        <a:spcBef>
          <a:spcPts val="375"/>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3pPr>
      <a:lvl4pPr marL="1243013" indent="-171450" algn="l" defTabSz="685800" rtl="0" eaLnBrk="1" latinLnBrk="0" hangingPunct="1">
        <a:lnSpc>
          <a:spcPct val="110000"/>
        </a:lnSpc>
        <a:spcBef>
          <a:spcPts val="375"/>
        </a:spcBef>
        <a:buClr>
          <a:schemeClr val="tx2">
            <a:lumMod val="10000"/>
            <a:lumOff val="90000"/>
          </a:schemeClr>
        </a:buClr>
        <a:buSzPct val="80000"/>
        <a:buFont typeface="Wingdings" panose="05000000000000000000" pitchFamily="2" charset="2"/>
        <a:buChar char="§"/>
        <a:defRPr sz="1500" kern="1200">
          <a:solidFill>
            <a:schemeClr val="tx2">
              <a:alpha val="70000"/>
            </a:schemeClr>
          </a:solidFill>
          <a:latin typeface="+mn-lt"/>
          <a:ea typeface="+mn-ea"/>
          <a:cs typeface="+mn-cs"/>
        </a:defRPr>
      </a:lvl4pPr>
      <a:lvl5pPr marL="1585913" indent="-171450" algn="l" defTabSz="685800" rtl="0" eaLnBrk="1" latinLnBrk="0" hangingPunct="1">
        <a:lnSpc>
          <a:spcPct val="110000"/>
        </a:lnSpc>
        <a:spcBef>
          <a:spcPts val="375"/>
        </a:spcBef>
        <a:buClr>
          <a:schemeClr val="tx2">
            <a:lumMod val="10000"/>
            <a:lumOff val="90000"/>
          </a:schemeClr>
        </a:buClr>
        <a:buSzPct val="80000"/>
        <a:buFont typeface="Wingdings" panose="05000000000000000000" pitchFamily="2" charset="2"/>
        <a:buChar char="§"/>
        <a:defRPr sz="1500" kern="1200">
          <a:solidFill>
            <a:schemeClr val="tx2">
              <a:alpha val="7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6">
            <a:alpha val="3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9B7248-6025-0744-9C6E-BC6F9FDBD5B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84367D3-6495-C045-872D-F4C6CB656C6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5CC2195-E771-AB42-B5A7-7832D8F418C4}"/>
              </a:ext>
            </a:extLst>
          </p:cNvPr>
          <p:cNvSpPr>
            <a:spLocks noGrp="1"/>
          </p:cNvSpPr>
          <p:nvPr>
            <p:ph type="dt" sz="half" idx="2"/>
          </p:nvPr>
        </p:nvSpPr>
        <p:spPr>
          <a:xfrm>
            <a:off x="628650" y="4869656"/>
            <a:ext cx="2057400" cy="171450"/>
          </a:xfrm>
          <a:prstGeom prst="rect">
            <a:avLst/>
          </a:prstGeom>
        </p:spPr>
        <p:txBody>
          <a:bodyPr vert="horz" lIns="91440" tIns="45720" rIns="91440" bIns="45720" rtlCol="0" anchor="ctr"/>
          <a:lstStyle>
            <a:lvl1pPr algn="l">
              <a:defRPr sz="600">
                <a:solidFill>
                  <a:schemeClr val="tx1">
                    <a:tint val="75000"/>
                  </a:schemeClr>
                </a:solidFill>
              </a:defRPr>
            </a:lvl1pPr>
          </a:lstStyle>
          <a:p>
            <a:fld id="{906A8E3A-8DBF-0542-BC99-444DCA0CC2C2}" type="datetimeFigureOut">
              <a:rPr lang="en-US" smtClean="0"/>
              <a:pPr/>
              <a:t>11/26/2021</a:t>
            </a:fld>
            <a:endParaRPr lang="en-US" dirty="0"/>
          </a:p>
        </p:txBody>
      </p:sp>
      <p:sp>
        <p:nvSpPr>
          <p:cNvPr id="5" name="Footer Placeholder 4">
            <a:extLst>
              <a:ext uri="{FF2B5EF4-FFF2-40B4-BE49-F238E27FC236}">
                <a16:creationId xmlns:a16="http://schemas.microsoft.com/office/drawing/2014/main" id="{737F28BA-DFC0-3946-9FE9-DE388CB020C0}"/>
              </a:ext>
            </a:extLst>
          </p:cNvPr>
          <p:cNvSpPr>
            <a:spLocks noGrp="1"/>
          </p:cNvSpPr>
          <p:nvPr>
            <p:ph type="ftr" sz="quarter" idx="3"/>
          </p:nvPr>
        </p:nvSpPr>
        <p:spPr>
          <a:xfrm>
            <a:off x="3028950" y="4869656"/>
            <a:ext cx="3086100" cy="171450"/>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DDF77CB-EF35-DF4C-95FE-31419B6CA9E6}"/>
              </a:ext>
            </a:extLst>
          </p:cNvPr>
          <p:cNvSpPr>
            <a:spLocks noGrp="1"/>
          </p:cNvSpPr>
          <p:nvPr>
            <p:ph type="sldNum" sz="quarter" idx="4"/>
          </p:nvPr>
        </p:nvSpPr>
        <p:spPr>
          <a:xfrm>
            <a:off x="8202706" y="4869656"/>
            <a:ext cx="312644" cy="171450"/>
          </a:xfrm>
          <a:prstGeom prst="rect">
            <a:avLst/>
          </a:prstGeom>
        </p:spPr>
        <p:txBody>
          <a:bodyPr vert="horz" lIns="91440" tIns="45720" rIns="91440" bIns="45720" rtlCol="0" anchor="ctr"/>
          <a:lstStyle>
            <a:lvl1pPr algn="r">
              <a:defRPr sz="600">
                <a:solidFill>
                  <a:schemeClr val="tx1">
                    <a:tint val="75000"/>
                  </a:schemeClr>
                </a:solidFill>
              </a:defRPr>
            </a:lvl1p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3396747257"/>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Lst>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xStyles>
    <p:titleStyle>
      <a:lvl1pPr algn="l" defTabSz="685800" rtl="0" eaLnBrk="1" latinLnBrk="0" hangingPunct="1">
        <a:lnSpc>
          <a:spcPct val="90000"/>
        </a:lnSpc>
        <a:spcBef>
          <a:spcPct val="0"/>
        </a:spcBef>
        <a:buNone/>
        <a:defRPr sz="1800" b="1" kern="1200" spc="113" baseline="0">
          <a:solidFill>
            <a:schemeClr val="accent1"/>
          </a:solidFill>
          <a:latin typeface="+mj-lt"/>
          <a:ea typeface="Meiryo UI" panose="020B0604030504040204" pitchFamily="34" charset="-128"/>
          <a:cs typeface="+mj-cs"/>
        </a:defRPr>
      </a:lvl1pPr>
    </p:titleStyle>
    <p:bodyStyle>
      <a:lvl1pPr marL="171450" indent="-171450" algn="l" defTabSz="685800" rtl="0" eaLnBrk="1" latinLnBrk="0" hangingPunct="1">
        <a:lnSpc>
          <a:spcPct val="150000"/>
        </a:lnSpc>
        <a:spcBef>
          <a:spcPts val="1125"/>
        </a:spcBef>
        <a:buFont typeface="Arial" panose="020B0604020202020204" pitchFamily="34" charset="0"/>
        <a:buChar char="•"/>
        <a:defRPr sz="1125" kern="1200" spc="113" baseline="0">
          <a:solidFill>
            <a:schemeClr val="tx1"/>
          </a:solidFill>
          <a:latin typeface="+mn-lt"/>
          <a:ea typeface="Meiryo UI" panose="020B0604030504040204" pitchFamily="34" charset="-128"/>
          <a:cs typeface="+mn-cs"/>
        </a:defRPr>
      </a:lvl1pPr>
      <a:lvl2pPr marL="514350" indent="-171450" algn="l" defTabSz="685800" rtl="0" eaLnBrk="1" latinLnBrk="0" hangingPunct="1">
        <a:lnSpc>
          <a:spcPct val="150000"/>
        </a:lnSpc>
        <a:spcBef>
          <a:spcPts val="1125"/>
        </a:spcBef>
        <a:buFont typeface="Arial" panose="020B0604020202020204" pitchFamily="34" charset="0"/>
        <a:buChar char="•"/>
        <a:defRPr sz="1125" kern="1200" spc="113" baseline="0">
          <a:solidFill>
            <a:schemeClr val="tx1"/>
          </a:solidFill>
          <a:latin typeface="+mn-lt"/>
          <a:ea typeface="Meiryo UI" panose="020B0604030504040204" pitchFamily="34" charset="-128"/>
          <a:cs typeface="+mn-cs"/>
        </a:defRPr>
      </a:lvl2pPr>
      <a:lvl3pPr marL="857250" indent="-171450" algn="l" defTabSz="685800" rtl="0" eaLnBrk="1" latinLnBrk="0" hangingPunct="1">
        <a:lnSpc>
          <a:spcPct val="150000"/>
        </a:lnSpc>
        <a:spcBef>
          <a:spcPts val="1125"/>
        </a:spcBef>
        <a:buFont typeface="Arial" panose="020B0604020202020204" pitchFamily="34" charset="0"/>
        <a:buChar char="•"/>
        <a:defRPr sz="1050" kern="1200" spc="113" baseline="0">
          <a:solidFill>
            <a:schemeClr val="tx1"/>
          </a:solidFill>
          <a:latin typeface="+mn-lt"/>
          <a:ea typeface="Meiryo UI" panose="020B0604030504040204" pitchFamily="34" charset="-128"/>
          <a:cs typeface="+mn-cs"/>
        </a:defRPr>
      </a:lvl3pPr>
      <a:lvl4pPr marL="1200150" indent="-171450" algn="l" defTabSz="685800" rtl="0" eaLnBrk="1" latinLnBrk="0" hangingPunct="1">
        <a:lnSpc>
          <a:spcPct val="150000"/>
        </a:lnSpc>
        <a:spcBef>
          <a:spcPts val="1125"/>
        </a:spcBef>
        <a:buFont typeface="Arial" panose="020B0604020202020204" pitchFamily="34" charset="0"/>
        <a:buChar char="•"/>
        <a:defRPr sz="1050" kern="1200" spc="113" baseline="0">
          <a:solidFill>
            <a:schemeClr val="tx1"/>
          </a:solidFill>
          <a:latin typeface="+mn-lt"/>
          <a:ea typeface="Meiryo UI" panose="020B0604030504040204" pitchFamily="34" charset="-128"/>
          <a:cs typeface="+mn-cs"/>
        </a:defRPr>
      </a:lvl4pPr>
      <a:lvl5pPr marL="1543050" indent="-171450" algn="l" defTabSz="685800" rtl="0" eaLnBrk="1" latinLnBrk="0" hangingPunct="1">
        <a:lnSpc>
          <a:spcPct val="150000"/>
        </a:lnSpc>
        <a:spcBef>
          <a:spcPts val="1125"/>
        </a:spcBef>
        <a:buFont typeface="Arial" panose="020B0604020202020204" pitchFamily="34" charset="0"/>
        <a:buChar char="•"/>
        <a:defRPr sz="1050" kern="1200" spc="113" baseline="0">
          <a:solidFill>
            <a:schemeClr val="tx1"/>
          </a:solidFill>
          <a:latin typeface="+mn-lt"/>
          <a:ea typeface="Meiryo UI" panose="020B0604030504040204"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swald"/>
              <a:buNone/>
              <a:defRPr sz="2800" b="1">
                <a:solidFill>
                  <a:schemeClr val="lt1"/>
                </a:solidFill>
                <a:latin typeface="Oswald"/>
                <a:ea typeface="Oswald"/>
                <a:cs typeface="Oswald"/>
                <a:sym typeface="Oswald"/>
              </a:defRPr>
            </a:lvl1pPr>
            <a:lvl2pPr lvl="1">
              <a:spcBef>
                <a:spcPts val="0"/>
              </a:spcBef>
              <a:spcAft>
                <a:spcPts val="0"/>
              </a:spcAft>
              <a:buClr>
                <a:schemeClr val="lt1"/>
              </a:buClr>
              <a:buSzPts val="2800"/>
              <a:buFont typeface="Oswald"/>
              <a:buNone/>
              <a:defRPr sz="2800" b="1">
                <a:solidFill>
                  <a:schemeClr val="lt1"/>
                </a:solidFill>
                <a:latin typeface="Oswald"/>
                <a:ea typeface="Oswald"/>
                <a:cs typeface="Oswald"/>
                <a:sym typeface="Oswald"/>
              </a:defRPr>
            </a:lvl2pPr>
            <a:lvl3pPr lvl="2">
              <a:spcBef>
                <a:spcPts val="0"/>
              </a:spcBef>
              <a:spcAft>
                <a:spcPts val="0"/>
              </a:spcAft>
              <a:buClr>
                <a:schemeClr val="lt1"/>
              </a:buClr>
              <a:buSzPts val="2800"/>
              <a:buFont typeface="Oswald"/>
              <a:buNone/>
              <a:defRPr sz="2800" b="1">
                <a:solidFill>
                  <a:schemeClr val="lt1"/>
                </a:solidFill>
                <a:latin typeface="Oswald"/>
                <a:ea typeface="Oswald"/>
                <a:cs typeface="Oswald"/>
                <a:sym typeface="Oswald"/>
              </a:defRPr>
            </a:lvl3pPr>
            <a:lvl4pPr lvl="3">
              <a:spcBef>
                <a:spcPts val="0"/>
              </a:spcBef>
              <a:spcAft>
                <a:spcPts val="0"/>
              </a:spcAft>
              <a:buClr>
                <a:schemeClr val="lt1"/>
              </a:buClr>
              <a:buSzPts val="2800"/>
              <a:buFont typeface="Oswald"/>
              <a:buNone/>
              <a:defRPr sz="2800" b="1">
                <a:solidFill>
                  <a:schemeClr val="lt1"/>
                </a:solidFill>
                <a:latin typeface="Oswald"/>
                <a:ea typeface="Oswald"/>
                <a:cs typeface="Oswald"/>
                <a:sym typeface="Oswald"/>
              </a:defRPr>
            </a:lvl4pPr>
            <a:lvl5pPr lvl="4">
              <a:spcBef>
                <a:spcPts val="0"/>
              </a:spcBef>
              <a:spcAft>
                <a:spcPts val="0"/>
              </a:spcAft>
              <a:buClr>
                <a:schemeClr val="lt1"/>
              </a:buClr>
              <a:buSzPts val="2800"/>
              <a:buFont typeface="Oswald"/>
              <a:buNone/>
              <a:defRPr sz="2800" b="1">
                <a:solidFill>
                  <a:schemeClr val="lt1"/>
                </a:solidFill>
                <a:latin typeface="Oswald"/>
                <a:ea typeface="Oswald"/>
                <a:cs typeface="Oswald"/>
                <a:sym typeface="Oswald"/>
              </a:defRPr>
            </a:lvl5pPr>
            <a:lvl6pPr lvl="5">
              <a:spcBef>
                <a:spcPts val="0"/>
              </a:spcBef>
              <a:spcAft>
                <a:spcPts val="0"/>
              </a:spcAft>
              <a:buClr>
                <a:schemeClr val="lt1"/>
              </a:buClr>
              <a:buSzPts val="2800"/>
              <a:buFont typeface="Oswald"/>
              <a:buNone/>
              <a:defRPr sz="2800" b="1">
                <a:solidFill>
                  <a:schemeClr val="lt1"/>
                </a:solidFill>
                <a:latin typeface="Oswald"/>
                <a:ea typeface="Oswald"/>
                <a:cs typeface="Oswald"/>
                <a:sym typeface="Oswald"/>
              </a:defRPr>
            </a:lvl6pPr>
            <a:lvl7pPr lvl="6">
              <a:spcBef>
                <a:spcPts val="0"/>
              </a:spcBef>
              <a:spcAft>
                <a:spcPts val="0"/>
              </a:spcAft>
              <a:buClr>
                <a:schemeClr val="lt1"/>
              </a:buClr>
              <a:buSzPts val="2800"/>
              <a:buFont typeface="Oswald"/>
              <a:buNone/>
              <a:defRPr sz="2800" b="1">
                <a:solidFill>
                  <a:schemeClr val="lt1"/>
                </a:solidFill>
                <a:latin typeface="Oswald"/>
                <a:ea typeface="Oswald"/>
                <a:cs typeface="Oswald"/>
                <a:sym typeface="Oswald"/>
              </a:defRPr>
            </a:lvl7pPr>
            <a:lvl8pPr lvl="7">
              <a:spcBef>
                <a:spcPts val="0"/>
              </a:spcBef>
              <a:spcAft>
                <a:spcPts val="0"/>
              </a:spcAft>
              <a:buClr>
                <a:schemeClr val="lt1"/>
              </a:buClr>
              <a:buSzPts val="2800"/>
              <a:buFont typeface="Oswald"/>
              <a:buNone/>
              <a:defRPr sz="2800" b="1">
                <a:solidFill>
                  <a:schemeClr val="lt1"/>
                </a:solidFill>
                <a:latin typeface="Oswald"/>
                <a:ea typeface="Oswald"/>
                <a:cs typeface="Oswald"/>
                <a:sym typeface="Oswald"/>
              </a:defRPr>
            </a:lvl8pPr>
            <a:lvl9pPr lvl="8">
              <a:spcBef>
                <a:spcPts val="0"/>
              </a:spcBef>
              <a:spcAft>
                <a:spcPts val="0"/>
              </a:spcAft>
              <a:buClr>
                <a:schemeClr val="lt1"/>
              </a:buClr>
              <a:buSzPts val="2800"/>
              <a:buFont typeface="Oswald"/>
              <a:buNone/>
              <a:defRPr sz="2800" b="1">
                <a:solidFill>
                  <a:schemeClr val="lt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1pPr>
            <a:lvl2pPr marL="914400" lvl="1" indent="-330200">
              <a:lnSpc>
                <a:spcPct val="115000"/>
              </a:lnSpc>
              <a:spcBef>
                <a:spcPts val="1600"/>
              </a:spcBef>
              <a:spcAft>
                <a:spcPts val="0"/>
              </a:spcAft>
              <a:buClr>
                <a:schemeClr val="lt1"/>
              </a:buClr>
              <a:buSzPts val="1600"/>
              <a:buFont typeface="Roboto"/>
              <a:buChar char="○"/>
              <a:defRPr sz="1600">
                <a:solidFill>
                  <a:schemeClr val="lt1"/>
                </a:solidFill>
                <a:latin typeface="Roboto"/>
                <a:ea typeface="Roboto"/>
                <a:cs typeface="Roboto"/>
                <a:sym typeface="Roboto"/>
              </a:defRPr>
            </a:lvl2pPr>
            <a:lvl3pPr marL="1371600" lvl="2" indent="-330200">
              <a:lnSpc>
                <a:spcPct val="115000"/>
              </a:lnSpc>
              <a:spcBef>
                <a:spcPts val="1600"/>
              </a:spcBef>
              <a:spcAft>
                <a:spcPts val="0"/>
              </a:spcAft>
              <a:buClr>
                <a:schemeClr val="lt1"/>
              </a:buClr>
              <a:buSzPts val="1600"/>
              <a:buFont typeface="Roboto"/>
              <a:buChar char="■"/>
              <a:defRPr sz="1600">
                <a:solidFill>
                  <a:schemeClr val="lt1"/>
                </a:solidFill>
                <a:latin typeface="Roboto"/>
                <a:ea typeface="Roboto"/>
                <a:cs typeface="Roboto"/>
                <a:sym typeface="Roboto"/>
              </a:defRPr>
            </a:lvl3pPr>
            <a:lvl4pPr marL="1828800" lvl="3" indent="-330200">
              <a:lnSpc>
                <a:spcPct val="115000"/>
              </a:lnSpc>
              <a:spcBef>
                <a:spcPts val="1600"/>
              </a:spcBef>
              <a:spcAft>
                <a:spcPts val="0"/>
              </a:spcAft>
              <a:buClr>
                <a:schemeClr val="lt1"/>
              </a:buClr>
              <a:buSzPts val="1600"/>
              <a:buFont typeface="Roboto"/>
              <a:buChar char="●"/>
              <a:defRPr sz="1600">
                <a:solidFill>
                  <a:schemeClr val="lt1"/>
                </a:solidFill>
                <a:latin typeface="Roboto"/>
                <a:ea typeface="Roboto"/>
                <a:cs typeface="Roboto"/>
                <a:sym typeface="Roboto"/>
              </a:defRPr>
            </a:lvl4pPr>
            <a:lvl5pPr marL="2286000" lvl="4" indent="-330200">
              <a:lnSpc>
                <a:spcPct val="115000"/>
              </a:lnSpc>
              <a:spcBef>
                <a:spcPts val="1600"/>
              </a:spcBef>
              <a:spcAft>
                <a:spcPts val="0"/>
              </a:spcAft>
              <a:buClr>
                <a:schemeClr val="lt1"/>
              </a:buClr>
              <a:buSzPts val="1600"/>
              <a:buFont typeface="Roboto"/>
              <a:buChar char="○"/>
              <a:defRPr sz="1600">
                <a:solidFill>
                  <a:schemeClr val="lt1"/>
                </a:solidFill>
                <a:latin typeface="Roboto"/>
                <a:ea typeface="Roboto"/>
                <a:cs typeface="Roboto"/>
                <a:sym typeface="Roboto"/>
              </a:defRPr>
            </a:lvl5pPr>
            <a:lvl6pPr marL="2743200" lvl="5" indent="-330200">
              <a:lnSpc>
                <a:spcPct val="115000"/>
              </a:lnSpc>
              <a:spcBef>
                <a:spcPts val="1600"/>
              </a:spcBef>
              <a:spcAft>
                <a:spcPts val="0"/>
              </a:spcAft>
              <a:buClr>
                <a:schemeClr val="lt1"/>
              </a:buClr>
              <a:buSzPts val="1600"/>
              <a:buFont typeface="Roboto"/>
              <a:buChar char="■"/>
              <a:defRPr sz="1600">
                <a:solidFill>
                  <a:schemeClr val="lt1"/>
                </a:solidFill>
                <a:latin typeface="Roboto"/>
                <a:ea typeface="Roboto"/>
                <a:cs typeface="Roboto"/>
                <a:sym typeface="Roboto"/>
              </a:defRPr>
            </a:lvl6pPr>
            <a:lvl7pPr marL="3200400" lvl="6" indent="-330200">
              <a:lnSpc>
                <a:spcPct val="115000"/>
              </a:lnSpc>
              <a:spcBef>
                <a:spcPts val="1600"/>
              </a:spcBef>
              <a:spcAft>
                <a:spcPts val="0"/>
              </a:spcAft>
              <a:buClr>
                <a:schemeClr val="lt1"/>
              </a:buClr>
              <a:buSzPts val="1600"/>
              <a:buFont typeface="Roboto"/>
              <a:buChar char="●"/>
              <a:defRPr sz="1600">
                <a:solidFill>
                  <a:schemeClr val="lt1"/>
                </a:solidFill>
                <a:latin typeface="Roboto"/>
                <a:ea typeface="Roboto"/>
                <a:cs typeface="Roboto"/>
                <a:sym typeface="Roboto"/>
              </a:defRPr>
            </a:lvl7pPr>
            <a:lvl8pPr marL="3657600" lvl="7" indent="-330200">
              <a:lnSpc>
                <a:spcPct val="115000"/>
              </a:lnSpc>
              <a:spcBef>
                <a:spcPts val="1600"/>
              </a:spcBef>
              <a:spcAft>
                <a:spcPts val="0"/>
              </a:spcAft>
              <a:buClr>
                <a:schemeClr val="lt1"/>
              </a:buClr>
              <a:buSzPts val="1600"/>
              <a:buFont typeface="Roboto"/>
              <a:buChar char="○"/>
              <a:defRPr sz="1600">
                <a:solidFill>
                  <a:schemeClr val="lt1"/>
                </a:solidFill>
                <a:latin typeface="Roboto"/>
                <a:ea typeface="Roboto"/>
                <a:cs typeface="Roboto"/>
                <a:sym typeface="Roboto"/>
              </a:defRPr>
            </a:lvl8pPr>
            <a:lvl9pPr marL="4114800" lvl="8" indent="-330200">
              <a:lnSpc>
                <a:spcPct val="115000"/>
              </a:lnSpc>
              <a:spcBef>
                <a:spcPts val="1600"/>
              </a:spcBef>
              <a:spcAft>
                <a:spcPts val="1600"/>
              </a:spcAft>
              <a:buClr>
                <a:schemeClr val="lt1"/>
              </a:buClr>
              <a:buSzPts val="1600"/>
              <a:buFont typeface="Roboto"/>
              <a:buChar char="■"/>
              <a:defRPr sz="1600">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961286764"/>
      </p:ext>
    </p:extLst>
  </p:cSld>
  <p:clrMap bg1="lt1" tx1="dk1" bg2="dk2" tx2="lt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Lst>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17700" y="445025"/>
            <a:ext cx="7908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1pPr>
            <a:lvl2pPr lvl="1">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2pPr>
            <a:lvl3pPr lvl="2">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3pPr>
            <a:lvl4pPr lvl="3">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4pPr>
            <a:lvl5pPr lvl="4">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5pPr>
            <a:lvl6pPr lvl="5">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6pPr>
            <a:lvl7pPr lvl="6">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7pPr>
            <a:lvl8pPr lvl="7">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8pPr>
            <a:lvl9pPr lvl="8">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9pPr>
          </a:lstStyle>
          <a:p>
            <a:endParaRPr/>
          </a:p>
        </p:txBody>
      </p:sp>
      <p:sp>
        <p:nvSpPr>
          <p:cNvPr id="7" name="Google Shape;7;p1"/>
          <p:cNvSpPr txBox="1">
            <a:spLocks noGrp="1"/>
          </p:cNvSpPr>
          <p:nvPr>
            <p:ph type="body" idx="1"/>
          </p:nvPr>
        </p:nvSpPr>
        <p:spPr>
          <a:xfrm>
            <a:off x="617700" y="1152475"/>
            <a:ext cx="7908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954291094"/>
      </p:ext>
    </p:extLst>
  </p:cSld>
  <p:clrMap bg1="lt1" tx1="dk1" bg2="dk2" tx2="lt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265081A-F923-4C7D-A3AF-6D1C676823AE}"/>
              </a:ext>
            </a:extLst>
          </p:cNvPr>
          <p:cNvSpPr>
            <a:spLocks noGrp="1" noChangeArrowheads="1"/>
          </p:cNvSpPr>
          <p:nvPr>
            <p:ph type="title"/>
          </p:nvPr>
        </p:nvSpPr>
        <p:spPr bwMode="auto">
          <a:xfrm>
            <a:off x="457200" y="205979"/>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a:extLst>
              <a:ext uri="{FF2B5EF4-FFF2-40B4-BE49-F238E27FC236}">
                <a16:creationId xmlns:a16="http://schemas.microsoft.com/office/drawing/2014/main" id="{0A2055BD-C500-45F7-B730-934B5274CE63}"/>
              </a:ext>
            </a:extLst>
          </p:cNvPr>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a:extLst>
              <a:ext uri="{FF2B5EF4-FFF2-40B4-BE49-F238E27FC236}">
                <a16:creationId xmlns:a16="http://schemas.microsoft.com/office/drawing/2014/main" id="{C11BFEEC-8B48-4DE1-B2F8-315CDC4E6B0F}"/>
              </a:ext>
            </a:extLst>
          </p:cNvPr>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lvl1pPr>
          </a:lstStyle>
          <a:p>
            <a:endParaRPr lang="es-ES" altLang="en-US"/>
          </a:p>
        </p:txBody>
      </p:sp>
      <p:sp>
        <p:nvSpPr>
          <p:cNvPr id="1029" name="Rectangle 5">
            <a:extLst>
              <a:ext uri="{FF2B5EF4-FFF2-40B4-BE49-F238E27FC236}">
                <a16:creationId xmlns:a16="http://schemas.microsoft.com/office/drawing/2014/main" id="{69F161B5-614C-4DBF-BCDD-E486500793C0}"/>
              </a:ext>
            </a:extLst>
          </p:cNvPr>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lvl1pPr>
          </a:lstStyle>
          <a:p>
            <a:endParaRPr lang="es-ES" altLang="en-US"/>
          </a:p>
        </p:txBody>
      </p:sp>
      <p:sp>
        <p:nvSpPr>
          <p:cNvPr id="1030" name="Rectangle 6">
            <a:extLst>
              <a:ext uri="{FF2B5EF4-FFF2-40B4-BE49-F238E27FC236}">
                <a16:creationId xmlns:a16="http://schemas.microsoft.com/office/drawing/2014/main" id="{7EA0E230-FE9B-42B6-A82A-9D2D86726F60}"/>
              </a:ext>
            </a:extLst>
          </p:cNvPr>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lvl1pPr>
          </a:lstStyle>
          <a:p>
            <a:fld id="{F42F6789-85E8-433E-B69B-56E3339B7463}" type="slidenum">
              <a:rPr lang="es-ES" altLang="en-US"/>
              <a:pPr/>
              <a:t>‹#›</a:t>
            </a:fld>
            <a:endParaRPr lang="es-ES" altLang="en-US"/>
          </a:p>
        </p:txBody>
      </p:sp>
    </p:spTree>
    <p:extLst>
      <p:ext uri="{BB962C8B-B14F-4D97-AF65-F5344CB8AC3E}">
        <p14:creationId xmlns:p14="http://schemas.microsoft.com/office/powerpoint/2010/main" val="55466142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xStyles>
    <p:titleStyle>
      <a:lvl1pPr algn="ctr" rtl="0" fontAlgn="base">
        <a:spcBef>
          <a:spcPct val="0"/>
        </a:spcBef>
        <a:spcAft>
          <a:spcPct val="0"/>
        </a:spcAft>
        <a:defRPr sz="3300" kern="1200">
          <a:solidFill>
            <a:schemeClr val="tx2"/>
          </a:solidFill>
          <a:latin typeface="+mj-lt"/>
          <a:ea typeface="+mj-ea"/>
          <a:cs typeface="+mj-cs"/>
        </a:defRPr>
      </a:lvl1pPr>
      <a:lvl2pPr algn="ctr" rtl="0" fontAlgn="base">
        <a:spcBef>
          <a:spcPct val="0"/>
        </a:spcBef>
        <a:spcAft>
          <a:spcPct val="0"/>
        </a:spcAft>
        <a:defRPr sz="33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33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33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3300">
          <a:solidFill>
            <a:schemeClr val="tx2"/>
          </a:solidFill>
          <a:latin typeface="Arial" panose="020B0604020202020204" pitchFamily="34" charset="0"/>
          <a:cs typeface="Arial" panose="020B0604020202020204" pitchFamily="34" charset="0"/>
        </a:defRPr>
      </a:lvl5pPr>
      <a:lvl6pPr marL="342900" algn="ctr" rtl="0" fontAlgn="base">
        <a:spcBef>
          <a:spcPct val="0"/>
        </a:spcBef>
        <a:spcAft>
          <a:spcPct val="0"/>
        </a:spcAft>
        <a:defRPr sz="3300">
          <a:solidFill>
            <a:schemeClr val="tx2"/>
          </a:solidFill>
          <a:latin typeface="Arial" panose="020B0604020202020204" pitchFamily="34" charset="0"/>
          <a:cs typeface="Arial" panose="020B0604020202020204" pitchFamily="34" charset="0"/>
        </a:defRPr>
      </a:lvl6pPr>
      <a:lvl7pPr marL="685800" algn="ctr" rtl="0" fontAlgn="base">
        <a:spcBef>
          <a:spcPct val="0"/>
        </a:spcBef>
        <a:spcAft>
          <a:spcPct val="0"/>
        </a:spcAft>
        <a:defRPr sz="3300">
          <a:solidFill>
            <a:schemeClr val="tx2"/>
          </a:solidFill>
          <a:latin typeface="Arial" panose="020B0604020202020204" pitchFamily="34" charset="0"/>
          <a:cs typeface="Arial" panose="020B0604020202020204" pitchFamily="34" charset="0"/>
        </a:defRPr>
      </a:lvl7pPr>
      <a:lvl8pPr marL="1028700" algn="ctr" rtl="0" fontAlgn="base">
        <a:spcBef>
          <a:spcPct val="0"/>
        </a:spcBef>
        <a:spcAft>
          <a:spcPct val="0"/>
        </a:spcAft>
        <a:defRPr sz="3300">
          <a:solidFill>
            <a:schemeClr val="tx2"/>
          </a:solidFill>
          <a:latin typeface="Arial" panose="020B0604020202020204" pitchFamily="34" charset="0"/>
          <a:cs typeface="Arial" panose="020B0604020202020204" pitchFamily="34" charset="0"/>
        </a:defRPr>
      </a:lvl8pPr>
      <a:lvl9pPr marL="1371600" algn="ctr" rtl="0" fontAlgn="base">
        <a:spcBef>
          <a:spcPct val="0"/>
        </a:spcBef>
        <a:spcAft>
          <a:spcPct val="0"/>
        </a:spcAft>
        <a:defRPr sz="3300">
          <a:solidFill>
            <a:schemeClr val="tx2"/>
          </a:solidFill>
          <a:latin typeface="Arial" panose="020B0604020202020204" pitchFamily="34" charset="0"/>
          <a:cs typeface="Arial" panose="020B0604020202020204" pitchFamily="34" charset="0"/>
        </a:defRPr>
      </a:lvl9pPr>
    </p:titleStyle>
    <p:bodyStyle>
      <a:lvl1pPr marL="257175" indent="-257175" algn="l" rtl="0" fontAlgn="base">
        <a:spcBef>
          <a:spcPct val="20000"/>
        </a:spcBef>
        <a:spcAft>
          <a:spcPct val="0"/>
        </a:spcAft>
        <a:buChar char="•"/>
        <a:defRPr sz="2400" kern="1200">
          <a:solidFill>
            <a:schemeClr val="tx1"/>
          </a:solidFill>
          <a:latin typeface="+mn-lt"/>
          <a:ea typeface="+mn-ea"/>
          <a:cs typeface="+mn-cs"/>
        </a:defRPr>
      </a:lvl1pPr>
      <a:lvl2pPr marL="557213" indent="-214313" algn="l" rtl="0" fontAlgn="base">
        <a:spcBef>
          <a:spcPct val="20000"/>
        </a:spcBef>
        <a:spcAft>
          <a:spcPct val="0"/>
        </a:spcAft>
        <a:buChar char="–"/>
        <a:defRPr sz="2100" kern="1200">
          <a:solidFill>
            <a:schemeClr val="tx1"/>
          </a:solidFill>
          <a:latin typeface="+mn-lt"/>
          <a:ea typeface="+mn-ea"/>
          <a:cs typeface="+mn-cs"/>
        </a:defRPr>
      </a:lvl2pPr>
      <a:lvl3pPr marL="857250" indent="-171450" algn="l" rtl="0" fontAlgn="base">
        <a:spcBef>
          <a:spcPct val="20000"/>
        </a:spcBef>
        <a:spcAft>
          <a:spcPct val="0"/>
        </a:spcAft>
        <a:buChar char="•"/>
        <a:defRPr sz="1800" kern="1200">
          <a:solidFill>
            <a:schemeClr val="tx1"/>
          </a:solidFill>
          <a:latin typeface="+mn-lt"/>
          <a:ea typeface="+mn-ea"/>
          <a:cs typeface="+mn-cs"/>
        </a:defRPr>
      </a:lvl3pPr>
      <a:lvl4pPr marL="1200150" indent="-171450" algn="l" rtl="0" fontAlgn="base">
        <a:spcBef>
          <a:spcPct val="20000"/>
        </a:spcBef>
        <a:spcAft>
          <a:spcPct val="0"/>
        </a:spcAft>
        <a:buChar char="–"/>
        <a:defRPr sz="1500" kern="1200">
          <a:solidFill>
            <a:schemeClr val="tx1"/>
          </a:solidFill>
          <a:latin typeface="+mn-lt"/>
          <a:ea typeface="+mn-ea"/>
          <a:cs typeface="+mn-cs"/>
        </a:defRPr>
      </a:lvl4pPr>
      <a:lvl5pPr marL="1543050" indent="-171450" algn="l" rtl="0" fontAlgn="base">
        <a:spcBef>
          <a:spcPct val="20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11/26/2021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FC1375D0-4C74-42B0-B7F7-C9EBC295806E}"/>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98680559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17700" y="445025"/>
            <a:ext cx="7908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1pPr>
            <a:lvl2pPr lvl="1">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2pPr>
            <a:lvl3pPr lvl="2">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3pPr>
            <a:lvl4pPr lvl="3">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4pPr>
            <a:lvl5pPr lvl="4">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5pPr>
            <a:lvl6pPr lvl="5">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6pPr>
            <a:lvl7pPr lvl="6">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7pPr>
            <a:lvl8pPr lvl="7">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8pPr>
            <a:lvl9pPr lvl="8">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9pPr>
          </a:lstStyle>
          <a:p>
            <a:endParaRPr/>
          </a:p>
        </p:txBody>
      </p:sp>
      <p:sp>
        <p:nvSpPr>
          <p:cNvPr id="7" name="Google Shape;7;p1"/>
          <p:cNvSpPr txBox="1">
            <a:spLocks noGrp="1"/>
          </p:cNvSpPr>
          <p:nvPr>
            <p:ph type="body" idx="1"/>
          </p:nvPr>
        </p:nvSpPr>
        <p:spPr>
          <a:xfrm>
            <a:off x="617700" y="1152475"/>
            <a:ext cx="7908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384793129"/>
      </p:ext>
    </p:extLst>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Lst>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10200" y="648725"/>
            <a:ext cx="7131300" cy="671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1pPr>
            <a:lvl2pPr lvl="1">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2pPr>
            <a:lvl3pPr lvl="2">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3pPr>
            <a:lvl4pPr lvl="3">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4pPr>
            <a:lvl5pPr lvl="4">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5pPr>
            <a:lvl6pPr lvl="5">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6pPr>
            <a:lvl7pPr lvl="6">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7pPr>
            <a:lvl8pPr lvl="7">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8pPr>
            <a:lvl9pPr lvl="8">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1010200" y="1434950"/>
            <a:ext cx="7131300" cy="27801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Source Sans Pro"/>
              <a:buChar char="»"/>
              <a:defRPr sz="24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1"/>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1"/>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81000">
              <a:spcBef>
                <a:spcPts val="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4pPr>
            <a:lvl5pPr marL="2286000" lvl="4" indent="-381000">
              <a:spcBef>
                <a:spcPts val="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5pPr>
            <a:lvl6pPr marL="2743200" lvl="5" indent="-381000">
              <a:spcBef>
                <a:spcPts val="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6pPr>
            <a:lvl7pPr marL="3200400" lvl="6" indent="-381000">
              <a:spcBef>
                <a:spcPts val="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7pPr>
            <a:lvl8pPr marL="3657600" lvl="7" indent="-381000">
              <a:spcBef>
                <a:spcPts val="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8pPr>
            <a:lvl9pPr marL="4114800" lvl="8" indent="-381000">
              <a:spcBef>
                <a:spcPts val="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7766425" y="648725"/>
            <a:ext cx="548700" cy="671400"/>
          </a:xfrm>
          <a:prstGeom prst="rect">
            <a:avLst/>
          </a:prstGeom>
          <a:noFill/>
          <a:ln>
            <a:noFill/>
          </a:ln>
        </p:spPr>
        <p:txBody>
          <a:bodyPr spcFirstLastPara="1" wrap="square" lIns="91425" tIns="91425" rIns="91425" bIns="91425" anchor="b" anchorCtr="0">
            <a:noAutofit/>
          </a:bodyPr>
          <a:lstStyle>
            <a:lvl1pPr lvl="0" algn="r">
              <a:buNone/>
              <a:defRPr sz="1200">
                <a:solidFill>
                  <a:schemeClr val="lt1"/>
                </a:solidFill>
                <a:latin typeface="Montserrat"/>
                <a:ea typeface="Montserrat"/>
                <a:cs typeface="Montserrat"/>
                <a:sym typeface="Montserrat"/>
              </a:defRPr>
            </a:lvl1pPr>
            <a:lvl2pPr lvl="1" algn="r">
              <a:buNone/>
              <a:defRPr sz="1200">
                <a:solidFill>
                  <a:schemeClr val="lt1"/>
                </a:solidFill>
                <a:latin typeface="Montserrat"/>
                <a:ea typeface="Montserrat"/>
                <a:cs typeface="Montserrat"/>
                <a:sym typeface="Montserrat"/>
              </a:defRPr>
            </a:lvl2pPr>
            <a:lvl3pPr lvl="2" algn="r">
              <a:buNone/>
              <a:defRPr sz="1200">
                <a:solidFill>
                  <a:schemeClr val="lt1"/>
                </a:solidFill>
                <a:latin typeface="Montserrat"/>
                <a:ea typeface="Montserrat"/>
                <a:cs typeface="Montserrat"/>
                <a:sym typeface="Montserrat"/>
              </a:defRPr>
            </a:lvl3pPr>
            <a:lvl4pPr lvl="3" algn="r">
              <a:buNone/>
              <a:defRPr sz="1200">
                <a:solidFill>
                  <a:schemeClr val="lt1"/>
                </a:solidFill>
                <a:latin typeface="Montserrat"/>
                <a:ea typeface="Montserrat"/>
                <a:cs typeface="Montserrat"/>
                <a:sym typeface="Montserrat"/>
              </a:defRPr>
            </a:lvl4pPr>
            <a:lvl5pPr lvl="4" algn="r">
              <a:buNone/>
              <a:defRPr sz="1200">
                <a:solidFill>
                  <a:schemeClr val="lt1"/>
                </a:solidFill>
                <a:latin typeface="Montserrat"/>
                <a:ea typeface="Montserrat"/>
                <a:cs typeface="Montserrat"/>
                <a:sym typeface="Montserrat"/>
              </a:defRPr>
            </a:lvl5pPr>
            <a:lvl6pPr lvl="5" algn="r">
              <a:buNone/>
              <a:defRPr sz="1200">
                <a:solidFill>
                  <a:schemeClr val="lt1"/>
                </a:solidFill>
                <a:latin typeface="Montserrat"/>
                <a:ea typeface="Montserrat"/>
                <a:cs typeface="Montserrat"/>
                <a:sym typeface="Montserrat"/>
              </a:defRPr>
            </a:lvl6pPr>
            <a:lvl7pPr lvl="6" algn="r">
              <a:buNone/>
              <a:defRPr sz="1200">
                <a:solidFill>
                  <a:schemeClr val="lt1"/>
                </a:solidFill>
                <a:latin typeface="Montserrat"/>
                <a:ea typeface="Montserrat"/>
                <a:cs typeface="Montserrat"/>
                <a:sym typeface="Montserrat"/>
              </a:defRPr>
            </a:lvl7pPr>
            <a:lvl8pPr lvl="7" algn="r">
              <a:buNone/>
              <a:defRPr sz="1200">
                <a:solidFill>
                  <a:schemeClr val="lt1"/>
                </a:solidFill>
                <a:latin typeface="Montserrat"/>
                <a:ea typeface="Montserrat"/>
                <a:cs typeface="Montserrat"/>
                <a:sym typeface="Montserrat"/>
              </a:defRPr>
            </a:lvl8pPr>
            <a:lvl9pPr lvl="8" algn="r">
              <a:buNone/>
              <a:defRPr sz="1200">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02610881"/>
      </p:ext>
    </p:extLst>
  </p:cSld>
  <p:clrMap bg1="lt1" tx1="dk1" bg2="dk2" tx2="lt2" accent1="accent1" accent2="accent2" accent3="accent3" accent4="accent4" accent5="accent5" accent6="accent6" hlink="hlink" folHlink="folHlink"/>
  <p:sldLayoutIdLst>
    <p:sldLayoutId id="2147483714" r:id="rId1"/>
    <p:sldLayoutId id="2147483715"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Lst>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94975" y="984265"/>
            <a:ext cx="7154100" cy="393600"/>
          </a:xfrm>
          <a:prstGeom prst="rect">
            <a:avLst/>
          </a:prstGeom>
          <a:noFill/>
          <a:ln>
            <a:noFill/>
          </a:ln>
        </p:spPr>
        <p:txBody>
          <a:bodyPr spcFirstLastPara="1" wrap="square" lIns="0" tIns="0" rIns="0" bIns="0" anchor="t" anchorCtr="0">
            <a:noAutofit/>
          </a:bodyPr>
          <a:lstStyle>
            <a:lvl1pPr lvl="0" rtl="0">
              <a:lnSpc>
                <a:spcPct val="90000"/>
              </a:lnSpc>
              <a:spcBef>
                <a:spcPts val="0"/>
              </a:spcBef>
              <a:spcAft>
                <a:spcPts val="0"/>
              </a:spcAft>
              <a:buClr>
                <a:schemeClr val="dk2"/>
              </a:buClr>
              <a:buSzPts val="3000"/>
              <a:buFont typeface="Vidaloka"/>
              <a:buNone/>
              <a:defRPr sz="3000">
                <a:solidFill>
                  <a:schemeClr val="dk2"/>
                </a:solidFill>
                <a:latin typeface="Vidaloka"/>
                <a:ea typeface="Vidaloka"/>
                <a:cs typeface="Vidaloka"/>
                <a:sym typeface="Vidaloka"/>
              </a:defRPr>
            </a:lvl1pPr>
            <a:lvl2pPr lvl="1" rtl="0">
              <a:lnSpc>
                <a:spcPct val="90000"/>
              </a:lnSpc>
              <a:spcBef>
                <a:spcPts val="0"/>
              </a:spcBef>
              <a:spcAft>
                <a:spcPts val="0"/>
              </a:spcAft>
              <a:buClr>
                <a:schemeClr val="dk2"/>
              </a:buClr>
              <a:buSzPts val="3000"/>
              <a:buFont typeface="Vidaloka"/>
              <a:buNone/>
              <a:defRPr sz="3000">
                <a:solidFill>
                  <a:schemeClr val="dk2"/>
                </a:solidFill>
                <a:latin typeface="Vidaloka"/>
                <a:ea typeface="Vidaloka"/>
                <a:cs typeface="Vidaloka"/>
                <a:sym typeface="Vidaloka"/>
              </a:defRPr>
            </a:lvl2pPr>
            <a:lvl3pPr lvl="2" rtl="0">
              <a:lnSpc>
                <a:spcPct val="90000"/>
              </a:lnSpc>
              <a:spcBef>
                <a:spcPts val="0"/>
              </a:spcBef>
              <a:spcAft>
                <a:spcPts val="0"/>
              </a:spcAft>
              <a:buClr>
                <a:schemeClr val="dk2"/>
              </a:buClr>
              <a:buSzPts val="3000"/>
              <a:buFont typeface="Vidaloka"/>
              <a:buNone/>
              <a:defRPr sz="3000">
                <a:solidFill>
                  <a:schemeClr val="dk2"/>
                </a:solidFill>
                <a:latin typeface="Vidaloka"/>
                <a:ea typeface="Vidaloka"/>
                <a:cs typeface="Vidaloka"/>
                <a:sym typeface="Vidaloka"/>
              </a:defRPr>
            </a:lvl3pPr>
            <a:lvl4pPr lvl="3" rtl="0">
              <a:lnSpc>
                <a:spcPct val="90000"/>
              </a:lnSpc>
              <a:spcBef>
                <a:spcPts val="0"/>
              </a:spcBef>
              <a:spcAft>
                <a:spcPts val="0"/>
              </a:spcAft>
              <a:buClr>
                <a:schemeClr val="dk2"/>
              </a:buClr>
              <a:buSzPts val="3000"/>
              <a:buFont typeface="Vidaloka"/>
              <a:buNone/>
              <a:defRPr sz="3000">
                <a:solidFill>
                  <a:schemeClr val="dk2"/>
                </a:solidFill>
                <a:latin typeface="Vidaloka"/>
                <a:ea typeface="Vidaloka"/>
                <a:cs typeface="Vidaloka"/>
                <a:sym typeface="Vidaloka"/>
              </a:defRPr>
            </a:lvl4pPr>
            <a:lvl5pPr lvl="4" rtl="0">
              <a:lnSpc>
                <a:spcPct val="90000"/>
              </a:lnSpc>
              <a:spcBef>
                <a:spcPts val="0"/>
              </a:spcBef>
              <a:spcAft>
                <a:spcPts val="0"/>
              </a:spcAft>
              <a:buClr>
                <a:schemeClr val="dk2"/>
              </a:buClr>
              <a:buSzPts val="3000"/>
              <a:buFont typeface="Vidaloka"/>
              <a:buNone/>
              <a:defRPr sz="3000">
                <a:solidFill>
                  <a:schemeClr val="dk2"/>
                </a:solidFill>
                <a:latin typeface="Vidaloka"/>
                <a:ea typeface="Vidaloka"/>
                <a:cs typeface="Vidaloka"/>
                <a:sym typeface="Vidaloka"/>
              </a:defRPr>
            </a:lvl5pPr>
            <a:lvl6pPr lvl="5" rtl="0">
              <a:lnSpc>
                <a:spcPct val="90000"/>
              </a:lnSpc>
              <a:spcBef>
                <a:spcPts val="0"/>
              </a:spcBef>
              <a:spcAft>
                <a:spcPts val="0"/>
              </a:spcAft>
              <a:buClr>
                <a:schemeClr val="dk2"/>
              </a:buClr>
              <a:buSzPts val="3000"/>
              <a:buFont typeface="Vidaloka"/>
              <a:buNone/>
              <a:defRPr sz="3000">
                <a:solidFill>
                  <a:schemeClr val="dk2"/>
                </a:solidFill>
                <a:latin typeface="Vidaloka"/>
                <a:ea typeface="Vidaloka"/>
                <a:cs typeface="Vidaloka"/>
                <a:sym typeface="Vidaloka"/>
              </a:defRPr>
            </a:lvl6pPr>
            <a:lvl7pPr lvl="6" rtl="0">
              <a:lnSpc>
                <a:spcPct val="90000"/>
              </a:lnSpc>
              <a:spcBef>
                <a:spcPts val="0"/>
              </a:spcBef>
              <a:spcAft>
                <a:spcPts val="0"/>
              </a:spcAft>
              <a:buClr>
                <a:schemeClr val="dk2"/>
              </a:buClr>
              <a:buSzPts val="3000"/>
              <a:buFont typeface="Vidaloka"/>
              <a:buNone/>
              <a:defRPr sz="3000">
                <a:solidFill>
                  <a:schemeClr val="dk2"/>
                </a:solidFill>
                <a:latin typeface="Vidaloka"/>
                <a:ea typeface="Vidaloka"/>
                <a:cs typeface="Vidaloka"/>
                <a:sym typeface="Vidaloka"/>
              </a:defRPr>
            </a:lvl7pPr>
            <a:lvl8pPr lvl="7" rtl="0">
              <a:lnSpc>
                <a:spcPct val="90000"/>
              </a:lnSpc>
              <a:spcBef>
                <a:spcPts val="0"/>
              </a:spcBef>
              <a:spcAft>
                <a:spcPts val="0"/>
              </a:spcAft>
              <a:buClr>
                <a:schemeClr val="dk2"/>
              </a:buClr>
              <a:buSzPts val="3000"/>
              <a:buFont typeface="Vidaloka"/>
              <a:buNone/>
              <a:defRPr sz="3000">
                <a:solidFill>
                  <a:schemeClr val="dk2"/>
                </a:solidFill>
                <a:latin typeface="Vidaloka"/>
                <a:ea typeface="Vidaloka"/>
                <a:cs typeface="Vidaloka"/>
                <a:sym typeface="Vidaloka"/>
              </a:defRPr>
            </a:lvl8pPr>
            <a:lvl9pPr lvl="8" rtl="0">
              <a:lnSpc>
                <a:spcPct val="90000"/>
              </a:lnSpc>
              <a:spcBef>
                <a:spcPts val="0"/>
              </a:spcBef>
              <a:spcAft>
                <a:spcPts val="0"/>
              </a:spcAft>
              <a:buClr>
                <a:schemeClr val="dk2"/>
              </a:buClr>
              <a:buSzPts val="3000"/>
              <a:buFont typeface="Vidaloka"/>
              <a:buNone/>
              <a:defRPr sz="3000">
                <a:solidFill>
                  <a:schemeClr val="dk2"/>
                </a:solidFill>
                <a:latin typeface="Vidaloka"/>
                <a:ea typeface="Vidaloka"/>
                <a:cs typeface="Vidaloka"/>
                <a:sym typeface="Vidaloka"/>
              </a:defRPr>
            </a:lvl9pPr>
          </a:lstStyle>
          <a:p>
            <a:endParaRPr/>
          </a:p>
        </p:txBody>
      </p:sp>
      <p:sp>
        <p:nvSpPr>
          <p:cNvPr id="7" name="Google Shape;7;p1"/>
          <p:cNvSpPr txBox="1">
            <a:spLocks noGrp="1"/>
          </p:cNvSpPr>
          <p:nvPr>
            <p:ph type="body" idx="1"/>
          </p:nvPr>
        </p:nvSpPr>
        <p:spPr>
          <a:xfrm>
            <a:off x="994975" y="1524837"/>
            <a:ext cx="7154100" cy="28056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3"/>
              </a:buClr>
              <a:buSzPts val="2400"/>
              <a:buFont typeface="Bellota Text Light"/>
              <a:buChar char="⊳"/>
              <a:defRPr sz="2400">
                <a:solidFill>
                  <a:schemeClr val="dk1"/>
                </a:solidFill>
                <a:latin typeface="Bellota Text Light"/>
                <a:ea typeface="Bellota Text Light"/>
                <a:cs typeface="Bellota Text Light"/>
                <a:sym typeface="Bellota Text Light"/>
              </a:defRPr>
            </a:lvl1pPr>
            <a:lvl2pPr marL="914400" lvl="1" indent="-381000" rtl="0">
              <a:lnSpc>
                <a:spcPct val="115000"/>
              </a:lnSpc>
              <a:spcBef>
                <a:spcPts val="0"/>
              </a:spcBef>
              <a:spcAft>
                <a:spcPts val="0"/>
              </a:spcAft>
              <a:buClr>
                <a:schemeClr val="accent3"/>
              </a:buClr>
              <a:buSzPts val="2400"/>
              <a:buFont typeface="Bellota Text Light"/>
              <a:buChar char="○"/>
              <a:defRPr sz="2400">
                <a:solidFill>
                  <a:schemeClr val="dk1"/>
                </a:solidFill>
                <a:latin typeface="Bellota Text Light"/>
                <a:ea typeface="Bellota Text Light"/>
                <a:cs typeface="Bellota Text Light"/>
                <a:sym typeface="Bellota Text Light"/>
              </a:defRPr>
            </a:lvl2pPr>
            <a:lvl3pPr marL="1371600" lvl="2" indent="-381000" rtl="0">
              <a:lnSpc>
                <a:spcPct val="115000"/>
              </a:lnSpc>
              <a:spcBef>
                <a:spcPts val="0"/>
              </a:spcBef>
              <a:spcAft>
                <a:spcPts val="0"/>
              </a:spcAft>
              <a:buClr>
                <a:schemeClr val="accent3"/>
              </a:buClr>
              <a:buSzPts val="2400"/>
              <a:buFont typeface="Bellota Text Light"/>
              <a:buChar char="■"/>
              <a:defRPr sz="2400">
                <a:solidFill>
                  <a:schemeClr val="dk1"/>
                </a:solidFill>
                <a:latin typeface="Bellota Text Light"/>
                <a:ea typeface="Bellota Text Light"/>
                <a:cs typeface="Bellota Text Light"/>
                <a:sym typeface="Bellota Text Light"/>
              </a:defRPr>
            </a:lvl3pPr>
            <a:lvl4pPr marL="1828800" lvl="3" indent="-381000" rtl="0">
              <a:lnSpc>
                <a:spcPct val="115000"/>
              </a:lnSpc>
              <a:spcBef>
                <a:spcPts val="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4pPr>
            <a:lvl5pPr marL="2286000" lvl="4" indent="-381000" rtl="0">
              <a:lnSpc>
                <a:spcPct val="115000"/>
              </a:lnSpc>
              <a:spcBef>
                <a:spcPts val="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5pPr>
            <a:lvl6pPr marL="2743200" lvl="5" indent="-381000" rtl="0">
              <a:lnSpc>
                <a:spcPct val="115000"/>
              </a:lnSpc>
              <a:spcBef>
                <a:spcPts val="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6pPr>
            <a:lvl7pPr marL="3200400" lvl="6" indent="-381000" rtl="0">
              <a:lnSpc>
                <a:spcPct val="115000"/>
              </a:lnSpc>
              <a:spcBef>
                <a:spcPts val="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7pPr>
            <a:lvl8pPr marL="3657600" lvl="7" indent="-381000" rtl="0">
              <a:lnSpc>
                <a:spcPct val="115000"/>
              </a:lnSpc>
              <a:spcBef>
                <a:spcPts val="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8pPr>
            <a:lvl9pPr marL="4114800" lvl="8" indent="-381000" rtl="0">
              <a:lnSpc>
                <a:spcPct val="115000"/>
              </a:lnSpc>
              <a:spcBef>
                <a:spcPts val="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9pPr>
          </a:lstStyle>
          <a:p>
            <a:endParaRPr/>
          </a:p>
        </p:txBody>
      </p:sp>
      <p:sp>
        <p:nvSpPr>
          <p:cNvPr id="8" name="Google Shape;8;p1"/>
          <p:cNvSpPr txBox="1">
            <a:spLocks noGrp="1"/>
          </p:cNvSpPr>
          <p:nvPr>
            <p:ph type="sldNum" idx="12"/>
          </p:nvPr>
        </p:nvSpPr>
        <p:spPr>
          <a:xfrm>
            <a:off x="4297650" y="4594800"/>
            <a:ext cx="548700" cy="548700"/>
          </a:xfrm>
          <a:prstGeom prst="rect">
            <a:avLst/>
          </a:prstGeom>
          <a:noFill/>
          <a:ln>
            <a:noFill/>
          </a:ln>
        </p:spPr>
        <p:txBody>
          <a:bodyPr spcFirstLastPara="1" wrap="square" lIns="0" tIns="0" rIns="0" bIns="0" anchor="ctr" anchorCtr="0">
            <a:noAutofit/>
          </a:bodyPr>
          <a:lstStyle>
            <a:lvl1pPr lvl="0" algn="ctr" rtl="0">
              <a:buNone/>
              <a:defRPr sz="1300">
                <a:solidFill>
                  <a:schemeClr val="accent6"/>
                </a:solidFill>
                <a:latin typeface="Parisienne"/>
                <a:ea typeface="Parisienne"/>
                <a:cs typeface="Parisienne"/>
                <a:sym typeface="Parisienne"/>
              </a:defRPr>
            </a:lvl1pPr>
            <a:lvl2pPr lvl="1" algn="ctr" rtl="0">
              <a:buNone/>
              <a:defRPr sz="1300">
                <a:solidFill>
                  <a:schemeClr val="accent6"/>
                </a:solidFill>
                <a:latin typeface="Parisienne"/>
                <a:ea typeface="Parisienne"/>
                <a:cs typeface="Parisienne"/>
                <a:sym typeface="Parisienne"/>
              </a:defRPr>
            </a:lvl2pPr>
            <a:lvl3pPr lvl="2" algn="ctr" rtl="0">
              <a:buNone/>
              <a:defRPr sz="1300">
                <a:solidFill>
                  <a:schemeClr val="accent6"/>
                </a:solidFill>
                <a:latin typeface="Parisienne"/>
                <a:ea typeface="Parisienne"/>
                <a:cs typeface="Parisienne"/>
                <a:sym typeface="Parisienne"/>
              </a:defRPr>
            </a:lvl3pPr>
            <a:lvl4pPr lvl="3" algn="ctr" rtl="0">
              <a:buNone/>
              <a:defRPr sz="1300">
                <a:solidFill>
                  <a:schemeClr val="accent6"/>
                </a:solidFill>
                <a:latin typeface="Parisienne"/>
                <a:ea typeface="Parisienne"/>
                <a:cs typeface="Parisienne"/>
                <a:sym typeface="Parisienne"/>
              </a:defRPr>
            </a:lvl4pPr>
            <a:lvl5pPr lvl="4" algn="ctr" rtl="0">
              <a:buNone/>
              <a:defRPr sz="1300">
                <a:solidFill>
                  <a:schemeClr val="accent6"/>
                </a:solidFill>
                <a:latin typeface="Parisienne"/>
                <a:ea typeface="Parisienne"/>
                <a:cs typeface="Parisienne"/>
                <a:sym typeface="Parisienne"/>
              </a:defRPr>
            </a:lvl5pPr>
            <a:lvl6pPr lvl="5" algn="ctr" rtl="0">
              <a:buNone/>
              <a:defRPr sz="1300">
                <a:solidFill>
                  <a:schemeClr val="accent6"/>
                </a:solidFill>
                <a:latin typeface="Parisienne"/>
                <a:ea typeface="Parisienne"/>
                <a:cs typeface="Parisienne"/>
                <a:sym typeface="Parisienne"/>
              </a:defRPr>
            </a:lvl6pPr>
            <a:lvl7pPr lvl="6" algn="ctr" rtl="0">
              <a:buNone/>
              <a:defRPr sz="1300">
                <a:solidFill>
                  <a:schemeClr val="accent6"/>
                </a:solidFill>
                <a:latin typeface="Parisienne"/>
                <a:ea typeface="Parisienne"/>
                <a:cs typeface="Parisienne"/>
                <a:sym typeface="Parisienne"/>
              </a:defRPr>
            </a:lvl7pPr>
            <a:lvl8pPr lvl="7" algn="ctr" rtl="0">
              <a:buNone/>
              <a:defRPr sz="1300">
                <a:solidFill>
                  <a:schemeClr val="accent6"/>
                </a:solidFill>
                <a:latin typeface="Parisienne"/>
                <a:ea typeface="Parisienne"/>
                <a:cs typeface="Parisienne"/>
                <a:sym typeface="Parisienne"/>
              </a:defRPr>
            </a:lvl8pPr>
            <a:lvl9pPr lvl="8" algn="ctr" rtl="0">
              <a:buNone/>
              <a:defRPr sz="1300">
                <a:solidFill>
                  <a:schemeClr val="accent6"/>
                </a:solidFill>
                <a:latin typeface="Parisienne"/>
                <a:ea typeface="Parisienne"/>
                <a:cs typeface="Parisienne"/>
                <a:sym typeface="Parisien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5465494"/>
      </p:ext>
    </p:extLst>
  </p:cSld>
  <p:clrMap bg1="lt1" tx1="dk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6" r:id="rId10"/>
  </p:sldLayoutIdLst>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4354843"/>
      </p:ext>
    </p:extLst>
  </p:cSld>
  <p:clrMap bg1="lt1" tx1="dk1" bg2="dk2" tx2="lt2" accent1="accent1" accent2="accent2" accent3="accent3" accent4="accent4" accent5="accent5" accent6="accent6" hlink="hlink" folHlink="folHlink"/>
  <p:sldLayoutIdLst>
    <p:sldLayoutId id="2147483738" r:id="rId1"/>
    <p:sldLayoutId id="2147483742" r:id="rId2"/>
    <p:sldLayoutId id="2147483743" r:id="rId3"/>
    <p:sldLayoutId id="2147483744" r:id="rId4"/>
    <p:sldLayoutId id="2147483745" r:id="rId5"/>
    <p:sldLayoutId id="2147483746" r:id="rId6"/>
    <p:sldLayoutId id="2147483747" r:id="rId7"/>
    <p:sldLayoutId id="2147483748" r:id="rId8"/>
  </p:sldLayoutIdLst>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14400" y="475488"/>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Days One"/>
              <a:buNone/>
              <a:defRPr sz="2800">
                <a:solidFill>
                  <a:schemeClr val="lt1"/>
                </a:solidFill>
                <a:latin typeface="Days One"/>
                <a:ea typeface="Days One"/>
                <a:cs typeface="Days One"/>
                <a:sym typeface="Days One"/>
              </a:defRPr>
            </a:lvl1pPr>
            <a:lvl2pPr lvl="1" rtl="0">
              <a:spcBef>
                <a:spcPts val="0"/>
              </a:spcBef>
              <a:spcAft>
                <a:spcPts val="0"/>
              </a:spcAft>
              <a:buClr>
                <a:srgbClr val="FFFF00"/>
              </a:buClr>
              <a:buSzPts val="3500"/>
              <a:buFont typeface="Bebas Neue"/>
              <a:buNone/>
              <a:defRPr sz="3500">
                <a:solidFill>
                  <a:srgbClr val="FFFF00"/>
                </a:solidFill>
                <a:latin typeface="Bebas Neue"/>
                <a:ea typeface="Bebas Neue"/>
                <a:cs typeface="Bebas Neue"/>
                <a:sym typeface="Bebas Neue"/>
              </a:defRPr>
            </a:lvl2pPr>
            <a:lvl3pPr lvl="2" rtl="0">
              <a:spcBef>
                <a:spcPts val="0"/>
              </a:spcBef>
              <a:spcAft>
                <a:spcPts val="0"/>
              </a:spcAft>
              <a:buClr>
                <a:srgbClr val="FFFF00"/>
              </a:buClr>
              <a:buSzPts val="3500"/>
              <a:buFont typeface="Bebas Neue"/>
              <a:buNone/>
              <a:defRPr sz="3500">
                <a:solidFill>
                  <a:srgbClr val="FFFF00"/>
                </a:solidFill>
                <a:latin typeface="Bebas Neue"/>
                <a:ea typeface="Bebas Neue"/>
                <a:cs typeface="Bebas Neue"/>
                <a:sym typeface="Bebas Neue"/>
              </a:defRPr>
            </a:lvl3pPr>
            <a:lvl4pPr lvl="3" rtl="0">
              <a:spcBef>
                <a:spcPts val="0"/>
              </a:spcBef>
              <a:spcAft>
                <a:spcPts val="0"/>
              </a:spcAft>
              <a:buClr>
                <a:srgbClr val="FFFF00"/>
              </a:buClr>
              <a:buSzPts val="3500"/>
              <a:buFont typeface="Bebas Neue"/>
              <a:buNone/>
              <a:defRPr sz="3500">
                <a:solidFill>
                  <a:srgbClr val="FFFF00"/>
                </a:solidFill>
                <a:latin typeface="Bebas Neue"/>
                <a:ea typeface="Bebas Neue"/>
                <a:cs typeface="Bebas Neue"/>
                <a:sym typeface="Bebas Neue"/>
              </a:defRPr>
            </a:lvl4pPr>
            <a:lvl5pPr lvl="4" rtl="0">
              <a:spcBef>
                <a:spcPts val="0"/>
              </a:spcBef>
              <a:spcAft>
                <a:spcPts val="0"/>
              </a:spcAft>
              <a:buClr>
                <a:srgbClr val="FFFF00"/>
              </a:buClr>
              <a:buSzPts val="3500"/>
              <a:buFont typeface="Bebas Neue"/>
              <a:buNone/>
              <a:defRPr sz="3500">
                <a:solidFill>
                  <a:srgbClr val="FFFF00"/>
                </a:solidFill>
                <a:latin typeface="Bebas Neue"/>
                <a:ea typeface="Bebas Neue"/>
                <a:cs typeface="Bebas Neue"/>
                <a:sym typeface="Bebas Neue"/>
              </a:defRPr>
            </a:lvl5pPr>
            <a:lvl6pPr lvl="5" rtl="0">
              <a:spcBef>
                <a:spcPts val="0"/>
              </a:spcBef>
              <a:spcAft>
                <a:spcPts val="0"/>
              </a:spcAft>
              <a:buClr>
                <a:srgbClr val="FFFF00"/>
              </a:buClr>
              <a:buSzPts val="3500"/>
              <a:buFont typeface="Bebas Neue"/>
              <a:buNone/>
              <a:defRPr sz="3500">
                <a:solidFill>
                  <a:srgbClr val="FFFF00"/>
                </a:solidFill>
                <a:latin typeface="Bebas Neue"/>
                <a:ea typeface="Bebas Neue"/>
                <a:cs typeface="Bebas Neue"/>
                <a:sym typeface="Bebas Neue"/>
              </a:defRPr>
            </a:lvl6pPr>
            <a:lvl7pPr lvl="6" rtl="0">
              <a:spcBef>
                <a:spcPts val="0"/>
              </a:spcBef>
              <a:spcAft>
                <a:spcPts val="0"/>
              </a:spcAft>
              <a:buClr>
                <a:srgbClr val="FFFF00"/>
              </a:buClr>
              <a:buSzPts val="3500"/>
              <a:buFont typeface="Bebas Neue"/>
              <a:buNone/>
              <a:defRPr sz="3500">
                <a:solidFill>
                  <a:srgbClr val="FFFF00"/>
                </a:solidFill>
                <a:latin typeface="Bebas Neue"/>
                <a:ea typeface="Bebas Neue"/>
                <a:cs typeface="Bebas Neue"/>
                <a:sym typeface="Bebas Neue"/>
              </a:defRPr>
            </a:lvl7pPr>
            <a:lvl8pPr lvl="7" rtl="0">
              <a:spcBef>
                <a:spcPts val="0"/>
              </a:spcBef>
              <a:spcAft>
                <a:spcPts val="0"/>
              </a:spcAft>
              <a:buClr>
                <a:srgbClr val="FFFF00"/>
              </a:buClr>
              <a:buSzPts val="3500"/>
              <a:buFont typeface="Bebas Neue"/>
              <a:buNone/>
              <a:defRPr sz="3500">
                <a:solidFill>
                  <a:srgbClr val="FFFF00"/>
                </a:solidFill>
                <a:latin typeface="Bebas Neue"/>
                <a:ea typeface="Bebas Neue"/>
                <a:cs typeface="Bebas Neue"/>
                <a:sym typeface="Bebas Neue"/>
              </a:defRPr>
            </a:lvl8pPr>
            <a:lvl9pPr lvl="8" rtl="0">
              <a:spcBef>
                <a:spcPts val="0"/>
              </a:spcBef>
              <a:spcAft>
                <a:spcPts val="0"/>
              </a:spcAft>
              <a:buClr>
                <a:srgbClr val="FFFF00"/>
              </a:buClr>
              <a:buSzPts val="3500"/>
              <a:buFont typeface="Bebas Neue"/>
              <a:buNone/>
              <a:defRPr sz="3500">
                <a:solidFill>
                  <a:srgbClr val="FFFF00"/>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914400" y="1152475"/>
            <a:ext cx="77922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extLst>
      <p:ext uri="{BB962C8B-B14F-4D97-AF65-F5344CB8AC3E}">
        <p14:creationId xmlns:p14="http://schemas.microsoft.com/office/powerpoint/2010/main" val="4072162964"/>
      </p:ext>
    </p:extLst>
  </p:cSld>
  <p:clrMap bg1="lt1" tx1="dk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 id="2147483789" r:id="rId28"/>
    <p:sldLayoutId id="2147483790" r:id="rId29"/>
    <p:sldLayoutId id="2147483791" r:id="rId30"/>
    <p:sldLayoutId id="2147483792" r:id="rId31"/>
    <p:sldLayoutId id="2147483793" r:id="rId32"/>
    <p:sldLayoutId id="2147483794" r:id="rId33"/>
    <p:sldLayoutId id="2147483795" r:id="rId34"/>
  </p:sldLayoutIdLst>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703237013"/>
      </p:ext>
    </p:extLst>
  </p:cSld>
  <p:clrMap bg1="lt1" tx1="dk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 id="2147483970" r:id="rId34"/>
  </p:sldLayoutIdLst>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2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6.xml"/></Relationships>
</file>

<file path=ppt/slides/_rels/slide1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8.xml"/><Relationship Id="rId1" Type="http://schemas.openxmlformats.org/officeDocument/2006/relationships/slideLayout" Target="../slideLayouts/slideLayout2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8.xml"/></Relationships>
</file>

<file path=ppt/slides/_rels/slide18.xml.rels><?xml version="1.0" encoding="UTF-8" standalone="yes"?>
<Relationships xmlns="http://schemas.openxmlformats.org/package/2006/relationships"><Relationship Id="rId3" Type="http://schemas.openxmlformats.org/officeDocument/2006/relationships/hyperlink" Target="https://www.goindigo.in/contact-us/feedback.html" TargetMode="External"/><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2" Type="http://schemas.openxmlformats.org/officeDocument/2006/relationships/hyperlink" Target="https://www.goindigo.in/plan-your-travel.html" TargetMode="External"/><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2.xml"/></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8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4.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9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7.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15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4.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7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7" name="Picture 6">
            <a:extLst>
              <a:ext uri="{FF2B5EF4-FFF2-40B4-BE49-F238E27FC236}">
                <a16:creationId xmlns:a16="http://schemas.microsoft.com/office/drawing/2014/main" id="{4F68D76B-51DD-43E4-8148-164F008FAA88}"/>
              </a:ext>
            </a:extLst>
          </p:cNvPr>
          <p:cNvPicPr>
            <a:picLocks noChangeAspect="1"/>
          </p:cNvPicPr>
          <p:nvPr/>
        </p:nvPicPr>
        <p:blipFill>
          <a:blip r:embed="rId3"/>
          <a:stretch>
            <a:fillRect/>
          </a:stretch>
        </p:blipFill>
        <p:spPr>
          <a:xfrm>
            <a:off x="0" y="-3810"/>
            <a:ext cx="9144000" cy="515111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9" name="TextBox 8">
            <a:extLst>
              <a:ext uri="{FF2B5EF4-FFF2-40B4-BE49-F238E27FC236}">
                <a16:creationId xmlns:a16="http://schemas.microsoft.com/office/drawing/2014/main" id="{A0F87A89-EADF-4791-BB69-87F822F0158F}"/>
              </a:ext>
            </a:extLst>
          </p:cNvPr>
          <p:cNvSpPr txBox="1"/>
          <p:nvPr/>
        </p:nvSpPr>
        <p:spPr>
          <a:xfrm>
            <a:off x="413466" y="694313"/>
            <a:ext cx="6671145" cy="3754874"/>
          </a:xfrm>
          <a:prstGeom prst="rect">
            <a:avLst/>
          </a:prstGeom>
          <a:noFill/>
        </p:spPr>
        <p:txBody>
          <a:bodyPr wrap="square">
            <a:spAutoFit/>
          </a:bodyPr>
          <a:lstStyle/>
          <a:p>
            <a:pPr marL="342900" marR="0" lvl="0" indent="0" algn="l" defTabSz="914400" rtl="0" eaLnBrk="1" fontAlgn="auto" latinLnBrk="0" hangingPunct="1">
              <a:lnSpc>
                <a:spcPct val="100000"/>
              </a:lnSpc>
              <a:spcBef>
                <a:spcPts val="0"/>
              </a:spcBef>
              <a:spcAft>
                <a:spcPts val="0"/>
              </a:spcAft>
              <a:buClr>
                <a:srgbClr val="3B3232"/>
              </a:buClr>
              <a:buSzTx/>
              <a:buFont typeface="Arial"/>
              <a:buNone/>
              <a:tabLst/>
              <a:defRPr/>
            </a:pPr>
            <a:r>
              <a:rPr kumimoji="0" lang="en-US" sz="32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Calibri" panose="020F0502020204030204" pitchFamily="34" charset="0"/>
                <a:sym typeface="Arial"/>
              </a:rPr>
              <a:t>Development</a:t>
            </a:r>
          </a:p>
          <a:p>
            <a:pPr marL="514350" marR="0" lvl="0" indent="-171450" algn="l" defTabSz="914400" rtl="0" eaLnBrk="1" fontAlgn="auto" latinLnBrk="0" hangingPunct="1">
              <a:lnSpc>
                <a:spcPct val="100000"/>
              </a:lnSpc>
              <a:spcBef>
                <a:spcPts val="0"/>
              </a:spcBef>
              <a:spcAft>
                <a:spcPts val="0"/>
              </a:spcAft>
              <a:buClr>
                <a:srgbClr val="3B3232"/>
              </a:buClr>
              <a:buSzTx/>
              <a:buFont typeface="Wingdings" panose="05000000000000000000" pitchFamily="2" charset="2"/>
              <a:buChar char="§"/>
              <a:tabLst/>
              <a:defRPr/>
            </a:pPr>
            <a:endParaRPr kumimoji="0" lang="en-US" sz="14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Calibri" panose="020F0502020204030204" pitchFamily="34" charset="0"/>
              <a:sym typeface="Arial"/>
            </a:endParaRPr>
          </a:p>
          <a:p>
            <a:pPr marL="514350" marR="0" lvl="0" indent="-171450" algn="l" defTabSz="914400" rtl="0" eaLnBrk="1" fontAlgn="auto" latinLnBrk="0" hangingPunct="1">
              <a:lnSpc>
                <a:spcPct val="100000"/>
              </a:lnSpc>
              <a:spcBef>
                <a:spcPts val="0"/>
              </a:spcBef>
              <a:spcAft>
                <a:spcPts val="0"/>
              </a:spcAft>
              <a:buClr>
                <a:srgbClr val="3B3232"/>
              </a:buClr>
              <a:buSzTx/>
              <a:buFont typeface="Wingdings" panose="05000000000000000000" pitchFamily="2" charset="2"/>
              <a:buChar char="§"/>
              <a:tabLst/>
              <a:defRPr/>
            </a:pPr>
            <a:r>
              <a:rPr kumimoji="0" lang="en-US" sz="16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Calibri" panose="020F0502020204030204" pitchFamily="34" charset="0"/>
                <a:sym typeface="Arial"/>
              </a:rPr>
              <a:t>IndiGo is considered one of India’s early low-value airways, founded in 2005 and beginning flying in 2006. however, from early on, IndiGo did things in another way from other airways, opting to area a big plane order before it even released offerings. </a:t>
            </a:r>
          </a:p>
          <a:p>
            <a:pPr marL="514350" marR="0" lvl="0" indent="-171450" algn="l" defTabSz="914400" rtl="0" eaLnBrk="1" fontAlgn="auto" latinLnBrk="0" hangingPunct="1">
              <a:lnSpc>
                <a:spcPct val="100000"/>
              </a:lnSpc>
              <a:spcBef>
                <a:spcPts val="0"/>
              </a:spcBef>
              <a:spcAft>
                <a:spcPts val="0"/>
              </a:spcAft>
              <a:buClr>
                <a:srgbClr val="3B3232"/>
              </a:buClr>
              <a:buSzTx/>
              <a:buFont typeface="Wingdings" panose="05000000000000000000" pitchFamily="2" charset="2"/>
              <a:buChar char="§"/>
              <a:tabLst/>
              <a:defRPr/>
            </a:pPr>
            <a:endParaRPr kumimoji="0" lang="en-US" sz="16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Calibri" panose="020F0502020204030204" pitchFamily="34" charset="0"/>
              <a:sym typeface="Arial"/>
            </a:endParaRPr>
          </a:p>
          <a:p>
            <a:pPr marL="514350" marR="0" lvl="0" indent="-171450" algn="l" defTabSz="914400" rtl="0" eaLnBrk="1" fontAlgn="auto" latinLnBrk="0" hangingPunct="1">
              <a:lnSpc>
                <a:spcPct val="100000"/>
              </a:lnSpc>
              <a:spcBef>
                <a:spcPts val="0"/>
              </a:spcBef>
              <a:spcAft>
                <a:spcPts val="0"/>
              </a:spcAft>
              <a:buClr>
                <a:srgbClr val="3B3232"/>
              </a:buClr>
              <a:buSzTx/>
              <a:buFont typeface="Wingdings" panose="05000000000000000000" pitchFamily="2" charset="2"/>
              <a:buChar char="§"/>
              <a:tabLst/>
              <a:defRPr/>
            </a:pPr>
            <a:r>
              <a:rPr kumimoji="0" lang="en-US" sz="16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Calibri" panose="020F0502020204030204" pitchFamily="34" charset="0"/>
                <a:sym typeface="Arial"/>
              </a:rPr>
              <a:t>In these  six years following its first flight, IndiGo hastily grew to grow to be India’s biggest airline. </a:t>
            </a:r>
          </a:p>
          <a:p>
            <a:pPr marL="514350" marR="0" lvl="0" indent="-171450" algn="l" defTabSz="914400" rtl="0" eaLnBrk="1" fontAlgn="auto" latinLnBrk="0" hangingPunct="1">
              <a:lnSpc>
                <a:spcPct val="100000"/>
              </a:lnSpc>
              <a:spcBef>
                <a:spcPts val="0"/>
              </a:spcBef>
              <a:spcAft>
                <a:spcPts val="0"/>
              </a:spcAft>
              <a:buClr>
                <a:srgbClr val="3B3232"/>
              </a:buClr>
              <a:buSzTx/>
              <a:buFont typeface="Wingdings" panose="05000000000000000000" pitchFamily="2" charset="2"/>
              <a:buChar char="§"/>
              <a:tabLst/>
              <a:defRPr/>
            </a:pPr>
            <a:endParaRPr kumimoji="0" lang="en-US" sz="16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Calibri" panose="020F0502020204030204" pitchFamily="34" charset="0"/>
              <a:sym typeface="Arial"/>
            </a:endParaRPr>
          </a:p>
          <a:p>
            <a:pPr marL="514350" marR="0" lvl="0" indent="-171450" algn="l" defTabSz="914400" rtl="0" eaLnBrk="1" fontAlgn="auto" latinLnBrk="0" hangingPunct="1">
              <a:lnSpc>
                <a:spcPct val="100000"/>
              </a:lnSpc>
              <a:spcBef>
                <a:spcPts val="0"/>
              </a:spcBef>
              <a:spcAft>
                <a:spcPts val="0"/>
              </a:spcAft>
              <a:buClr>
                <a:srgbClr val="3B3232"/>
              </a:buClr>
              <a:buSzTx/>
              <a:buFont typeface="Wingdings" panose="05000000000000000000" pitchFamily="2" charset="2"/>
              <a:buChar char="§"/>
              <a:tabLst/>
              <a:defRPr/>
            </a:pPr>
            <a:r>
              <a:rPr kumimoji="0" lang="en-US" sz="16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Calibri" panose="020F0502020204030204" pitchFamily="34" charset="0"/>
                <a:sym typeface="Arial"/>
              </a:rPr>
              <a:t>Efforts that Indigo took helped its to provide its passengers low air fares.</a:t>
            </a:r>
          </a:p>
          <a:p>
            <a:pPr marL="514350" marR="0" lvl="0" indent="-171450" algn="l" defTabSz="914400" rtl="0" eaLnBrk="1" fontAlgn="auto" latinLnBrk="0" hangingPunct="1">
              <a:lnSpc>
                <a:spcPct val="100000"/>
              </a:lnSpc>
              <a:spcBef>
                <a:spcPts val="0"/>
              </a:spcBef>
              <a:spcAft>
                <a:spcPts val="0"/>
              </a:spcAft>
              <a:buClr>
                <a:srgbClr val="3B3232"/>
              </a:buClr>
              <a:buSzTx/>
              <a:buFont typeface="Wingdings" panose="05000000000000000000" pitchFamily="2" charset="2"/>
              <a:buChar char="§"/>
              <a:tabLst/>
              <a:defRPr/>
            </a:pPr>
            <a:endParaRPr kumimoji="0" lang="en-US" sz="16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Calibri" panose="020F0502020204030204" pitchFamily="34" charset="0"/>
              <a:sym typeface="Arial"/>
            </a:endParaRPr>
          </a:p>
          <a:p>
            <a:pPr marL="514350" marR="0" lvl="0" indent="-171450" algn="l" defTabSz="914400" rtl="0" eaLnBrk="1" fontAlgn="auto" latinLnBrk="0" hangingPunct="1">
              <a:lnSpc>
                <a:spcPct val="100000"/>
              </a:lnSpc>
              <a:spcBef>
                <a:spcPts val="0"/>
              </a:spcBef>
              <a:spcAft>
                <a:spcPts val="0"/>
              </a:spcAft>
              <a:buClr>
                <a:srgbClr val="3B3232"/>
              </a:buClr>
              <a:buSzTx/>
              <a:buFont typeface="Wingdings" panose="05000000000000000000" pitchFamily="2" charset="2"/>
              <a:buChar char="§"/>
              <a:tabLst/>
              <a:defRPr/>
            </a:pPr>
            <a:r>
              <a:rPr kumimoji="0" lang="en-US" sz="16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Calibri" panose="020F0502020204030204" pitchFamily="34" charset="0"/>
                <a:sym typeface="Arial"/>
              </a:rPr>
              <a:t>IndiGo is the cutting-edge-day entrant as a low fee issuer in the aviation corporation of India. It started its operations on August 4, 2006.</a:t>
            </a:r>
            <a:endParaRPr kumimoji="0" lang="en-US" sz="1600" b="0" i="0" u="none" strike="noStrike" kern="0" cap="none" spc="0" normalizeH="0" baseline="0" noProof="0" dirty="0">
              <a:ln>
                <a:noFill/>
              </a:ln>
              <a:solidFill>
                <a:srgbClr val="3B3232"/>
              </a:solidFill>
              <a:effectLst/>
              <a:uLnTx/>
              <a:uFillTx/>
              <a:latin typeface="Satisfy" panose="020B0604020202020204" charset="0"/>
              <a:cs typeface="Arial"/>
              <a:sym typeface="Arial"/>
            </a:endParaRPr>
          </a:p>
        </p:txBody>
      </p:sp>
    </p:spTree>
    <p:extLst>
      <p:ext uri="{BB962C8B-B14F-4D97-AF65-F5344CB8AC3E}">
        <p14:creationId xmlns:p14="http://schemas.microsoft.com/office/powerpoint/2010/main" val="734668638"/>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1" name="Google Shape;631;p31"/>
          <p:cNvSpPr txBox="1">
            <a:spLocks noGrp="1"/>
          </p:cNvSpPr>
          <p:nvPr>
            <p:ph type="body" idx="1"/>
          </p:nvPr>
        </p:nvSpPr>
        <p:spPr>
          <a:xfrm>
            <a:off x="447439" y="566252"/>
            <a:ext cx="6501300" cy="3579900"/>
          </a:xfrm>
          <a:prstGeom prst="rect">
            <a:avLst/>
          </a:prstGeom>
        </p:spPr>
        <p:txBody>
          <a:bodyPr spcFirstLastPara="1" wrap="square" lIns="91425" tIns="91425" rIns="91425" bIns="91425" anchor="t" anchorCtr="0">
            <a:noAutofit/>
          </a:bodyPr>
          <a:lstStyle/>
          <a:p>
            <a:pPr marL="0" indent="0">
              <a:buClr>
                <a:srgbClr val="003635"/>
              </a:buClr>
              <a:buNone/>
            </a:pPr>
            <a:r>
              <a:rPr lang="en-US" sz="3200" dirty="0">
                <a:latin typeface="Satisfy" panose="020B0604020202020204" charset="0"/>
              </a:rPr>
              <a:t> </a:t>
            </a:r>
            <a:r>
              <a:rPr lang="en-US" sz="3200" dirty="0">
                <a:solidFill>
                  <a:schemeClr val="tx1"/>
                </a:solidFill>
                <a:latin typeface="Satisfy" panose="020B0604020202020204" charset="0"/>
              </a:rPr>
              <a:t>Introduction</a:t>
            </a:r>
          </a:p>
          <a:p>
            <a:pPr marL="285750" indent="-285750">
              <a:buClr>
                <a:srgbClr val="003635"/>
              </a:buClr>
              <a:buFont typeface="Wingdings" panose="05000000000000000000" pitchFamily="2" charset="2"/>
              <a:buChar char="v"/>
            </a:pPr>
            <a:endParaRPr lang="en-US" dirty="0">
              <a:solidFill>
                <a:schemeClr val="tx1"/>
              </a:solidFill>
              <a:latin typeface="Satisfy" panose="020B0604020202020204" charset="0"/>
            </a:endParaRPr>
          </a:p>
          <a:p>
            <a:pPr marL="285750" indent="-285750">
              <a:buClr>
                <a:srgbClr val="003635"/>
              </a:buClr>
              <a:buFont typeface="Wingdings" panose="05000000000000000000" pitchFamily="2" charset="2"/>
              <a:buChar char="v"/>
            </a:pPr>
            <a:r>
              <a:rPr lang="en-US" sz="1600" dirty="0">
                <a:solidFill>
                  <a:schemeClr val="tx1"/>
                </a:solidFill>
                <a:latin typeface="Satisfy" panose="020B0604020202020204" charset="0"/>
              </a:rPr>
              <a:t>IndiGo came into the market when there were few low-cost airlines and full-service carriers largely dominated. This meant airlines like Jet Airways, Indian Airlines (now a part of Air India), and Kingfisher were market leaders at the time.</a:t>
            </a:r>
          </a:p>
          <a:p>
            <a:pPr marL="412750" indent="-285750">
              <a:buClr>
                <a:srgbClr val="003635"/>
              </a:buClr>
              <a:buFont typeface="Wingdings" panose="05000000000000000000" pitchFamily="2" charset="2"/>
              <a:buChar char="v"/>
            </a:pPr>
            <a:endParaRPr lang="en-US" sz="1600" dirty="0">
              <a:solidFill>
                <a:schemeClr val="tx1"/>
              </a:solidFill>
              <a:latin typeface="Satisfy" panose="020B0604020202020204" charset="0"/>
            </a:endParaRPr>
          </a:p>
          <a:p>
            <a:pPr marL="285750" indent="-285750">
              <a:buClr>
                <a:srgbClr val="003635"/>
              </a:buClr>
              <a:buFont typeface="Wingdings" panose="05000000000000000000" pitchFamily="2" charset="2"/>
              <a:buChar char="v"/>
            </a:pPr>
            <a:r>
              <a:rPr lang="en-IN" sz="1600" dirty="0">
                <a:solidFill>
                  <a:schemeClr val="tx1"/>
                </a:solidFill>
                <a:latin typeface="Satisfy" panose="020B0604020202020204" charset="0"/>
                <a:ea typeface="Calibri" panose="020F0502020204030204" pitchFamily="34" charset="0"/>
                <a:cs typeface="Times New Roman" panose="02020603050405020304" pitchFamily="18" charset="0"/>
              </a:rPr>
              <a:t>IndiGo became one of the quickest developing low value carriers within the world and was the biggest profitable airline in India. </a:t>
            </a:r>
          </a:p>
          <a:p>
            <a:pPr marL="285750" indent="-285750">
              <a:buClr>
                <a:srgbClr val="003635"/>
              </a:buClr>
              <a:buFont typeface="Wingdings" panose="05000000000000000000" pitchFamily="2" charset="2"/>
              <a:buChar char="v"/>
            </a:pPr>
            <a:endParaRPr lang="en-IN" sz="1600" dirty="0">
              <a:solidFill>
                <a:schemeClr val="tx1"/>
              </a:solidFill>
              <a:latin typeface="Satisfy" panose="020B0604020202020204" charset="0"/>
              <a:ea typeface="Calibri" panose="020F0502020204030204" pitchFamily="34" charset="0"/>
              <a:cs typeface="Times New Roman" panose="02020603050405020304" pitchFamily="18" charset="0"/>
            </a:endParaRPr>
          </a:p>
          <a:p>
            <a:pPr marL="285750" indent="-285750">
              <a:buClr>
                <a:srgbClr val="003635"/>
              </a:buClr>
              <a:buFont typeface="Wingdings" panose="05000000000000000000" pitchFamily="2" charset="2"/>
              <a:buChar char="v"/>
            </a:pPr>
            <a:r>
              <a:rPr lang="en-IN" sz="1600" dirty="0">
                <a:solidFill>
                  <a:schemeClr val="tx1"/>
                </a:solidFill>
                <a:latin typeface="Satisfy" panose="020B0604020202020204" charset="0"/>
                <a:ea typeface="Calibri" panose="020F0502020204030204" pitchFamily="34" charset="0"/>
                <a:cs typeface="Times New Roman" panose="02020603050405020304" pitchFamily="18" charset="0"/>
              </a:rPr>
              <a:t>To boom the marketplace share it's far crucial to hold the current patron by means of providing brought values and supplying the identical to new customers as nicely.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636429"/>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pic>
        <p:nvPicPr>
          <p:cNvPr id="823" name="Google Shape;823;p44"/>
          <p:cNvPicPr preferRelativeResize="0"/>
          <p:nvPr/>
        </p:nvPicPr>
        <p:blipFill rotWithShape="1">
          <a:blip r:embed="rId3">
            <a:alphaModFix/>
          </a:blip>
          <a:srcRect l="21825" r="21820"/>
          <a:stretch/>
        </p:blipFill>
        <p:spPr>
          <a:xfrm>
            <a:off x="6438900" y="514535"/>
            <a:ext cx="2486388" cy="1923865"/>
          </a:xfrm>
          <a:prstGeom prst="ellipse">
            <a:avLst/>
          </a:prstGeom>
          <a:noFill/>
          <a:ln>
            <a:noFill/>
          </a:ln>
        </p:spPr>
      </p:pic>
      <p:sp>
        <p:nvSpPr>
          <p:cNvPr id="5" name="Subtitle 4">
            <a:extLst>
              <a:ext uri="{FF2B5EF4-FFF2-40B4-BE49-F238E27FC236}">
                <a16:creationId xmlns:a16="http://schemas.microsoft.com/office/drawing/2014/main" id="{41F7C238-DA3E-4B0F-9365-107F000D767B}"/>
              </a:ext>
            </a:extLst>
          </p:cNvPr>
          <p:cNvSpPr>
            <a:spLocks noGrp="1"/>
          </p:cNvSpPr>
          <p:nvPr>
            <p:ph type="subTitle" idx="1"/>
          </p:nvPr>
        </p:nvSpPr>
        <p:spPr>
          <a:xfrm>
            <a:off x="474670" y="419100"/>
            <a:ext cx="6375710" cy="4305300"/>
          </a:xfrm>
        </p:spPr>
        <p:txBody>
          <a:bodyPr/>
          <a:lstStyle/>
          <a:p>
            <a:pPr marL="0" indent="0" algn="l">
              <a:buClr>
                <a:schemeClr val="bg2"/>
              </a:buClr>
            </a:pPr>
            <a:r>
              <a:rPr lang="en-IN" sz="3200" dirty="0">
                <a:solidFill>
                  <a:schemeClr val="tx1"/>
                </a:solidFill>
                <a:latin typeface="Satisfy" panose="020B0604020202020204" charset="0"/>
                <a:ea typeface="Calibri" panose="020F0502020204030204" pitchFamily="34" charset="0"/>
                <a:cs typeface="Times New Roman" panose="02020603050405020304" pitchFamily="18" charset="0"/>
              </a:rPr>
              <a:t>Growth</a:t>
            </a:r>
          </a:p>
          <a:p>
            <a:pPr marL="285750" indent="-285750" algn="l">
              <a:buClr>
                <a:schemeClr val="bg2"/>
              </a:buClr>
              <a:buFont typeface="Wingdings" panose="05000000000000000000" pitchFamily="2" charset="2"/>
              <a:buChar char="v"/>
            </a:pPr>
            <a:endParaRPr lang="en-IN" sz="1600" dirty="0">
              <a:solidFill>
                <a:schemeClr val="tx1"/>
              </a:solidFill>
              <a:latin typeface="Satisfy" panose="020B0604020202020204" charset="0"/>
              <a:ea typeface="Calibri" panose="020F0502020204030204" pitchFamily="34" charset="0"/>
              <a:cs typeface="Times New Roman" panose="02020603050405020304" pitchFamily="18" charset="0"/>
            </a:endParaRPr>
          </a:p>
          <a:p>
            <a:pPr marL="285750" indent="-285750" algn="l">
              <a:buClr>
                <a:schemeClr val="bg2"/>
              </a:buClr>
              <a:buFont typeface="Wingdings" panose="05000000000000000000" pitchFamily="2" charset="2"/>
              <a:buChar char="v"/>
            </a:pPr>
            <a:r>
              <a:rPr lang="en-IN" sz="1600" dirty="0">
                <a:solidFill>
                  <a:schemeClr val="tx1"/>
                </a:solidFill>
                <a:latin typeface="Satisfy" panose="020B0604020202020204" charset="0"/>
                <a:ea typeface="Calibri" panose="020F0502020204030204" pitchFamily="34" charset="0"/>
                <a:cs typeface="Times New Roman" panose="02020603050405020304" pitchFamily="18" charset="0"/>
              </a:rPr>
              <a:t>The product gains popularity, demand and income develop swiftly. Competition increases &amp; charges fall. Economies of scale arise as production and distribution are widened. </a:t>
            </a:r>
          </a:p>
          <a:p>
            <a:pPr marL="285750" indent="-285750" algn="l">
              <a:buClr>
                <a:schemeClr val="bg2"/>
              </a:buClr>
              <a:buFont typeface="Wingdings" panose="05000000000000000000" pitchFamily="2" charset="2"/>
              <a:buChar char="v"/>
            </a:pPr>
            <a:endParaRPr lang="en-IN" sz="1600" dirty="0">
              <a:solidFill>
                <a:schemeClr val="tx1"/>
              </a:solidFill>
              <a:latin typeface="Satisfy" panose="020B0604020202020204" charset="0"/>
              <a:ea typeface="Calibri" panose="020F0502020204030204" pitchFamily="34" charset="0"/>
              <a:cs typeface="Times New Roman" panose="02020603050405020304" pitchFamily="18" charset="0"/>
            </a:endParaRPr>
          </a:p>
          <a:p>
            <a:pPr marL="285750" indent="-285750" algn="l">
              <a:buClr>
                <a:schemeClr val="bg2"/>
              </a:buClr>
              <a:buFont typeface="Wingdings" panose="05000000000000000000" pitchFamily="2" charset="2"/>
              <a:buChar char="v"/>
            </a:pPr>
            <a:r>
              <a:rPr lang="en-IN" sz="1600" dirty="0">
                <a:solidFill>
                  <a:schemeClr val="tx1"/>
                </a:solidFill>
                <a:latin typeface="Satisfy" panose="020B0604020202020204" charset="0"/>
                <a:ea typeface="Calibri" panose="020F0502020204030204" pitchFamily="34" charset="0"/>
                <a:cs typeface="Times New Roman" panose="02020603050405020304" pitchFamily="18" charset="0"/>
              </a:rPr>
              <a:t>Attempt is made to enhance the market percentage via deeper penetration into the prevailing market or access into new markets. The promotional expenditure stays excessive due to increasing opposition and due to the want for effective distribution.</a:t>
            </a:r>
          </a:p>
          <a:p>
            <a:pPr marL="285750" indent="-285750" algn="l">
              <a:buClr>
                <a:schemeClr val="bg2"/>
              </a:buClr>
              <a:buFont typeface="Wingdings" panose="05000000000000000000" pitchFamily="2" charset="2"/>
              <a:buChar char="v"/>
            </a:pPr>
            <a:endParaRPr lang="en-IN" sz="1600" dirty="0">
              <a:solidFill>
                <a:schemeClr val="tx1"/>
              </a:solidFill>
              <a:latin typeface="Satisfy" panose="020B0604020202020204" charset="0"/>
              <a:ea typeface="Calibri" panose="020F0502020204030204" pitchFamily="34" charset="0"/>
              <a:cs typeface="Times New Roman" panose="02020603050405020304" pitchFamily="18" charset="0"/>
            </a:endParaRPr>
          </a:p>
          <a:p>
            <a:pPr marL="285750" indent="-285750" algn="l">
              <a:buClr>
                <a:schemeClr val="bg2"/>
              </a:buClr>
              <a:buFont typeface="Wingdings" panose="05000000000000000000" pitchFamily="2" charset="2"/>
              <a:buChar char="v"/>
            </a:pPr>
            <a:r>
              <a:rPr lang="en-IN" sz="1600" dirty="0">
                <a:solidFill>
                  <a:schemeClr val="tx1"/>
                </a:solidFill>
                <a:latin typeface="Satisfy" panose="020B0604020202020204" charset="0"/>
                <a:ea typeface="Calibri" panose="020F0502020204030204" pitchFamily="34" charset="0"/>
                <a:cs typeface="Times New Roman" panose="02020603050405020304" pitchFamily="18" charset="0"/>
              </a:rPr>
              <a:t>The key competition that indigo airways have confronted over a decade has been from SpiceJet, go Air, Jet airways, Air India and the very currently released Vistara airways. This matrix identifies a firm’s key competition and compares them the use of enterprise’s essential achievement factors. </a:t>
            </a:r>
          </a:p>
          <a:p>
            <a:pPr algn="l"/>
            <a:endParaRPr lang="en-US" dirty="0"/>
          </a:p>
        </p:txBody>
      </p:sp>
    </p:spTree>
    <p:extLst>
      <p:ext uri="{BB962C8B-B14F-4D97-AF65-F5344CB8AC3E}">
        <p14:creationId xmlns:p14="http://schemas.microsoft.com/office/powerpoint/2010/main" val="3444051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31" name="Google Shape;831;p45"/>
          <p:cNvSpPr txBox="1">
            <a:spLocks noGrp="1"/>
          </p:cNvSpPr>
          <p:nvPr>
            <p:ph type="title"/>
          </p:nvPr>
        </p:nvSpPr>
        <p:spPr>
          <a:xfrm>
            <a:off x="1100500" y="640850"/>
            <a:ext cx="6942900" cy="515700"/>
          </a:xfrm>
          <a:prstGeom prst="rect">
            <a:avLst/>
          </a:prstGeom>
        </p:spPr>
        <p:txBody>
          <a:bodyPr spcFirstLastPara="1" wrap="square" lIns="91425" tIns="91425" rIns="91425" bIns="91425" anchor="t" anchorCtr="0">
            <a:noAutofit/>
          </a:bodyPr>
          <a:lstStyle/>
          <a:p>
            <a:pPr algn="l"/>
            <a:r>
              <a:rPr lang="en-IN" sz="3600" dirty="0">
                <a:solidFill>
                  <a:schemeClr val="tx1"/>
                </a:solidFill>
                <a:latin typeface="Satisfy" panose="020B0604020202020204" charset="0"/>
                <a:ea typeface="Calibri" panose="020F0502020204030204" pitchFamily="34" charset="0"/>
                <a:cs typeface="Times New Roman" panose="02020603050405020304" pitchFamily="18" charset="0"/>
              </a:rPr>
              <a:t>Maturity</a:t>
            </a:r>
            <a:br>
              <a:rPr lang="en-IN" sz="3600" dirty="0">
                <a:solidFill>
                  <a:schemeClr val="tx1"/>
                </a:solidFill>
                <a:latin typeface="Satisfy" panose="020B0604020202020204" charset="0"/>
                <a:ea typeface="Calibri" panose="020F0502020204030204" pitchFamily="34" charset="0"/>
                <a:cs typeface="Times New Roman" panose="02020603050405020304" pitchFamily="18" charset="0"/>
              </a:rPr>
            </a:br>
            <a:br>
              <a:rPr lang="en-IN" sz="1800" dirty="0">
                <a:solidFill>
                  <a:schemeClr val="tx1"/>
                </a:solidFill>
                <a:latin typeface="Satisfy" panose="020B0604020202020204" charset="0"/>
                <a:ea typeface="Calibri" panose="020F0502020204030204" pitchFamily="34" charset="0"/>
                <a:cs typeface="Times New Roman" panose="02020603050405020304" pitchFamily="18" charset="0"/>
              </a:rPr>
            </a:br>
            <a:r>
              <a:rPr lang="en-IN" sz="1800" dirty="0">
                <a:solidFill>
                  <a:schemeClr val="tx1"/>
                </a:solidFill>
                <a:latin typeface="Satisfy" panose="020B0604020202020204" charset="0"/>
                <a:ea typeface="Calibri" panose="020F0502020204030204" pitchFamily="34" charset="0"/>
                <a:cs typeface="Times New Roman" panose="02020603050405020304" pitchFamily="18" charset="0"/>
              </a:rPr>
              <a:t>The maturity degree is whilst the sales begin to level off from the rapid boom duration. At this point, groups start to lessen their costs which will live aggressive among growing opposition.</a:t>
            </a:r>
            <a:br>
              <a:rPr lang="en-IN" sz="1800" dirty="0">
                <a:solidFill>
                  <a:schemeClr val="tx1"/>
                </a:solidFill>
                <a:latin typeface="Satisfy" panose="020B0604020202020204" charset="0"/>
                <a:ea typeface="Calibri" panose="020F0502020204030204" pitchFamily="34" charset="0"/>
                <a:cs typeface="Times New Roman" panose="02020603050405020304" pitchFamily="18" charset="0"/>
              </a:rPr>
            </a:br>
            <a:br>
              <a:rPr lang="en-US" sz="1800" dirty="0">
                <a:solidFill>
                  <a:schemeClr val="tx1"/>
                </a:solidFill>
                <a:latin typeface="Satisfy" panose="020B0604020202020204" charset="0"/>
                <a:ea typeface="Calibri" panose="020F0502020204030204" pitchFamily="34" charset="0"/>
                <a:cs typeface="Times New Roman" panose="02020603050405020304" pitchFamily="18" charset="0"/>
              </a:rPr>
            </a:br>
            <a:r>
              <a:rPr lang="en-IN" sz="1800" dirty="0">
                <a:solidFill>
                  <a:schemeClr val="tx1"/>
                </a:solidFill>
                <a:latin typeface="Satisfy" panose="020B0604020202020204" charset="0"/>
                <a:ea typeface="Calibri" panose="020F0502020204030204" pitchFamily="34" charset="0"/>
                <a:cs typeface="Times New Roman" panose="02020603050405020304" pitchFamily="18" charset="0"/>
              </a:rPr>
              <a:t>Indigo airlines have various operations throughout India but nevertheless lacks the worldwide taste. Despite the fact that the high achievement it enjoys on Indian Soil is due to preferred purposeful degree deployment from all domain names. </a:t>
            </a:r>
            <a:br>
              <a:rPr lang="en-IN" sz="1800" dirty="0">
                <a:solidFill>
                  <a:schemeClr val="tx1"/>
                </a:solidFill>
                <a:latin typeface="Satisfy" panose="020B0604020202020204" charset="0"/>
                <a:ea typeface="Calibri" panose="020F0502020204030204" pitchFamily="34" charset="0"/>
                <a:cs typeface="Times New Roman" panose="02020603050405020304" pitchFamily="18" charset="0"/>
              </a:rPr>
            </a:br>
            <a:r>
              <a:rPr lang="en-IN" sz="1800" dirty="0">
                <a:solidFill>
                  <a:schemeClr val="tx1"/>
                </a:solidFill>
                <a:latin typeface="Satisfy" panose="020B0604020202020204" charset="0"/>
                <a:ea typeface="Calibri" panose="020F0502020204030204" pitchFamily="34" charset="0"/>
                <a:cs typeface="Calibri" panose="020F0502020204030204" pitchFamily="34" charset="0"/>
              </a:rPr>
              <a:t>With the help of  various strategies, Indigo has so far matured and secured its share and customer relations and attraction.</a:t>
            </a:r>
            <a:br>
              <a:rPr lang="en-US" sz="3200" dirty="0">
                <a:solidFill>
                  <a:schemeClr val="bg1"/>
                </a:solidFill>
                <a:latin typeface="+mj-lt"/>
                <a:ea typeface="Calibri" panose="020F0502020204030204" pitchFamily="34" charset="0"/>
                <a:cs typeface="Times New Roman" panose="02020603050405020304" pitchFamily="18" charset="0"/>
              </a:rPr>
            </a:br>
            <a:endParaRPr dirty="0"/>
          </a:p>
        </p:txBody>
      </p:sp>
      <p:sp>
        <p:nvSpPr>
          <p:cNvPr id="880" name="Google Shape;880;p45"/>
          <p:cNvSpPr txBox="1"/>
          <p:nvPr/>
        </p:nvSpPr>
        <p:spPr>
          <a:xfrm>
            <a:off x="3385300" y="3407311"/>
            <a:ext cx="801300" cy="2805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FFF6E9"/>
                </a:solidFill>
                <a:effectLst/>
                <a:uLnTx/>
                <a:uFillTx/>
                <a:latin typeface="Roboto"/>
                <a:ea typeface="Roboto"/>
                <a:cs typeface="Roboto"/>
                <a:sym typeface="Roboto"/>
              </a:rPr>
              <a:t>80%</a:t>
            </a:r>
            <a:endParaRPr kumimoji="0" sz="1600" b="0" i="0" u="none" strike="noStrike" kern="0" cap="none" spc="0" normalizeH="0" baseline="0" noProof="0" dirty="0">
              <a:ln>
                <a:noFill/>
              </a:ln>
              <a:solidFill>
                <a:srgbClr val="FFF6E9"/>
              </a:solidFill>
              <a:effectLst/>
              <a:uLnTx/>
              <a:uFillTx/>
              <a:latin typeface="Roboto"/>
              <a:ea typeface="Roboto"/>
              <a:cs typeface="Roboto"/>
              <a:sym typeface="Roboto"/>
            </a:endParaRPr>
          </a:p>
        </p:txBody>
      </p:sp>
      <p:sp>
        <p:nvSpPr>
          <p:cNvPr id="55" name="Google Shape;666;p35">
            <a:extLst>
              <a:ext uri="{FF2B5EF4-FFF2-40B4-BE49-F238E27FC236}">
                <a16:creationId xmlns:a16="http://schemas.microsoft.com/office/drawing/2014/main" id="{F2EAE1AD-947C-4759-9ED5-9283A8A73F30}"/>
              </a:ext>
            </a:extLst>
          </p:cNvPr>
          <p:cNvSpPr/>
          <p:nvPr/>
        </p:nvSpPr>
        <p:spPr>
          <a:xfrm rot="20050480">
            <a:off x="7498118" y="2208803"/>
            <a:ext cx="626111" cy="362947"/>
          </a:xfrm>
          <a:custGeom>
            <a:avLst/>
            <a:gdLst/>
            <a:ahLst/>
            <a:cxnLst/>
            <a:rect l="l" t="t" r="r" b="b"/>
            <a:pathLst>
              <a:path w="9274" h="5376" extrusionOk="0">
                <a:moveTo>
                  <a:pt x="4021" y="1"/>
                </a:moveTo>
                <a:cubicBezTo>
                  <a:pt x="3942" y="1"/>
                  <a:pt x="3875" y="80"/>
                  <a:pt x="3909" y="165"/>
                </a:cubicBezTo>
                <a:lnTo>
                  <a:pt x="4653" y="2072"/>
                </a:lnTo>
                <a:lnTo>
                  <a:pt x="972" y="2405"/>
                </a:lnTo>
                <a:lnTo>
                  <a:pt x="97" y="1889"/>
                </a:lnTo>
                <a:cubicBezTo>
                  <a:pt x="87" y="1883"/>
                  <a:pt x="77" y="1881"/>
                  <a:pt x="68" y="1881"/>
                </a:cubicBezTo>
                <a:cubicBezTo>
                  <a:pt x="30" y="1881"/>
                  <a:pt x="0" y="1922"/>
                  <a:pt x="19" y="1961"/>
                </a:cubicBezTo>
                <a:lnTo>
                  <a:pt x="326" y="2523"/>
                </a:lnTo>
                <a:lnTo>
                  <a:pt x="320" y="2523"/>
                </a:lnTo>
                <a:cubicBezTo>
                  <a:pt x="318" y="2523"/>
                  <a:pt x="316" y="2523"/>
                  <a:pt x="314" y="2523"/>
                </a:cubicBezTo>
                <a:cubicBezTo>
                  <a:pt x="224" y="2523"/>
                  <a:pt x="146" y="2583"/>
                  <a:pt x="117" y="2668"/>
                </a:cubicBezTo>
                <a:cubicBezTo>
                  <a:pt x="74" y="2804"/>
                  <a:pt x="175" y="2943"/>
                  <a:pt x="320" y="2943"/>
                </a:cubicBezTo>
                <a:lnTo>
                  <a:pt x="332" y="2943"/>
                </a:lnTo>
                <a:lnTo>
                  <a:pt x="39" y="3511"/>
                </a:lnTo>
                <a:cubicBezTo>
                  <a:pt x="19" y="3552"/>
                  <a:pt x="48" y="3593"/>
                  <a:pt x="86" y="3593"/>
                </a:cubicBezTo>
                <a:cubicBezTo>
                  <a:pt x="96" y="3593"/>
                  <a:pt x="107" y="3590"/>
                  <a:pt x="117" y="3584"/>
                </a:cubicBezTo>
                <a:lnTo>
                  <a:pt x="978" y="3045"/>
                </a:lnTo>
                <a:lnTo>
                  <a:pt x="4668" y="3288"/>
                </a:lnTo>
                <a:lnTo>
                  <a:pt x="3970" y="5212"/>
                </a:lnTo>
                <a:cubicBezTo>
                  <a:pt x="3938" y="5298"/>
                  <a:pt x="4004" y="5375"/>
                  <a:pt x="4082" y="5375"/>
                </a:cubicBezTo>
                <a:cubicBezTo>
                  <a:pt x="4103" y="5375"/>
                  <a:pt x="4125" y="5369"/>
                  <a:pt x="4147" y="5356"/>
                </a:cubicBezTo>
                <a:lnTo>
                  <a:pt x="4726" y="5003"/>
                </a:lnTo>
                <a:cubicBezTo>
                  <a:pt x="4735" y="4997"/>
                  <a:pt x="4743" y="4988"/>
                  <a:pt x="4752" y="4980"/>
                </a:cubicBezTo>
                <a:lnTo>
                  <a:pt x="6096" y="3459"/>
                </a:lnTo>
                <a:lnTo>
                  <a:pt x="6771" y="3482"/>
                </a:lnTo>
                <a:cubicBezTo>
                  <a:pt x="6796" y="3483"/>
                  <a:pt x="6822" y="3483"/>
                  <a:pt x="6849" y="3483"/>
                </a:cubicBezTo>
                <a:cubicBezTo>
                  <a:pt x="7562" y="3483"/>
                  <a:pt x="8576" y="3184"/>
                  <a:pt x="9149" y="2799"/>
                </a:cubicBezTo>
                <a:cubicBezTo>
                  <a:pt x="9274" y="2717"/>
                  <a:pt x="9271" y="2535"/>
                  <a:pt x="9146" y="2457"/>
                </a:cubicBezTo>
                <a:lnTo>
                  <a:pt x="9143" y="2457"/>
                </a:lnTo>
                <a:lnTo>
                  <a:pt x="8871" y="2283"/>
                </a:lnTo>
                <a:cubicBezTo>
                  <a:pt x="8418" y="1992"/>
                  <a:pt x="7275" y="1843"/>
                  <a:pt x="6619" y="1843"/>
                </a:cubicBezTo>
                <a:cubicBezTo>
                  <a:pt x="6550" y="1843"/>
                  <a:pt x="6486" y="1845"/>
                  <a:pt x="6429" y="1848"/>
                </a:cubicBezTo>
                <a:lnTo>
                  <a:pt x="6076" y="1869"/>
                </a:lnTo>
                <a:lnTo>
                  <a:pt x="4697" y="380"/>
                </a:lnTo>
                <a:cubicBezTo>
                  <a:pt x="4688" y="371"/>
                  <a:pt x="4680" y="362"/>
                  <a:pt x="4668" y="357"/>
                </a:cubicBezTo>
                <a:lnTo>
                  <a:pt x="4083" y="18"/>
                </a:lnTo>
                <a:cubicBezTo>
                  <a:pt x="4063" y="6"/>
                  <a:pt x="4042" y="1"/>
                  <a:pt x="4021"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6" name="Google Shape;666;p35">
            <a:extLst>
              <a:ext uri="{FF2B5EF4-FFF2-40B4-BE49-F238E27FC236}">
                <a16:creationId xmlns:a16="http://schemas.microsoft.com/office/drawing/2014/main" id="{B282429F-AD2E-4305-B306-AF8DA2C81727}"/>
              </a:ext>
            </a:extLst>
          </p:cNvPr>
          <p:cNvSpPr/>
          <p:nvPr/>
        </p:nvSpPr>
        <p:spPr>
          <a:xfrm>
            <a:off x="3634778" y="975076"/>
            <a:ext cx="626111" cy="362947"/>
          </a:xfrm>
          <a:custGeom>
            <a:avLst/>
            <a:gdLst/>
            <a:ahLst/>
            <a:cxnLst/>
            <a:rect l="l" t="t" r="r" b="b"/>
            <a:pathLst>
              <a:path w="9274" h="5376" extrusionOk="0">
                <a:moveTo>
                  <a:pt x="4021" y="1"/>
                </a:moveTo>
                <a:cubicBezTo>
                  <a:pt x="3942" y="1"/>
                  <a:pt x="3875" y="80"/>
                  <a:pt x="3909" y="165"/>
                </a:cubicBezTo>
                <a:lnTo>
                  <a:pt x="4653" y="2072"/>
                </a:lnTo>
                <a:lnTo>
                  <a:pt x="972" y="2405"/>
                </a:lnTo>
                <a:lnTo>
                  <a:pt x="97" y="1889"/>
                </a:lnTo>
                <a:cubicBezTo>
                  <a:pt x="87" y="1883"/>
                  <a:pt x="77" y="1881"/>
                  <a:pt x="68" y="1881"/>
                </a:cubicBezTo>
                <a:cubicBezTo>
                  <a:pt x="30" y="1881"/>
                  <a:pt x="0" y="1922"/>
                  <a:pt x="19" y="1961"/>
                </a:cubicBezTo>
                <a:lnTo>
                  <a:pt x="326" y="2523"/>
                </a:lnTo>
                <a:lnTo>
                  <a:pt x="320" y="2523"/>
                </a:lnTo>
                <a:cubicBezTo>
                  <a:pt x="318" y="2523"/>
                  <a:pt x="316" y="2523"/>
                  <a:pt x="314" y="2523"/>
                </a:cubicBezTo>
                <a:cubicBezTo>
                  <a:pt x="224" y="2523"/>
                  <a:pt x="146" y="2583"/>
                  <a:pt x="117" y="2668"/>
                </a:cubicBezTo>
                <a:cubicBezTo>
                  <a:pt x="74" y="2804"/>
                  <a:pt x="175" y="2943"/>
                  <a:pt x="320" y="2943"/>
                </a:cubicBezTo>
                <a:lnTo>
                  <a:pt x="332" y="2943"/>
                </a:lnTo>
                <a:lnTo>
                  <a:pt x="39" y="3511"/>
                </a:lnTo>
                <a:cubicBezTo>
                  <a:pt x="19" y="3552"/>
                  <a:pt x="48" y="3593"/>
                  <a:pt x="86" y="3593"/>
                </a:cubicBezTo>
                <a:cubicBezTo>
                  <a:pt x="96" y="3593"/>
                  <a:pt x="107" y="3590"/>
                  <a:pt x="117" y="3584"/>
                </a:cubicBezTo>
                <a:lnTo>
                  <a:pt x="978" y="3045"/>
                </a:lnTo>
                <a:lnTo>
                  <a:pt x="4668" y="3288"/>
                </a:lnTo>
                <a:lnTo>
                  <a:pt x="3970" y="5212"/>
                </a:lnTo>
                <a:cubicBezTo>
                  <a:pt x="3938" y="5298"/>
                  <a:pt x="4004" y="5375"/>
                  <a:pt x="4082" y="5375"/>
                </a:cubicBezTo>
                <a:cubicBezTo>
                  <a:pt x="4103" y="5375"/>
                  <a:pt x="4125" y="5369"/>
                  <a:pt x="4147" y="5356"/>
                </a:cubicBezTo>
                <a:lnTo>
                  <a:pt x="4726" y="5003"/>
                </a:lnTo>
                <a:cubicBezTo>
                  <a:pt x="4735" y="4997"/>
                  <a:pt x="4743" y="4988"/>
                  <a:pt x="4752" y="4980"/>
                </a:cubicBezTo>
                <a:lnTo>
                  <a:pt x="6096" y="3459"/>
                </a:lnTo>
                <a:lnTo>
                  <a:pt x="6771" y="3482"/>
                </a:lnTo>
                <a:cubicBezTo>
                  <a:pt x="6796" y="3483"/>
                  <a:pt x="6822" y="3483"/>
                  <a:pt x="6849" y="3483"/>
                </a:cubicBezTo>
                <a:cubicBezTo>
                  <a:pt x="7562" y="3483"/>
                  <a:pt x="8576" y="3184"/>
                  <a:pt x="9149" y="2799"/>
                </a:cubicBezTo>
                <a:cubicBezTo>
                  <a:pt x="9274" y="2717"/>
                  <a:pt x="9271" y="2535"/>
                  <a:pt x="9146" y="2457"/>
                </a:cubicBezTo>
                <a:lnTo>
                  <a:pt x="9143" y="2457"/>
                </a:lnTo>
                <a:lnTo>
                  <a:pt x="8871" y="2283"/>
                </a:lnTo>
                <a:cubicBezTo>
                  <a:pt x="8418" y="1992"/>
                  <a:pt x="7275" y="1843"/>
                  <a:pt x="6619" y="1843"/>
                </a:cubicBezTo>
                <a:cubicBezTo>
                  <a:pt x="6550" y="1843"/>
                  <a:pt x="6486" y="1845"/>
                  <a:pt x="6429" y="1848"/>
                </a:cubicBezTo>
                <a:lnTo>
                  <a:pt x="6076" y="1869"/>
                </a:lnTo>
                <a:lnTo>
                  <a:pt x="4697" y="380"/>
                </a:lnTo>
                <a:cubicBezTo>
                  <a:pt x="4688" y="371"/>
                  <a:pt x="4680" y="362"/>
                  <a:pt x="4668" y="357"/>
                </a:cubicBezTo>
                <a:lnTo>
                  <a:pt x="4083" y="18"/>
                </a:lnTo>
                <a:cubicBezTo>
                  <a:pt x="4063" y="6"/>
                  <a:pt x="4042" y="1"/>
                  <a:pt x="4021" y="1"/>
                </a:cubicBezTo>
                <a:close/>
              </a:path>
            </a:pathLst>
          </a:custGeom>
          <a:solidFill>
            <a:srgbClr val="F5A7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9835507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20" name="TextBox 19">
            <a:extLst>
              <a:ext uri="{FF2B5EF4-FFF2-40B4-BE49-F238E27FC236}">
                <a16:creationId xmlns:a16="http://schemas.microsoft.com/office/drawing/2014/main" id="{3ACD7E33-43BB-4F8F-A94C-5930EEBC55AD}"/>
              </a:ext>
            </a:extLst>
          </p:cNvPr>
          <p:cNvSpPr txBox="1"/>
          <p:nvPr/>
        </p:nvSpPr>
        <p:spPr>
          <a:xfrm>
            <a:off x="2491740" y="793016"/>
            <a:ext cx="6461760" cy="372409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3B3232"/>
              </a:buClr>
              <a:buSzTx/>
              <a:buFont typeface="Arial"/>
              <a:buNone/>
              <a:tabLst/>
              <a:defRPr/>
            </a:pPr>
            <a:r>
              <a:rPr kumimoji="0" lang="en-IN" sz="40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Times New Roman" panose="02020603050405020304" pitchFamily="18" charset="0"/>
                <a:sym typeface="Arial"/>
              </a:rPr>
              <a:t> Decline</a:t>
            </a:r>
          </a:p>
          <a:p>
            <a:pPr marL="285750" marR="0" lvl="0" indent="-285750" algn="l" defTabSz="914400" rtl="0" eaLnBrk="1" fontAlgn="auto" latinLnBrk="0" hangingPunct="1">
              <a:lnSpc>
                <a:spcPct val="100000"/>
              </a:lnSpc>
              <a:spcBef>
                <a:spcPts val="0"/>
              </a:spcBef>
              <a:spcAft>
                <a:spcPts val="0"/>
              </a:spcAft>
              <a:buClr>
                <a:srgbClr val="3B3232"/>
              </a:buClr>
              <a:buSzTx/>
              <a:buFont typeface="Wingdings" panose="05000000000000000000" pitchFamily="2" charset="2"/>
              <a:buChar char="v"/>
              <a:tabLst/>
              <a:defRPr/>
            </a:pPr>
            <a:endParaRPr kumimoji="0" lang="en-IN" sz="14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Times New Roman" panose="02020603050405020304" pitchFamily="18" charset="0"/>
              <a:sym typeface="Arial"/>
            </a:endParaRPr>
          </a:p>
          <a:p>
            <a:pPr marL="285750" marR="0" lvl="0" indent="-285750" algn="l" defTabSz="914400" rtl="0" eaLnBrk="1" fontAlgn="auto" latinLnBrk="0" hangingPunct="1">
              <a:lnSpc>
                <a:spcPct val="100000"/>
              </a:lnSpc>
              <a:spcBef>
                <a:spcPts val="0"/>
              </a:spcBef>
              <a:spcAft>
                <a:spcPts val="0"/>
              </a:spcAft>
              <a:buClr>
                <a:srgbClr val="3B3232"/>
              </a:buClr>
              <a:buSzTx/>
              <a:buFont typeface="Wingdings" panose="05000000000000000000" pitchFamily="2" charset="2"/>
              <a:buChar char="v"/>
              <a:tabLst/>
              <a:defRPr/>
            </a:pPr>
            <a:r>
              <a:rPr kumimoji="0" lang="en-IN" sz="14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Times New Roman" panose="02020603050405020304" pitchFamily="18" charset="0"/>
                <a:sym typeface="Arial"/>
              </a:rPr>
              <a:t>Unluckily, in case your product would not grow to be the preferred emblem in a marketplace, you will generally experience a decline. sales will lower at some point of the heightened competition, that's tough to triumph over</a:t>
            </a:r>
            <a:endParaRPr kumimoji="0" lang="en-US" sz="14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Times New Roman" panose="02020603050405020304" pitchFamily="18" charset="0"/>
              <a:sym typeface="Arial"/>
            </a:endParaRPr>
          </a:p>
          <a:p>
            <a:pPr marL="285750" marR="0" lvl="0" indent="-285750" algn="l" defTabSz="914400" rtl="0" eaLnBrk="1" fontAlgn="auto" latinLnBrk="0" hangingPunct="1">
              <a:lnSpc>
                <a:spcPct val="100000"/>
              </a:lnSpc>
              <a:spcBef>
                <a:spcPts val="0"/>
              </a:spcBef>
              <a:spcAft>
                <a:spcPts val="0"/>
              </a:spcAft>
              <a:buClr>
                <a:srgbClr val="3B3232"/>
              </a:buClr>
              <a:buSzTx/>
              <a:buFont typeface="Wingdings" panose="05000000000000000000" pitchFamily="2" charset="2"/>
              <a:buChar char="v"/>
              <a:tabLst/>
              <a:defRPr/>
            </a:pPr>
            <a:endParaRPr kumimoji="0" lang="en-US" sz="1400" b="0" i="0" u="none" strike="noStrike" kern="0" cap="none" spc="0" normalizeH="0" baseline="0" noProof="0" dirty="0">
              <a:ln>
                <a:noFill/>
              </a:ln>
              <a:solidFill>
                <a:srgbClr val="3B3232"/>
              </a:solidFill>
              <a:effectLst/>
              <a:uLnTx/>
              <a:uFillTx/>
              <a:latin typeface="Satisfy" panose="020B060402020202020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3B3232"/>
              </a:buClr>
              <a:buSzTx/>
              <a:buFont typeface="Wingdings" panose="05000000000000000000" pitchFamily="2" charset="2"/>
              <a:buChar char="v"/>
              <a:tabLst/>
              <a:defRPr/>
            </a:pPr>
            <a:r>
              <a:rPr kumimoji="0" lang="en-IN" sz="14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Times New Roman" panose="02020603050405020304" pitchFamily="18" charset="0"/>
                <a:sym typeface="Arial"/>
              </a:rPr>
              <a:t>Indigo has so far been able to maintain its royalty and top position in terms of the market share and continuously strives to be consistent and focuses on longevity , hence it is very unlikely that Indigo Airlines will shut down and lose its position in market and its priceless shares, it has been a great journey from the very scratch to this height of success and the strategy and services have been satisfactory and commendable , therefore Indigo will most likely continue to grow in the near future, if anything with better marketing strategies &amp; share and more comfort for the passengers. </a:t>
            </a:r>
          </a:p>
          <a:p>
            <a:pPr marL="285750" marR="0" lvl="0" indent="-285750" algn="l" defTabSz="914400" rtl="0" eaLnBrk="1" fontAlgn="auto" latinLnBrk="0" hangingPunct="1">
              <a:lnSpc>
                <a:spcPct val="100000"/>
              </a:lnSpc>
              <a:spcBef>
                <a:spcPts val="0"/>
              </a:spcBef>
              <a:spcAft>
                <a:spcPts val="0"/>
              </a:spcAft>
              <a:buClr>
                <a:srgbClr val="3B3232"/>
              </a:buClr>
              <a:buSzTx/>
              <a:buFont typeface="Wingdings" panose="05000000000000000000" pitchFamily="2" charset="2"/>
              <a:buChar char="v"/>
              <a:tabLst/>
              <a:defRPr/>
            </a:pPr>
            <a:endParaRPr kumimoji="0" lang="en-IN" sz="14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Times New Roman" panose="02020603050405020304" pitchFamily="18" charset="0"/>
              <a:sym typeface="Arial"/>
            </a:endParaRPr>
          </a:p>
          <a:p>
            <a:pPr marL="285750" marR="0" lvl="0" indent="-285750" algn="l" defTabSz="914400" rtl="0" eaLnBrk="1" fontAlgn="auto" latinLnBrk="0" hangingPunct="1">
              <a:lnSpc>
                <a:spcPct val="100000"/>
              </a:lnSpc>
              <a:spcBef>
                <a:spcPts val="0"/>
              </a:spcBef>
              <a:spcAft>
                <a:spcPts val="0"/>
              </a:spcAft>
              <a:buClr>
                <a:srgbClr val="3B3232"/>
              </a:buClr>
              <a:buSzTx/>
              <a:buFont typeface="Wingdings" panose="05000000000000000000" pitchFamily="2" charset="2"/>
              <a:buChar char="v"/>
              <a:tabLst/>
              <a:defRPr/>
            </a:pPr>
            <a:r>
              <a:rPr kumimoji="0" lang="en-IN" sz="14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Times New Roman" panose="02020603050405020304" pitchFamily="18" charset="0"/>
                <a:sym typeface="Arial"/>
              </a:rPr>
              <a:t>     Hence, they will continue to innovate &amp; improve the efficiency of the airlines.</a:t>
            </a:r>
            <a:endParaRPr kumimoji="0" lang="en-US" sz="14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Times New Roman" panose="02020603050405020304" pitchFamily="18" charset="0"/>
              <a:sym typeface="Arial"/>
            </a:endParaRPr>
          </a:p>
        </p:txBody>
      </p:sp>
    </p:spTree>
    <p:extLst>
      <p:ext uri="{BB962C8B-B14F-4D97-AF65-F5344CB8AC3E}">
        <p14:creationId xmlns:p14="http://schemas.microsoft.com/office/powerpoint/2010/main" val="230471368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8" name="Google Shape;1418;p38"/>
          <p:cNvSpPr txBox="1">
            <a:spLocks noGrp="1"/>
          </p:cNvSpPr>
          <p:nvPr>
            <p:ph type="ctrTitle"/>
          </p:nvPr>
        </p:nvSpPr>
        <p:spPr>
          <a:xfrm>
            <a:off x="1557800" y="2103693"/>
            <a:ext cx="6237600" cy="144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PRODUCT </a:t>
            </a:r>
            <a:br>
              <a:rPr lang="en-US" dirty="0"/>
            </a:br>
            <a:r>
              <a:rPr lang="en-US" dirty="0"/>
              <a:t>MANAGEMENT</a:t>
            </a:r>
            <a:endParaRPr dirty="0"/>
          </a:p>
        </p:txBody>
      </p:sp>
      <p:sp>
        <p:nvSpPr>
          <p:cNvPr id="1420" name="Google Shape;1420;p38"/>
          <p:cNvSpPr/>
          <p:nvPr/>
        </p:nvSpPr>
        <p:spPr>
          <a:xfrm>
            <a:off x="7776950" y="3908850"/>
            <a:ext cx="498300" cy="508200"/>
          </a:xfrm>
          <a:prstGeom prst="donut">
            <a:avLst>
              <a:gd name="adj" fmla="val 7080"/>
            </a:avLst>
          </a:prstGeom>
          <a:solidFill>
            <a:schemeClr val="accent5"/>
          </a:solidFill>
          <a:ln w="19050" cap="flat" cmpd="sng">
            <a:solidFill>
              <a:schemeClr val="accent4"/>
            </a:solidFill>
            <a:prstDash val="solid"/>
            <a:round/>
            <a:headEnd type="none" w="sm" len="sm"/>
            <a:tailEnd type="none" w="sm" len="sm"/>
          </a:ln>
          <a:effectLst>
            <a:outerShdw blurRad="85725" algn="bl" rotWithShape="0">
              <a:schemeClr val="accent4"/>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1421" name="Google Shape;1421;p38"/>
          <p:cNvCxnSpPr/>
          <p:nvPr/>
        </p:nvCxnSpPr>
        <p:spPr>
          <a:xfrm>
            <a:off x="2252600" y="3613175"/>
            <a:ext cx="4811100" cy="0"/>
          </a:xfrm>
          <a:prstGeom prst="straightConnector1">
            <a:avLst/>
          </a:prstGeom>
          <a:noFill/>
          <a:ln w="28575" cap="flat" cmpd="sng">
            <a:solidFill>
              <a:schemeClr val="accent2"/>
            </a:solidFill>
            <a:prstDash val="solid"/>
            <a:round/>
            <a:headEnd type="oval" w="med" len="med"/>
            <a:tailEnd type="oval" w="med" len="med"/>
          </a:ln>
          <a:effectLst>
            <a:outerShdw blurRad="57150" algn="bl" rotWithShape="0">
              <a:schemeClr val="accent2"/>
            </a:outerShdw>
          </a:effectLst>
        </p:spPr>
      </p:cxnSp>
      <p:sp>
        <p:nvSpPr>
          <p:cNvPr id="1422" name="Google Shape;1422;p38"/>
          <p:cNvSpPr/>
          <p:nvPr/>
        </p:nvSpPr>
        <p:spPr>
          <a:xfrm>
            <a:off x="1926300" y="1640725"/>
            <a:ext cx="5484311" cy="432425"/>
          </a:xfrm>
          <a:prstGeom prst="rect">
            <a:avLst/>
          </a:prstGeom>
        </p:spPr>
        <p:txBody>
          <a:bodyPr>
            <a:prstTxWarp prst="textPlain">
              <a:avLst/>
            </a:prstTxWarp>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w="19050" cap="flat" cmpd="sng">
                <a:solidFill>
                  <a:srgbClr val="52F0FE"/>
                </a:solidFill>
                <a:prstDash val="solid"/>
                <a:round/>
                <a:headEnd type="none" w="sm" len="sm"/>
                <a:tailEnd type="none" w="sm" len="sm"/>
              </a:ln>
              <a:noFill/>
              <a:effectLst/>
              <a:uLnTx/>
              <a:uFillTx/>
              <a:latin typeface="Days One"/>
              <a:cs typeface="Arial"/>
              <a:sym typeface="Arial"/>
            </a:endParaRPr>
          </a:p>
        </p:txBody>
      </p:sp>
      <p:grpSp>
        <p:nvGrpSpPr>
          <p:cNvPr id="1423" name="Google Shape;1423;p38"/>
          <p:cNvGrpSpPr/>
          <p:nvPr/>
        </p:nvGrpSpPr>
        <p:grpSpPr>
          <a:xfrm>
            <a:off x="4982976" y="493609"/>
            <a:ext cx="498269" cy="686340"/>
            <a:chOff x="4945851" y="-815791"/>
            <a:chExt cx="498269" cy="686340"/>
          </a:xfrm>
        </p:grpSpPr>
        <p:sp>
          <p:nvSpPr>
            <p:cNvPr id="1424" name="Google Shape;1424;p38"/>
            <p:cNvSpPr/>
            <p:nvPr/>
          </p:nvSpPr>
          <p:spPr>
            <a:xfrm flipH="1">
              <a:off x="4945862" y="-815791"/>
              <a:ext cx="498258" cy="686340"/>
            </a:xfrm>
            <a:prstGeom prst="lightningBolt">
              <a:avLst/>
            </a:prstGeom>
            <a:noFill/>
            <a:ln w="28575" cap="flat" cmpd="sng">
              <a:solidFill>
                <a:schemeClr val="accent4"/>
              </a:solidFill>
              <a:prstDash val="solid"/>
              <a:round/>
              <a:headEnd type="none" w="sm" len="sm"/>
              <a:tailEnd type="none" w="sm" len="sm"/>
            </a:ln>
            <a:effectLst>
              <a:outerShdw blurRad="85725" algn="bl" rotWithShape="0">
                <a:schemeClr val="accent4"/>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25" name="Google Shape;1425;p38"/>
            <p:cNvSpPr/>
            <p:nvPr/>
          </p:nvSpPr>
          <p:spPr>
            <a:xfrm flipH="1">
              <a:off x="4945851" y="-815791"/>
              <a:ext cx="498258" cy="686340"/>
            </a:xfrm>
            <a:prstGeom prst="lightningBolt">
              <a:avLst/>
            </a:prstGeom>
            <a:noFill/>
            <a:ln w="19050" cap="flat" cmpd="sng">
              <a:solidFill>
                <a:schemeClr val="accent5"/>
              </a:solidFill>
              <a:prstDash val="solid"/>
              <a:round/>
              <a:headEnd type="none" w="sm" len="sm"/>
              <a:tailEnd type="none" w="sm" len="sm"/>
            </a:ln>
            <a:effectLst>
              <a:outerShdw blurRad="85725" algn="bl" rotWithShape="0">
                <a:schemeClr val="accent4"/>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1426" name="Google Shape;1426;p38"/>
          <p:cNvSpPr/>
          <p:nvPr/>
        </p:nvSpPr>
        <p:spPr>
          <a:xfrm>
            <a:off x="2905613" y="696025"/>
            <a:ext cx="183000" cy="183000"/>
          </a:xfrm>
          <a:prstGeom prst="plus">
            <a:avLst>
              <a:gd name="adj" fmla="val 46202"/>
            </a:avLst>
          </a:prstGeom>
          <a:solidFill>
            <a:schemeClr val="lt1"/>
          </a:solidFill>
          <a:ln w="9525" cap="flat" cmpd="sng">
            <a:solidFill>
              <a:schemeClr val="lt1"/>
            </a:solidFill>
            <a:prstDash val="solid"/>
            <a:round/>
            <a:headEnd type="none" w="sm" len="sm"/>
            <a:tailEnd type="none" w="sm" len="sm"/>
          </a:ln>
          <a:effectLst>
            <a:outerShdw blurRad="71438" algn="bl" rotWithShape="0">
              <a:schemeClr val="lt1"/>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27" name="Google Shape;1427;p38"/>
          <p:cNvSpPr/>
          <p:nvPr/>
        </p:nvSpPr>
        <p:spPr>
          <a:xfrm>
            <a:off x="1374800" y="3348850"/>
            <a:ext cx="183000" cy="183000"/>
          </a:xfrm>
          <a:prstGeom prst="plus">
            <a:avLst>
              <a:gd name="adj" fmla="val 46202"/>
            </a:avLst>
          </a:prstGeom>
          <a:solidFill>
            <a:schemeClr val="lt1"/>
          </a:solidFill>
          <a:ln w="9525" cap="flat" cmpd="sng">
            <a:solidFill>
              <a:schemeClr val="lt1"/>
            </a:solidFill>
            <a:prstDash val="solid"/>
            <a:round/>
            <a:headEnd type="none" w="sm" len="sm"/>
            <a:tailEnd type="none" w="sm" len="sm"/>
          </a:ln>
          <a:effectLst>
            <a:outerShdw blurRad="71438" algn="bl" rotWithShape="0">
              <a:schemeClr val="lt1"/>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28" name="Google Shape;1428;p38"/>
          <p:cNvSpPr/>
          <p:nvPr/>
        </p:nvSpPr>
        <p:spPr>
          <a:xfrm>
            <a:off x="6654638" y="4202925"/>
            <a:ext cx="183000" cy="183000"/>
          </a:xfrm>
          <a:prstGeom prst="plus">
            <a:avLst>
              <a:gd name="adj" fmla="val 46202"/>
            </a:avLst>
          </a:prstGeom>
          <a:solidFill>
            <a:schemeClr val="lt1"/>
          </a:solidFill>
          <a:ln w="9525" cap="flat" cmpd="sng">
            <a:solidFill>
              <a:schemeClr val="lt1"/>
            </a:solidFill>
            <a:prstDash val="solid"/>
            <a:round/>
            <a:headEnd type="none" w="sm" len="sm"/>
            <a:tailEnd type="none" w="sm" len="sm"/>
          </a:ln>
          <a:effectLst>
            <a:outerShdw blurRad="71438" algn="bl" rotWithShape="0">
              <a:schemeClr val="lt1"/>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29" name="Google Shape;1429;p38"/>
          <p:cNvSpPr/>
          <p:nvPr/>
        </p:nvSpPr>
        <p:spPr>
          <a:xfrm>
            <a:off x="7863250" y="2680300"/>
            <a:ext cx="183000" cy="183000"/>
          </a:xfrm>
          <a:prstGeom prst="plus">
            <a:avLst>
              <a:gd name="adj" fmla="val 46202"/>
            </a:avLst>
          </a:prstGeom>
          <a:solidFill>
            <a:schemeClr val="lt1"/>
          </a:solidFill>
          <a:ln w="9525" cap="flat" cmpd="sng">
            <a:solidFill>
              <a:schemeClr val="lt1"/>
            </a:solidFill>
            <a:prstDash val="solid"/>
            <a:round/>
            <a:headEnd type="none" w="sm" len="sm"/>
            <a:tailEnd type="none" w="sm" len="sm"/>
          </a:ln>
          <a:effectLst>
            <a:outerShdw blurRad="71438" algn="bl" rotWithShape="0">
              <a:schemeClr val="lt1"/>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1430" name="Google Shape;1430;p38"/>
          <p:cNvGrpSpPr/>
          <p:nvPr/>
        </p:nvGrpSpPr>
        <p:grpSpPr>
          <a:xfrm>
            <a:off x="1708580" y="4069125"/>
            <a:ext cx="451800" cy="450600"/>
            <a:chOff x="2833380" y="4938625"/>
            <a:chExt cx="451800" cy="450600"/>
          </a:xfrm>
        </p:grpSpPr>
        <p:sp>
          <p:nvSpPr>
            <p:cNvPr id="1431" name="Google Shape;1431;p38"/>
            <p:cNvSpPr/>
            <p:nvPr/>
          </p:nvSpPr>
          <p:spPr>
            <a:xfrm rot="1199486">
              <a:off x="2882902" y="4988303"/>
              <a:ext cx="352756" cy="351244"/>
            </a:xfrm>
            <a:prstGeom prst="rect">
              <a:avLst/>
            </a:prstGeom>
            <a:noFill/>
            <a:ln w="38100" cap="flat" cmpd="sng">
              <a:solidFill>
                <a:schemeClr val="lt2"/>
              </a:solidFill>
              <a:prstDash val="solid"/>
              <a:round/>
              <a:headEnd type="none" w="sm" len="sm"/>
              <a:tailEnd type="none" w="sm" len="sm"/>
            </a:ln>
            <a:effectLst>
              <a:outerShdw blurRad="57150" dist="19050" dir="5400000" algn="bl" rotWithShape="0">
                <a:srgbClr val="FEAFFE">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32" name="Google Shape;1432;p38"/>
            <p:cNvSpPr/>
            <p:nvPr/>
          </p:nvSpPr>
          <p:spPr>
            <a:xfrm rot="1199486">
              <a:off x="2882902" y="4988303"/>
              <a:ext cx="352756" cy="351244"/>
            </a:xfrm>
            <a:prstGeom prst="rect">
              <a:avLst/>
            </a:prstGeom>
            <a:noFill/>
            <a:ln w="19050" cap="flat" cmpd="sng">
              <a:solidFill>
                <a:schemeClr val="accent1"/>
              </a:solidFill>
              <a:prstDash val="solid"/>
              <a:round/>
              <a:headEnd type="none" w="sm" len="sm"/>
              <a:tailEnd type="none" w="sm" len="sm"/>
            </a:ln>
            <a:effectLst>
              <a:outerShdw blurRad="57150" algn="bl" rotWithShape="0">
                <a:schemeClr val="lt2"/>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1433" name="Google Shape;1433;p38"/>
          <p:cNvGrpSpPr/>
          <p:nvPr/>
        </p:nvGrpSpPr>
        <p:grpSpPr>
          <a:xfrm>
            <a:off x="7217950" y="634531"/>
            <a:ext cx="645300" cy="635400"/>
            <a:chOff x="7207750" y="640431"/>
            <a:chExt cx="645300" cy="635400"/>
          </a:xfrm>
        </p:grpSpPr>
        <p:sp>
          <p:nvSpPr>
            <p:cNvPr id="1434" name="Google Shape;1434;p38"/>
            <p:cNvSpPr/>
            <p:nvPr/>
          </p:nvSpPr>
          <p:spPr>
            <a:xfrm rot="-1648842">
              <a:off x="7286928" y="726738"/>
              <a:ext cx="486944" cy="462787"/>
            </a:xfrm>
            <a:prstGeom prst="star5">
              <a:avLst>
                <a:gd name="adj" fmla="val 25558"/>
                <a:gd name="hf" fmla="val 105146"/>
                <a:gd name="vf" fmla="val 110557"/>
              </a:avLst>
            </a:prstGeom>
            <a:noFill/>
            <a:ln w="28575" cap="flat" cmpd="sng">
              <a:solidFill>
                <a:schemeClr val="accent2"/>
              </a:solidFill>
              <a:prstDash val="solid"/>
              <a:round/>
              <a:headEnd type="none" w="sm" len="sm"/>
              <a:tailEnd type="none" w="sm" len="sm"/>
            </a:ln>
            <a:effectLst>
              <a:outerShdw blurRad="171450" algn="bl" rotWithShape="0">
                <a:schemeClr val="accent2"/>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35" name="Google Shape;1435;p38"/>
            <p:cNvSpPr/>
            <p:nvPr/>
          </p:nvSpPr>
          <p:spPr>
            <a:xfrm rot="-1648842">
              <a:off x="7286928" y="726738"/>
              <a:ext cx="486944" cy="462787"/>
            </a:xfrm>
            <a:prstGeom prst="star5">
              <a:avLst>
                <a:gd name="adj" fmla="val 25558"/>
                <a:gd name="hf" fmla="val 105146"/>
                <a:gd name="vf" fmla="val 110557"/>
              </a:avLst>
            </a:prstGeom>
            <a:noFill/>
            <a:ln w="19050" cap="flat" cmpd="sng">
              <a:solidFill>
                <a:schemeClr val="accent3"/>
              </a:solidFill>
              <a:prstDash val="solid"/>
              <a:round/>
              <a:headEnd type="none" w="sm" len="sm"/>
              <a:tailEnd type="none" w="sm" len="sm"/>
            </a:ln>
            <a:effectLst>
              <a:outerShdw blurRad="171450" algn="bl" rotWithShape="0">
                <a:schemeClr val="accent2"/>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1436" name="Google Shape;1436;p38"/>
          <p:cNvGrpSpPr/>
          <p:nvPr/>
        </p:nvGrpSpPr>
        <p:grpSpPr>
          <a:xfrm>
            <a:off x="1240419" y="801031"/>
            <a:ext cx="451779" cy="508194"/>
            <a:chOff x="1390300" y="-1374400"/>
            <a:chExt cx="430225" cy="484825"/>
          </a:xfrm>
        </p:grpSpPr>
        <p:sp>
          <p:nvSpPr>
            <p:cNvPr id="1437" name="Google Shape;1437;p38"/>
            <p:cNvSpPr/>
            <p:nvPr/>
          </p:nvSpPr>
          <p:spPr>
            <a:xfrm>
              <a:off x="1390300" y="-1374400"/>
              <a:ext cx="430225" cy="484825"/>
            </a:xfrm>
            <a:custGeom>
              <a:avLst/>
              <a:gdLst/>
              <a:ahLst/>
              <a:cxnLst/>
              <a:rect l="l" t="t" r="r" b="b"/>
              <a:pathLst>
                <a:path w="17209" h="19393" extrusionOk="0">
                  <a:moveTo>
                    <a:pt x="7320" y="0"/>
                  </a:moveTo>
                  <a:lnTo>
                    <a:pt x="17209" y="8733"/>
                  </a:lnTo>
                  <a:lnTo>
                    <a:pt x="0" y="19393"/>
                  </a:lnTo>
                  <a:close/>
                </a:path>
              </a:pathLst>
            </a:custGeom>
            <a:noFill/>
            <a:ln w="38100" cap="flat" cmpd="sng">
              <a:solidFill>
                <a:schemeClr val="accent2"/>
              </a:solidFill>
              <a:prstDash val="solid"/>
              <a:round/>
              <a:headEnd type="none" w="med" len="med"/>
              <a:tailEnd type="none" w="med" len="med"/>
            </a:ln>
            <a:effectLst>
              <a:outerShdw blurRad="200025" algn="bl" rotWithShape="0">
                <a:schemeClr val="accent2"/>
              </a:outerShdw>
            </a:effectLst>
          </p:spPr>
        </p:sp>
        <p:sp>
          <p:nvSpPr>
            <p:cNvPr id="1438" name="Google Shape;1438;p38"/>
            <p:cNvSpPr/>
            <p:nvPr/>
          </p:nvSpPr>
          <p:spPr>
            <a:xfrm>
              <a:off x="1390300" y="-1374400"/>
              <a:ext cx="430225" cy="484825"/>
            </a:xfrm>
            <a:custGeom>
              <a:avLst/>
              <a:gdLst/>
              <a:ahLst/>
              <a:cxnLst/>
              <a:rect l="l" t="t" r="r" b="b"/>
              <a:pathLst>
                <a:path w="17209" h="19393" extrusionOk="0">
                  <a:moveTo>
                    <a:pt x="7320" y="0"/>
                  </a:moveTo>
                  <a:lnTo>
                    <a:pt x="17209" y="8733"/>
                  </a:lnTo>
                  <a:lnTo>
                    <a:pt x="0" y="19393"/>
                  </a:lnTo>
                  <a:close/>
                </a:path>
              </a:pathLst>
            </a:custGeom>
            <a:noFill/>
            <a:ln w="19050" cap="flat" cmpd="sng">
              <a:solidFill>
                <a:schemeClr val="accent3"/>
              </a:solidFill>
              <a:prstDash val="solid"/>
              <a:round/>
              <a:headEnd type="none" w="med" len="med"/>
              <a:tailEnd type="none" w="med" len="med"/>
            </a:ln>
            <a:effectLst>
              <a:outerShdw blurRad="200025" algn="bl" rotWithShape="0">
                <a:schemeClr val="accent2"/>
              </a:outerShdw>
            </a:effectLst>
          </p:spPr>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22"/>
                                        </p:tgtEl>
                                        <p:attrNameLst>
                                          <p:attrName>style.visibility</p:attrName>
                                        </p:attrNameLst>
                                      </p:cBhvr>
                                      <p:to>
                                        <p:strVal val="visible"/>
                                      </p:to>
                                    </p:set>
                                  </p:childTnLst>
                                </p:cTn>
                              </p:par>
                            </p:childTnLst>
                          </p:cTn>
                        </p:par>
                        <p:par>
                          <p:cTn id="7" fill="hold">
                            <p:stCondLst>
                              <p:cond delay="600"/>
                            </p:stCondLst>
                            <p:childTnLst>
                              <p:par>
                                <p:cTn id="8" presetID="1" presetClass="exit" presetSubtype="0" fill="hold" nodeType="afterEffect">
                                  <p:stCondLst>
                                    <p:cond delay="0"/>
                                  </p:stCondLst>
                                  <p:childTnLst>
                                    <p:set>
                                      <p:cBhvr>
                                        <p:cTn id="9" dur="1" fill="hold">
                                          <p:stCondLst>
                                            <p:cond delay="600"/>
                                          </p:stCondLst>
                                        </p:cTn>
                                        <p:tgtEl>
                                          <p:spTgt spid="1422"/>
                                        </p:tgtEl>
                                        <p:attrNameLst>
                                          <p:attrName>style.visibility</p:attrName>
                                        </p:attrNameLst>
                                      </p:cBhvr>
                                      <p:to>
                                        <p:strVal val="hidden"/>
                                      </p:to>
                                    </p:set>
                                  </p:childTnLst>
                                </p:cTn>
                              </p:par>
                            </p:childTnLst>
                          </p:cTn>
                        </p:par>
                        <p:par>
                          <p:cTn id="10" fill="hold">
                            <p:stCondLst>
                              <p:cond delay="1200"/>
                            </p:stCondLst>
                            <p:childTnLst>
                              <p:par>
                                <p:cTn id="11" presetID="1" presetClass="entr" presetSubtype="0" fill="hold" nodeType="afterEffect">
                                  <p:stCondLst>
                                    <p:cond delay="0"/>
                                  </p:stCondLst>
                                  <p:childTnLst>
                                    <p:set>
                                      <p:cBhvr>
                                        <p:cTn id="12" dur="1" fill="hold">
                                          <p:stCondLst>
                                            <p:cond delay="0"/>
                                          </p:stCondLst>
                                        </p:cTn>
                                        <p:tgtEl>
                                          <p:spTgt spid="1422"/>
                                        </p:tgtEl>
                                        <p:attrNameLst>
                                          <p:attrName>style.visibility</p:attrName>
                                        </p:attrNameLst>
                                      </p:cBhvr>
                                      <p:to>
                                        <p:strVal val="visible"/>
                                      </p:to>
                                    </p:set>
                                  </p:childTnLst>
                                </p:cTn>
                              </p:par>
                            </p:childTnLst>
                          </p:cTn>
                        </p:par>
                        <p:par>
                          <p:cTn id="13" fill="hold">
                            <p:stCondLst>
                              <p:cond delay="1800"/>
                            </p:stCondLst>
                            <p:childTnLst>
                              <p:par>
                                <p:cTn id="14" presetID="1" presetClass="exit" presetSubtype="0" fill="hold" nodeType="afterEffect">
                                  <p:stCondLst>
                                    <p:cond delay="0"/>
                                  </p:stCondLst>
                                  <p:childTnLst>
                                    <p:set>
                                      <p:cBhvr>
                                        <p:cTn id="15" dur="1" fill="hold">
                                          <p:stCondLst>
                                            <p:cond delay="600"/>
                                          </p:stCondLst>
                                        </p:cTn>
                                        <p:tgtEl>
                                          <p:spTgt spid="1422"/>
                                        </p:tgtEl>
                                        <p:attrNameLst>
                                          <p:attrName>style.visibility</p:attrName>
                                        </p:attrNameLst>
                                      </p:cBhvr>
                                      <p:to>
                                        <p:strVal val="hidden"/>
                                      </p:to>
                                    </p:set>
                                  </p:childTnLst>
                                </p:cTn>
                              </p:par>
                            </p:childTnLst>
                          </p:cTn>
                        </p:par>
                        <p:par>
                          <p:cTn id="16" fill="hold">
                            <p:stCondLst>
                              <p:cond delay="2400"/>
                            </p:stCondLst>
                            <p:childTnLst>
                              <p:par>
                                <p:cTn id="17" presetID="1" presetClass="entr" presetSubtype="0" fill="hold" nodeType="afterEffect">
                                  <p:stCondLst>
                                    <p:cond delay="0"/>
                                  </p:stCondLst>
                                  <p:childTnLst>
                                    <p:set>
                                      <p:cBhvr>
                                        <p:cTn id="18" dur="1" fill="hold">
                                          <p:stCondLst>
                                            <p:cond delay="0"/>
                                          </p:stCondLst>
                                        </p:cTn>
                                        <p:tgtEl>
                                          <p:spTgt spid="14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418"/>
                                        </p:tgtEl>
                                        <p:attrNameLst>
                                          <p:attrName>style.visibility</p:attrName>
                                        </p:attrNameLst>
                                      </p:cBhvr>
                                      <p:to>
                                        <p:strVal val="visible"/>
                                      </p:to>
                                    </p:set>
                                    <p:animEffect transition="in" filter="barn(inVertical)">
                                      <p:cBhvr>
                                        <p:cTn id="23" dur="500"/>
                                        <p:tgtEl>
                                          <p:spTgt spid="1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sp>
        <p:nvSpPr>
          <p:cNvPr id="1617" name="Google Shape;1617;p47"/>
          <p:cNvSpPr txBox="1">
            <a:spLocks noGrp="1"/>
          </p:cNvSpPr>
          <p:nvPr>
            <p:ph type="title" idx="6"/>
          </p:nvPr>
        </p:nvSpPr>
        <p:spPr>
          <a:xfrm>
            <a:off x="434340" y="1324810"/>
            <a:ext cx="8602980" cy="4054909"/>
          </a:xfrm>
          <a:prstGeom prst="rect">
            <a:avLst/>
          </a:prstGeom>
        </p:spPr>
        <p:txBody>
          <a:bodyPr spcFirstLastPara="1" wrap="square" lIns="91425" tIns="91425" rIns="91425" bIns="91425" anchor="t" anchorCtr="0">
            <a:noAutofit/>
          </a:bodyPr>
          <a:lstStyle/>
          <a:p>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Product management is an organizational characteristic that guides each step of a product’s lifecycle:</a:t>
            </a:r>
            <a:b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br>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 from development, to positioning and pricing, with the aid of focusing at the product and its clients first and essential. To build the satisfactory feasible product, product managers recommend for clients in the agency and ensure the voice of the market is heard and heeded.</a:t>
            </a:r>
            <a:b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br>
            <a:endParaRPr sz="20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17"/>
                                        </p:tgtEl>
                                        <p:attrNameLst>
                                          <p:attrName>style.visibility</p:attrName>
                                        </p:attrNameLst>
                                      </p:cBhvr>
                                      <p:to>
                                        <p:strVal val="visible"/>
                                      </p:to>
                                    </p:set>
                                    <p:animEffect transition="in" filter="fade">
                                      <p:cBhvr>
                                        <p:cTn id="7" dur="1000"/>
                                        <p:tgtEl>
                                          <p:spTgt spid="1617"/>
                                        </p:tgtEl>
                                      </p:cBhvr>
                                    </p:animEffect>
                                    <p:anim calcmode="lin" valueType="num">
                                      <p:cBhvr>
                                        <p:cTn id="8" dur="1000" fill="hold"/>
                                        <p:tgtEl>
                                          <p:spTgt spid="1617"/>
                                        </p:tgtEl>
                                        <p:attrNameLst>
                                          <p:attrName>ppt_x</p:attrName>
                                        </p:attrNameLst>
                                      </p:cBhvr>
                                      <p:tavLst>
                                        <p:tav tm="0">
                                          <p:val>
                                            <p:strVal val="#ppt_x"/>
                                          </p:val>
                                        </p:tav>
                                        <p:tav tm="100000">
                                          <p:val>
                                            <p:strVal val="#ppt_x"/>
                                          </p:val>
                                        </p:tav>
                                      </p:tavLst>
                                    </p:anim>
                                    <p:anim calcmode="lin" valueType="num">
                                      <p:cBhvr>
                                        <p:cTn id="9" dur="1000" fill="hold"/>
                                        <p:tgtEl>
                                          <p:spTgt spid="16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44"/>
          <p:cNvSpPr txBox="1">
            <a:spLocks noGrp="1"/>
          </p:cNvSpPr>
          <p:nvPr>
            <p:ph type="title"/>
          </p:nvPr>
        </p:nvSpPr>
        <p:spPr>
          <a:xfrm>
            <a:off x="2296664" y="350797"/>
            <a:ext cx="56451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1551" name="Google Shape;1551;p44"/>
          <p:cNvSpPr txBox="1">
            <a:spLocks noGrp="1"/>
          </p:cNvSpPr>
          <p:nvPr>
            <p:ph type="subTitle" idx="1"/>
          </p:nvPr>
        </p:nvSpPr>
        <p:spPr>
          <a:xfrm>
            <a:off x="889986" y="1029675"/>
            <a:ext cx="6796560" cy="3608940"/>
          </a:xfrm>
          <a:prstGeom prst="rect">
            <a:avLst/>
          </a:prstGeom>
        </p:spPr>
        <p:txBody>
          <a:bodyPr spcFirstLastPara="1" wrap="square" lIns="91425" tIns="91425" rIns="91425" bIns="91425" anchor="ctr" anchorCtr="0">
            <a:noAutofit/>
          </a:bodyPr>
          <a:lstStyle/>
          <a:p>
            <a:pPr>
              <a:spcAft>
                <a:spcPts val="225"/>
              </a:spcAft>
              <a:buFont typeface="Arial" panose="020B0604020202020204" pitchFamily="34" charset="0"/>
              <a:buChar char="•"/>
            </a:pPr>
            <a:r>
              <a:rPr lang="en-IN" sz="1400" dirty="0">
                <a:solidFill>
                  <a:schemeClr val="bg1"/>
                </a:solidFill>
                <a:latin typeface="Calibri" panose="020F0502020204030204" pitchFamily="34" charset="0"/>
                <a:ea typeface="Times New Roman" panose="02020603050405020304" pitchFamily="18" charset="0"/>
              </a:rPr>
              <a:t>With a vision to acquire more landscape in the aviation sector, Indigo Airlines has launched the full-fledged charter flight services in the country. </a:t>
            </a:r>
            <a:endParaRPr lang="en-IN" sz="1400" dirty="0">
              <a:solidFill>
                <a:schemeClr val="bg1"/>
              </a:solidFill>
              <a:latin typeface="Times New Roman" panose="02020603050405020304" pitchFamily="18" charset="0"/>
              <a:ea typeface="Times New Roman" panose="02020603050405020304" pitchFamily="18" charset="0"/>
            </a:endParaRPr>
          </a:p>
          <a:p>
            <a:pPr>
              <a:lnSpc>
                <a:spcPct val="105000"/>
              </a:lnSpc>
              <a:spcAft>
                <a:spcPts val="600"/>
              </a:spcAft>
              <a:buFont typeface="Arial" panose="020B0604020202020204" pitchFamily="34" charset="0"/>
              <a:buChar char="•"/>
            </a:pPr>
            <a:r>
              <a:rPr lang="en-IN" sz="1400" dirty="0">
                <a:latin typeface="Calibri" panose="020F0502020204030204" pitchFamily="34" charset="0"/>
                <a:ea typeface="Calibri" panose="020F0502020204030204" pitchFamily="34" charset="0"/>
                <a:cs typeface="Times New Roman" panose="02020603050405020304" pitchFamily="18" charset="0"/>
              </a:rPr>
              <a:t>They are the  main airline gamers in India.</a:t>
            </a:r>
          </a:p>
          <a:p>
            <a:pPr marL="482600" indent="-342900">
              <a:buFont typeface="Arial" panose="020B0604020202020204" pitchFamily="34" charset="0"/>
              <a:buChar char="•"/>
            </a:pPr>
            <a:r>
              <a:rPr lang="en-IN" sz="2000" dirty="0">
                <a:latin typeface="Arial" panose="020B0604020202020204" pitchFamily="34" charset="0"/>
                <a:ea typeface="Calibri" panose="020F0502020204030204" pitchFamily="34" charset="0"/>
                <a:cs typeface="Times New Roman" panose="02020603050405020304" pitchFamily="18" charset="0"/>
              </a:rPr>
              <a:t>Under Product Management there are various services provided by indigo airlines for customer attraction, this is also one of their marketing strategies, maintaining good customer relations.</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1600"/>
              </a:spcAft>
              <a:buNone/>
            </a:pPr>
            <a:endParaRPr lang="en-IN" sz="1400" dirty="0"/>
          </a:p>
        </p:txBody>
      </p:sp>
      <p:sp>
        <p:nvSpPr>
          <p:cNvPr id="1552" name="Google Shape;1552;p44"/>
          <p:cNvSpPr/>
          <p:nvPr/>
        </p:nvSpPr>
        <p:spPr>
          <a:xfrm>
            <a:off x="5946375" y="1404150"/>
            <a:ext cx="183000" cy="183000"/>
          </a:xfrm>
          <a:prstGeom prst="plus">
            <a:avLst>
              <a:gd name="adj" fmla="val 46202"/>
            </a:avLst>
          </a:prstGeom>
          <a:solidFill>
            <a:schemeClr val="lt1"/>
          </a:solidFill>
          <a:ln w="9525" cap="flat" cmpd="sng">
            <a:solidFill>
              <a:schemeClr val="lt1"/>
            </a:solidFill>
            <a:prstDash val="solid"/>
            <a:round/>
            <a:headEnd type="none" w="sm" len="sm"/>
            <a:tailEnd type="none" w="sm" len="sm"/>
          </a:ln>
          <a:effectLst>
            <a:outerShdw blurRad="71438" algn="bl" rotWithShape="0">
              <a:schemeClr val="lt1"/>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1553" name="Google Shape;1553;p44"/>
          <p:cNvGrpSpPr/>
          <p:nvPr/>
        </p:nvGrpSpPr>
        <p:grpSpPr>
          <a:xfrm>
            <a:off x="7992011" y="701379"/>
            <a:ext cx="550957" cy="542505"/>
            <a:chOff x="7207750" y="640431"/>
            <a:chExt cx="645300" cy="635400"/>
          </a:xfrm>
        </p:grpSpPr>
        <p:sp>
          <p:nvSpPr>
            <p:cNvPr id="1554" name="Google Shape;1554;p44"/>
            <p:cNvSpPr/>
            <p:nvPr/>
          </p:nvSpPr>
          <p:spPr>
            <a:xfrm rot="-1648842">
              <a:off x="7286928" y="726738"/>
              <a:ext cx="486944" cy="462787"/>
            </a:xfrm>
            <a:prstGeom prst="star5">
              <a:avLst>
                <a:gd name="adj" fmla="val 25558"/>
                <a:gd name="hf" fmla="val 105146"/>
                <a:gd name="vf" fmla="val 110557"/>
              </a:avLst>
            </a:prstGeom>
            <a:noFill/>
            <a:ln w="28575" cap="flat" cmpd="sng">
              <a:solidFill>
                <a:schemeClr val="accent2"/>
              </a:solidFill>
              <a:prstDash val="solid"/>
              <a:round/>
              <a:headEnd type="none" w="sm" len="sm"/>
              <a:tailEnd type="none" w="sm" len="sm"/>
            </a:ln>
            <a:effectLst>
              <a:outerShdw blurRad="171450" algn="bl" rotWithShape="0">
                <a:schemeClr val="accent2"/>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55" name="Google Shape;1555;p44"/>
            <p:cNvSpPr/>
            <p:nvPr/>
          </p:nvSpPr>
          <p:spPr>
            <a:xfrm rot="-1648842">
              <a:off x="7286928" y="726738"/>
              <a:ext cx="486944" cy="462787"/>
            </a:xfrm>
            <a:prstGeom prst="star5">
              <a:avLst>
                <a:gd name="adj" fmla="val 25558"/>
                <a:gd name="hf" fmla="val 105146"/>
                <a:gd name="vf" fmla="val 110557"/>
              </a:avLst>
            </a:prstGeom>
            <a:noFill/>
            <a:ln w="19050" cap="flat" cmpd="sng">
              <a:solidFill>
                <a:schemeClr val="accent3"/>
              </a:solidFill>
              <a:prstDash val="solid"/>
              <a:round/>
              <a:headEnd type="none" w="sm" len="sm"/>
              <a:tailEnd type="none" w="sm" len="sm"/>
            </a:ln>
            <a:effectLst>
              <a:outerShdw blurRad="171450" algn="bl" rotWithShape="0">
                <a:schemeClr val="accent2"/>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1556" name="Google Shape;1556;p44"/>
          <p:cNvGrpSpPr/>
          <p:nvPr/>
        </p:nvGrpSpPr>
        <p:grpSpPr>
          <a:xfrm>
            <a:off x="1320305" y="654650"/>
            <a:ext cx="451800" cy="450600"/>
            <a:chOff x="2833380" y="4938625"/>
            <a:chExt cx="451800" cy="450600"/>
          </a:xfrm>
        </p:grpSpPr>
        <p:sp>
          <p:nvSpPr>
            <p:cNvPr id="1557" name="Google Shape;1557;p44"/>
            <p:cNvSpPr/>
            <p:nvPr/>
          </p:nvSpPr>
          <p:spPr>
            <a:xfrm rot="1199486">
              <a:off x="2882902" y="4988303"/>
              <a:ext cx="352756" cy="351244"/>
            </a:xfrm>
            <a:prstGeom prst="rect">
              <a:avLst/>
            </a:prstGeom>
            <a:noFill/>
            <a:ln w="38100" cap="flat" cmpd="sng">
              <a:solidFill>
                <a:schemeClr val="lt2"/>
              </a:solidFill>
              <a:prstDash val="solid"/>
              <a:round/>
              <a:headEnd type="none" w="sm" len="sm"/>
              <a:tailEnd type="none" w="sm" len="sm"/>
            </a:ln>
            <a:effectLst>
              <a:outerShdw blurRad="57150" dist="19050" dir="5400000" algn="bl" rotWithShape="0">
                <a:srgbClr val="FEAFFE">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58" name="Google Shape;1558;p44"/>
            <p:cNvSpPr/>
            <p:nvPr/>
          </p:nvSpPr>
          <p:spPr>
            <a:xfrm rot="1199486">
              <a:off x="2882902" y="4988303"/>
              <a:ext cx="352756" cy="351244"/>
            </a:xfrm>
            <a:prstGeom prst="rect">
              <a:avLst/>
            </a:prstGeom>
            <a:noFill/>
            <a:ln w="19050" cap="flat" cmpd="sng">
              <a:solidFill>
                <a:schemeClr val="accent1"/>
              </a:solidFill>
              <a:prstDash val="solid"/>
              <a:round/>
              <a:headEnd type="none" w="sm" len="sm"/>
              <a:tailEnd type="none" w="sm" len="sm"/>
            </a:ln>
            <a:effectLst>
              <a:outerShdw blurRad="57150" algn="bl" rotWithShape="0">
                <a:schemeClr val="lt2"/>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1559" name="Google Shape;1559;p44"/>
          <p:cNvSpPr/>
          <p:nvPr/>
        </p:nvSpPr>
        <p:spPr>
          <a:xfrm>
            <a:off x="8245888" y="3426800"/>
            <a:ext cx="183000" cy="183000"/>
          </a:xfrm>
          <a:prstGeom prst="plus">
            <a:avLst>
              <a:gd name="adj" fmla="val 46202"/>
            </a:avLst>
          </a:prstGeom>
          <a:solidFill>
            <a:schemeClr val="lt1"/>
          </a:solidFill>
          <a:ln w="9525" cap="flat" cmpd="sng">
            <a:solidFill>
              <a:schemeClr val="lt1"/>
            </a:solidFill>
            <a:prstDash val="solid"/>
            <a:round/>
            <a:headEnd type="none" w="sm" len="sm"/>
            <a:tailEnd type="none" w="sm" len="sm"/>
          </a:ln>
          <a:effectLst>
            <a:outerShdw blurRad="71438" algn="bl" rotWithShape="0">
              <a:schemeClr val="lt1"/>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60" name="Google Shape;1560;p44"/>
          <p:cNvSpPr/>
          <p:nvPr/>
        </p:nvSpPr>
        <p:spPr>
          <a:xfrm>
            <a:off x="2728213" y="4190125"/>
            <a:ext cx="183000" cy="183000"/>
          </a:xfrm>
          <a:prstGeom prst="plus">
            <a:avLst>
              <a:gd name="adj" fmla="val 46202"/>
            </a:avLst>
          </a:prstGeom>
          <a:solidFill>
            <a:schemeClr val="lt1"/>
          </a:solidFill>
          <a:ln w="9525" cap="flat" cmpd="sng">
            <a:solidFill>
              <a:schemeClr val="lt1"/>
            </a:solidFill>
            <a:prstDash val="solid"/>
            <a:round/>
            <a:headEnd type="none" w="sm" len="sm"/>
            <a:tailEnd type="none" w="sm" len="sm"/>
          </a:ln>
          <a:effectLst>
            <a:outerShdw blurRad="71438" algn="bl" rotWithShape="0">
              <a:schemeClr val="lt1"/>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1561" name="Google Shape;1561;p44"/>
          <p:cNvGrpSpPr/>
          <p:nvPr/>
        </p:nvGrpSpPr>
        <p:grpSpPr>
          <a:xfrm>
            <a:off x="5459082" y="4027543"/>
            <a:ext cx="451779" cy="508194"/>
            <a:chOff x="1390300" y="-1374400"/>
            <a:chExt cx="430225" cy="484825"/>
          </a:xfrm>
        </p:grpSpPr>
        <p:sp>
          <p:nvSpPr>
            <p:cNvPr id="1562" name="Google Shape;1562;p44"/>
            <p:cNvSpPr/>
            <p:nvPr/>
          </p:nvSpPr>
          <p:spPr>
            <a:xfrm>
              <a:off x="1390300" y="-1374400"/>
              <a:ext cx="430225" cy="484825"/>
            </a:xfrm>
            <a:custGeom>
              <a:avLst/>
              <a:gdLst/>
              <a:ahLst/>
              <a:cxnLst/>
              <a:rect l="l" t="t" r="r" b="b"/>
              <a:pathLst>
                <a:path w="17209" h="19393" extrusionOk="0">
                  <a:moveTo>
                    <a:pt x="7320" y="0"/>
                  </a:moveTo>
                  <a:lnTo>
                    <a:pt x="17209" y="8733"/>
                  </a:lnTo>
                  <a:lnTo>
                    <a:pt x="0" y="19393"/>
                  </a:lnTo>
                  <a:close/>
                </a:path>
              </a:pathLst>
            </a:custGeom>
            <a:noFill/>
            <a:ln w="38100" cap="flat" cmpd="sng">
              <a:solidFill>
                <a:schemeClr val="accent2"/>
              </a:solidFill>
              <a:prstDash val="solid"/>
              <a:round/>
              <a:headEnd type="none" w="med" len="med"/>
              <a:tailEnd type="none" w="med" len="med"/>
            </a:ln>
            <a:effectLst>
              <a:outerShdw blurRad="200025" algn="bl" rotWithShape="0">
                <a:schemeClr val="accent2"/>
              </a:outerShdw>
            </a:effectLst>
          </p:spPr>
        </p:sp>
        <p:sp>
          <p:nvSpPr>
            <p:cNvPr id="1563" name="Google Shape;1563;p44"/>
            <p:cNvSpPr/>
            <p:nvPr/>
          </p:nvSpPr>
          <p:spPr>
            <a:xfrm>
              <a:off x="1390300" y="-1374400"/>
              <a:ext cx="430225" cy="484825"/>
            </a:xfrm>
            <a:custGeom>
              <a:avLst/>
              <a:gdLst/>
              <a:ahLst/>
              <a:cxnLst/>
              <a:rect l="l" t="t" r="r" b="b"/>
              <a:pathLst>
                <a:path w="17209" h="19393" extrusionOk="0">
                  <a:moveTo>
                    <a:pt x="7320" y="0"/>
                  </a:moveTo>
                  <a:lnTo>
                    <a:pt x="17209" y="8733"/>
                  </a:lnTo>
                  <a:lnTo>
                    <a:pt x="0" y="19393"/>
                  </a:lnTo>
                  <a:close/>
                </a:path>
              </a:pathLst>
            </a:custGeom>
            <a:noFill/>
            <a:ln w="19050" cap="flat" cmpd="sng">
              <a:solidFill>
                <a:schemeClr val="accent3"/>
              </a:solidFill>
              <a:prstDash val="solid"/>
              <a:round/>
              <a:headEnd type="none" w="med" len="med"/>
              <a:tailEnd type="none" w="med" len="med"/>
            </a:ln>
            <a:effectLst>
              <a:outerShdw blurRad="200025" algn="bl" rotWithShape="0">
                <a:schemeClr val="accent2"/>
              </a:outerShdw>
            </a:effectLst>
          </p:spPr>
        </p:sp>
      </p:grpSp>
      <p:sp>
        <p:nvSpPr>
          <p:cNvPr id="1564" name="Google Shape;1564;p44"/>
          <p:cNvSpPr/>
          <p:nvPr/>
        </p:nvSpPr>
        <p:spPr>
          <a:xfrm>
            <a:off x="8092178" y="217049"/>
            <a:ext cx="742342" cy="3797775"/>
          </a:xfrm>
          <a:custGeom>
            <a:avLst/>
            <a:gdLst/>
            <a:ahLst/>
            <a:cxnLst/>
            <a:rect l="l" t="t" r="r" b="b"/>
            <a:pathLst>
              <a:path w="37313" h="151911" extrusionOk="0">
                <a:moveTo>
                  <a:pt x="0" y="0"/>
                </a:moveTo>
                <a:lnTo>
                  <a:pt x="0" y="151911"/>
                </a:lnTo>
                <a:lnTo>
                  <a:pt x="18704" y="133207"/>
                </a:lnTo>
                <a:lnTo>
                  <a:pt x="37313" y="151816"/>
                </a:lnTo>
                <a:lnTo>
                  <a:pt x="37313" y="190"/>
                </a:lnTo>
                <a:close/>
              </a:path>
            </a:pathLst>
          </a:custGeom>
          <a:noFill/>
          <a:ln w="28575" cap="flat" cmpd="sng">
            <a:solidFill>
              <a:schemeClr val="accent4"/>
            </a:solidFill>
            <a:prstDash val="solid"/>
            <a:round/>
            <a:headEnd type="none" w="med" len="med"/>
            <a:tailEnd type="none" w="med" len="med"/>
          </a:ln>
          <a:effectLst>
            <a:outerShdw blurRad="171450" algn="bl" rotWithShape="0">
              <a:schemeClr val="accent4">
                <a:alpha val="87000"/>
              </a:schemeClr>
            </a:outerShdw>
          </a:effectLst>
        </p:spPr>
      </p:sp>
      <p:sp>
        <p:nvSpPr>
          <p:cNvPr id="1565" name="Google Shape;1565;p44"/>
          <p:cNvSpPr/>
          <p:nvPr/>
        </p:nvSpPr>
        <p:spPr>
          <a:xfrm>
            <a:off x="8042040" y="217050"/>
            <a:ext cx="742342" cy="3797775"/>
          </a:xfrm>
          <a:custGeom>
            <a:avLst/>
            <a:gdLst/>
            <a:ahLst/>
            <a:cxnLst/>
            <a:rect l="l" t="t" r="r" b="b"/>
            <a:pathLst>
              <a:path w="37313" h="151911" extrusionOk="0">
                <a:moveTo>
                  <a:pt x="0" y="0"/>
                </a:moveTo>
                <a:lnTo>
                  <a:pt x="0" y="151911"/>
                </a:lnTo>
                <a:lnTo>
                  <a:pt x="18704" y="133207"/>
                </a:lnTo>
                <a:lnTo>
                  <a:pt x="37313" y="151816"/>
                </a:lnTo>
                <a:lnTo>
                  <a:pt x="37313" y="190"/>
                </a:lnTo>
                <a:close/>
              </a:path>
            </a:pathLst>
          </a:custGeom>
          <a:noFill/>
          <a:ln w="9525" cap="flat" cmpd="sng">
            <a:solidFill>
              <a:schemeClr val="accent5"/>
            </a:solidFill>
            <a:prstDash val="solid"/>
            <a:round/>
            <a:headEnd type="none" w="med" len="med"/>
            <a:tailEnd type="none" w="med" len="med"/>
          </a:ln>
          <a:effectLst>
            <a:outerShdw blurRad="85725" algn="bl" rotWithShape="0">
              <a:schemeClr val="accent4">
                <a:alpha val="87000"/>
              </a:schemeClr>
            </a:outerShdw>
          </a:effectLst>
        </p:spPr>
      </p:sp>
      <p:sp>
        <p:nvSpPr>
          <p:cNvPr id="1566" name="Google Shape;1566;p44"/>
          <p:cNvSpPr/>
          <p:nvPr/>
        </p:nvSpPr>
        <p:spPr>
          <a:xfrm>
            <a:off x="2545213" y="881125"/>
            <a:ext cx="183000" cy="183000"/>
          </a:xfrm>
          <a:prstGeom prst="plus">
            <a:avLst>
              <a:gd name="adj" fmla="val 46202"/>
            </a:avLst>
          </a:prstGeom>
          <a:solidFill>
            <a:schemeClr val="lt1"/>
          </a:solidFill>
          <a:ln w="9525" cap="flat" cmpd="sng">
            <a:solidFill>
              <a:schemeClr val="lt1"/>
            </a:solidFill>
            <a:prstDash val="solid"/>
            <a:round/>
            <a:headEnd type="none" w="sm" len="sm"/>
            <a:tailEnd type="none" w="sm" len="sm"/>
          </a:ln>
          <a:effectLst>
            <a:outerShdw blurRad="71438" algn="bl" rotWithShape="0">
              <a:schemeClr val="lt1"/>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50"/>
                                        </p:tgtEl>
                                        <p:attrNameLst>
                                          <p:attrName>style.visibility</p:attrName>
                                        </p:attrNameLst>
                                      </p:cBhvr>
                                      <p:to>
                                        <p:strVal val="visible"/>
                                      </p:to>
                                    </p:set>
                                    <p:animEffect transition="in" filter="barn(inVertical)">
                                      <p:cBhvr>
                                        <p:cTn id="7" dur="500"/>
                                        <p:tgtEl>
                                          <p:spTgt spid="15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551">
                                            <p:txEl>
                                              <p:pRg st="0" end="0"/>
                                            </p:txEl>
                                          </p:spTgt>
                                        </p:tgtEl>
                                        <p:attrNameLst>
                                          <p:attrName>style.visibility</p:attrName>
                                        </p:attrNameLst>
                                      </p:cBhvr>
                                      <p:to>
                                        <p:strVal val="visible"/>
                                      </p:to>
                                    </p:set>
                                    <p:animEffect transition="in" filter="fade">
                                      <p:cBhvr>
                                        <p:cTn id="12" dur="1000"/>
                                        <p:tgtEl>
                                          <p:spTgt spid="1551">
                                            <p:txEl>
                                              <p:pRg st="0" end="0"/>
                                            </p:txEl>
                                          </p:spTgt>
                                        </p:tgtEl>
                                      </p:cBhvr>
                                    </p:animEffect>
                                    <p:anim calcmode="lin" valueType="num">
                                      <p:cBhvr>
                                        <p:cTn id="13" dur="1000" fill="hold"/>
                                        <p:tgtEl>
                                          <p:spTgt spid="155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5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51">
                                            <p:txEl>
                                              <p:pRg st="1" end="1"/>
                                            </p:txEl>
                                          </p:spTgt>
                                        </p:tgtEl>
                                        <p:attrNameLst>
                                          <p:attrName>style.visibility</p:attrName>
                                        </p:attrNameLst>
                                      </p:cBhvr>
                                      <p:to>
                                        <p:strVal val="visible"/>
                                      </p:to>
                                    </p:set>
                                    <p:animEffect transition="in" filter="fade">
                                      <p:cBhvr>
                                        <p:cTn id="19" dur="1000"/>
                                        <p:tgtEl>
                                          <p:spTgt spid="1551">
                                            <p:txEl>
                                              <p:pRg st="1" end="1"/>
                                            </p:txEl>
                                          </p:spTgt>
                                        </p:tgtEl>
                                      </p:cBhvr>
                                    </p:animEffect>
                                    <p:anim calcmode="lin" valueType="num">
                                      <p:cBhvr>
                                        <p:cTn id="20" dur="1000" fill="hold"/>
                                        <p:tgtEl>
                                          <p:spTgt spid="1551">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5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551">
                                            <p:txEl>
                                              <p:pRg st="2" end="2"/>
                                            </p:txEl>
                                          </p:spTgt>
                                        </p:tgtEl>
                                        <p:attrNameLst>
                                          <p:attrName>style.visibility</p:attrName>
                                        </p:attrNameLst>
                                      </p:cBhvr>
                                      <p:to>
                                        <p:strVal val="visible"/>
                                      </p:to>
                                    </p:set>
                                    <p:animEffect transition="in" filter="fade">
                                      <p:cBhvr>
                                        <p:cTn id="26" dur="1000"/>
                                        <p:tgtEl>
                                          <p:spTgt spid="1551">
                                            <p:txEl>
                                              <p:pRg st="2" end="2"/>
                                            </p:txEl>
                                          </p:spTgt>
                                        </p:tgtEl>
                                      </p:cBhvr>
                                    </p:animEffect>
                                    <p:anim calcmode="lin" valueType="num">
                                      <p:cBhvr>
                                        <p:cTn id="27" dur="1000" fill="hold"/>
                                        <p:tgtEl>
                                          <p:spTgt spid="1551">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55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0" grpId="0"/>
      <p:bldP spid="155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4" name="Google Shape;1444;p39"/>
          <p:cNvSpPr txBox="1">
            <a:spLocks noGrp="1"/>
          </p:cNvSpPr>
          <p:nvPr>
            <p:ph type="body" idx="1"/>
          </p:nvPr>
        </p:nvSpPr>
        <p:spPr>
          <a:xfrm>
            <a:off x="914287" y="748615"/>
            <a:ext cx="7488600" cy="3433200"/>
          </a:xfrm>
          <a:prstGeom prst="rect">
            <a:avLst/>
          </a:prstGeom>
        </p:spPr>
        <p:txBody>
          <a:bodyPr spcFirstLastPara="1" wrap="square" lIns="91425" tIns="91425" rIns="91425" bIns="91425" anchor="t" anchorCtr="0">
            <a:noAutofit/>
          </a:bodyPr>
          <a:lstStyle/>
          <a:p>
            <a:pPr marL="257175" indent="-257175" algn="ctr">
              <a:lnSpc>
                <a:spcPct val="105000"/>
              </a:lnSpc>
              <a:buFont typeface="Wingdings" panose="05000000000000000000" pitchFamily="2" charset="2"/>
              <a:buChar char=""/>
            </a:pPr>
            <a:r>
              <a:rPr lang="en-IN" sz="1400" b="1" u="sng" dirty="0">
                <a:solidFill>
                  <a:schemeClr val="accent4">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Following are some of the services offered and managed by Indigo Airlines with respect to certain aspects:</a:t>
            </a:r>
          </a:p>
          <a:p>
            <a:pPr marL="0" indent="0" algn="ctr">
              <a:lnSpc>
                <a:spcPct val="105000"/>
              </a:lnSpc>
              <a:buNone/>
            </a:pPr>
            <a:endParaRPr lang="en-IN" sz="1400" dirty="0">
              <a:solidFill>
                <a:schemeClr val="accent5"/>
              </a:solidFill>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06000"/>
              </a:lnSpc>
              <a:spcAft>
                <a:spcPts val="600"/>
              </a:spcAft>
              <a:buFont typeface="+mj-lt"/>
              <a:buAutoNum type="arabicParenR"/>
            </a:pPr>
            <a:r>
              <a:rPr lang="en-IN" sz="1400" b="1" u="sng" dirty="0">
                <a:solidFill>
                  <a:schemeClr val="accent4">
                    <a:lumMod val="60000"/>
                    <a:lumOff val="40000"/>
                  </a:schemeClr>
                </a:solidFill>
                <a:latin typeface="Calibri" panose="020F0502020204030204" pitchFamily="34" charset="0"/>
                <a:ea typeface="Calibri" panose="020F0502020204030204" pitchFamily="34" charset="0"/>
                <a:cs typeface="Calibri" panose="020F0502020204030204" pitchFamily="34" charset="0"/>
              </a:rPr>
              <a:t>Feedback Form: Under the official website of INDIGO- </a:t>
            </a:r>
          </a:p>
          <a:p>
            <a:pPr marL="0" indent="0">
              <a:lnSpc>
                <a:spcPct val="106000"/>
              </a:lnSpc>
              <a:spcAft>
                <a:spcPts val="600"/>
              </a:spcAft>
              <a:buNone/>
            </a:pPr>
            <a:endParaRPr lang="en-IN" sz="1400" dirty="0">
              <a:solidFill>
                <a:schemeClr val="accent5"/>
              </a:solidFill>
              <a:latin typeface="Calibri" panose="020F0502020204030204" pitchFamily="34" charset="0"/>
              <a:ea typeface="Calibri" panose="020F0502020204030204" pitchFamily="34" charset="0"/>
              <a:cs typeface="Times New Roman" panose="02020603050405020304" pitchFamily="18" charset="0"/>
            </a:endParaRPr>
          </a:p>
          <a:p>
            <a:r>
              <a:rPr lang="en-IN" sz="1400" dirty="0">
                <a:solidFill>
                  <a:schemeClr val="bg1"/>
                </a:solidFill>
                <a:latin typeface="Calibri" panose="020F0502020204030204" pitchFamily="34" charset="0"/>
                <a:ea typeface="Calibri" panose="020F0502020204030204" pitchFamily="34" charset="0"/>
              </a:rPr>
              <a:t> </a:t>
            </a:r>
            <a:r>
              <a:rPr lang="en-IN" sz="1400" u="sng" dirty="0">
                <a:solidFill>
                  <a:schemeClr val="bg1"/>
                </a:solidFill>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https://www.goindigo.in/contact-us/feedback.html</a:t>
            </a:r>
            <a:r>
              <a:rPr lang="en-IN" sz="1400" u="sng"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p>
          <a:p>
            <a:r>
              <a:rPr lang="en-IN" sz="1400" b="1" u="sng" dirty="0">
                <a:solidFill>
                  <a:schemeClr val="bg1"/>
                </a:solidFill>
                <a:latin typeface="Calibri" panose="020F0502020204030204" pitchFamily="34" charset="0"/>
                <a:cs typeface="Times New Roman" panose="02020603050405020304" pitchFamily="18" charset="0"/>
              </a:rPr>
              <a:t>Link for feedback</a:t>
            </a:r>
          </a:p>
          <a:p>
            <a:pPr marL="127000" indent="0">
              <a:buNone/>
            </a:pPr>
            <a:endParaRPr lang="en-IN" sz="1400" b="1" u="sng" dirty="0">
              <a:solidFill>
                <a:schemeClr val="bg1"/>
              </a:solidFill>
              <a:latin typeface="Calibri" panose="020F0502020204030204" pitchFamily="34" charset="0"/>
              <a:cs typeface="Times New Roman" panose="02020603050405020304" pitchFamily="18" charset="0"/>
            </a:endParaRPr>
          </a:p>
          <a:p>
            <a:pPr marL="0" indent="0">
              <a:buNone/>
            </a:pPr>
            <a:r>
              <a:rPr lang="en-IN" sz="1400" b="1" u="sng" dirty="0">
                <a:solidFill>
                  <a:schemeClr val="accent4">
                    <a:lumMod val="60000"/>
                    <a:lumOff val="40000"/>
                  </a:schemeClr>
                </a:solidFill>
                <a:latin typeface="Calibri" panose="020F0502020204030204" pitchFamily="34" charset="0"/>
                <a:cs typeface="Times New Roman" panose="02020603050405020304" pitchFamily="18" charset="0"/>
              </a:rPr>
              <a:t>2)</a:t>
            </a:r>
            <a:r>
              <a:rPr lang="en-IN" sz="1400" b="1" u="sng" dirty="0">
                <a:solidFill>
                  <a:schemeClr val="accent4">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 Service before Self: </a:t>
            </a:r>
            <a:endParaRPr lang="en-IN" sz="1400" dirty="0">
              <a:solidFill>
                <a:schemeClr val="accent4">
                  <a:lumMod val="60000"/>
                  <a:lumOff val="4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1400" u="sng" dirty="0">
                <a:solidFill>
                  <a:schemeClr val="bg1"/>
                </a:solidFill>
                <a:latin typeface="Calibri" panose="020F0502020204030204" pitchFamily="34" charset="0"/>
                <a:cs typeface="Times New Roman" panose="02020603050405020304" pitchFamily="18" charset="0"/>
              </a:rPr>
              <a:t>Indigo staff is professionally trained to provide services and to help customers in any situation</a:t>
            </a:r>
          </a:p>
          <a:p>
            <a:pPr marL="0" lvl="0" indent="0" algn="l" rtl="0">
              <a:spcBef>
                <a:spcPts val="0"/>
              </a:spcBef>
              <a:spcAft>
                <a:spcPts val="0"/>
              </a:spcAft>
              <a:buNone/>
            </a:pPr>
            <a:endParaRPr dirty="0"/>
          </a:p>
        </p:txBody>
      </p:sp>
      <p:grpSp>
        <p:nvGrpSpPr>
          <p:cNvPr id="1445" name="Google Shape;1445;p39"/>
          <p:cNvGrpSpPr/>
          <p:nvPr/>
        </p:nvGrpSpPr>
        <p:grpSpPr>
          <a:xfrm>
            <a:off x="8123026" y="500184"/>
            <a:ext cx="498269" cy="686340"/>
            <a:chOff x="4945851" y="-815791"/>
            <a:chExt cx="498269" cy="686340"/>
          </a:xfrm>
        </p:grpSpPr>
        <p:sp>
          <p:nvSpPr>
            <p:cNvPr id="1446" name="Google Shape;1446;p39"/>
            <p:cNvSpPr/>
            <p:nvPr/>
          </p:nvSpPr>
          <p:spPr>
            <a:xfrm flipH="1">
              <a:off x="4945862" y="-815791"/>
              <a:ext cx="498258" cy="686340"/>
            </a:xfrm>
            <a:prstGeom prst="lightningBolt">
              <a:avLst/>
            </a:prstGeom>
            <a:noFill/>
            <a:ln w="28575" cap="flat" cmpd="sng">
              <a:solidFill>
                <a:schemeClr val="accent4"/>
              </a:solidFill>
              <a:prstDash val="solid"/>
              <a:round/>
              <a:headEnd type="none" w="sm" len="sm"/>
              <a:tailEnd type="none" w="sm" len="sm"/>
            </a:ln>
            <a:effectLst>
              <a:outerShdw blurRad="85725" algn="bl" rotWithShape="0">
                <a:schemeClr val="accent4"/>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47" name="Google Shape;1447;p39"/>
            <p:cNvSpPr/>
            <p:nvPr/>
          </p:nvSpPr>
          <p:spPr>
            <a:xfrm flipH="1">
              <a:off x="4945851" y="-815791"/>
              <a:ext cx="498258" cy="686340"/>
            </a:xfrm>
            <a:prstGeom prst="lightningBolt">
              <a:avLst/>
            </a:prstGeom>
            <a:noFill/>
            <a:ln w="19050" cap="flat" cmpd="sng">
              <a:solidFill>
                <a:schemeClr val="accent5"/>
              </a:solidFill>
              <a:prstDash val="solid"/>
              <a:round/>
              <a:headEnd type="none" w="sm" len="sm"/>
              <a:tailEnd type="none" w="sm" len="sm"/>
            </a:ln>
            <a:effectLst>
              <a:outerShdw blurRad="85725" algn="bl" rotWithShape="0">
                <a:schemeClr val="accent4"/>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1448" name="Google Shape;1448;p39"/>
          <p:cNvSpPr/>
          <p:nvPr/>
        </p:nvSpPr>
        <p:spPr>
          <a:xfrm>
            <a:off x="8280650" y="2519750"/>
            <a:ext cx="183000" cy="183000"/>
          </a:xfrm>
          <a:prstGeom prst="plus">
            <a:avLst>
              <a:gd name="adj" fmla="val 46202"/>
            </a:avLst>
          </a:prstGeom>
          <a:solidFill>
            <a:schemeClr val="lt1"/>
          </a:solidFill>
          <a:ln w="9525" cap="flat" cmpd="sng">
            <a:solidFill>
              <a:schemeClr val="lt1"/>
            </a:solidFill>
            <a:prstDash val="solid"/>
            <a:round/>
            <a:headEnd type="none" w="sm" len="sm"/>
            <a:tailEnd type="none" w="sm" len="sm"/>
          </a:ln>
          <a:effectLst>
            <a:outerShdw blurRad="71438" algn="bl" rotWithShape="0">
              <a:schemeClr val="lt1"/>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1449" name="Google Shape;1449;p39"/>
          <p:cNvGrpSpPr/>
          <p:nvPr/>
        </p:nvGrpSpPr>
        <p:grpSpPr>
          <a:xfrm>
            <a:off x="914391" y="3502236"/>
            <a:ext cx="525016" cy="516961"/>
            <a:chOff x="7207750" y="640431"/>
            <a:chExt cx="645300" cy="635400"/>
          </a:xfrm>
        </p:grpSpPr>
        <p:sp>
          <p:nvSpPr>
            <p:cNvPr id="1450" name="Google Shape;1450;p39"/>
            <p:cNvSpPr/>
            <p:nvPr/>
          </p:nvSpPr>
          <p:spPr>
            <a:xfrm rot="-1648842">
              <a:off x="7286928" y="726738"/>
              <a:ext cx="486944" cy="462787"/>
            </a:xfrm>
            <a:prstGeom prst="star5">
              <a:avLst>
                <a:gd name="adj" fmla="val 25558"/>
                <a:gd name="hf" fmla="val 105146"/>
                <a:gd name="vf" fmla="val 110557"/>
              </a:avLst>
            </a:prstGeom>
            <a:noFill/>
            <a:ln w="28575"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51" name="Google Shape;1451;p39"/>
            <p:cNvSpPr/>
            <p:nvPr/>
          </p:nvSpPr>
          <p:spPr>
            <a:xfrm rot="-1648842">
              <a:off x="7286928" y="726738"/>
              <a:ext cx="486944" cy="462787"/>
            </a:xfrm>
            <a:prstGeom prst="star5">
              <a:avLst>
                <a:gd name="adj" fmla="val 25558"/>
                <a:gd name="hf" fmla="val 105146"/>
                <a:gd name="vf" fmla="val 110557"/>
              </a:avLst>
            </a:prstGeom>
            <a:noFill/>
            <a:ln w="19050" cap="flat" cmpd="sng">
              <a:solidFill>
                <a:schemeClr val="accent3"/>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44">
                                            <p:txEl>
                                              <p:pRg st="0" end="0"/>
                                            </p:txEl>
                                          </p:spTgt>
                                        </p:tgtEl>
                                        <p:attrNameLst>
                                          <p:attrName>style.visibility</p:attrName>
                                        </p:attrNameLst>
                                      </p:cBhvr>
                                      <p:to>
                                        <p:strVal val="visible"/>
                                      </p:to>
                                    </p:set>
                                    <p:animEffect transition="in" filter="fade">
                                      <p:cBhvr>
                                        <p:cTn id="7" dur="1000"/>
                                        <p:tgtEl>
                                          <p:spTgt spid="1444">
                                            <p:txEl>
                                              <p:pRg st="0" end="0"/>
                                            </p:txEl>
                                          </p:spTgt>
                                        </p:tgtEl>
                                      </p:cBhvr>
                                    </p:animEffect>
                                    <p:anim calcmode="lin" valueType="num">
                                      <p:cBhvr>
                                        <p:cTn id="8" dur="1000" fill="hold"/>
                                        <p:tgtEl>
                                          <p:spTgt spid="144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4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44">
                                            <p:txEl>
                                              <p:pRg st="2" end="2"/>
                                            </p:txEl>
                                          </p:spTgt>
                                        </p:tgtEl>
                                        <p:attrNameLst>
                                          <p:attrName>style.visibility</p:attrName>
                                        </p:attrNameLst>
                                      </p:cBhvr>
                                      <p:to>
                                        <p:strVal val="visible"/>
                                      </p:to>
                                    </p:set>
                                    <p:animEffect transition="in" filter="fade">
                                      <p:cBhvr>
                                        <p:cTn id="14" dur="1000"/>
                                        <p:tgtEl>
                                          <p:spTgt spid="1444">
                                            <p:txEl>
                                              <p:pRg st="2" end="2"/>
                                            </p:txEl>
                                          </p:spTgt>
                                        </p:tgtEl>
                                      </p:cBhvr>
                                    </p:animEffect>
                                    <p:anim calcmode="lin" valueType="num">
                                      <p:cBhvr>
                                        <p:cTn id="15" dur="1000" fill="hold"/>
                                        <p:tgtEl>
                                          <p:spTgt spid="144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44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44">
                                            <p:txEl>
                                              <p:pRg st="4" end="4"/>
                                            </p:txEl>
                                          </p:spTgt>
                                        </p:tgtEl>
                                        <p:attrNameLst>
                                          <p:attrName>style.visibility</p:attrName>
                                        </p:attrNameLst>
                                      </p:cBhvr>
                                      <p:to>
                                        <p:strVal val="visible"/>
                                      </p:to>
                                    </p:set>
                                    <p:animEffect transition="in" filter="fade">
                                      <p:cBhvr>
                                        <p:cTn id="21" dur="1000"/>
                                        <p:tgtEl>
                                          <p:spTgt spid="1444">
                                            <p:txEl>
                                              <p:pRg st="4" end="4"/>
                                            </p:txEl>
                                          </p:spTgt>
                                        </p:tgtEl>
                                      </p:cBhvr>
                                    </p:animEffect>
                                    <p:anim calcmode="lin" valueType="num">
                                      <p:cBhvr>
                                        <p:cTn id="22" dur="1000" fill="hold"/>
                                        <p:tgtEl>
                                          <p:spTgt spid="1444">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144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44">
                                            <p:txEl>
                                              <p:pRg st="5" end="5"/>
                                            </p:txEl>
                                          </p:spTgt>
                                        </p:tgtEl>
                                        <p:attrNameLst>
                                          <p:attrName>style.visibility</p:attrName>
                                        </p:attrNameLst>
                                      </p:cBhvr>
                                      <p:to>
                                        <p:strVal val="visible"/>
                                      </p:to>
                                    </p:set>
                                    <p:animEffect transition="in" filter="fade">
                                      <p:cBhvr>
                                        <p:cTn id="28" dur="1000"/>
                                        <p:tgtEl>
                                          <p:spTgt spid="1444">
                                            <p:txEl>
                                              <p:pRg st="5" end="5"/>
                                            </p:txEl>
                                          </p:spTgt>
                                        </p:tgtEl>
                                      </p:cBhvr>
                                    </p:animEffect>
                                    <p:anim calcmode="lin" valueType="num">
                                      <p:cBhvr>
                                        <p:cTn id="29" dur="1000" fill="hold"/>
                                        <p:tgtEl>
                                          <p:spTgt spid="1444">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144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444">
                                            <p:txEl>
                                              <p:pRg st="7" end="7"/>
                                            </p:txEl>
                                          </p:spTgt>
                                        </p:tgtEl>
                                        <p:attrNameLst>
                                          <p:attrName>style.visibility</p:attrName>
                                        </p:attrNameLst>
                                      </p:cBhvr>
                                      <p:to>
                                        <p:strVal val="visible"/>
                                      </p:to>
                                    </p:set>
                                    <p:animEffect transition="in" filter="fade">
                                      <p:cBhvr>
                                        <p:cTn id="35" dur="1000"/>
                                        <p:tgtEl>
                                          <p:spTgt spid="1444">
                                            <p:txEl>
                                              <p:pRg st="7" end="7"/>
                                            </p:txEl>
                                          </p:spTgt>
                                        </p:tgtEl>
                                      </p:cBhvr>
                                    </p:animEffect>
                                    <p:anim calcmode="lin" valueType="num">
                                      <p:cBhvr>
                                        <p:cTn id="36" dur="1000" fill="hold"/>
                                        <p:tgtEl>
                                          <p:spTgt spid="1444">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144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444">
                                            <p:txEl>
                                              <p:pRg st="8" end="8"/>
                                            </p:txEl>
                                          </p:spTgt>
                                        </p:tgtEl>
                                        <p:attrNameLst>
                                          <p:attrName>style.visibility</p:attrName>
                                        </p:attrNameLst>
                                      </p:cBhvr>
                                      <p:to>
                                        <p:strVal val="visible"/>
                                      </p:to>
                                    </p:set>
                                    <p:animEffect transition="in" filter="fade">
                                      <p:cBhvr>
                                        <p:cTn id="42" dur="1000"/>
                                        <p:tgtEl>
                                          <p:spTgt spid="1444">
                                            <p:txEl>
                                              <p:pRg st="8" end="8"/>
                                            </p:txEl>
                                          </p:spTgt>
                                        </p:tgtEl>
                                      </p:cBhvr>
                                    </p:animEffect>
                                    <p:anim calcmode="lin" valueType="num">
                                      <p:cBhvr>
                                        <p:cTn id="43" dur="1000" fill="hold"/>
                                        <p:tgtEl>
                                          <p:spTgt spid="1444">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144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A651AF-CA82-46E8-922D-A46139CFCAAA}"/>
              </a:ext>
            </a:extLst>
          </p:cNvPr>
          <p:cNvSpPr>
            <a:spLocks noGrp="1"/>
          </p:cNvSpPr>
          <p:nvPr>
            <p:ph type="body" idx="1"/>
          </p:nvPr>
        </p:nvSpPr>
        <p:spPr/>
        <p:txBody>
          <a:bodyPr/>
          <a:lstStyle/>
          <a:p>
            <a:pPr marL="0" indent="0">
              <a:buNone/>
            </a:pPr>
            <a:r>
              <a:rPr lang="en-IN" sz="2400" b="1" u="sng" dirty="0">
                <a:solidFill>
                  <a:schemeClr val="accent4">
                    <a:lumMod val="60000"/>
                    <a:lumOff val="40000"/>
                  </a:schemeClr>
                </a:solidFill>
                <a:latin typeface="Calibri" panose="020F0502020204030204" pitchFamily="34" charset="0"/>
                <a:cs typeface="Times New Roman" panose="02020603050405020304" pitchFamily="18" charset="0"/>
              </a:rPr>
              <a:t>3)</a:t>
            </a:r>
            <a:r>
              <a:rPr lang="en-IN" sz="2400" b="1" u="sng" dirty="0">
                <a:solidFill>
                  <a:schemeClr val="accent4">
                    <a:lumMod val="60000"/>
                    <a:lumOff val="40000"/>
                  </a:schemeClr>
                </a:solidFill>
                <a:latin typeface="Calibri" panose="020F0502020204030204" pitchFamily="34" charset="0"/>
                <a:ea typeface="Calibri" panose="020F0502020204030204" pitchFamily="34" charset="0"/>
              </a:rPr>
              <a:t> Services for ticket management: (Booking &amp; Cancellation)</a:t>
            </a:r>
            <a:endParaRPr lang="en-IN" sz="2400" b="1" u="sng" dirty="0">
              <a:solidFill>
                <a:schemeClr val="accent4">
                  <a:lumMod val="60000"/>
                  <a:lumOff val="4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2000" u="sng" dirty="0">
                <a:solidFill>
                  <a:schemeClr val="accent2">
                    <a:lumMod val="40000"/>
                    <a:lumOff val="60000"/>
                  </a:schemeClr>
                </a:solidFill>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https://www.goindigo.in/plan-your-travel.html</a:t>
            </a:r>
            <a:endParaRPr lang="en-IN" sz="2000" u="sng" dirty="0">
              <a:solidFill>
                <a:schemeClr val="accent2">
                  <a:lumMod val="40000"/>
                  <a:lumOff val="60000"/>
                </a:schemeClr>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2000" u="sng" dirty="0">
              <a:solidFill>
                <a:schemeClr val="accent2">
                  <a:lumMod val="40000"/>
                  <a:lumOff val="60000"/>
                </a:schemeClr>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IN" u="sng" dirty="0">
                <a:solidFill>
                  <a:schemeClr val="bg1"/>
                </a:solidFill>
                <a:latin typeface="Calibri" panose="020F0502020204030204" pitchFamily="34" charset="0"/>
                <a:ea typeface="Calibri" panose="020F0502020204030204" pitchFamily="34" charset="0"/>
                <a:cs typeface="Calibri" panose="020F0502020204030204" pitchFamily="34" charset="0"/>
              </a:rPr>
              <a:t>In-app features</a:t>
            </a:r>
          </a:p>
          <a:p>
            <a:pPr marL="342900" indent="-342900"/>
            <a:r>
              <a:rPr lang="en-IN" sz="2000" b="1" dirty="0">
                <a:solidFill>
                  <a:schemeClr val="bg1"/>
                </a:solidFill>
                <a:latin typeface="Calibri" panose="020F0502020204030204" pitchFamily="34" charset="0"/>
                <a:ea typeface="Calibri" panose="020F0502020204030204" pitchFamily="34" charset="0"/>
              </a:rPr>
              <a:t>More advantageous interface</a:t>
            </a:r>
            <a:r>
              <a:rPr lang="en-IN" sz="2000" dirty="0">
                <a:solidFill>
                  <a:schemeClr val="bg1"/>
                </a:solidFill>
                <a:latin typeface="Calibri" panose="020F0502020204030204" pitchFamily="34" charset="0"/>
                <a:ea typeface="Calibri" panose="020F0502020204030204" pitchFamily="34" charset="0"/>
              </a:rPr>
              <a:t> </a:t>
            </a:r>
          </a:p>
          <a:p>
            <a:pPr marL="285750" indent="-285750">
              <a:buFont typeface="Wingdings" panose="05000000000000000000" pitchFamily="2" charset="2"/>
              <a:buChar char="§"/>
            </a:pPr>
            <a:endParaRPr lang="en-IN" b="1" dirty="0">
              <a:solidFill>
                <a:schemeClr val="bg1"/>
              </a:solidFill>
            </a:endParaRPr>
          </a:p>
          <a:p>
            <a:pPr>
              <a:buFont typeface="Wingdings" panose="05000000000000000000" pitchFamily="2" charset="2"/>
              <a:buChar char="§"/>
            </a:pPr>
            <a:r>
              <a:rPr lang="en-IN" sz="1200" b="1" dirty="0">
                <a:solidFill>
                  <a:schemeClr val="bg1"/>
                </a:solidFill>
                <a:latin typeface="Calibri" panose="020F0502020204030204" pitchFamily="34" charset="0"/>
                <a:ea typeface="Calibri" panose="020F0502020204030204" pitchFamily="34" charset="0"/>
              </a:rPr>
              <a:t>Quicker checkout</a:t>
            </a:r>
            <a:r>
              <a:rPr lang="en-IN" sz="1200" dirty="0">
                <a:solidFill>
                  <a:schemeClr val="bg1"/>
                </a:solidFill>
                <a:latin typeface="Calibri" panose="020F0502020204030204" pitchFamily="34" charset="0"/>
                <a:ea typeface="Calibri" panose="020F0502020204030204" pitchFamily="34" charset="0"/>
              </a:rPr>
              <a:t> </a:t>
            </a:r>
          </a:p>
          <a:p>
            <a:pPr>
              <a:buFont typeface="Wingdings" panose="05000000000000000000" pitchFamily="2" charset="2"/>
              <a:buChar char="§"/>
            </a:pPr>
            <a:r>
              <a:rPr lang="en-IN" sz="1200" b="1" dirty="0">
                <a:solidFill>
                  <a:schemeClr val="bg1"/>
                </a:solidFill>
                <a:latin typeface="Calibri" panose="020F0502020204030204" pitchFamily="34" charset="0"/>
                <a:ea typeface="Calibri" panose="020F0502020204030204" pitchFamily="34" charset="0"/>
                <a:cs typeface="Calibri" panose="020F0502020204030204" pitchFamily="34" charset="0"/>
              </a:rPr>
              <a:t>Hassle-free check-in each time, anywhere    </a:t>
            </a:r>
          </a:p>
          <a:p>
            <a:pPr>
              <a:buFont typeface="Wingdings" panose="05000000000000000000" pitchFamily="2" charset="2"/>
              <a:buChar char="§"/>
            </a:pPr>
            <a:r>
              <a:rPr lang="en-IN" sz="1200" b="1" dirty="0">
                <a:solidFill>
                  <a:schemeClr val="bg1"/>
                </a:solidFill>
                <a:latin typeface="Calibri" panose="020F0502020204030204" pitchFamily="34" charset="0"/>
                <a:ea typeface="Calibri" panose="020F0502020204030204" pitchFamily="34" charset="0"/>
                <a:cs typeface="Calibri" panose="020F0502020204030204" pitchFamily="34" charset="0"/>
              </a:rPr>
              <a:t>Customized experience     </a:t>
            </a:r>
          </a:p>
          <a:p>
            <a:pPr>
              <a:buFont typeface="Wingdings" panose="05000000000000000000" pitchFamily="2" charset="2"/>
              <a:buChar char="§"/>
            </a:pPr>
            <a:r>
              <a:rPr lang="en-IN" sz="1200" b="1" dirty="0">
                <a:solidFill>
                  <a:schemeClr val="bg1"/>
                </a:solidFill>
                <a:latin typeface="Calibri" panose="020F0502020204030204" pitchFamily="34" charset="0"/>
                <a:ea typeface="Calibri" panose="020F0502020204030204" pitchFamily="34" charset="0"/>
                <a:cs typeface="Calibri" panose="020F0502020204030204" pitchFamily="34" charset="0"/>
              </a:rPr>
              <a:t>upload-on selection</a:t>
            </a:r>
            <a:endParaRPr lang="en-IN" sz="12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3902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inVertic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arn(inVertic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arn(inVertic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arn(inVertical)">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barn(inVertical)">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barn(inVertical)">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5FDED-C60F-47A6-A6BA-5FD595DA431A}"/>
              </a:ext>
            </a:extLst>
          </p:cNvPr>
          <p:cNvSpPr>
            <a:spLocks noGrp="1"/>
          </p:cNvSpPr>
          <p:nvPr>
            <p:ph type="ctrTitle"/>
          </p:nvPr>
        </p:nvSpPr>
        <p:spPr>
          <a:xfrm>
            <a:off x="2050800" y="224970"/>
            <a:ext cx="5042400" cy="830400"/>
          </a:xfrm>
        </p:spPr>
        <p:txBody>
          <a:bodyPr/>
          <a:lstStyle/>
          <a:p>
            <a:pPr algn="ctr"/>
            <a:r>
              <a:rPr lang="en-IN" dirty="0">
                <a:solidFill>
                  <a:srgbClr val="003635"/>
                </a:solidFill>
              </a:rPr>
              <a:t>CONTENTS</a:t>
            </a:r>
          </a:p>
        </p:txBody>
      </p:sp>
      <p:graphicFrame>
        <p:nvGraphicFramePr>
          <p:cNvPr id="4" name="Table 3">
            <a:extLst>
              <a:ext uri="{FF2B5EF4-FFF2-40B4-BE49-F238E27FC236}">
                <a16:creationId xmlns:a16="http://schemas.microsoft.com/office/drawing/2014/main" id="{83004408-41F0-4908-8C05-7EF94A37DC97}"/>
              </a:ext>
            </a:extLst>
          </p:cNvPr>
          <p:cNvGraphicFramePr>
            <a:graphicFrameLocks noGrp="1"/>
          </p:cNvGraphicFramePr>
          <p:nvPr>
            <p:extLst>
              <p:ext uri="{D42A27DB-BD31-4B8C-83A1-F6EECF244321}">
                <p14:modId xmlns:p14="http://schemas.microsoft.com/office/powerpoint/2010/main" val="2902708122"/>
              </p:ext>
            </p:extLst>
          </p:nvPr>
        </p:nvGraphicFramePr>
        <p:xfrm>
          <a:off x="426720" y="1564856"/>
          <a:ext cx="4358640" cy="3510063"/>
        </p:xfrm>
        <a:graphic>
          <a:graphicData uri="http://schemas.openxmlformats.org/drawingml/2006/table">
            <a:tbl>
              <a:tblPr firstRow="1" firstCol="1" bandRow="1"/>
              <a:tblGrid>
                <a:gridCol w="4358640">
                  <a:extLst>
                    <a:ext uri="{9D8B030D-6E8A-4147-A177-3AD203B41FA5}">
                      <a16:colId xmlns:a16="http://schemas.microsoft.com/office/drawing/2014/main" val="3582780810"/>
                    </a:ext>
                  </a:extLst>
                </a:gridCol>
              </a:tblGrid>
              <a:tr h="3510063">
                <a:tc>
                  <a:txBody>
                    <a:bodyPr/>
                    <a:lstStyle/>
                    <a:p>
                      <a:pPr marL="285750" indent="-285750" algn="ctr">
                        <a:lnSpc>
                          <a:spcPct val="106000"/>
                        </a:lnSpc>
                        <a:spcAft>
                          <a:spcPts val="800"/>
                        </a:spcAft>
                        <a:buClr>
                          <a:srgbClr val="1D3A00"/>
                        </a:buClr>
                        <a:buFont typeface="Wingdings" panose="05000000000000000000" pitchFamily="2" charset="2"/>
                        <a:buChar char="v"/>
                      </a:pPr>
                      <a:r>
                        <a:rPr lang="en-US" sz="1400" b="1" dirty="0">
                          <a:solidFill>
                            <a:schemeClr val="tx1"/>
                          </a:solidFill>
                          <a:effectLst/>
                          <a:latin typeface="Arial" panose="020B0604020202020204" pitchFamily="34" charset="0"/>
                          <a:cs typeface="Arial" panose="020B0604020202020204" pitchFamily="34" charset="0"/>
                        </a:rPr>
                        <a:t>Introduction</a:t>
                      </a:r>
                    </a:p>
                    <a:p>
                      <a:pPr marL="285750" indent="-285750" algn="ctr">
                        <a:lnSpc>
                          <a:spcPct val="106000"/>
                        </a:lnSpc>
                        <a:spcAft>
                          <a:spcPts val="800"/>
                        </a:spcAft>
                        <a:buClr>
                          <a:srgbClr val="1D3A00"/>
                        </a:buClr>
                        <a:buFont typeface="Wingdings" panose="05000000000000000000" pitchFamily="2" charset="2"/>
                        <a:buChar char="v"/>
                      </a:pPr>
                      <a:r>
                        <a:rPr lang="en-US" sz="1400" b="1" dirty="0">
                          <a:solidFill>
                            <a:schemeClr val="tx1"/>
                          </a:solidFill>
                          <a:effectLst/>
                          <a:latin typeface="Arial" panose="020B0604020202020204" pitchFamily="34" charset="0"/>
                          <a:cs typeface="Arial" panose="020B0604020202020204" pitchFamily="34" charset="0"/>
                        </a:rPr>
                        <a:t>History/Timeline</a:t>
                      </a:r>
                    </a:p>
                    <a:p>
                      <a:pPr marL="285750" indent="-285750" algn="ctr">
                        <a:lnSpc>
                          <a:spcPct val="106000"/>
                        </a:lnSpc>
                        <a:spcAft>
                          <a:spcPts val="800"/>
                        </a:spcAft>
                        <a:buClr>
                          <a:srgbClr val="1D3A00"/>
                        </a:buClr>
                        <a:buFont typeface="Wingdings" panose="05000000000000000000" pitchFamily="2" charset="2"/>
                        <a:buChar char="v"/>
                      </a:pPr>
                      <a:r>
                        <a:rPr lang="en-IN" sz="1400" b="1" dirty="0">
                          <a:solidFill>
                            <a:schemeClr val="tx1"/>
                          </a:solidFill>
                          <a:effectLst/>
                          <a:latin typeface="Arial" panose="020B0604020202020204" pitchFamily="34" charset="0"/>
                          <a:cs typeface="Arial" panose="020B0604020202020204" pitchFamily="34" charset="0"/>
                        </a:rPr>
                        <a:t>Product Lifecycle</a:t>
                      </a:r>
                    </a:p>
                    <a:p>
                      <a:pPr marL="285750" indent="-285750" algn="ctr">
                        <a:lnSpc>
                          <a:spcPct val="106000"/>
                        </a:lnSpc>
                        <a:spcAft>
                          <a:spcPts val="800"/>
                        </a:spcAft>
                        <a:buClr>
                          <a:srgbClr val="1D3A00"/>
                        </a:buClr>
                        <a:buFont typeface="Wingdings" panose="05000000000000000000" pitchFamily="2" charset="2"/>
                        <a:buChar char="v"/>
                      </a:pPr>
                      <a:r>
                        <a:rPr lang="en-IN" sz="1400" b="1" dirty="0">
                          <a:solidFill>
                            <a:schemeClr val="tx1"/>
                          </a:solidFill>
                          <a:effectLst/>
                          <a:latin typeface="Arial" panose="020B0604020202020204" pitchFamily="34" charset="0"/>
                          <a:cs typeface="Arial" panose="020B0604020202020204" pitchFamily="34" charset="0"/>
                        </a:rPr>
                        <a:t>Product Management</a:t>
                      </a:r>
                    </a:p>
                    <a:p>
                      <a:pPr marL="285750" indent="-285750" algn="ctr">
                        <a:lnSpc>
                          <a:spcPct val="106000"/>
                        </a:lnSpc>
                        <a:spcAft>
                          <a:spcPts val="800"/>
                        </a:spcAft>
                        <a:buClr>
                          <a:srgbClr val="1D3A00"/>
                        </a:buClr>
                        <a:buFont typeface="Wingdings" panose="05000000000000000000" pitchFamily="2" charset="2"/>
                        <a:buChar char="v"/>
                      </a:pPr>
                      <a:r>
                        <a:rPr lang="en-IN" sz="1400" b="1" dirty="0">
                          <a:solidFill>
                            <a:schemeClr val="tx1"/>
                          </a:solidFill>
                          <a:effectLst/>
                          <a:latin typeface="Arial" panose="020B0604020202020204" pitchFamily="34" charset="0"/>
                          <a:cs typeface="Arial" panose="020B0604020202020204" pitchFamily="34" charset="0"/>
                        </a:rPr>
                        <a:t>Price Management</a:t>
                      </a:r>
                    </a:p>
                    <a:p>
                      <a:pPr marL="285750" indent="-285750" algn="ctr">
                        <a:lnSpc>
                          <a:spcPct val="106000"/>
                        </a:lnSpc>
                        <a:spcAft>
                          <a:spcPts val="800"/>
                        </a:spcAft>
                        <a:buClr>
                          <a:srgbClr val="1D3A00"/>
                        </a:buClr>
                        <a:buFont typeface="Wingdings" panose="05000000000000000000" pitchFamily="2" charset="2"/>
                        <a:buChar char="v"/>
                      </a:pPr>
                      <a:r>
                        <a:rPr lang="en-IN" sz="1400" b="1" dirty="0">
                          <a:solidFill>
                            <a:schemeClr val="tx1"/>
                          </a:solidFill>
                          <a:effectLst/>
                          <a:latin typeface="Arial" panose="020B0604020202020204" pitchFamily="34" charset="0"/>
                          <a:cs typeface="Arial" panose="020B0604020202020204" pitchFamily="34" charset="0"/>
                        </a:rPr>
                        <a:t>Promotion</a:t>
                      </a:r>
                    </a:p>
                    <a:p>
                      <a:pPr marL="285750" indent="-285750" algn="ctr">
                        <a:lnSpc>
                          <a:spcPct val="106000"/>
                        </a:lnSpc>
                        <a:spcAft>
                          <a:spcPts val="800"/>
                        </a:spcAft>
                        <a:buClr>
                          <a:srgbClr val="1D3A00"/>
                        </a:buClr>
                        <a:buFont typeface="Wingdings" panose="05000000000000000000" pitchFamily="2" charset="2"/>
                        <a:buChar char="v"/>
                      </a:pPr>
                      <a:r>
                        <a:rPr lang="en-IN" sz="1400" b="1" dirty="0">
                          <a:solidFill>
                            <a:schemeClr val="tx1"/>
                          </a:solidFill>
                          <a:effectLst/>
                          <a:latin typeface="Arial" panose="020B0604020202020204" pitchFamily="34" charset="0"/>
                          <a:cs typeface="Arial" panose="020B0604020202020204" pitchFamily="34" charset="0"/>
                        </a:rPr>
                        <a:t>SWOT Analysis</a:t>
                      </a:r>
                    </a:p>
                    <a:p>
                      <a:pPr marL="285750" indent="-285750" algn="ctr">
                        <a:lnSpc>
                          <a:spcPct val="106000"/>
                        </a:lnSpc>
                        <a:spcAft>
                          <a:spcPts val="800"/>
                        </a:spcAft>
                        <a:buClr>
                          <a:srgbClr val="1D3A00"/>
                        </a:buClr>
                        <a:buFont typeface="Wingdings" panose="05000000000000000000" pitchFamily="2" charset="2"/>
                        <a:buChar char="v"/>
                      </a:pPr>
                      <a:r>
                        <a:rPr lang="en-IN" sz="1400" b="1" dirty="0">
                          <a:solidFill>
                            <a:schemeClr val="tx1"/>
                          </a:solidFill>
                          <a:effectLst/>
                          <a:latin typeface="Arial" panose="020B0604020202020204" pitchFamily="34" charset="0"/>
                          <a:cs typeface="Arial" panose="020B0604020202020204" pitchFamily="34" charset="0"/>
                        </a:rPr>
                        <a:t>Case Study</a:t>
                      </a:r>
                    </a:p>
                    <a:p>
                      <a:pPr marL="285750" indent="-285750" algn="ctr">
                        <a:lnSpc>
                          <a:spcPct val="106000"/>
                        </a:lnSpc>
                        <a:spcAft>
                          <a:spcPts val="800"/>
                        </a:spcAft>
                        <a:buClr>
                          <a:srgbClr val="1D3A00"/>
                        </a:buClr>
                        <a:buFont typeface="Wingdings" panose="05000000000000000000" pitchFamily="2" charset="2"/>
                        <a:buChar char="v"/>
                      </a:pPr>
                      <a:r>
                        <a:rPr lang="en-IN" sz="1400" b="1" dirty="0">
                          <a:solidFill>
                            <a:schemeClr val="tx1"/>
                          </a:solidFill>
                          <a:effectLst/>
                          <a:latin typeface="Arial" panose="020B0604020202020204" pitchFamily="34" charset="0"/>
                          <a:cs typeface="Arial" panose="020B0604020202020204" pitchFamily="34" charset="0"/>
                        </a:rPr>
                        <a:t>Competitions</a:t>
                      </a:r>
                    </a:p>
                    <a:p>
                      <a:pPr marL="285750" indent="-285750" algn="ctr">
                        <a:lnSpc>
                          <a:spcPct val="106000"/>
                        </a:lnSpc>
                        <a:spcAft>
                          <a:spcPts val="800"/>
                        </a:spcAft>
                        <a:buClr>
                          <a:srgbClr val="1D3A00"/>
                        </a:buClr>
                        <a:buFont typeface="Wingdings" panose="05000000000000000000" pitchFamily="2" charset="2"/>
                        <a:buChar char="v"/>
                      </a:pPr>
                      <a:r>
                        <a:rPr lang="en-IN" sz="1400" b="1" dirty="0">
                          <a:solidFill>
                            <a:schemeClr val="tx1"/>
                          </a:solidFill>
                          <a:effectLst/>
                          <a:latin typeface="Arial" panose="020B0604020202020204" pitchFamily="34" charset="0"/>
                          <a:cs typeface="Arial" panose="020B0604020202020204" pitchFamily="34" charset="0"/>
                        </a:rPr>
                        <a:t>Suggestion &amp; Recommendations</a:t>
                      </a:r>
                    </a:p>
                    <a:p>
                      <a:pPr marL="285750" indent="-285750" algn="ctr">
                        <a:lnSpc>
                          <a:spcPct val="106000"/>
                        </a:lnSpc>
                        <a:spcAft>
                          <a:spcPts val="800"/>
                        </a:spcAft>
                        <a:buClr>
                          <a:srgbClr val="1D3A00"/>
                        </a:buClr>
                        <a:buFont typeface="Wingdings" panose="05000000000000000000" pitchFamily="2" charset="2"/>
                        <a:buChar char="v"/>
                      </a:pPr>
                      <a:r>
                        <a:rPr lang="en-IN" sz="1400" b="1" dirty="0">
                          <a:solidFill>
                            <a:schemeClr val="tx1"/>
                          </a:solidFill>
                          <a:effectLst/>
                          <a:latin typeface="Arial" panose="020B0604020202020204" pitchFamily="34" charset="0"/>
                          <a:cs typeface="Arial" panose="020B0604020202020204" pitchFamily="34" charset="0"/>
                        </a:rPr>
                        <a:t>Summary</a:t>
                      </a:r>
                    </a:p>
                  </a:txBody>
                  <a:tcPr marL="60098" marR="60098" marT="0" marB="0"/>
                </a:tc>
                <a:extLst>
                  <a:ext uri="{0D108BD9-81ED-4DB2-BD59-A6C34878D82A}">
                    <a16:rowId xmlns:a16="http://schemas.microsoft.com/office/drawing/2014/main" val="1775094909"/>
                  </a:ext>
                </a:extLst>
              </a:tr>
            </a:tbl>
          </a:graphicData>
        </a:graphic>
      </p:graphicFrame>
      <p:pic>
        <p:nvPicPr>
          <p:cNvPr id="3" name="Picture 2">
            <a:extLst>
              <a:ext uri="{FF2B5EF4-FFF2-40B4-BE49-F238E27FC236}">
                <a16:creationId xmlns:a16="http://schemas.microsoft.com/office/drawing/2014/main" id="{E16A47A7-0125-4FDD-A058-6A01D6269B1F}"/>
              </a:ext>
            </a:extLst>
          </p:cNvPr>
          <p:cNvPicPr>
            <a:picLocks noChangeAspect="1"/>
          </p:cNvPicPr>
          <p:nvPr/>
        </p:nvPicPr>
        <p:blipFill>
          <a:blip r:embed="rId2"/>
          <a:stretch>
            <a:fillRect/>
          </a:stretch>
        </p:blipFill>
        <p:spPr>
          <a:xfrm>
            <a:off x="5219702" y="2807790"/>
            <a:ext cx="3004320" cy="2110740"/>
          </a:xfrm>
          <a:prstGeom prst="rect">
            <a:avLst/>
          </a:prstGeom>
        </p:spPr>
      </p:pic>
    </p:spTree>
    <p:extLst>
      <p:ext uri="{BB962C8B-B14F-4D97-AF65-F5344CB8AC3E}">
        <p14:creationId xmlns:p14="http://schemas.microsoft.com/office/powerpoint/2010/main" val="18894667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99207-3817-46BE-926F-35E71BCB827A}"/>
              </a:ext>
            </a:extLst>
          </p:cNvPr>
          <p:cNvSpPr>
            <a:spLocks noGrp="1"/>
          </p:cNvSpPr>
          <p:nvPr>
            <p:ph type="body" idx="1"/>
          </p:nvPr>
        </p:nvSpPr>
        <p:spPr>
          <a:xfrm>
            <a:off x="914400" y="365760"/>
            <a:ext cx="7488600" cy="4219915"/>
          </a:xfrm>
        </p:spPr>
        <p:txBody>
          <a:bodyPr/>
          <a:lstStyle/>
          <a:p>
            <a:pPr marL="457200" marR="0" lvl="0" indent="-330200" algn="l" defTabSz="914400" rtl="0" eaLnBrk="1" fontAlgn="auto" latinLnBrk="0" hangingPunct="1">
              <a:lnSpc>
                <a:spcPct val="115000"/>
              </a:lnSpc>
              <a:spcBef>
                <a:spcPts val="0"/>
              </a:spcBef>
              <a:spcAft>
                <a:spcPts val="0"/>
              </a:spcAft>
              <a:buClr>
                <a:srgbClr val="FFFFFF"/>
              </a:buClr>
              <a:buSzPts val="1600"/>
              <a:buFont typeface="Roboto"/>
              <a:buChar char="●"/>
              <a:tabLst/>
              <a:defRPr/>
            </a:pPr>
            <a:r>
              <a:rPr kumimoji="0" lang="en-IN" sz="1800" b="1" i="0" u="sng" strike="noStrike" kern="0" cap="none" spc="0" normalizeH="0" baseline="0" noProof="0" dirty="0">
                <a:ln>
                  <a:noFill/>
                </a:ln>
                <a:solidFill>
                  <a:srgbClr val="DE5926"/>
                </a:solidFill>
                <a:effectLst/>
                <a:uLnTx/>
                <a:uFillTx/>
                <a:latin typeface="Calibri" panose="020F0502020204030204" pitchFamily="34" charset="0"/>
                <a:ea typeface="Calibri" panose="020F0502020204030204" pitchFamily="34" charset="0"/>
                <a:cs typeface="Calibri" panose="020F0502020204030204" pitchFamily="34" charset="0"/>
                <a:sym typeface="Roboto"/>
              </a:rPr>
              <a:t>4)Benefits Provided to customers:</a:t>
            </a:r>
            <a:endParaRPr kumimoji="0" lang="en-IN" sz="1800" b="0" i="0" u="none" strike="noStrike" kern="0" cap="none" spc="0" normalizeH="0" baseline="0" noProof="0" dirty="0">
              <a:ln>
                <a:noFill/>
              </a:ln>
              <a:solidFill>
                <a:srgbClr val="DE5926"/>
              </a:solidFill>
              <a:effectLst/>
              <a:uLnTx/>
              <a:uFillTx/>
              <a:latin typeface="Calibri" panose="020F0502020204030204" pitchFamily="34" charset="0"/>
              <a:ea typeface="Calibri" panose="020F0502020204030204" pitchFamily="34" charset="0"/>
              <a:cs typeface="Times New Roman" panose="02020603050405020304" pitchFamily="18" charset="0"/>
              <a:sym typeface="Roboto"/>
            </a:endParaRPr>
          </a:p>
          <a:p>
            <a:pPr marL="457200" marR="0" lvl="0" indent="-330200" algn="l" defTabSz="914400" rtl="0" eaLnBrk="1" fontAlgn="auto" latinLnBrk="0" hangingPunct="1">
              <a:lnSpc>
                <a:spcPct val="115000"/>
              </a:lnSpc>
              <a:spcBef>
                <a:spcPts val="0"/>
              </a:spcBef>
              <a:spcAft>
                <a:spcPts val="0"/>
              </a:spcAft>
              <a:buClr>
                <a:srgbClr val="FFFFFF"/>
              </a:buClr>
              <a:buSzPts val="1600"/>
              <a:buFont typeface="Roboto"/>
              <a:buChar char="●"/>
              <a:tabLst/>
              <a:defRPr/>
            </a:pPr>
            <a:r>
              <a:rPr kumimoji="0" lang="en-IN" sz="1600" b="0" i="0" u="none" strike="noStrike" kern="0" cap="none" spc="0" normalizeH="0" baseline="0" noProof="0" dirty="0">
                <a:ln>
                  <a:noFill/>
                </a:ln>
                <a:solidFill>
                  <a:srgbClr val="FFFFFF"/>
                </a:solidFill>
                <a:effectLst/>
                <a:uLnTx/>
                <a:uFillTx/>
                <a:latin typeface="Roboto"/>
                <a:ea typeface="Roboto"/>
                <a:sym typeface="Roboto"/>
              </a:rPr>
              <a:t>There are many benefits provided to the customers</a:t>
            </a:r>
          </a:p>
          <a:p>
            <a:pPr marL="457200" marR="0" lvl="0" indent="-330200" algn="l" defTabSz="914400" rtl="0" eaLnBrk="1" fontAlgn="auto" latinLnBrk="0" hangingPunct="1">
              <a:lnSpc>
                <a:spcPct val="115000"/>
              </a:lnSpc>
              <a:spcBef>
                <a:spcPts val="0"/>
              </a:spcBef>
              <a:spcAft>
                <a:spcPts val="0"/>
              </a:spcAft>
              <a:buClr>
                <a:srgbClr val="FFFFFF"/>
              </a:buClr>
              <a:buSzPts val="1600"/>
              <a:buFont typeface="Roboto"/>
              <a:buChar char="●"/>
              <a:tabLst/>
              <a:defRPr/>
            </a:pPr>
            <a:r>
              <a:rPr kumimoji="0" lang="en-IN" sz="1600" b="1" i="0" u="sng" strike="noStrike" kern="0" cap="none" spc="0" normalizeH="0" baseline="0" noProof="0" dirty="0">
                <a:ln>
                  <a:noFill/>
                </a:ln>
                <a:solidFill>
                  <a:srgbClr val="DE5926"/>
                </a:solidFill>
                <a:effectLst/>
                <a:uLnTx/>
                <a:uFillTx/>
                <a:latin typeface="Calibri" panose="020F0502020204030204" pitchFamily="34" charset="0"/>
                <a:ea typeface="Calibri" panose="020F0502020204030204" pitchFamily="34" charset="0"/>
                <a:cs typeface="Calibri" panose="020F0502020204030204" pitchFamily="34" charset="0"/>
                <a:sym typeface="Roboto"/>
              </a:rPr>
              <a:t>5)Partnership:</a:t>
            </a:r>
            <a:endParaRPr kumimoji="0" lang="en-IN" sz="1600" b="0" i="0" u="none" strike="noStrike" kern="0" cap="none" spc="0" normalizeH="0" baseline="0" noProof="0" dirty="0">
              <a:ln>
                <a:noFill/>
              </a:ln>
              <a:solidFill>
                <a:srgbClr val="DE5926"/>
              </a:solidFill>
              <a:effectLst/>
              <a:uLnTx/>
              <a:uFillTx/>
              <a:latin typeface="Calibri" panose="020F0502020204030204" pitchFamily="34" charset="0"/>
              <a:ea typeface="Calibri" panose="020F0502020204030204" pitchFamily="34" charset="0"/>
              <a:cs typeface="Times New Roman" panose="02020603050405020304" pitchFamily="18" charset="0"/>
              <a:sym typeface="Roboto"/>
            </a:endParaRPr>
          </a:p>
          <a:p>
            <a:pPr marL="457200" marR="0" lvl="0" indent="-330200" algn="l" defTabSz="914400" rtl="0" eaLnBrk="1" fontAlgn="auto" latinLnBrk="0" hangingPunct="1">
              <a:lnSpc>
                <a:spcPct val="115000"/>
              </a:lnSpc>
              <a:spcBef>
                <a:spcPts val="0"/>
              </a:spcBef>
              <a:spcAft>
                <a:spcPts val="0"/>
              </a:spcAft>
              <a:buClr>
                <a:srgbClr val="FFFFFF"/>
              </a:buClr>
              <a:buSzPts val="1600"/>
              <a:buFont typeface="Roboto"/>
              <a:buChar char="●"/>
              <a:tabLst/>
              <a:defRPr/>
            </a:pPr>
            <a:r>
              <a:rPr kumimoji="0" lang="en-IN" sz="1600" b="0" i="0" u="none" strike="noStrike" kern="0" cap="none" spc="0" normalizeH="0" baseline="0" noProof="0" dirty="0">
                <a:ln>
                  <a:noFill/>
                </a:ln>
                <a:solidFill>
                  <a:srgbClr val="FFFFFF"/>
                </a:solidFill>
                <a:effectLst/>
                <a:uLnTx/>
                <a:uFillTx/>
                <a:latin typeface="Roboto"/>
                <a:ea typeface="Roboto"/>
                <a:sym typeface="Roboto"/>
              </a:rPr>
              <a:t>Indigo maintains a good reputation with customers but in addition they maintain partnerships.</a:t>
            </a:r>
          </a:p>
          <a:p>
            <a:pPr marL="457200" marR="0" lvl="0" indent="-330200" algn="l" defTabSz="914400" rtl="0" eaLnBrk="1" fontAlgn="auto" latinLnBrk="0" hangingPunct="1">
              <a:lnSpc>
                <a:spcPct val="115000"/>
              </a:lnSpc>
              <a:spcBef>
                <a:spcPts val="0"/>
              </a:spcBef>
              <a:spcAft>
                <a:spcPts val="0"/>
              </a:spcAft>
              <a:buClr>
                <a:srgbClr val="FFFFFF"/>
              </a:buClr>
              <a:buSzPts val="1600"/>
              <a:buFont typeface="Roboto"/>
              <a:buChar char="●"/>
              <a:tabLst/>
              <a:defRPr/>
            </a:pPr>
            <a:r>
              <a:rPr kumimoji="0" lang="en-US" sz="1800" b="1" i="0" u="sng" strike="noStrike" kern="0" cap="none" spc="0" normalizeH="0" baseline="0" noProof="0" dirty="0">
                <a:ln>
                  <a:noFill/>
                </a:ln>
                <a:solidFill>
                  <a:srgbClr val="DE5926"/>
                </a:solidFill>
                <a:effectLst/>
                <a:uLnTx/>
                <a:uFillTx/>
                <a:latin typeface="Arial" panose="020B0604020202020204" pitchFamily="34" charset="0"/>
                <a:ea typeface="SimSun" panose="02010600030101010101" pitchFamily="2" charset="-122"/>
                <a:sym typeface="Roboto"/>
              </a:rPr>
              <a:t>6)Maintenance: </a:t>
            </a:r>
          </a:p>
          <a:p>
            <a:pPr marL="457200" marR="0" lvl="0" indent="-330200" algn="l" defTabSz="914400" rtl="0" eaLnBrk="1" fontAlgn="auto" latinLnBrk="0" hangingPunct="1">
              <a:lnSpc>
                <a:spcPct val="115000"/>
              </a:lnSpc>
              <a:spcBef>
                <a:spcPts val="0"/>
              </a:spcBef>
              <a:spcAft>
                <a:spcPts val="0"/>
              </a:spcAft>
              <a:buClr>
                <a:srgbClr val="FFFFFF"/>
              </a:buClr>
              <a:buSzPts val="1600"/>
              <a:buFont typeface="Roboto"/>
              <a:buChar char="●"/>
              <a:tabLst/>
              <a:defRPr/>
            </a:pPr>
            <a:r>
              <a:rPr kumimoji="0" lang="en-IN" sz="1800" b="0" i="0" u="none" strike="noStrike" kern="0" cap="none" spc="0" normalizeH="0" baseline="0" noProof="0" dirty="0">
                <a:ln>
                  <a:noFill/>
                </a:ln>
                <a:solidFill>
                  <a:srgbClr val="FFFFFF"/>
                </a:solidFill>
                <a:effectLst/>
                <a:uLnTx/>
                <a:uFillTx/>
                <a:latin typeface="Times New Roman" panose="02020603050405020304" pitchFamily="18" charset="0"/>
                <a:ea typeface="SimSun" panose="02010600030101010101" pitchFamily="2" charset="-122"/>
                <a:sym typeface="Roboto"/>
              </a:rPr>
              <a:t>Maintenance is a very crucial and important part of the process.</a:t>
            </a:r>
          </a:p>
          <a:p>
            <a:pPr marL="457200" marR="0" lvl="0" indent="-330200" algn="l" defTabSz="914400" rtl="0" eaLnBrk="1" fontAlgn="auto" latinLnBrk="0" hangingPunct="1">
              <a:lnSpc>
                <a:spcPct val="115000"/>
              </a:lnSpc>
              <a:spcBef>
                <a:spcPts val="0"/>
              </a:spcBef>
              <a:spcAft>
                <a:spcPts val="0"/>
              </a:spcAft>
              <a:buClr>
                <a:srgbClr val="FFFFFF"/>
              </a:buClr>
              <a:buSzPts val="1600"/>
              <a:buFont typeface="Roboto"/>
              <a:buChar char="●"/>
              <a:tabLst/>
              <a:defRPr/>
            </a:pPr>
            <a:endParaRPr kumimoji="0" lang="en-IN" sz="1800" b="0" i="0" u="none" strike="noStrike" kern="0" cap="none" spc="0" normalizeH="0" baseline="0" noProof="0" dirty="0">
              <a:ln>
                <a:noFill/>
              </a:ln>
              <a:solidFill>
                <a:srgbClr val="FFFFFF"/>
              </a:solidFill>
              <a:effectLst/>
              <a:uLnTx/>
              <a:uFillTx/>
              <a:latin typeface="Times New Roman" panose="02020603050405020304" pitchFamily="18" charset="0"/>
              <a:ea typeface="SimSun" panose="02010600030101010101" pitchFamily="2" charset="-122"/>
              <a:sym typeface="Roboto"/>
            </a:endParaRPr>
          </a:p>
          <a:p>
            <a:pPr marL="457200" marR="0" lvl="0" indent="-330200" algn="ctr" defTabSz="914400" rtl="0" eaLnBrk="1" fontAlgn="auto" latinLnBrk="0" hangingPunct="1">
              <a:lnSpc>
                <a:spcPct val="115000"/>
              </a:lnSpc>
              <a:spcBef>
                <a:spcPts val="0"/>
              </a:spcBef>
              <a:spcAft>
                <a:spcPts val="225"/>
              </a:spcAft>
              <a:buClr>
                <a:srgbClr val="FFFFFF"/>
              </a:buClr>
              <a:buSzPts val="1600"/>
              <a:buFont typeface="Roboto"/>
              <a:buChar char="●"/>
              <a:tabLst/>
              <a:defRPr/>
            </a:pPr>
            <a:r>
              <a:rPr kumimoji="0" lang="en-IN" sz="1350" b="1" i="0" u="sng" strike="noStrike" kern="0" cap="none" spc="0" normalizeH="0" baseline="0" noProof="0" dirty="0">
                <a:ln>
                  <a:noFill/>
                </a:ln>
                <a:solidFill>
                  <a:srgbClr val="DE5926"/>
                </a:solidFill>
                <a:effectLst/>
                <a:uLnTx/>
                <a:uFillTx/>
                <a:latin typeface="Calibri" panose="020F0502020204030204" pitchFamily="34" charset="0"/>
                <a:ea typeface="Times New Roman" panose="02020603050405020304" pitchFamily="18" charset="0"/>
                <a:sym typeface="Roboto"/>
              </a:rPr>
              <a:t>Role of Product Manager:</a:t>
            </a:r>
          </a:p>
          <a:p>
            <a:pPr marL="457200" marR="0" lvl="0" indent="-330200" algn="ctr" defTabSz="914400" rtl="0" eaLnBrk="1" fontAlgn="auto" latinLnBrk="0" hangingPunct="1">
              <a:lnSpc>
                <a:spcPct val="115000"/>
              </a:lnSpc>
              <a:spcBef>
                <a:spcPts val="0"/>
              </a:spcBef>
              <a:spcAft>
                <a:spcPts val="225"/>
              </a:spcAft>
              <a:buClr>
                <a:srgbClr val="FFFFFF"/>
              </a:buClr>
              <a:buSzPts val="1600"/>
              <a:buFont typeface="Roboto"/>
              <a:buChar char="●"/>
              <a:tabLst/>
              <a:defRPr/>
            </a:pPr>
            <a:endParaRPr kumimoji="0" lang="en-IN" sz="1350" b="0" i="0" u="none" strike="noStrike" kern="0" cap="none" spc="0" normalizeH="0" baseline="0" noProof="0" dirty="0">
              <a:ln>
                <a:noFill/>
              </a:ln>
              <a:solidFill>
                <a:srgbClr val="4F2249"/>
              </a:solidFill>
              <a:effectLst/>
              <a:uLnTx/>
              <a:uFillTx/>
              <a:latin typeface="Times New Roman" panose="02020603050405020304" pitchFamily="18" charset="0"/>
              <a:ea typeface="Times New Roman" panose="02020603050405020304" pitchFamily="18" charset="0"/>
              <a:sym typeface="Roboto"/>
            </a:endParaRPr>
          </a:p>
          <a:p>
            <a:pPr marL="1028700" marR="0" lvl="0" indent="-330200" algn="l" defTabSz="914400" rtl="0" eaLnBrk="1" fontAlgn="auto" latinLnBrk="0" hangingPunct="1">
              <a:lnSpc>
                <a:spcPct val="105000"/>
              </a:lnSpc>
              <a:spcBef>
                <a:spcPts val="0"/>
              </a:spcBef>
              <a:spcAft>
                <a:spcPts val="600"/>
              </a:spcAft>
              <a:buClr>
                <a:srgbClr val="FFFFFF"/>
              </a:buClr>
              <a:buSzPts val="1600"/>
              <a:buFont typeface="Roboto"/>
              <a:buChar char="●"/>
              <a:tabLst/>
              <a:defRPr/>
            </a:pPr>
            <a:r>
              <a:rPr kumimoji="0" lang="en-IN" sz="1350" b="0" i="0" u="none" strike="noStrike" kern="0" cap="none" spc="0" normalizeH="0" baseline="0" noProof="0" dirty="0">
                <a:ln>
                  <a:noFill/>
                </a:ln>
                <a:solidFill>
                  <a:srgbClr val="FFFFFF"/>
                </a:solidFill>
                <a:effectLst/>
                <a:uLnTx/>
                <a:uFillTx/>
                <a:latin typeface="Open Sans" panose="020B0606030504020204" pitchFamily="34" charset="0"/>
                <a:ea typeface="Calibri" panose="020F0502020204030204" pitchFamily="34" charset="0"/>
                <a:cs typeface="Times New Roman" panose="02020603050405020304" pitchFamily="18" charset="0"/>
                <a:sym typeface="Roboto"/>
              </a:rPr>
              <a:t> Product manager is a very essential entity. </a:t>
            </a:r>
          </a:p>
          <a:p>
            <a:pPr marL="1028700" marR="0" lvl="0" indent="-330200" algn="l" defTabSz="914400" rtl="0" eaLnBrk="1" fontAlgn="auto" latinLnBrk="0" hangingPunct="1">
              <a:lnSpc>
                <a:spcPct val="105000"/>
              </a:lnSpc>
              <a:spcBef>
                <a:spcPts val="0"/>
              </a:spcBef>
              <a:spcAft>
                <a:spcPts val="600"/>
              </a:spcAft>
              <a:buClr>
                <a:srgbClr val="FFFFFF"/>
              </a:buClr>
              <a:buSzPts val="1600"/>
              <a:buFont typeface="Roboto"/>
              <a:buChar char="●"/>
              <a:tabLst/>
              <a:defRPr/>
            </a:pPr>
            <a:r>
              <a:rPr kumimoji="0" lang="en-IN" sz="1350" b="0" i="0" u="none" strike="noStrike" kern="0" cap="none" spc="0" normalizeH="0" baseline="0" noProof="0" dirty="0">
                <a:ln>
                  <a:noFill/>
                </a:ln>
                <a:solidFill>
                  <a:srgbClr val="FFFFFF"/>
                </a:solidFill>
                <a:effectLst/>
                <a:uLnTx/>
                <a:uFillTx/>
                <a:latin typeface="Open Sans" panose="020B0606030504020204" pitchFamily="34" charset="0"/>
                <a:ea typeface="Calibri" panose="020F0502020204030204" pitchFamily="34" charset="0"/>
                <a:cs typeface="Times New Roman" panose="02020603050405020304" pitchFamily="18" charset="0"/>
                <a:sym typeface="Roboto"/>
              </a:rPr>
              <a:t>The product manager has many roles to play.</a:t>
            </a:r>
          </a:p>
          <a:p>
            <a:pPr marL="857250" marR="0" lvl="0" indent="0" algn="l" defTabSz="914400" rtl="0" eaLnBrk="1" fontAlgn="auto" latinLnBrk="0" hangingPunct="1">
              <a:lnSpc>
                <a:spcPct val="105000"/>
              </a:lnSpc>
              <a:spcBef>
                <a:spcPts val="0"/>
              </a:spcBef>
              <a:spcAft>
                <a:spcPts val="600"/>
              </a:spcAft>
              <a:buClr>
                <a:srgbClr val="FFFFFF"/>
              </a:buClr>
              <a:buSzPts val="1600"/>
              <a:buFont typeface="Roboto"/>
              <a:buNone/>
              <a:tabLst/>
              <a:defRPr/>
            </a:pPr>
            <a:r>
              <a:rPr kumimoji="0" lang="en-IN" sz="135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Times New Roman" panose="02020603050405020304" pitchFamily="18" charset="0"/>
                <a:sym typeface="Roboto"/>
              </a:rPr>
              <a:t>Indigo provides services to attract the customers and has been maintaining reputation in the market consistently. This is all we could infer about product management</a:t>
            </a:r>
          </a:p>
          <a:p>
            <a:endParaRPr lang="en-IN" dirty="0"/>
          </a:p>
        </p:txBody>
      </p:sp>
    </p:spTree>
    <p:extLst>
      <p:ext uri="{BB962C8B-B14F-4D97-AF65-F5344CB8AC3E}">
        <p14:creationId xmlns:p14="http://schemas.microsoft.com/office/powerpoint/2010/main" val="14589581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fade">
                                      <p:cBhvr>
                                        <p:cTn id="63" dur="1000"/>
                                        <p:tgtEl>
                                          <p:spTgt spid="3">
                                            <p:txEl>
                                              <p:pRg st="10" end="10"/>
                                            </p:txEl>
                                          </p:spTgt>
                                        </p:tgtEl>
                                      </p:cBhvr>
                                    </p:animEffect>
                                    <p:anim calcmode="lin" valueType="num">
                                      <p:cBhvr>
                                        <p:cTn id="6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Effect transition="in" filter="fade">
                                      <p:cBhvr>
                                        <p:cTn id="70" dur="1000"/>
                                        <p:tgtEl>
                                          <p:spTgt spid="3">
                                            <p:txEl>
                                              <p:pRg st="11" end="11"/>
                                            </p:txEl>
                                          </p:spTgt>
                                        </p:tgtEl>
                                      </p:cBhvr>
                                    </p:animEffect>
                                    <p:anim calcmode="lin" valueType="num">
                                      <p:cBhvr>
                                        <p:cTn id="71"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6926B2-71F5-4E7F-AA0B-44A2BB35E861}"/>
              </a:ext>
            </a:extLst>
          </p:cNvPr>
          <p:cNvPicPr>
            <a:picLocks noChangeAspect="1"/>
          </p:cNvPicPr>
          <p:nvPr/>
        </p:nvPicPr>
        <p:blipFill>
          <a:blip r:embed="rId3"/>
          <a:stretch>
            <a:fillRect/>
          </a:stretch>
        </p:blipFill>
        <p:spPr>
          <a:xfrm>
            <a:off x="-396" y="-4033"/>
            <a:ext cx="9144396" cy="51513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3" name="Text Placeholder 2">
            <a:extLst>
              <a:ext uri="{FF2B5EF4-FFF2-40B4-BE49-F238E27FC236}">
                <a16:creationId xmlns:a16="http://schemas.microsoft.com/office/drawing/2014/main" id="{B704FFC7-BEEB-4E54-94C0-495EAE966C99}"/>
              </a:ext>
            </a:extLst>
          </p:cNvPr>
          <p:cNvSpPr>
            <a:spLocks noGrp="1"/>
          </p:cNvSpPr>
          <p:nvPr>
            <p:ph type="body" idx="1"/>
          </p:nvPr>
        </p:nvSpPr>
        <p:spPr>
          <a:xfrm>
            <a:off x="480570" y="556259"/>
            <a:ext cx="6501300" cy="3547485"/>
          </a:xfrm>
        </p:spPr>
        <p:txBody>
          <a:bodyPr/>
          <a:lstStyle/>
          <a:p>
            <a:r>
              <a:rPr lang="en-IN" sz="3200" dirty="0">
                <a:solidFill>
                  <a:schemeClr val="tx1"/>
                </a:solidFill>
                <a:effectLst/>
                <a:latin typeface="Satisfy" panose="020B0604020202020204" charset="0"/>
                <a:ea typeface="Calibri" panose="020F0502020204030204" pitchFamily="34" charset="0"/>
              </a:rPr>
              <a:t>Price Management</a:t>
            </a:r>
          </a:p>
          <a:p>
            <a:endParaRPr lang="en-IN" sz="1800" dirty="0">
              <a:solidFill>
                <a:schemeClr val="tx1"/>
              </a:solidFill>
              <a:effectLst/>
              <a:latin typeface="Satisfy" panose="020B0604020202020204" charset="0"/>
              <a:ea typeface="Calibri" panose="020F0502020204030204" pitchFamily="34" charset="0"/>
            </a:endParaRPr>
          </a:p>
          <a:p>
            <a:r>
              <a:rPr lang="en-IN" sz="1800" dirty="0">
                <a:solidFill>
                  <a:schemeClr val="tx1"/>
                </a:solidFill>
                <a:effectLst/>
                <a:latin typeface="Satisfy" panose="020B0604020202020204" charset="0"/>
                <a:ea typeface="Calibri" panose="020F0502020204030204" pitchFamily="34" charset="0"/>
              </a:rPr>
              <a:t>Price management is the method of integrating all perspectives and information necessary to always arrive at most useful pricing decisions. Pricing is a fundamental issue of financial modelling and is one of the four P’s.</a:t>
            </a:r>
          </a:p>
          <a:p>
            <a:pPr marL="152400" indent="0">
              <a:buNone/>
            </a:pPr>
            <a:endParaRPr lang="en-IN" sz="1800" dirty="0">
              <a:solidFill>
                <a:schemeClr val="tx1"/>
              </a:solidFill>
              <a:effectLst/>
              <a:latin typeface="Satisfy" panose="020B0604020202020204" charset="0"/>
              <a:ea typeface="Calibri" panose="020F0502020204030204" pitchFamily="34" charset="0"/>
            </a:endParaRPr>
          </a:p>
          <a:p>
            <a:pPr>
              <a:lnSpc>
                <a:spcPct val="115000"/>
              </a:lnSpc>
              <a:spcAft>
                <a:spcPts val="1000"/>
              </a:spcAft>
            </a:pPr>
            <a:r>
              <a:rPr lang="en-IN" sz="1800" b="1" u="sng" dirty="0">
                <a:solidFill>
                  <a:schemeClr val="tx1"/>
                </a:solidFill>
                <a:effectLst/>
                <a:latin typeface="Satisfy" panose="020B0604020202020204" charset="0"/>
                <a:ea typeface="Times New Roman" panose="02020603050405020304" pitchFamily="18" charset="0"/>
                <a:cs typeface="Times New Roman" panose="02020603050405020304" pitchFamily="18" charset="0"/>
              </a:rPr>
              <a:t>PRICING STRATEGY OF INDIGO </a:t>
            </a:r>
            <a:endParaRPr lang="en-IN" sz="1800" dirty="0">
              <a:solidFill>
                <a:schemeClr val="tx1"/>
              </a:solidFill>
              <a:effectLst/>
              <a:latin typeface="Satisfy" panose="020B0604020202020204"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IN" sz="1800" b="1" dirty="0">
                <a:solidFill>
                  <a:schemeClr val="tx1"/>
                </a:solidFill>
                <a:effectLst/>
                <a:latin typeface="Satisfy" panose="020B0604020202020204" charset="0"/>
                <a:ea typeface="Times New Roman" panose="02020603050405020304" pitchFamily="18" charset="0"/>
                <a:cs typeface="Times New Roman" panose="02020603050405020304" pitchFamily="18" charset="0"/>
              </a:rPr>
              <a:t>Cost Base Pricing</a:t>
            </a:r>
            <a:endParaRPr lang="en-IN" sz="1800" dirty="0">
              <a:solidFill>
                <a:schemeClr val="tx1"/>
              </a:solidFill>
              <a:effectLst/>
              <a:latin typeface="Satisfy" panose="020B0604020202020204"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IN" sz="1800" b="1" dirty="0">
                <a:solidFill>
                  <a:schemeClr val="tx1"/>
                </a:solidFill>
                <a:effectLst/>
                <a:latin typeface="Satisfy" panose="020B0604020202020204" charset="0"/>
                <a:ea typeface="Times New Roman" panose="02020603050405020304" pitchFamily="18" charset="0"/>
                <a:cs typeface="Times New Roman" panose="02020603050405020304" pitchFamily="18" charset="0"/>
              </a:rPr>
              <a:t>Value Base Pricing</a:t>
            </a:r>
            <a:endParaRPr lang="en-IN" sz="1800" dirty="0">
              <a:solidFill>
                <a:schemeClr val="tx1"/>
              </a:solidFill>
              <a:effectLst/>
              <a:latin typeface="Satisfy" panose="020B0604020202020204"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IN" sz="1800" b="1" dirty="0">
                <a:solidFill>
                  <a:schemeClr val="tx1"/>
                </a:solidFill>
                <a:effectLst/>
                <a:latin typeface="Satisfy" panose="020B0604020202020204" charset="0"/>
                <a:ea typeface="Times New Roman" panose="02020603050405020304" pitchFamily="18" charset="0"/>
                <a:cs typeface="Times New Roman" panose="02020603050405020304" pitchFamily="18" charset="0"/>
              </a:rPr>
              <a:t>Good Value Pricing </a:t>
            </a:r>
            <a:endParaRPr lang="en-IN" sz="1800" dirty="0">
              <a:solidFill>
                <a:schemeClr val="tx1"/>
              </a:solidFill>
              <a:effectLst/>
              <a:latin typeface="Satisfy" panose="020B060402020202020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IN" sz="1800" b="1" dirty="0">
                <a:solidFill>
                  <a:schemeClr val="tx1"/>
                </a:solidFill>
                <a:effectLst/>
                <a:latin typeface="Satisfy" panose="020B0604020202020204" charset="0"/>
                <a:ea typeface="Times New Roman" panose="02020603050405020304" pitchFamily="18" charset="0"/>
                <a:cs typeface="Times New Roman" panose="02020603050405020304" pitchFamily="18" charset="0"/>
              </a:rPr>
              <a:t>Competition Based Pricing</a:t>
            </a:r>
            <a:endParaRPr lang="en-IN" sz="1800" dirty="0">
              <a:solidFill>
                <a:schemeClr val="tx1"/>
              </a:solidFill>
              <a:effectLst/>
              <a:latin typeface="Satisfy" panose="020B060402020202020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091560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9" name="TextBox 8">
            <a:extLst>
              <a:ext uri="{FF2B5EF4-FFF2-40B4-BE49-F238E27FC236}">
                <a16:creationId xmlns:a16="http://schemas.microsoft.com/office/drawing/2014/main" id="{D3A9E42D-2213-42A8-B664-566F2106EE95}"/>
              </a:ext>
            </a:extLst>
          </p:cNvPr>
          <p:cNvSpPr txBox="1"/>
          <p:nvPr/>
        </p:nvSpPr>
        <p:spPr>
          <a:xfrm>
            <a:off x="723900" y="1232922"/>
            <a:ext cx="6134100" cy="2646878"/>
          </a:xfrm>
          <a:prstGeom prst="rect">
            <a:avLst/>
          </a:prstGeom>
          <a:noFill/>
        </p:spPr>
        <p:txBody>
          <a:bodyPr wrap="square">
            <a:spAutoFit/>
          </a:bodyPr>
          <a:lstStyle/>
          <a:p>
            <a:pPr marL="12700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400" b="1" i="0" u="sng"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Times New Roman" panose="02020603050405020304" pitchFamily="18" charset="0"/>
                <a:sym typeface="Arial"/>
              </a:rPr>
              <a:t>THE AFTER EFFECTS OF THE PANDEMIC:</a:t>
            </a:r>
          </a:p>
          <a:p>
            <a:pPr marL="12700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24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IN" sz="16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Arial"/>
                <a:sym typeface="Arial"/>
              </a:rPr>
              <a:t>The airline is presently flying at approximately 32% of its ability and expects that quantity to growth to seventy-five% by early next year.</a:t>
            </a:r>
          </a:p>
          <a:p>
            <a:pPr marL="0" marR="0" lvl="0" indent="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endParaRPr kumimoji="0" lang="en-IN" sz="16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en-IN" sz="16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Times New Roman" panose="02020603050405020304" pitchFamily="18" charset="0"/>
                <a:sym typeface="Arial"/>
              </a:rPr>
              <a:t>The coronavirus pandemic has led to a near-overall crumble in air journey call for, forcing airways to reduce charges by using postponing flight routes, laying off group of workers and reducing their fleets.</a:t>
            </a:r>
          </a:p>
        </p:txBody>
      </p:sp>
    </p:spTree>
    <p:extLst>
      <p:ext uri="{BB962C8B-B14F-4D97-AF65-F5344CB8AC3E}">
        <p14:creationId xmlns:p14="http://schemas.microsoft.com/office/powerpoint/2010/main" val="2179791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98CD928A-5DDC-4C0C-999B-D1F8B89E6F69}"/>
              </a:ext>
            </a:extLst>
          </p:cNvPr>
          <p:cNvGraphicFramePr>
            <a:graphicFrameLocks noGrp="1"/>
          </p:cNvGraphicFramePr>
          <p:nvPr/>
        </p:nvGraphicFramePr>
        <p:xfrm>
          <a:off x="1371600" y="769620"/>
          <a:ext cx="6141720" cy="3604259"/>
        </p:xfrm>
        <a:graphic>
          <a:graphicData uri="http://schemas.openxmlformats.org/drawingml/2006/table">
            <a:tbl>
              <a:tblPr firstRow="1" firstCol="1" bandRow="1">
                <a:tableStyleId>{7DF18680-E054-41AD-8BC1-D1AEF772440D}</a:tableStyleId>
              </a:tblPr>
              <a:tblGrid>
                <a:gridCol w="2634884">
                  <a:extLst>
                    <a:ext uri="{9D8B030D-6E8A-4147-A177-3AD203B41FA5}">
                      <a16:colId xmlns:a16="http://schemas.microsoft.com/office/drawing/2014/main" val="1022217262"/>
                    </a:ext>
                  </a:extLst>
                </a:gridCol>
                <a:gridCol w="2537044">
                  <a:extLst>
                    <a:ext uri="{9D8B030D-6E8A-4147-A177-3AD203B41FA5}">
                      <a16:colId xmlns:a16="http://schemas.microsoft.com/office/drawing/2014/main" val="494300485"/>
                    </a:ext>
                  </a:extLst>
                </a:gridCol>
                <a:gridCol w="969792">
                  <a:extLst>
                    <a:ext uri="{9D8B030D-6E8A-4147-A177-3AD203B41FA5}">
                      <a16:colId xmlns:a16="http://schemas.microsoft.com/office/drawing/2014/main" val="1837512382"/>
                    </a:ext>
                  </a:extLst>
                </a:gridCol>
              </a:tblGrid>
              <a:tr h="480187">
                <a:tc>
                  <a:txBody>
                    <a:bodyPr/>
                    <a:lstStyle/>
                    <a:p>
                      <a:pPr algn="ctr">
                        <a:lnSpc>
                          <a:spcPct val="106000"/>
                        </a:lnSpc>
                        <a:spcAft>
                          <a:spcPts val="800"/>
                        </a:spcAft>
                      </a:pPr>
                      <a:r>
                        <a:rPr lang="en-IN" sz="1200" dirty="0">
                          <a:effectLst/>
                        </a:rPr>
                        <a:t>PLACE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800"/>
                        </a:spcAft>
                      </a:pPr>
                      <a:r>
                        <a:rPr lang="en-IN" sz="1200" dirty="0">
                          <a:effectLst/>
                        </a:rPr>
                        <a:t>PRICE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800"/>
                        </a:spcAft>
                      </a:pPr>
                      <a:r>
                        <a:rPr lang="en-IN" sz="1200" dirty="0">
                          <a:effectLst/>
                        </a:rPr>
                        <a:t>DATE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3528571"/>
                  </a:ext>
                </a:extLst>
              </a:tr>
              <a:tr h="677993">
                <a:tc>
                  <a:txBody>
                    <a:bodyPr/>
                    <a:lstStyle/>
                    <a:p>
                      <a:pPr algn="ctr">
                        <a:lnSpc>
                          <a:spcPct val="106000"/>
                        </a:lnSpc>
                        <a:spcAft>
                          <a:spcPts val="800"/>
                        </a:spcAft>
                      </a:pPr>
                      <a:r>
                        <a:rPr lang="en-IN" sz="1200" dirty="0">
                          <a:effectLst/>
                        </a:rPr>
                        <a:t> </a:t>
                      </a:r>
                      <a:endParaRPr lang="en-IN" sz="1100" dirty="0">
                        <a:effectLst/>
                      </a:endParaRPr>
                    </a:p>
                    <a:p>
                      <a:pPr algn="ctr">
                        <a:lnSpc>
                          <a:spcPct val="106000"/>
                        </a:lnSpc>
                        <a:spcAft>
                          <a:spcPts val="800"/>
                        </a:spcAft>
                      </a:pPr>
                      <a:r>
                        <a:rPr lang="en-IN" sz="1200" dirty="0">
                          <a:effectLst/>
                        </a:rPr>
                        <a:t>INDORE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800"/>
                        </a:spcAft>
                      </a:pPr>
                      <a:r>
                        <a:rPr lang="en-IN" sz="1200" dirty="0">
                          <a:effectLst/>
                        </a:rPr>
                        <a:t> </a:t>
                      </a:r>
                      <a:endParaRPr lang="en-IN" sz="1100" dirty="0">
                        <a:effectLst/>
                      </a:endParaRPr>
                    </a:p>
                    <a:p>
                      <a:pPr algn="ctr">
                        <a:lnSpc>
                          <a:spcPct val="106000"/>
                        </a:lnSpc>
                        <a:spcAft>
                          <a:spcPts val="800"/>
                        </a:spcAft>
                      </a:pPr>
                      <a:r>
                        <a:rPr lang="en-IN" sz="1200" dirty="0">
                          <a:effectLst/>
                        </a:rPr>
                        <a:t>1502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800"/>
                        </a:spcAft>
                      </a:pPr>
                      <a:r>
                        <a:rPr lang="en-IN" sz="1200" dirty="0">
                          <a:effectLst/>
                        </a:rPr>
                        <a:t> </a:t>
                      </a:r>
                      <a:endParaRPr lang="en-IN" sz="1100" dirty="0">
                        <a:effectLst/>
                      </a:endParaRPr>
                    </a:p>
                    <a:p>
                      <a:pPr algn="ctr">
                        <a:lnSpc>
                          <a:spcPct val="106000"/>
                        </a:lnSpc>
                        <a:spcAft>
                          <a:spcPts val="800"/>
                        </a:spcAft>
                      </a:pPr>
                      <a:r>
                        <a:rPr lang="en-IN" sz="1200" dirty="0">
                          <a:effectLst/>
                        </a:rPr>
                        <a:t>FEB 2020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3297828"/>
                  </a:ext>
                </a:extLst>
              </a:tr>
              <a:tr h="677993">
                <a:tc>
                  <a:txBody>
                    <a:bodyPr/>
                    <a:lstStyle/>
                    <a:p>
                      <a:pPr algn="ctr">
                        <a:lnSpc>
                          <a:spcPct val="106000"/>
                        </a:lnSpc>
                        <a:spcAft>
                          <a:spcPts val="800"/>
                        </a:spcAft>
                      </a:pPr>
                      <a:r>
                        <a:rPr lang="en-IN" sz="1200" dirty="0">
                          <a:effectLst/>
                        </a:rPr>
                        <a:t> </a:t>
                      </a:r>
                      <a:endParaRPr lang="en-IN" sz="1100" dirty="0">
                        <a:effectLst/>
                      </a:endParaRPr>
                    </a:p>
                    <a:p>
                      <a:pPr algn="ctr">
                        <a:lnSpc>
                          <a:spcPct val="106000"/>
                        </a:lnSpc>
                        <a:spcAft>
                          <a:spcPts val="800"/>
                        </a:spcAft>
                      </a:pPr>
                      <a:r>
                        <a:rPr lang="en-IN" sz="1200" dirty="0">
                          <a:effectLst/>
                        </a:rPr>
                        <a:t>PUNE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800"/>
                        </a:spcAft>
                      </a:pPr>
                      <a:r>
                        <a:rPr lang="en-IN" sz="1200" dirty="0">
                          <a:effectLst/>
                        </a:rPr>
                        <a:t> </a:t>
                      </a:r>
                      <a:endParaRPr lang="en-IN" sz="1100" dirty="0">
                        <a:effectLst/>
                      </a:endParaRPr>
                    </a:p>
                    <a:p>
                      <a:pPr algn="ctr">
                        <a:lnSpc>
                          <a:spcPct val="106000"/>
                        </a:lnSpc>
                        <a:spcAft>
                          <a:spcPts val="800"/>
                        </a:spcAft>
                      </a:pPr>
                      <a:r>
                        <a:rPr lang="en-IN" sz="1200" dirty="0">
                          <a:effectLst/>
                        </a:rPr>
                        <a:t>2005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800"/>
                        </a:spcAft>
                      </a:pPr>
                      <a:r>
                        <a:rPr lang="en-IN" sz="1200" dirty="0">
                          <a:effectLst/>
                        </a:rPr>
                        <a:t> </a:t>
                      </a:r>
                      <a:endParaRPr lang="en-IN" sz="1100" dirty="0">
                        <a:effectLst/>
                      </a:endParaRPr>
                    </a:p>
                    <a:p>
                      <a:pPr algn="ctr">
                        <a:lnSpc>
                          <a:spcPct val="106000"/>
                        </a:lnSpc>
                        <a:spcAft>
                          <a:spcPts val="800"/>
                        </a:spcAft>
                      </a:pPr>
                      <a:r>
                        <a:rPr lang="en-IN" sz="1200" dirty="0">
                          <a:effectLst/>
                        </a:rPr>
                        <a:t>FEB 2020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2111472"/>
                  </a:ext>
                </a:extLst>
              </a:tr>
              <a:tr h="677993">
                <a:tc>
                  <a:txBody>
                    <a:bodyPr/>
                    <a:lstStyle/>
                    <a:p>
                      <a:pPr algn="ctr">
                        <a:lnSpc>
                          <a:spcPct val="106000"/>
                        </a:lnSpc>
                        <a:spcAft>
                          <a:spcPts val="800"/>
                        </a:spcAft>
                      </a:pPr>
                      <a:r>
                        <a:rPr lang="en-IN" sz="1200" dirty="0">
                          <a:effectLst/>
                        </a:rPr>
                        <a:t> </a:t>
                      </a:r>
                      <a:endParaRPr lang="en-IN" sz="1100" dirty="0">
                        <a:effectLst/>
                      </a:endParaRPr>
                    </a:p>
                    <a:p>
                      <a:pPr algn="ctr">
                        <a:lnSpc>
                          <a:spcPct val="106000"/>
                        </a:lnSpc>
                        <a:spcAft>
                          <a:spcPts val="800"/>
                        </a:spcAft>
                      </a:pPr>
                      <a:r>
                        <a:rPr lang="en-IN" sz="1200" dirty="0">
                          <a:effectLst/>
                        </a:rPr>
                        <a:t>DELHI</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800"/>
                        </a:spcAft>
                      </a:pPr>
                      <a:r>
                        <a:rPr lang="en-IN" sz="1200" dirty="0">
                          <a:effectLst/>
                        </a:rPr>
                        <a:t> </a:t>
                      </a:r>
                      <a:endParaRPr lang="en-IN" sz="1100" dirty="0">
                        <a:effectLst/>
                      </a:endParaRPr>
                    </a:p>
                    <a:p>
                      <a:pPr algn="ctr">
                        <a:lnSpc>
                          <a:spcPct val="106000"/>
                        </a:lnSpc>
                        <a:spcAft>
                          <a:spcPts val="800"/>
                        </a:spcAft>
                      </a:pPr>
                      <a:r>
                        <a:rPr lang="en-IN" sz="1200" dirty="0">
                          <a:effectLst/>
                        </a:rPr>
                        <a:t>2240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800"/>
                        </a:spcAft>
                      </a:pPr>
                      <a:r>
                        <a:rPr lang="en-IN" sz="1200" dirty="0">
                          <a:effectLst/>
                        </a:rPr>
                        <a:t> </a:t>
                      </a:r>
                      <a:endParaRPr lang="en-IN" sz="1100" dirty="0">
                        <a:effectLst/>
                      </a:endParaRPr>
                    </a:p>
                    <a:p>
                      <a:pPr algn="ctr">
                        <a:lnSpc>
                          <a:spcPct val="106000"/>
                        </a:lnSpc>
                        <a:spcAft>
                          <a:spcPts val="800"/>
                        </a:spcAft>
                      </a:pPr>
                      <a:r>
                        <a:rPr lang="en-IN" sz="1200" dirty="0">
                          <a:effectLst/>
                        </a:rPr>
                        <a:t>FEB 2020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15864989"/>
                  </a:ext>
                </a:extLst>
              </a:tr>
              <a:tr h="677993">
                <a:tc>
                  <a:txBody>
                    <a:bodyPr/>
                    <a:lstStyle/>
                    <a:p>
                      <a:pPr algn="ctr">
                        <a:lnSpc>
                          <a:spcPct val="106000"/>
                        </a:lnSpc>
                        <a:spcAft>
                          <a:spcPts val="800"/>
                        </a:spcAft>
                      </a:pPr>
                      <a:r>
                        <a:rPr lang="en-IN" sz="1200" dirty="0">
                          <a:effectLst/>
                        </a:rPr>
                        <a:t> </a:t>
                      </a:r>
                      <a:endParaRPr lang="en-IN" sz="1100" dirty="0">
                        <a:effectLst/>
                      </a:endParaRPr>
                    </a:p>
                    <a:p>
                      <a:pPr algn="ctr">
                        <a:lnSpc>
                          <a:spcPct val="106000"/>
                        </a:lnSpc>
                        <a:spcAft>
                          <a:spcPts val="800"/>
                        </a:spcAft>
                      </a:pPr>
                      <a:r>
                        <a:rPr lang="en-IN" sz="1200" dirty="0">
                          <a:effectLst/>
                        </a:rPr>
                        <a:t>CHANDIGARH</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800"/>
                        </a:spcAft>
                      </a:pPr>
                      <a:r>
                        <a:rPr lang="en-IN" sz="1200" dirty="0">
                          <a:effectLst/>
                        </a:rPr>
                        <a:t> </a:t>
                      </a:r>
                      <a:endParaRPr lang="en-IN" sz="1100" dirty="0">
                        <a:effectLst/>
                      </a:endParaRPr>
                    </a:p>
                    <a:p>
                      <a:pPr algn="ctr">
                        <a:lnSpc>
                          <a:spcPct val="106000"/>
                        </a:lnSpc>
                        <a:spcAft>
                          <a:spcPts val="800"/>
                        </a:spcAft>
                      </a:pPr>
                      <a:r>
                        <a:rPr lang="en-IN" sz="1200" dirty="0">
                          <a:effectLst/>
                        </a:rPr>
                        <a:t>1980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800"/>
                        </a:spcAft>
                      </a:pPr>
                      <a:r>
                        <a:rPr lang="en-IN" sz="1200" dirty="0">
                          <a:effectLst/>
                        </a:rPr>
                        <a:t> </a:t>
                      </a:r>
                      <a:endParaRPr lang="en-IN" sz="1100" dirty="0">
                        <a:effectLst/>
                      </a:endParaRPr>
                    </a:p>
                    <a:p>
                      <a:pPr algn="ctr">
                        <a:lnSpc>
                          <a:spcPct val="106000"/>
                        </a:lnSpc>
                        <a:spcAft>
                          <a:spcPts val="800"/>
                        </a:spcAft>
                      </a:pPr>
                      <a:r>
                        <a:rPr lang="en-IN" sz="1200" dirty="0">
                          <a:effectLst/>
                        </a:rPr>
                        <a:t>FEB 2020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4305804"/>
                  </a:ext>
                </a:extLst>
              </a:tr>
              <a:tr h="412100">
                <a:tc>
                  <a:txBody>
                    <a:bodyPr/>
                    <a:lstStyle/>
                    <a:p>
                      <a:pPr>
                        <a:lnSpc>
                          <a:spcPct val="106000"/>
                        </a:lnSpc>
                        <a:spcAft>
                          <a:spcPts val="800"/>
                        </a:spcAft>
                      </a:pPr>
                      <a:r>
                        <a:rPr lang="en-IN" sz="12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pPr>
                      <a:r>
                        <a:rPr lang="en-IN" sz="12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pPr>
                      <a:r>
                        <a:rPr lang="en-IN" sz="12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87020538"/>
                  </a:ext>
                </a:extLst>
              </a:tr>
            </a:tbl>
          </a:graphicData>
        </a:graphic>
      </p:graphicFrame>
      <p:sp>
        <p:nvSpPr>
          <p:cNvPr id="27" name="Google Shape;666;p35">
            <a:extLst>
              <a:ext uri="{FF2B5EF4-FFF2-40B4-BE49-F238E27FC236}">
                <a16:creationId xmlns:a16="http://schemas.microsoft.com/office/drawing/2014/main" id="{8F1FBB7D-EB68-472C-84F3-718DE9136769}"/>
              </a:ext>
            </a:extLst>
          </p:cNvPr>
          <p:cNvSpPr/>
          <p:nvPr/>
        </p:nvSpPr>
        <p:spPr>
          <a:xfrm rot="16353972">
            <a:off x="7498118" y="2263251"/>
            <a:ext cx="626111" cy="362947"/>
          </a:xfrm>
          <a:custGeom>
            <a:avLst/>
            <a:gdLst/>
            <a:ahLst/>
            <a:cxnLst/>
            <a:rect l="l" t="t" r="r" b="b"/>
            <a:pathLst>
              <a:path w="9274" h="5376" extrusionOk="0">
                <a:moveTo>
                  <a:pt x="4021" y="1"/>
                </a:moveTo>
                <a:cubicBezTo>
                  <a:pt x="3942" y="1"/>
                  <a:pt x="3875" y="80"/>
                  <a:pt x="3909" y="165"/>
                </a:cubicBezTo>
                <a:lnTo>
                  <a:pt x="4653" y="2072"/>
                </a:lnTo>
                <a:lnTo>
                  <a:pt x="972" y="2405"/>
                </a:lnTo>
                <a:lnTo>
                  <a:pt x="97" y="1889"/>
                </a:lnTo>
                <a:cubicBezTo>
                  <a:pt x="87" y="1883"/>
                  <a:pt x="77" y="1881"/>
                  <a:pt x="68" y="1881"/>
                </a:cubicBezTo>
                <a:cubicBezTo>
                  <a:pt x="30" y="1881"/>
                  <a:pt x="0" y="1922"/>
                  <a:pt x="19" y="1961"/>
                </a:cubicBezTo>
                <a:lnTo>
                  <a:pt x="326" y="2523"/>
                </a:lnTo>
                <a:lnTo>
                  <a:pt x="320" y="2523"/>
                </a:lnTo>
                <a:cubicBezTo>
                  <a:pt x="318" y="2523"/>
                  <a:pt x="316" y="2523"/>
                  <a:pt x="314" y="2523"/>
                </a:cubicBezTo>
                <a:cubicBezTo>
                  <a:pt x="224" y="2523"/>
                  <a:pt x="146" y="2583"/>
                  <a:pt x="117" y="2668"/>
                </a:cubicBezTo>
                <a:cubicBezTo>
                  <a:pt x="74" y="2804"/>
                  <a:pt x="175" y="2943"/>
                  <a:pt x="320" y="2943"/>
                </a:cubicBezTo>
                <a:lnTo>
                  <a:pt x="332" y="2943"/>
                </a:lnTo>
                <a:lnTo>
                  <a:pt x="39" y="3511"/>
                </a:lnTo>
                <a:cubicBezTo>
                  <a:pt x="19" y="3552"/>
                  <a:pt x="48" y="3593"/>
                  <a:pt x="86" y="3593"/>
                </a:cubicBezTo>
                <a:cubicBezTo>
                  <a:pt x="96" y="3593"/>
                  <a:pt x="107" y="3590"/>
                  <a:pt x="117" y="3584"/>
                </a:cubicBezTo>
                <a:lnTo>
                  <a:pt x="978" y="3045"/>
                </a:lnTo>
                <a:lnTo>
                  <a:pt x="4668" y="3288"/>
                </a:lnTo>
                <a:lnTo>
                  <a:pt x="3970" y="5212"/>
                </a:lnTo>
                <a:cubicBezTo>
                  <a:pt x="3938" y="5298"/>
                  <a:pt x="4004" y="5375"/>
                  <a:pt x="4082" y="5375"/>
                </a:cubicBezTo>
                <a:cubicBezTo>
                  <a:pt x="4103" y="5375"/>
                  <a:pt x="4125" y="5369"/>
                  <a:pt x="4147" y="5356"/>
                </a:cubicBezTo>
                <a:lnTo>
                  <a:pt x="4726" y="5003"/>
                </a:lnTo>
                <a:cubicBezTo>
                  <a:pt x="4735" y="4997"/>
                  <a:pt x="4743" y="4988"/>
                  <a:pt x="4752" y="4980"/>
                </a:cubicBezTo>
                <a:lnTo>
                  <a:pt x="6096" y="3459"/>
                </a:lnTo>
                <a:lnTo>
                  <a:pt x="6771" y="3482"/>
                </a:lnTo>
                <a:cubicBezTo>
                  <a:pt x="6796" y="3483"/>
                  <a:pt x="6822" y="3483"/>
                  <a:pt x="6849" y="3483"/>
                </a:cubicBezTo>
                <a:cubicBezTo>
                  <a:pt x="7562" y="3483"/>
                  <a:pt x="8576" y="3184"/>
                  <a:pt x="9149" y="2799"/>
                </a:cubicBezTo>
                <a:cubicBezTo>
                  <a:pt x="9274" y="2717"/>
                  <a:pt x="9271" y="2535"/>
                  <a:pt x="9146" y="2457"/>
                </a:cubicBezTo>
                <a:lnTo>
                  <a:pt x="9143" y="2457"/>
                </a:lnTo>
                <a:lnTo>
                  <a:pt x="8871" y="2283"/>
                </a:lnTo>
                <a:cubicBezTo>
                  <a:pt x="8418" y="1992"/>
                  <a:pt x="7275" y="1843"/>
                  <a:pt x="6619" y="1843"/>
                </a:cubicBezTo>
                <a:cubicBezTo>
                  <a:pt x="6550" y="1843"/>
                  <a:pt x="6486" y="1845"/>
                  <a:pt x="6429" y="1848"/>
                </a:cubicBezTo>
                <a:lnTo>
                  <a:pt x="6076" y="1869"/>
                </a:lnTo>
                <a:lnTo>
                  <a:pt x="4697" y="380"/>
                </a:lnTo>
                <a:cubicBezTo>
                  <a:pt x="4688" y="371"/>
                  <a:pt x="4680" y="362"/>
                  <a:pt x="4668" y="357"/>
                </a:cubicBezTo>
                <a:lnTo>
                  <a:pt x="4083" y="18"/>
                </a:lnTo>
                <a:cubicBezTo>
                  <a:pt x="4063" y="6"/>
                  <a:pt x="4042" y="1"/>
                  <a:pt x="4021"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66;p35">
            <a:extLst>
              <a:ext uri="{FF2B5EF4-FFF2-40B4-BE49-F238E27FC236}">
                <a16:creationId xmlns:a16="http://schemas.microsoft.com/office/drawing/2014/main" id="{08365845-846C-4CE3-A7AC-D2BAB591D29F}"/>
              </a:ext>
            </a:extLst>
          </p:cNvPr>
          <p:cNvSpPr/>
          <p:nvPr/>
        </p:nvSpPr>
        <p:spPr>
          <a:xfrm rot="16430056">
            <a:off x="745489" y="2316591"/>
            <a:ext cx="626111" cy="362947"/>
          </a:xfrm>
          <a:custGeom>
            <a:avLst/>
            <a:gdLst/>
            <a:ahLst/>
            <a:cxnLst/>
            <a:rect l="l" t="t" r="r" b="b"/>
            <a:pathLst>
              <a:path w="9274" h="5376" extrusionOk="0">
                <a:moveTo>
                  <a:pt x="4021" y="1"/>
                </a:moveTo>
                <a:cubicBezTo>
                  <a:pt x="3942" y="1"/>
                  <a:pt x="3875" y="80"/>
                  <a:pt x="3909" y="165"/>
                </a:cubicBezTo>
                <a:lnTo>
                  <a:pt x="4653" y="2072"/>
                </a:lnTo>
                <a:lnTo>
                  <a:pt x="972" y="2405"/>
                </a:lnTo>
                <a:lnTo>
                  <a:pt x="97" y="1889"/>
                </a:lnTo>
                <a:cubicBezTo>
                  <a:pt x="87" y="1883"/>
                  <a:pt x="77" y="1881"/>
                  <a:pt x="68" y="1881"/>
                </a:cubicBezTo>
                <a:cubicBezTo>
                  <a:pt x="30" y="1881"/>
                  <a:pt x="0" y="1922"/>
                  <a:pt x="19" y="1961"/>
                </a:cubicBezTo>
                <a:lnTo>
                  <a:pt x="326" y="2523"/>
                </a:lnTo>
                <a:lnTo>
                  <a:pt x="320" y="2523"/>
                </a:lnTo>
                <a:cubicBezTo>
                  <a:pt x="318" y="2523"/>
                  <a:pt x="316" y="2523"/>
                  <a:pt x="314" y="2523"/>
                </a:cubicBezTo>
                <a:cubicBezTo>
                  <a:pt x="224" y="2523"/>
                  <a:pt x="146" y="2583"/>
                  <a:pt x="117" y="2668"/>
                </a:cubicBezTo>
                <a:cubicBezTo>
                  <a:pt x="74" y="2804"/>
                  <a:pt x="175" y="2943"/>
                  <a:pt x="320" y="2943"/>
                </a:cubicBezTo>
                <a:lnTo>
                  <a:pt x="332" y="2943"/>
                </a:lnTo>
                <a:lnTo>
                  <a:pt x="39" y="3511"/>
                </a:lnTo>
                <a:cubicBezTo>
                  <a:pt x="19" y="3552"/>
                  <a:pt x="48" y="3593"/>
                  <a:pt x="86" y="3593"/>
                </a:cubicBezTo>
                <a:cubicBezTo>
                  <a:pt x="96" y="3593"/>
                  <a:pt x="107" y="3590"/>
                  <a:pt x="117" y="3584"/>
                </a:cubicBezTo>
                <a:lnTo>
                  <a:pt x="978" y="3045"/>
                </a:lnTo>
                <a:lnTo>
                  <a:pt x="4668" y="3288"/>
                </a:lnTo>
                <a:lnTo>
                  <a:pt x="3970" y="5212"/>
                </a:lnTo>
                <a:cubicBezTo>
                  <a:pt x="3938" y="5298"/>
                  <a:pt x="4004" y="5375"/>
                  <a:pt x="4082" y="5375"/>
                </a:cubicBezTo>
                <a:cubicBezTo>
                  <a:pt x="4103" y="5375"/>
                  <a:pt x="4125" y="5369"/>
                  <a:pt x="4147" y="5356"/>
                </a:cubicBezTo>
                <a:lnTo>
                  <a:pt x="4726" y="5003"/>
                </a:lnTo>
                <a:cubicBezTo>
                  <a:pt x="4735" y="4997"/>
                  <a:pt x="4743" y="4988"/>
                  <a:pt x="4752" y="4980"/>
                </a:cubicBezTo>
                <a:lnTo>
                  <a:pt x="6096" y="3459"/>
                </a:lnTo>
                <a:lnTo>
                  <a:pt x="6771" y="3482"/>
                </a:lnTo>
                <a:cubicBezTo>
                  <a:pt x="6796" y="3483"/>
                  <a:pt x="6822" y="3483"/>
                  <a:pt x="6849" y="3483"/>
                </a:cubicBezTo>
                <a:cubicBezTo>
                  <a:pt x="7562" y="3483"/>
                  <a:pt x="8576" y="3184"/>
                  <a:pt x="9149" y="2799"/>
                </a:cubicBezTo>
                <a:cubicBezTo>
                  <a:pt x="9274" y="2717"/>
                  <a:pt x="9271" y="2535"/>
                  <a:pt x="9146" y="2457"/>
                </a:cubicBezTo>
                <a:lnTo>
                  <a:pt x="9143" y="2457"/>
                </a:lnTo>
                <a:lnTo>
                  <a:pt x="8871" y="2283"/>
                </a:lnTo>
                <a:cubicBezTo>
                  <a:pt x="8418" y="1992"/>
                  <a:pt x="7275" y="1843"/>
                  <a:pt x="6619" y="1843"/>
                </a:cubicBezTo>
                <a:cubicBezTo>
                  <a:pt x="6550" y="1843"/>
                  <a:pt x="6486" y="1845"/>
                  <a:pt x="6429" y="1848"/>
                </a:cubicBezTo>
                <a:lnTo>
                  <a:pt x="6076" y="1869"/>
                </a:lnTo>
                <a:lnTo>
                  <a:pt x="4697" y="380"/>
                </a:lnTo>
                <a:cubicBezTo>
                  <a:pt x="4688" y="371"/>
                  <a:pt x="4680" y="362"/>
                  <a:pt x="4668" y="357"/>
                </a:cubicBezTo>
                <a:lnTo>
                  <a:pt x="4083" y="18"/>
                </a:lnTo>
                <a:cubicBezTo>
                  <a:pt x="4063" y="6"/>
                  <a:pt x="4042" y="1"/>
                  <a:pt x="4021" y="1"/>
                </a:cubicBezTo>
                <a:close/>
              </a:path>
            </a:pathLst>
          </a:custGeom>
          <a:solidFill>
            <a:srgbClr val="F5A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84579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62A6FE39-1A03-4593-815A-CBA66406F62D}"/>
              </a:ext>
            </a:extLst>
          </p:cNvPr>
          <p:cNvGraphicFramePr>
            <a:graphicFrameLocks noGrp="1"/>
          </p:cNvGraphicFramePr>
          <p:nvPr/>
        </p:nvGraphicFramePr>
        <p:xfrm>
          <a:off x="1796068" y="1069630"/>
          <a:ext cx="6947290" cy="3465378"/>
        </p:xfrm>
        <a:graphic>
          <a:graphicData uri="http://schemas.openxmlformats.org/drawingml/2006/table">
            <a:tbl>
              <a:tblPr firstRow="1" firstCol="1" bandRow="1"/>
              <a:tblGrid>
                <a:gridCol w="2315262">
                  <a:extLst>
                    <a:ext uri="{9D8B030D-6E8A-4147-A177-3AD203B41FA5}">
                      <a16:colId xmlns:a16="http://schemas.microsoft.com/office/drawing/2014/main" val="982945582"/>
                    </a:ext>
                  </a:extLst>
                </a:gridCol>
                <a:gridCol w="2316014">
                  <a:extLst>
                    <a:ext uri="{9D8B030D-6E8A-4147-A177-3AD203B41FA5}">
                      <a16:colId xmlns:a16="http://schemas.microsoft.com/office/drawing/2014/main" val="3567031270"/>
                    </a:ext>
                  </a:extLst>
                </a:gridCol>
                <a:gridCol w="2316014">
                  <a:extLst>
                    <a:ext uri="{9D8B030D-6E8A-4147-A177-3AD203B41FA5}">
                      <a16:colId xmlns:a16="http://schemas.microsoft.com/office/drawing/2014/main" val="1789223164"/>
                    </a:ext>
                  </a:extLst>
                </a:gridCol>
              </a:tblGrid>
              <a:tr h="536966">
                <a:tc>
                  <a:txBody>
                    <a:bodyPr/>
                    <a:lstStyle/>
                    <a:p>
                      <a:pPr algn="ctr">
                        <a:lnSpc>
                          <a:spcPct val="106000"/>
                        </a:lnSpc>
                        <a:spcAft>
                          <a:spcPts val="800"/>
                        </a:spcAft>
                      </a:pPr>
                      <a:r>
                        <a:rPr lang="en-IN" sz="1600" b="0" dirty="0">
                          <a:solidFill>
                            <a:schemeClr val="tx1"/>
                          </a:solidFill>
                          <a:effectLst/>
                          <a:latin typeface="Calibri Light" panose="020F0302020204030204" pitchFamily="34" charset="0"/>
                          <a:cs typeface="Calibri Light" panose="020F0302020204030204" pitchFamily="34" charset="0"/>
                        </a:rPr>
                        <a:t>PLACE</a:t>
                      </a:r>
                      <a:endParaRPr lang="en-IN" sz="1100" b="0"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endParaRPr>
                    </a:p>
                  </a:txBody>
                  <a:tcPr marL="68268" marR="68268" marT="0" marB="0"/>
                </a:tc>
                <a:tc>
                  <a:txBody>
                    <a:bodyPr/>
                    <a:lstStyle/>
                    <a:p>
                      <a:pPr algn="ctr">
                        <a:lnSpc>
                          <a:spcPct val="106000"/>
                        </a:lnSpc>
                        <a:spcAft>
                          <a:spcPts val="800"/>
                        </a:spcAft>
                      </a:pPr>
                      <a:r>
                        <a:rPr lang="en-IN" sz="1600" b="0" dirty="0">
                          <a:solidFill>
                            <a:schemeClr val="tx1"/>
                          </a:solidFill>
                          <a:effectLst/>
                          <a:latin typeface="Calibri Light" panose="020F0302020204030204" pitchFamily="34" charset="0"/>
                          <a:cs typeface="Calibri Light" panose="020F0302020204030204" pitchFamily="34" charset="0"/>
                        </a:rPr>
                        <a:t>PRICE</a:t>
                      </a:r>
                      <a:endParaRPr lang="en-IN" sz="1100" b="0"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endParaRPr>
                    </a:p>
                  </a:txBody>
                  <a:tcPr marL="68268" marR="68268" marT="0" marB="0"/>
                </a:tc>
                <a:tc>
                  <a:txBody>
                    <a:bodyPr/>
                    <a:lstStyle/>
                    <a:p>
                      <a:pPr algn="ctr">
                        <a:lnSpc>
                          <a:spcPct val="106000"/>
                        </a:lnSpc>
                        <a:spcAft>
                          <a:spcPts val="800"/>
                        </a:spcAft>
                      </a:pPr>
                      <a:r>
                        <a:rPr lang="en-IN" sz="1600" b="0" dirty="0">
                          <a:solidFill>
                            <a:schemeClr val="tx1"/>
                          </a:solidFill>
                          <a:effectLst/>
                          <a:latin typeface="Calibri Light" panose="020F0302020204030204" pitchFamily="34" charset="0"/>
                          <a:cs typeface="Calibri Light" panose="020F0302020204030204" pitchFamily="34" charset="0"/>
                        </a:rPr>
                        <a:t>DATE</a:t>
                      </a:r>
                      <a:endParaRPr lang="en-IN" sz="1100" b="0"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endParaRPr>
                    </a:p>
                  </a:txBody>
                  <a:tcPr marL="68268" marR="68268" marT="0" marB="0"/>
                </a:tc>
                <a:extLst>
                  <a:ext uri="{0D108BD9-81ED-4DB2-BD59-A6C34878D82A}">
                    <a16:rowId xmlns:a16="http://schemas.microsoft.com/office/drawing/2014/main" val="1197190492"/>
                  </a:ext>
                </a:extLst>
              </a:tr>
              <a:tr h="536966">
                <a:tc>
                  <a:txBody>
                    <a:bodyPr/>
                    <a:lstStyle/>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 </a:t>
                      </a:r>
                    </a:p>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MUMBAI</a:t>
                      </a:r>
                      <a:endParaRPr lang="en-IN" sz="1100" b="0"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endParaRPr>
                    </a:p>
                  </a:txBody>
                  <a:tcPr marL="68268" marR="68268" marT="0" marB="0"/>
                </a:tc>
                <a:tc>
                  <a:txBody>
                    <a:bodyPr/>
                    <a:lstStyle/>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 </a:t>
                      </a:r>
                    </a:p>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6600</a:t>
                      </a:r>
                      <a:endParaRPr lang="en-IN" sz="1100" b="0"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endParaRPr>
                    </a:p>
                  </a:txBody>
                  <a:tcPr marL="68268" marR="68268" marT="0" marB="0"/>
                </a:tc>
                <a:tc>
                  <a:txBody>
                    <a:bodyPr/>
                    <a:lstStyle/>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 </a:t>
                      </a:r>
                    </a:p>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APRIL 2021</a:t>
                      </a:r>
                      <a:endParaRPr lang="en-IN" sz="1100" b="0"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endParaRPr>
                    </a:p>
                  </a:txBody>
                  <a:tcPr marL="68268" marR="68268" marT="0" marB="0"/>
                </a:tc>
                <a:extLst>
                  <a:ext uri="{0D108BD9-81ED-4DB2-BD59-A6C34878D82A}">
                    <a16:rowId xmlns:a16="http://schemas.microsoft.com/office/drawing/2014/main" val="3292167149"/>
                  </a:ext>
                </a:extLst>
              </a:tr>
              <a:tr h="544014">
                <a:tc>
                  <a:txBody>
                    <a:bodyPr/>
                    <a:lstStyle/>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 </a:t>
                      </a:r>
                    </a:p>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DEHLI</a:t>
                      </a:r>
                      <a:endParaRPr lang="en-IN" sz="1100" b="0"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endParaRPr>
                    </a:p>
                  </a:txBody>
                  <a:tcPr marL="68268" marR="68268" marT="0" marB="0"/>
                </a:tc>
                <a:tc>
                  <a:txBody>
                    <a:bodyPr/>
                    <a:lstStyle/>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 </a:t>
                      </a:r>
                    </a:p>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7600</a:t>
                      </a:r>
                      <a:endParaRPr lang="en-IN" sz="1100" b="0"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endParaRPr>
                    </a:p>
                  </a:txBody>
                  <a:tcPr marL="68268" marR="68268" marT="0" marB="0"/>
                </a:tc>
                <a:tc>
                  <a:txBody>
                    <a:bodyPr/>
                    <a:lstStyle/>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 </a:t>
                      </a:r>
                    </a:p>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APRIL 2021</a:t>
                      </a:r>
                      <a:endParaRPr lang="en-IN" sz="1100" b="0"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endParaRPr>
                    </a:p>
                  </a:txBody>
                  <a:tcPr marL="68268" marR="68268" marT="0" marB="0"/>
                </a:tc>
                <a:extLst>
                  <a:ext uri="{0D108BD9-81ED-4DB2-BD59-A6C34878D82A}">
                    <a16:rowId xmlns:a16="http://schemas.microsoft.com/office/drawing/2014/main" val="3696328515"/>
                  </a:ext>
                </a:extLst>
              </a:tr>
              <a:tr h="737617">
                <a:tc>
                  <a:txBody>
                    <a:bodyPr/>
                    <a:lstStyle/>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 </a:t>
                      </a:r>
                    </a:p>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INDORE</a:t>
                      </a:r>
                      <a:endParaRPr lang="en-IN" sz="1100" b="0"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endParaRPr>
                    </a:p>
                  </a:txBody>
                  <a:tcPr marL="68268" marR="68268" marT="0" marB="0"/>
                </a:tc>
                <a:tc>
                  <a:txBody>
                    <a:bodyPr/>
                    <a:lstStyle/>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 </a:t>
                      </a:r>
                    </a:p>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5000</a:t>
                      </a:r>
                    </a:p>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 </a:t>
                      </a:r>
                      <a:endParaRPr lang="en-IN" sz="1100" b="0"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endParaRPr>
                    </a:p>
                  </a:txBody>
                  <a:tcPr marL="68268" marR="68268" marT="0" marB="0"/>
                </a:tc>
                <a:tc>
                  <a:txBody>
                    <a:bodyPr/>
                    <a:lstStyle/>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 </a:t>
                      </a:r>
                    </a:p>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APRIL 2021</a:t>
                      </a:r>
                      <a:endParaRPr lang="en-IN" sz="1100" b="0"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endParaRPr>
                    </a:p>
                  </a:txBody>
                  <a:tcPr marL="68268" marR="68268" marT="0" marB="0"/>
                </a:tc>
                <a:extLst>
                  <a:ext uri="{0D108BD9-81ED-4DB2-BD59-A6C34878D82A}">
                    <a16:rowId xmlns:a16="http://schemas.microsoft.com/office/drawing/2014/main" val="2309167194"/>
                  </a:ext>
                </a:extLst>
              </a:tr>
              <a:tr h="553626">
                <a:tc>
                  <a:txBody>
                    <a:bodyPr/>
                    <a:lstStyle/>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 </a:t>
                      </a:r>
                    </a:p>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CHANDIGARH</a:t>
                      </a:r>
                      <a:endParaRPr lang="en-IN" sz="1100" b="0"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endParaRPr>
                    </a:p>
                  </a:txBody>
                  <a:tcPr marL="68268" marR="68268" marT="0" marB="0"/>
                </a:tc>
                <a:tc>
                  <a:txBody>
                    <a:bodyPr/>
                    <a:lstStyle/>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 </a:t>
                      </a:r>
                    </a:p>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5600</a:t>
                      </a:r>
                      <a:endParaRPr lang="en-IN" sz="1100" b="0"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endParaRPr>
                    </a:p>
                  </a:txBody>
                  <a:tcPr marL="68268" marR="68268" marT="0" marB="0"/>
                </a:tc>
                <a:tc>
                  <a:txBody>
                    <a:bodyPr/>
                    <a:lstStyle/>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 </a:t>
                      </a:r>
                    </a:p>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APRIL 2021</a:t>
                      </a:r>
                      <a:endParaRPr lang="en-IN" sz="1100" b="0"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endParaRPr>
                    </a:p>
                  </a:txBody>
                  <a:tcPr marL="68268" marR="68268" marT="0" marB="0"/>
                </a:tc>
                <a:extLst>
                  <a:ext uri="{0D108BD9-81ED-4DB2-BD59-A6C34878D82A}">
                    <a16:rowId xmlns:a16="http://schemas.microsoft.com/office/drawing/2014/main" val="4113809169"/>
                  </a:ext>
                </a:extLst>
              </a:tr>
              <a:tr h="556189">
                <a:tc>
                  <a:txBody>
                    <a:bodyPr/>
                    <a:lstStyle/>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 </a:t>
                      </a:r>
                    </a:p>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PUNE</a:t>
                      </a:r>
                      <a:endParaRPr lang="en-IN" sz="1100" b="0"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endParaRPr>
                    </a:p>
                  </a:txBody>
                  <a:tcPr marL="68268" marR="68268" marT="0" marB="0"/>
                </a:tc>
                <a:tc>
                  <a:txBody>
                    <a:bodyPr/>
                    <a:lstStyle/>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 </a:t>
                      </a:r>
                    </a:p>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5800</a:t>
                      </a:r>
                      <a:endParaRPr lang="en-IN" sz="1100" b="0"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endParaRPr>
                    </a:p>
                  </a:txBody>
                  <a:tcPr marL="68268" marR="68268" marT="0" marB="0"/>
                </a:tc>
                <a:tc>
                  <a:txBody>
                    <a:bodyPr/>
                    <a:lstStyle/>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 </a:t>
                      </a:r>
                    </a:p>
                    <a:p>
                      <a:pPr algn="ctr">
                        <a:lnSpc>
                          <a:spcPct val="106000"/>
                        </a:lnSpc>
                        <a:spcAft>
                          <a:spcPts val="800"/>
                        </a:spcAft>
                      </a:pPr>
                      <a:r>
                        <a:rPr lang="en-IN" sz="1100" b="0" dirty="0">
                          <a:solidFill>
                            <a:schemeClr val="tx1"/>
                          </a:solidFill>
                          <a:effectLst/>
                          <a:latin typeface="Calibri Light" panose="020F0302020204030204" pitchFamily="34" charset="0"/>
                          <a:cs typeface="Calibri Light" panose="020F0302020204030204" pitchFamily="34" charset="0"/>
                        </a:rPr>
                        <a:t>APRIL 2021</a:t>
                      </a:r>
                      <a:endParaRPr lang="en-IN" sz="1100" b="0" dirty="0">
                        <a:solidFill>
                          <a:schemeClr val="tx1"/>
                        </a:solidFill>
                        <a:effectLst/>
                        <a:latin typeface="Calibri Light" panose="020F0302020204030204" pitchFamily="34" charset="0"/>
                        <a:ea typeface="Calibri" panose="020F0502020204030204" pitchFamily="34" charset="0"/>
                        <a:cs typeface="Calibri Light" panose="020F0302020204030204" pitchFamily="34" charset="0"/>
                      </a:endParaRPr>
                    </a:p>
                  </a:txBody>
                  <a:tcPr marL="68268" marR="68268" marT="0" marB="0"/>
                </a:tc>
                <a:extLst>
                  <a:ext uri="{0D108BD9-81ED-4DB2-BD59-A6C34878D82A}">
                    <a16:rowId xmlns:a16="http://schemas.microsoft.com/office/drawing/2014/main" val="3509734536"/>
                  </a:ext>
                </a:extLst>
              </a:tr>
            </a:tbl>
          </a:graphicData>
        </a:graphic>
      </p:graphicFrame>
      <p:sp>
        <p:nvSpPr>
          <p:cNvPr id="10" name="TextBox 9">
            <a:extLst>
              <a:ext uri="{FF2B5EF4-FFF2-40B4-BE49-F238E27FC236}">
                <a16:creationId xmlns:a16="http://schemas.microsoft.com/office/drawing/2014/main" id="{559F0F12-C7D7-4F62-ABBA-CB7BC9100B83}"/>
              </a:ext>
            </a:extLst>
          </p:cNvPr>
          <p:cNvSpPr txBox="1"/>
          <p:nvPr/>
        </p:nvSpPr>
        <p:spPr>
          <a:xfrm>
            <a:off x="1624054" y="608492"/>
            <a:ext cx="5188226" cy="467244"/>
          </a:xfrm>
          <a:prstGeom prst="rect">
            <a:avLst/>
          </a:prstGeom>
          <a:noFill/>
        </p:spPr>
        <p:txBody>
          <a:bodyPr wrap="square">
            <a:spAutoFit/>
          </a:bodyPr>
          <a:lstStyle/>
          <a:p>
            <a:pPr marL="0" marR="0" lvl="0" indent="0" algn="ctr" defTabSz="914400" rtl="0" eaLnBrk="1" fontAlgn="auto" latinLnBrk="0" hangingPunct="1">
              <a:lnSpc>
                <a:spcPct val="106000"/>
              </a:lnSpc>
              <a:spcBef>
                <a:spcPts val="0"/>
              </a:spcBef>
              <a:spcAft>
                <a:spcPts val="800"/>
              </a:spcAft>
              <a:buClr>
                <a:srgbClr val="000000"/>
              </a:buClr>
              <a:buSzTx/>
              <a:buFont typeface="Arial"/>
              <a:buNone/>
              <a:tabLst/>
              <a:defRPr/>
            </a:pPr>
            <a:r>
              <a:rPr kumimoji="0" lang="en-IN" sz="2400" b="0" i="0" u="none" strike="noStrike" kern="0" cap="none" spc="0" normalizeH="0" baseline="0" noProof="0" dirty="0">
                <a:ln>
                  <a:noFill/>
                </a:ln>
                <a:solidFill>
                  <a:srgbClr val="000000"/>
                </a:solidFill>
                <a:effectLst/>
                <a:uLnTx/>
                <a:uFillTx/>
                <a:latin typeface="Calibri Light" panose="020F0302020204030204" pitchFamily="34" charset="0"/>
                <a:ea typeface="Times New Roman" panose="02020603050405020304" pitchFamily="18" charset="0"/>
                <a:cs typeface="Calibri Light" panose="020F0302020204030204" pitchFamily="34" charset="0"/>
                <a:sym typeface="Arial"/>
              </a:rPr>
              <a:t>AIR FARE OF INDIGO IN 2021</a:t>
            </a:r>
            <a:endParaRPr kumimoji="0" lang="en-IN" sz="2000" b="0" i="0" u="none" strike="noStrike" kern="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sym typeface="Arial"/>
            </a:endParaRPr>
          </a:p>
        </p:txBody>
      </p:sp>
    </p:spTree>
    <p:extLst>
      <p:ext uri="{BB962C8B-B14F-4D97-AF65-F5344CB8AC3E}">
        <p14:creationId xmlns:p14="http://schemas.microsoft.com/office/powerpoint/2010/main" val="3032652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pic>
        <p:nvPicPr>
          <p:cNvPr id="5" name="Picture 4">
            <a:extLst>
              <a:ext uri="{FF2B5EF4-FFF2-40B4-BE49-F238E27FC236}">
                <a16:creationId xmlns:a16="http://schemas.microsoft.com/office/drawing/2014/main" id="{EC69BB35-E992-46A0-B698-7ACE43F43205}"/>
              </a:ext>
            </a:extLst>
          </p:cNvPr>
          <p:cNvPicPr>
            <a:picLocks noChangeAspect="1"/>
          </p:cNvPicPr>
          <p:nvPr/>
        </p:nvPicPr>
        <p:blipFill>
          <a:blip r:embed="rId8"/>
          <a:stretch>
            <a:fillRect/>
          </a:stretch>
        </p:blipFill>
        <p:spPr>
          <a:xfrm>
            <a:off x="5652064" y="3676855"/>
            <a:ext cx="2931043" cy="1208678"/>
          </a:xfrm>
          <a:prstGeom prst="rect">
            <a:avLst/>
          </a:prstGeom>
        </p:spPr>
      </p:pic>
      <p:pic>
        <p:nvPicPr>
          <p:cNvPr id="3" name="Picture 2">
            <a:extLst>
              <a:ext uri="{FF2B5EF4-FFF2-40B4-BE49-F238E27FC236}">
                <a16:creationId xmlns:a16="http://schemas.microsoft.com/office/drawing/2014/main" id="{F98106B4-BB85-4CA0-AF43-D06492CAF316}"/>
              </a:ext>
            </a:extLst>
          </p:cNvPr>
          <p:cNvPicPr>
            <a:picLocks noChangeAspect="1"/>
          </p:cNvPicPr>
          <p:nvPr/>
        </p:nvPicPr>
        <p:blipFill>
          <a:blip r:embed="rId9"/>
          <a:stretch>
            <a:fillRect/>
          </a:stretch>
        </p:blipFill>
        <p:spPr>
          <a:xfrm>
            <a:off x="0" y="0"/>
            <a:ext cx="9144000" cy="5151120"/>
          </a:xfrm>
          <a:prstGeom prst="rect">
            <a:avLst/>
          </a:prstGeom>
        </p:spPr>
      </p:pic>
    </p:spTree>
    <p:extLst>
      <p:ext uri="{BB962C8B-B14F-4D97-AF65-F5344CB8AC3E}">
        <p14:creationId xmlns:p14="http://schemas.microsoft.com/office/powerpoint/2010/main" val="3527627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4;p16">
            <a:extLst>
              <a:ext uri="{FF2B5EF4-FFF2-40B4-BE49-F238E27FC236}">
                <a16:creationId xmlns:a16="http://schemas.microsoft.com/office/drawing/2014/main" id="{848312D4-B410-4058-9A7C-C090EFA90E76}"/>
              </a:ext>
            </a:extLst>
          </p:cNvPr>
          <p:cNvSpPr txBox="1">
            <a:spLocks noGrp="1"/>
          </p:cNvSpPr>
          <p:nvPr>
            <p:ph type="ctrTitle"/>
          </p:nvPr>
        </p:nvSpPr>
        <p:spPr>
          <a:xfrm>
            <a:off x="2242122" y="209233"/>
            <a:ext cx="3992563" cy="1017587"/>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	</a:t>
            </a:r>
            <a:r>
              <a:rPr lang="en" sz="3200" dirty="0"/>
              <a:t>PROMOTION</a:t>
            </a:r>
            <a:endParaRPr sz="3200" dirty="0"/>
          </a:p>
        </p:txBody>
      </p:sp>
      <p:sp>
        <p:nvSpPr>
          <p:cNvPr id="7" name="Google Shape;85;p16">
            <a:extLst>
              <a:ext uri="{FF2B5EF4-FFF2-40B4-BE49-F238E27FC236}">
                <a16:creationId xmlns:a16="http://schemas.microsoft.com/office/drawing/2014/main" id="{7F8C536E-4FF5-4FA5-87B7-7F2F0517CB8B}"/>
              </a:ext>
            </a:extLst>
          </p:cNvPr>
          <p:cNvSpPr txBox="1">
            <a:spLocks noGrp="1"/>
          </p:cNvSpPr>
          <p:nvPr>
            <p:ph type="body" sz="quarter" idx="15"/>
          </p:nvPr>
        </p:nvSpPr>
        <p:spPr>
          <a:xfrm>
            <a:off x="1710690" y="1112520"/>
            <a:ext cx="6214110" cy="3540443"/>
          </a:xfrm>
          <a:prstGeom prst="rect">
            <a:avLst/>
          </a:prstGeom>
        </p:spPr>
        <p:txBody>
          <a:bodyPr spcFirstLastPara="1" wrap="square" lIns="0" tIns="0" rIns="0" bIns="0" anchor="ctr" anchorCtr="0">
            <a:noAutofit/>
          </a:bodyPr>
          <a:lstStyle/>
          <a:p>
            <a:pPr marL="285750" indent="-285750">
              <a:lnSpc>
                <a:spcPct val="107000"/>
              </a:lnSpc>
              <a:spcAft>
                <a:spcPts val="800"/>
              </a:spcAft>
              <a:buClr>
                <a:srgbClr val="003635"/>
              </a:buClr>
              <a:buFont typeface="Wingdings" panose="05000000000000000000" pitchFamily="2" charset="2"/>
              <a:buChar char="Ø"/>
            </a:pPr>
            <a:r>
              <a:rPr lang="en-IN" sz="18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Promotion plays a very important part in the sale of the airlines. </a:t>
            </a:r>
            <a:endParaRPr lang="en-IN" sz="18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pPr marL="285750" indent="-285750">
              <a:lnSpc>
                <a:spcPct val="107000"/>
              </a:lnSpc>
              <a:spcAft>
                <a:spcPts val="800"/>
              </a:spcAft>
              <a:buClr>
                <a:srgbClr val="003635"/>
              </a:buClr>
              <a:buFont typeface="Wingdings" panose="05000000000000000000" pitchFamily="2" charset="2"/>
              <a:buChar char="Ø"/>
            </a:pPr>
            <a:r>
              <a:rPr lang="en-IN" sz="18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Some of their strategies included television commercials, online advertisement and some broad way campaigns. </a:t>
            </a:r>
            <a:r>
              <a:rPr lang="en-I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Indigo Airlines does a lot of promotions through billboards/hoardings. The aim of the promotions is to increase the user base and also rope in new customers.</a:t>
            </a:r>
            <a:endParaRPr sz="1800" dirty="0">
              <a:solidFill>
                <a:schemeClr val="tx1"/>
              </a:solidFill>
            </a:endParaRPr>
          </a:p>
        </p:txBody>
      </p:sp>
    </p:spTree>
    <p:extLst>
      <p:ext uri="{BB962C8B-B14F-4D97-AF65-F5344CB8AC3E}">
        <p14:creationId xmlns:p14="http://schemas.microsoft.com/office/powerpoint/2010/main" val="26931966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1000"/>
                                        <p:tgtEl>
                                          <p:spTgt spid="7">
                                            <p:txEl>
                                              <p:pRg st="1" end="1"/>
                                            </p:txEl>
                                          </p:spTgt>
                                        </p:tgtEl>
                                      </p:cBhvr>
                                    </p:animEffect>
                                    <p:anim calcmode="lin" valueType="num">
                                      <p:cBhvr>
                                        <p:cTn id="22"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4;p16">
            <a:extLst>
              <a:ext uri="{FF2B5EF4-FFF2-40B4-BE49-F238E27FC236}">
                <a16:creationId xmlns:a16="http://schemas.microsoft.com/office/drawing/2014/main" id="{848312D4-B410-4058-9A7C-C090EFA90E76}"/>
              </a:ext>
            </a:extLst>
          </p:cNvPr>
          <p:cNvSpPr txBox="1">
            <a:spLocks noGrp="1"/>
          </p:cNvSpPr>
          <p:nvPr>
            <p:ph type="ctrTitle"/>
          </p:nvPr>
        </p:nvSpPr>
        <p:spPr>
          <a:xfrm>
            <a:off x="2253773" y="293053"/>
            <a:ext cx="3992563" cy="1017587"/>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	</a:t>
            </a:r>
            <a:r>
              <a:rPr lang="en" sz="3200" dirty="0"/>
              <a:t>PROMOTION</a:t>
            </a:r>
            <a:endParaRPr sz="3200" dirty="0"/>
          </a:p>
        </p:txBody>
      </p:sp>
      <p:sp>
        <p:nvSpPr>
          <p:cNvPr id="7" name="Google Shape;85;p16">
            <a:extLst>
              <a:ext uri="{FF2B5EF4-FFF2-40B4-BE49-F238E27FC236}">
                <a16:creationId xmlns:a16="http://schemas.microsoft.com/office/drawing/2014/main" id="{7F8C536E-4FF5-4FA5-87B7-7F2F0517CB8B}"/>
              </a:ext>
            </a:extLst>
          </p:cNvPr>
          <p:cNvSpPr txBox="1">
            <a:spLocks noGrp="1"/>
          </p:cNvSpPr>
          <p:nvPr>
            <p:ph type="body" sz="quarter" idx="15"/>
          </p:nvPr>
        </p:nvSpPr>
        <p:spPr>
          <a:xfrm>
            <a:off x="1764030" y="1813561"/>
            <a:ext cx="4972050" cy="2301240"/>
          </a:xfrm>
          <a:prstGeom prst="rect">
            <a:avLst/>
          </a:prstGeom>
        </p:spPr>
        <p:txBody>
          <a:bodyPr spcFirstLastPara="1" wrap="square" lIns="0" tIns="0" rIns="0" bIns="0" anchor="ctr" anchorCtr="0">
            <a:noAutofit/>
          </a:bodyPr>
          <a:lstStyle/>
          <a:p>
            <a:pPr marL="285750" indent="-285750">
              <a:lnSpc>
                <a:spcPct val="107000"/>
              </a:lnSpc>
              <a:spcAft>
                <a:spcPts val="800"/>
              </a:spcAft>
              <a:buClr>
                <a:srgbClr val="003635"/>
              </a:buClr>
              <a:buFont typeface="Wingdings" panose="05000000000000000000" pitchFamily="2" charset="2"/>
              <a:buChar char="Ø"/>
            </a:pPr>
            <a:r>
              <a:rPr lang="en-IN" sz="16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Some of the campaigns like the one on the valentines day made the biggest hit and got the highest sale for the airlines. </a:t>
            </a:r>
          </a:p>
          <a:p>
            <a:pPr marL="285750" indent="-285750">
              <a:lnSpc>
                <a:spcPct val="107000"/>
              </a:lnSpc>
              <a:spcAft>
                <a:spcPts val="800"/>
              </a:spcAft>
              <a:buClr>
                <a:srgbClr val="003635"/>
              </a:buClr>
              <a:buFont typeface="Wingdings" panose="05000000000000000000" pitchFamily="2" charset="2"/>
              <a:buChar char="Ø"/>
            </a:pPr>
            <a:r>
              <a:rPr lang="en-IN"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Social media did a huge help in promoting the brand. Indigo did a campaign that delighted lovers on valentine's day which was a huge success .</a:t>
            </a:r>
            <a:endParaRPr lang="en-IN" sz="16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pPr marL="285750" indent="-285750">
              <a:lnSpc>
                <a:spcPct val="107000"/>
              </a:lnSpc>
              <a:spcAft>
                <a:spcPts val="800"/>
              </a:spcAft>
              <a:buClr>
                <a:srgbClr val="003635"/>
              </a:buClr>
              <a:buFont typeface="Wingdings" panose="05000000000000000000" pitchFamily="2" charset="2"/>
              <a:buChar char="Ø"/>
            </a:pPr>
            <a:endParaRPr sz="1800" dirty="0">
              <a:solidFill>
                <a:schemeClr val="tx1"/>
              </a:solidFill>
            </a:endParaRPr>
          </a:p>
        </p:txBody>
      </p:sp>
    </p:spTree>
    <p:extLst>
      <p:ext uri="{BB962C8B-B14F-4D97-AF65-F5344CB8AC3E}">
        <p14:creationId xmlns:p14="http://schemas.microsoft.com/office/powerpoint/2010/main" val="86982426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barn(inVertical)">
                                      <p:cBhvr>
                                        <p:cTn id="13" dur="500"/>
                                        <p:tgtEl>
                                          <p:spTgt spid="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barn(inVertical)">
                                      <p:cBhvr>
                                        <p:cTn id="18"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4A2C6-4CDC-4A47-9F35-66AB96C87224}"/>
              </a:ext>
            </a:extLst>
          </p:cNvPr>
          <p:cNvSpPr>
            <a:spLocks noGrp="1"/>
          </p:cNvSpPr>
          <p:nvPr>
            <p:ph type="ctrTitle"/>
          </p:nvPr>
        </p:nvSpPr>
        <p:spPr>
          <a:xfrm>
            <a:off x="788008" y="368671"/>
            <a:ext cx="3991964" cy="873389"/>
          </a:xfrm>
        </p:spPr>
        <p:txBody>
          <a:bodyPr/>
          <a:lstStyle/>
          <a:p>
            <a:r>
              <a:rPr lang="en-US" dirty="0"/>
              <a:t>CAMPAIGN</a:t>
            </a:r>
            <a:endParaRPr lang="en-IN" dirty="0"/>
          </a:p>
        </p:txBody>
      </p:sp>
      <p:sp>
        <p:nvSpPr>
          <p:cNvPr id="5" name="Text Placeholder 4">
            <a:extLst>
              <a:ext uri="{FF2B5EF4-FFF2-40B4-BE49-F238E27FC236}">
                <a16:creationId xmlns:a16="http://schemas.microsoft.com/office/drawing/2014/main" id="{802D2203-C355-41A4-9199-B9F65F7EFFCF}"/>
              </a:ext>
            </a:extLst>
          </p:cNvPr>
          <p:cNvSpPr>
            <a:spLocks noGrp="1"/>
          </p:cNvSpPr>
          <p:nvPr>
            <p:ph type="body" sz="quarter" idx="15"/>
          </p:nvPr>
        </p:nvSpPr>
        <p:spPr>
          <a:xfrm>
            <a:off x="619506" y="1857756"/>
            <a:ext cx="4249674" cy="2298382"/>
          </a:xfrm>
        </p:spPr>
        <p:txBody>
          <a:bodyPr>
            <a:normAutofit fontScale="70000" lnSpcReduction="20000"/>
          </a:bodyPr>
          <a:lstStyle/>
          <a:p>
            <a:r>
              <a:rPr lang="en-US" sz="2400" dirty="0">
                <a:solidFill>
                  <a:schemeClr val="tx1"/>
                </a:solidFill>
                <a:latin typeface="+mn-lt"/>
                <a:ea typeface="MS PGothic" panose="020B0600070205080204" pitchFamily="34" charset="-128"/>
              </a:rPr>
              <a:t>The objective of this campaign was to reach out to young aspiring couples and create a positive word of mouth for IndiGo and cultivate customer loyalty for India’s low cost, no frill and on-time airline that heavily focuses on providing class service to its customers – be it on ground or through social media.</a:t>
            </a:r>
            <a:endParaRPr lang="en-IN" dirty="0">
              <a:solidFill>
                <a:schemeClr val="tx1"/>
              </a:solidFill>
            </a:endParaRPr>
          </a:p>
        </p:txBody>
      </p:sp>
      <p:pic>
        <p:nvPicPr>
          <p:cNvPr id="8" name="Picture 7">
            <a:extLst>
              <a:ext uri="{FF2B5EF4-FFF2-40B4-BE49-F238E27FC236}">
                <a16:creationId xmlns:a16="http://schemas.microsoft.com/office/drawing/2014/main" id="{62A0BA8F-E7AF-4BD4-86D2-0EA8FD3EC69C}"/>
              </a:ext>
            </a:extLst>
          </p:cNvPr>
          <p:cNvPicPr>
            <a:picLocks noChangeAspect="1"/>
          </p:cNvPicPr>
          <p:nvPr/>
        </p:nvPicPr>
        <p:blipFill>
          <a:blip r:embed="rId2"/>
          <a:stretch>
            <a:fillRect/>
          </a:stretch>
        </p:blipFill>
        <p:spPr>
          <a:xfrm>
            <a:off x="5088636" y="528066"/>
            <a:ext cx="3369564" cy="1975104"/>
          </a:xfrm>
          <a:prstGeom prst="rect">
            <a:avLst/>
          </a:prstGeom>
        </p:spPr>
      </p:pic>
      <p:pic>
        <p:nvPicPr>
          <p:cNvPr id="9" name="Picture 8">
            <a:extLst>
              <a:ext uri="{FF2B5EF4-FFF2-40B4-BE49-F238E27FC236}">
                <a16:creationId xmlns:a16="http://schemas.microsoft.com/office/drawing/2014/main" id="{7385AB39-C733-4C22-B17A-723458327673}"/>
              </a:ext>
            </a:extLst>
          </p:cNvPr>
          <p:cNvPicPr>
            <a:picLocks noChangeAspect="1"/>
          </p:cNvPicPr>
          <p:nvPr/>
        </p:nvPicPr>
        <p:blipFill>
          <a:blip r:embed="rId3"/>
          <a:stretch>
            <a:fillRect/>
          </a:stretch>
        </p:blipFill>
        <p:spPr>
          <a:xfrm>
            <a:off x="5141976" y="2640331"/>
            <a:ext cx="3316224" cy="1855641"/>
          </a:xfrm>
          <a:prstGeom prst="rect">
            <a:avLst/>
          </a:prstGeom>
        </p:spPr>
      </p:pic>
    </p:spTree>
    <p:extLst>
      <p:ext uri="{BB962C8B-B14F-4D97-AF65-F5344CB8AC3E}">
        <p14:creationId xmlns:p14="http://schemas.microsoft.com/office/powerpoint/2010/main" val="190407076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82" name="Google Shape;282;p34"/>
          <p:cNvSpPr txBox="1">
            <a:spLocks noGrp="1"/>
          </p:cNvSpPr>
          <p:nvPr>
            <p:ph type="title" idx="15"/>
          </p:nvPr>
        </p:nvSpPr>
        <p:spPr>
          <a:xfrm>
            <a:off x="2499185" y="277172"/>
            <a:ext cx="3924900" cy="50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GROUP MEMBERS</a:t>
            </a:r>
            <a:endParaRPr dirty="0"/>
          </a:p>
        </p:txBody>
      </p:sp>
      <p:graphicFrame>
        <p:nvGraphicFramePr>
          <p:cNvPr id="20" name="Table 19">
            <a:extLst>
              <a:ext uri="{FF2B5EF4-FFF2-40B4-BE49-F238E27FC236}">
                <a16:creationId xmlns:a16="http://schemas.microsoft.com/office/drawing/2014/main" id="{E30AA686-3F45-498B-AA81-9D3825F6B4A0}"/>
              </a:ext>
            </a:extLst>
          </p:cNvPr>
          <p:cNvGraphicFramePr>
            <a:graphicFrameLocks noGrp="1"/>
          </p:cNvGraphicFramePr>
          <p:nvPr>
            <p:extLst>
              <p:ext uri="{D42A27DB-BD31-4B8C-83A1-F6EECF244321}">
                <p14:modId xmlns:p14="http://schemas.microsoft.com/office/powerpoint/2010/main" val="94309600"/>
              </p:ext>
            </p:extLst>
          </p:nvPr>
        </p:nvGraphicFramePr>
        <p:xfrm>
          <a:off x="1347517" y="1239498"/>
          <a:ext cx="5161437" cy="3412655"/>
        </p:xfrm>
        <a:graphic>
          <a:graphicData uri="http://schemas.openxmlformats.org/drawingml/2006/table">
            <a:tbl>
              <a:tblPr firstRow="1" firstCol="1" bandRow="1"/>
              <a:tblGrid>
                <a:gridCol w="579681">
                  <a:extLst>
                    <a:ext uri="{9D8B030D-6E8A-4147-A177-3AD203B41FA5}">
                      <a16:colId xmlns:a16="http://schemas.microsoft.com/office/drawing/2014/main" val="3906550570"/>
                    </a:ext>
                  </a:extLst>
                </a:gridCol>
                <a:gridCol w="2106506">
                  <a:extLst>
                    <a:ext uri="{9D8B030D-6E8A-4147-A177-3AD203B41FA5}">
                      <a16:colId xmlns:a16="http://schemas.microsoft.com/office/drawing/2014/main" val="2785730383"/>
                    </a:ext>
                  </a:extLst>
                </a:gridCol>
                <a:gridCol w="2475250">
                  <a:extLst>
                    <a:ext uri="{9D8B030D-6E8A-4147-A177-3AD203B41FA5}">
                      <a16:colId xmlns:a16="http://schemas.microsoft.com/office/drawing/2014/main" val="2096545224"/>
                    </a:ext>
                  </a:extLst>
                </a:gridCol>
              </a:tblGrid>
              <a:tr h="245400">
                <a:tc gridSpan="3">
                  <a:txBody>
                    <a:bodyPr/>
                    <a:lstStyle/>
                    <a:p>
                      <a:pPr algn="ctr">
                        <a:lnSpc>
                          <a:spcPct val="106000"/>
                        </a:lnSpc>
                        <a:spcAft>
                          <a:spcPts val="800"/>
                        </a:spcAft>
                      </a:pPr>
                      <a:r>
                        <a:rPr lang="en-US" sz="1600" dirty="0">
                          <a:solidFill>
                            <a:schemeClr val="bg1"/>
                          </a:solidFill>
                          <a:effectLst/>
                        </a:rPr>
                        <a:t>INDEX</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378583879"/>
                  </a:ext>
                </a:extLst>
              </a:tr>
              <a:tr h="443335">
                <a:tc>
                  <a:txBody>
                    <a:bodyPr/>
                    <a:lstStyle/>
                    <a:p>
                      <a:pPr>
                        <a:lnSpc>
                          <a:spcPct val="106000"/>
                        </a:lnSpc>
                        <a:spcAft>
                          <a:spcPts val="800"/>
                        </a:spcAft>
                      </a:pPr>
                      <a:r>
                        <a:rPr lang="en-US" sz="1400" dirty="0">
                          <a:solidFill>
                            <a:schemeClr val="bg1"/>
                          </a:solidFill>
                          <a:effectLst/>
                        </a:rPr>
                        <a:t>Sr No.</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tc>
                  <a:txBody>
                    <a:bodyPr/>
                    <a:lstStyle/>
                    <a:p>
                      <a:pPr>
                        <a:lnSpc>
                          <a:spcPct val="106000"/>
                        </a:lnSpc>
                        <a:spcAft>
                          <a:spcPts val="800"/>
                        </a:spcAft>
                      </a:pPr>
                      <a:r>
                        <a:rPr lang="en-US" sz="1400" dirty="0">
                          <a:solidFill>
                            <a:schemeClr val="bg1"/>
                          </a:solidFill>
                          <a:effectLst/>
                        </a:rPr>
                        <a:t>Title</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tc>
                  <a:txBody>
                    <a:bodyPr/>
                    <a:lstStyle/>
                    <a:p>
                      <a:pPr>
                        <a:lnSpc>
                          <a:spcPct val="106000"/>
                        </a:lnSpc>
                        <a:spcAft>
                          <a:spcPts val="800"/>
                        </a:spcAft>
                      </a:pPr>
                      <a:r>
                        <a:rPr lang="en-US" sz="1400" dirty="0">
                          <a:solidFill>
                            <a:schemeClr val="bg1"/>
                          </a:solidFill>
                          <a:effectLst/>
                        </a:rPr>
                        <a:t>By: Name of Student</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extLst>
                  <a:ext uri="{0D108BD9-81ED-4DB2-BD59-A6C34878D82A}">
                    <a16:rowId xmlns:a16="http://schemas.microsoft.com/office/drawing/2014/main" val="1957030881"/>
                  </a:ext>
                </a:extLst>
              </a:tr>
              <a:tr h="188586">
                <a:tc>
                  <a:txBody>
                    <a:bodyPr/>
                    <a:lstStyle/>
                    <a:p>
                      <a:pPr algn="ctr">
                        <a:lnSpc>
                          <a:spcPct val="106000"/>
                        </a:lnSpc>
                        <a:spcAft>
                          <a:spcPts val="800"/>
                        </a:spcAft>
                      </a:pPr>
                      <a:r>
                        <a:rPr lang="en-US" sz="1200" dirty="0">
                          <a:solidFill>
                            <a:schemeClr val="bg1"/>
                          </a:solidFill>
                          <a:effectLst/>
                        </a:rPr>
                        <a:t>1.</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tc>
                  <a:txBody>
                    <a:bodyPr/>
                    <a:lstStyle/>
                    <a:p>
                      <a:pPr algn="ctr">
                        <a:lnSpc>
                          <a:spcPct val="106000"/>
                        </a:lnSpc>
                        <a:spcAft>
                          <a:spcPts val="800"/>
                        </a:spcAft>
                      </a:pPr>
                      <a:r>
                        <a:rPr lang="en-US" sz="1200" dirty="0">
                          <a:solidFill>
                            <a:schemeClr val="bg1"/>
                          </a:solidFill>
                          <a:effectLst/>
                        </a:rPr>
                        <a:t>Introduction</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tc>
                  <a:txBody>
                    <a:bodyPr/>
                    <a:lstStyle/>
                    <a:p>
                      <a:pPr algn="ctr">
                        <a:lnSpc>
                          <a:spcPct val="106000"/>
                        </a:lnSpc>
                        <a:spcAft>
                          <a:spcPts val="800"/>
                        </a:spcAft>
                      </a:pPr>
                      <a:r>
                        <a:rPr lang="en-US" sz="1200" dirty="0">
                          <a:solidFill>
                            <a:schemeClr val="bg1"/>
                          </a:solidFill>
                          <a:effectLst/>
                        </a:rPr>
                        <a:t>YASHITA R</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extLst>
                  <a:ext uri="{0D108BD9-81ED-4DB2-BD59-A6C34878D82A}">
                    <a16:rowId xmlns:a16="http://schemas.microsoft.com/office/drawing/2014/main" val="2148688662"/>
                  </a:ext>
                </a:extLst>
              </a:tr>
              <a:tr h="188586">
                <a:tc>
                  <a:txBody>
                    <a:bodyPr/>
                    <a:lstStyle/>
                    <a:p>
                      <a:pPr algn="ctr">
                        <a:lnSpc>
                          <a:spcPct val="106000"/>
                        </a:lnSpc>
                        <a:spcAft>
                          <a:spcPts val="800"/>
                        </a:spcAft>
                      </a:pPr>
                      <a:r>
                        <a:rPr lang="en-US" sz="1200" dirty="0">
                          <a:solidFill>
                            <a:schemeClr val="bg1"/>
                          </a:solidFill>
                          <a:effectLst/>
                        </a:rPr>
                        <a:t>2.</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tc>
                  <a:txBody>
                    <a:bodyPr/>
                    <a:lstStyle/>
                    <a:p>
                      <a:pPr algn="ctr">
                        <a:lnSpc>
                          <a:spcPct val="106000"/>
                        </a:lnSpc>
                        <a:spcAft>
                          <a:spcPts val="800"/>
                        </a:spcAft>
                      </a:pPr>
                      <a:r>
                        <a:rPr lang="en-US" sz="1200" dirty="0">
                          <a:solidFill>
                            <a:schemeClr val="bg1"/>
                          </a:solidFill>
                          <a:effectLst/>
                        </a:rPr>
                        <a:t>History/Timeline</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tc>
                  <a:txBody>
                    <a:bodyPr/>
                    <a:lstStyle/>
                    <a:p>
                      <a:pPr algn="ctr">
                        <a:lnSpc>
                          <a:spcPct val="106000"/>
                        </a:lnSpc>
                        <a:spcAft>
                          <a:spcPts val="800"/>
                        </a:spcAft>
                      </a:pPr>
                      <a:r>
                        <a:rPr lang="en-US" sz="1200" dirty="0">
                          <a:solidFill>
                            <a:schemeClr val="bg1"/>
                          </a:solidFill>
                          <a:effectLst/>
                        </a:rPr>
                        <a:t>SHREEYA S</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extLst>
                  <a:ext uri="{0D108BD9-81ED-4DB2-BD59-A6C34878D82A}">
                    <a16:rowId xmlns:a16="http://schemas.microsoft.com/office/drawing/2014/main" val="1127638463"/>
                  </a:ext>
                </a:extLst>
              </a:tr>
              <a:tr h="247070">
                <a:tc>
                  <a:txBody>
                    <a:bodyPr/>
                    <a:lstStyle/>
                    <a:p>
                      <a:pPr algn="ctr">
                        <a:lnSpc>
                          <a:spcPct val="106000"/>
                        </a:lnSpc>
                        <a:spcAft>
                          <a:spcPts val="800"/>
                        </a:spcAft>
                      </a:pPr>
                      <a:r>
                        <a:rPr lang="en-US" sz="1200" dirty="0">
                          <a:solidFill>
                            <a:schemeClr val="bg1"/>
                          </a:solidFill>
                          <a:effectLst/>
                        </a:rPr>
                        <a:t>3.</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tc>
                  <a:txBody>
                    <a:bodyPr/>
                    <a:lstStyle/>
                    <a:p>
                      <a:pPr algn="ctr">
                        <a:lnSpc>
                          <a:spcPct val="106000"/>
                        </a:lnSpc>
                        <a:spcAft>
                          <a:spcPts val="800"/>
                        </a:spcAft>
                      </a:pPr>
                      <a:r>
                        <a:rPr lang="en-IN" sz="1200" dirty="0">
                          <a:solidFill>
                            <a:schemeClr val="bg1"/>
                          </a:solidFill>
                          <a:effectLst/>
                        </a:rPr>
                        <a:t>Product Lifecycle</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tc>
                  <a:txBody>
                    <a:bodyPr/>
                    <a:lstStyle/>
                    <a:p>
                      <a:pPr algn="ctr">
                        <a:lnSpc>
                          <a:spcPct val="106000"/>
                        </a:lnSpc>
                        <a:spcAft>
                          <a:spcPts val="800"/>
                        </a:spcAft>
                      </a:pPr>
                      <a:r>
                        <a:rPr lang="en-US" sz="1200" dirty="0">
                          <a:solidFill>
                            <a:schemeClr val="bg1"/>
                          </a:solidFill>
                          <a:effectLst/>
                        </a:rPr>
                        <a:t>SHRADDHA E</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extLst>
                  <a:ext uri="{0D108BD9-81ED-4DB2-BD59-A6C34878D82A}">
                    <a16:rowId xmlns:a16="http://schemas.microsoft.com/office/drawing/2014/main" val="79976297"/>
                  </a:ext>
                </a:extLst>
              </a:tr>
              <a:tr h="386798">
                <a:tc>
                  <a:txBody>
                    <a:bodyPr/>
                    <a:lstStyle/>
                    <a:p>
                      <a:pPr algn="ctr">
                        <a:lnSpc>
                          <a:spcPct val="106000"/>
                        </a:lnSpc>
                        <a:spcAft>
                          <a:spcPts val="800"/>
                        </a:spcAft>
                      </a:pPr>
                      <a:r>
                        <a:rPr lang="en-US" sz="1200" dirty="0">
                          <a:solidFill>
                            <a:schemeClr val="bg1"/>
                          </a:solidFill>
                          <a:effectLst/>
                        </a:rPr>
                        <a:t>4.</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tc>
                  <a:txBody>
                    <a:bodyPr/>
                    <a:lstStyle/>
                    <a:p>
                      <a:pPr algn="ctr">
                        <a:lnSpc>
                          <a:spcPct val="106000"/>
                        </a:lnSpc>
                        <a:spcAft>
                          <a:spcPts val="800"/>
                        </a:spcAft>
                      </a:pPr>
                      <a:r>
                        <a:rPr lang="en-IN" sz="1200" dirty="0">
                          <a:solidFill>
                            <a:schemeClr val="bg1"/>
                          </a:solidFill>
                          <a:effectLst/>
                        </a:rPr>
                        <a:t>Product Management</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tc>
                  <a:txBody>
                    <a:bodyPr/>
                    <a:lstStyle/>
                    <a:p>
                      <a:pPr algn="ctr">
                        <a:lnSpc>
                          <a:spcPct val="106000"/>
                        </a:lnSpc>
                        <a:spcAft>
                          <a:spcPts val="800"/>
                        </a:spcAft>
                      </a:pPr>
                      <a:r>
                        <a:rPr lang="en-US" sz="1200" dirty="0">
                          <a:solidFill>
                            <a:schemeClr val="bg1"/>
                          </a:solidFill>
                          <a:effectLst/>
                        </a:rPr>
                        <a:t>SEJAL J</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extLst>
                  <a:ext uri="{0D108BD9-81ED-4DB2-BD59-A6C34878D82A}">
                    <a16:rowId xmlns:a16="http://schemas.microsoft.com/office/drawing/2014/main" val="3566030196"/>
                  </a:ext>
                </a:extLst>
              </a:tr>
              <a:tr h="386798">
                <a:tc>
                  <a:txBody>
                    <a:bodyPr/>
                    <a:lstStyle/>
                    <a:p>
                      <a:pPr algn="ctr">
                        <a:lnSpc>
                          <a:spcPct val="106000"/>
                        </a:lnSpc>
                        <a:spcAft>
                          <a:spcPts val="800"/>
                        </a:spcAft>
                      </a:pPr>
                      <a:r>
                        <a:rPr lang="en-US" sz="1200" dirty="0">
                          <a:solidFill>
                            <a:schemeClr val="bg1"/>
                          </a:solidFill>
                          <a:effectLst/>
                        </a:rPr>
                        <a:t>5.</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tc>
                  <a:txBody>
                    <a:bodyPr/>
                    <a:lstStyle/>
                    <a:p>
                      <a:pPr algn="ctr">
                        <a:lnSpc>
                          <a:spcPct val="106000"/>
                        </a:lnSpc>
                        <a:spcAft>
                          <a:spcPts val="800"/>
                        </a:spcAft>
                      </a:pPr>
                      <a:r>
                        <a:rPr lang="en-IN" sz="1200" dirty="0">
                          <a:solidFill>
                            <a:schemeClr val="bg1"/>
                          </a:solidFill>
                          <a:effectLst/>
                        </a:rPr>
                        <a:t>Price Management</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tc>
                  <a:txBody>
                    <a:bodyPr/>
                    <a:lstStyle/>
                    <a:p>
                      <a:pPr algn="ctr">
                        <a:lnSpc>
                          <a:spcPct val="106000"/>
                        </a:lnSpc>
                        <a:spcAft>
                          <a:spcPts val="800"/>
                        </a:spcAft>
                      </a:pPr>
                      <a:r>
                        <a:rPr lang="en-IN" sz="1200" dirty="0">
                          <a:solidFill>
                            <a:schemeClr val="bg1"/>
                          </a:solidFill>
                          <a:effectLst/>
                        </a:rPr>
                        <a:t>SANIKA B</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extLst>
                  <a:ext uri="{0D108BD9-81ED-4DB2-BD59-A6C34878D82A}">
                    <a16:rowId xmlns:a16="http://schemas.microsoft.com/office/drawing/2014/main" val="3464456902"/>
                  </a:ext>
                </a:extLst>
              </a:tr>
              <a:tr h="188586">
                <a:tc>
                  <a:txBody>
                    <a:bodyPr/>
                    <a:lstStyle/>
                    <a:p>
                      <a:pPr algn="ctr">
                        <a:lnSpc>
                          <a:spcPct val="106000"/>
                        </a:lnSpc>
                        <a:spcAft>
                          <a:spcPts val="800"/>
                        </a:spcAft>
                      </a:pPr>
                      <a:r>
                        <a:rPr lang="en-US" sz="1200" dirty="0">
                          <a:solidFill>
                            <a:schemeClr val="bg1"/>
                          </a:solidFill>
                          <a:effectLst/>
                        </a:rPr>
                        <a:t>6.</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tc>
                  <a:txBody>
                    <a:bodyPr/>
                    <a:lstStyle/>
                    <a:p>
                      <a:pPr algn="ctr">
                        <a:lnSpc>
                          <a:spcPct val="106000"/>
                        </a:lnSpc>
                        <a:spcAft>
                          <a:spcPts val="800"/>
                        </a:spcAft>
                      </a:pPr>
                      <a:r>
                        <a:rPr lang="en-IN" sz="1200" dirty="0">
                          <a:solidFill>
                            <a:schemeClr val="bg1"/>
                          </a:solidFill>
                          <a:effectLst/>
                        </a:rPr>
                        <a:t>Promotion</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tc>
                  <a:txBody>
                    <a:bodyPr/>
                    <a:lstStyle/>
                    <a:p>
                      <a:pPr algn="ctr">
                        <a:lnSpc>
                          <a:spcPct val="106000"/>
                        </a:lnSpc>
                        <a:spcAft>
                          <a:spcPts val="800"/>
                        </a:spcAft>
                      </a:pPr>
                      <a:r>
                        <a:rPr lang="en-IN" sz="1200" dirty="0">
                          <a:solidFill>
                            <a:schemeClr val="bg1"/>
                          </a:solidFill>
                          <a:effectLst/>
                        </a:rPr>
                        <a:t>UTKARSHA P</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extLst>
                  <a:ext uri="{0D108BD9-81ED-4DB2-BD59-A6C34878D82A}">
                    <a16:rowId xmlns:a16="http://schemas.microsoft.com/office/drawing/2014/main" val="1109193149"/>
                  </a:ext>
                </a:extLst>
              </a:tr>
              <a:tr h="188586">
                <a:tc>
                  <a:txBody>
                    <a:bodyPr/>
                    <a:lstStyle/>
                    <a:p>
                      <a:pPr algn="ctr">
                        <a:lnSpc>
                          <a:spcPct val="106000"/>
                        </a:lnSpc>
                        <a:spcAft>
                          <a:spcPts val="800"/>
                        </a:spcAft>
                      </a:pPr>
                      <a:r>
                        <a:rPr lang="en-US" sz="1200" dirty="0">
                          <a:solidFill>
                            <a:schemeClr val="bg1"/>
                          </a:solidFill>
                          <a:effectLst/>
                        </a:rPr>
                        <a:t>7.</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tc>
                  <a:txBody>
                    <a:bodyPr/>
                    <a:lstStyle/>
                    <a:p>
                      <a:pPr algn="ctr">
                        <a:lnSpc>
                          <a:spcPct val="106000"/>
                        </a:lnSpc>
                        <a:spcAft>
                          <a:spcPts val="800"/>
                        </a:spcAft>
                      </a:pPr>
                      <a:r>
                        <a:rPr lang="en-IN" sz="1200" dirty="0">
                          <a:solidFill>
                            <a:schemeClr val="bg1"/>
                          </a:solidFill>
                          <a:effectLst/>
                        </a:rPr>
                        <a:t>SWOT Analysis</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tc>
                  <a:txBody>
                    <a:bodyPr/>
                    <a:lstStyle/>
                    <a:p>
                      <a:pPr algn="ctr">
                        <a:lnSpc>
                          <a:spcPct val="106000"/>
                        </a:lnSpc>
                        <a:spcAft>
                          <a:spcPts val="800"/>
                        </a:spcAft>
                      </a:pPr>
                      <a:r>
                        <a:rPr lang="en-IN" sz="1200" dirty="0">
                          <a:solidFill>
                            <a:schemeClr val="bg1"/>
                          </a:solidFill>
                          <a:effectLst/>
                        </a:rPr>
                        <a:t>DISHA V</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extLst>
                  <a:ext uri="{0D108BD9-81ED-4DB2-BD59-A6C34878D82A}">
                    <a16:rowId xmlns:a16="http://schemas.microsoft.com/office/drawing/2014/main" val="3229154413"/>
                  </a:ext>
                </a:extLst>
              </a:tr>
              <a:tr h="188586">
                <a:tc>
                  <a:txBody>
                    <a:bodyPr/>
                    <a:lstStyle/>
                    <a:p>
                      <a:pPr algn="ctr">
                        <a:lnSpc>
                          <a:spcPct val="106000"/>
                        </a:lnSpc>
                        <a:spcAft>
                          <a:spcPts val="800"/>
                        </a:spcAft>
                      </a:pPr>
                      <a:r>
                        <a:rPr lang="en-US" sz="1200" dirty="0">
                          <a:solidFill>
                            <a:schemeClr val="bg1"/>
                          </a:solidFill>
                          <a:effectLst/>
                        </a:rPr>
                        <a:t>8.</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tc>
                  <a:txBody>
                    <a:bodyPr/>
                    <a:lstStyle/>
                    <a:p>
                      <a:pPr algn="ctr">
                        <a:lnSpc>
                          <a:spcPct val="106000"/>
                        </a:lnSpc>
                        <a:spcAft>
                          <a:spcPts val="800"/>
                        </a:spcAft>
                      </a:pPr>
                      <a:r>
                        <a:rPr lang="en-IN" sz="1200" dirty="0">
                          <a:solidFill>
                            <a:schemeClr val="bg1"/>
                          </a:solidFill>
                          <a:effectLst/>
                        </a:rPr>
                        <a:t>Case Study</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tc>
                  <a:txBody>
                    <a:bodyPr/>
                    <a:lstStyle/>
                    <a:p>
                      <a:pPr algn="ctr">
                        <a:lnSpc>
                          <a:spcPct val="106000"/>
                        </a:lnSpc>
                        <a:spcAft>
                          <a:spcPts val="800"/>
                        </a:spcAft>
                      </a:pPr>
                      <a:r>
                        <a:rPr lang="en-IN" sz="1200" dirty="0">
                          <a:solidFill>
                            <a:schemeClr val="bg1"/>
                          </a:solidFill>
                          <a:effectLst/>
                        </a:rPr>
                        <a:t>TUSHAR S</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extLst>
                  <a:ext uri="{0D108BD9-81ED-4DB2-BD59-A6C34878D82A}">
                    <a16:rowId xmlns:a16="http://schemas.microsoft.com/office/drawing/2014/main" val="1506039776"/>
                  </a:ext>
                </a:extLst>
              </a:tr>
              <a:tr h="188586">
                <a:tc>
                  <a:txBody>
                    <a:bodyPr/>
                    <a:lstStyle/>
                    <a:p>
                      <a:pPr algn="ctr">
                        <a:lnSpc>
                          <a:spcPct val="106000"/>
                        </a:lnSpc>
                        <a:spcAft>
                          <a:spcPts val="800"/>
                        </a:spcAft>
                      </a:pPr>
                      <a:r>
                        <a:rPr lang="en-US" sz="1200" dirty="0">
                          <a:solidFill>
                            <a:schemeClr val="bg1"/>
                          </a:solidFill>
                          <a:effectLst/>
                        </a:rPr>
                        <a:t>9.</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tc>
                  <a:txBody>
                    <a:bodyPr/>
                    <a:lstStyle/>
                    <a:p>
                      <a:pPr algn="ctr">
                        <a:lnSpc>
                          <a:spcPct val="106000"/>
                        </a:lnSpc>
                        <a:spcAft>
                          <a:spcPts val="800"/>
                        </a:spcAft>
                      </a:pPr>
                      <a:r>
                        <a:rPr lang="en-IN" sz="1200" dirty="0">
                          <a:solidFill>
                            <a:schemeClr val="bg1"/>
                          </a:solidFill>
                          <a:effectLst/>
                        </a:rPr>
                        <a:t>Competitions</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tc>
                  <a:txBody>
                    <a:bodyPr/>
                    <a:lstStyle/>
                    <a:p>
                      <a:pPr algn="ctr">
                        <a:lnSpc>
                          <a:spcPct val="106000"/>
                        </a:lnSpc>
                        <a:spcAft>
                          <a:spcPts val="800"/>
                        </a:spcAft>
                      </a:pPr>
                      <a:r>
                        <a:rPr lang="en-US" sz="1200" dirty="0">
                          <a:solidFill>
                            <a:schemeClr val="bg1"/>
                          </a:solidFill>
                          <a:effectLst/>
                        </a:rPr>
                        <a:t>YASID S</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extLst>
                  <a:ext uri="{0D108BD9-81ED-4DB2-BD59-A6C34878D82A}">
                    <a16:rowId xmlns:a16="http://schemas.microsoft.com/office/drawing/2014/main" val="337576812"/>
                  </a:ext>
                </a:extLst>
              </a:tr>
              <a:tr h="386798">
                <a:tc>
                  <a:txBody>
                    <a:bodyPr/>
                    <a:lstStyle/>
                    <a:p>
                      <a:pPr algn="ctr">
                        <a:lnSpc>
                          <a:spcPct val="106000"/>
                        </a:lnSpc>
                        <a:spcAft>
                          <a:spcPts val="800"/>
                        </a:spcAft>
                      </a:pPr>
                      <a:r>
                        <a:rPr lang="en-US" sz="1200" dirty="0">
                          <a:solidFill>
                            <a:schemeClr val="bg1"/>
                          </a:solidFill>
                          <a:effectLst/>
                        </a:rPr>
                        <a:t>10.</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tc>
                  <a:txBody>
                    <a:bodyPr/>
                    <a:lstStyle/>
                    <a:p>
                      <a:pPr algn="ctr">
                        <a:lnSpc>
                          <a:spcPct val="106000"/>
                        </a:lnSpc>
                        <a:spcAft>
                          <a:spcPts val="800"/>
                        </a:spcAft>
                      </a:pPr>
                      <a:r>
                        <a:rPr lang="en-IN" sz="1200" dirty="0">
                          <a:solidFill>
                            <a:schemeClr val="bg1"/>
                          </a:solidFill>
                          <a:effectLst/>
                        </a:rPr>
                        <a:t>Suggestion &amp; Recommendations</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tc>
                  <a:txBody>
                    <a:bodyPr/>
                    <a:lstStyle/>
                    <a:p>
                      <a:pPr algn="ctr">
                        <a:lnSpc>
                          <a:spcPct val="106000"/>
                        </a:lnSpc>
                        <a:spcAft>
                          <a:spcPts val="800"/>
                        </a:spcAft>
                      </a:pPr>
                      <a:r>
                        <a:rPr lang="en-IN" sz="1200" dirty="0">
                          <a:solidFill>
                            <a:schemeClr val="bg1"/>
                          </a:solidFill>
                          <a:effectLst/>
                        </a:rPr>
                        <a:t>YASID S</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extLst>
                  <a:ext uri="{0D108BD9-81ED-4DB2-BD59-A6C34878D82A}">
                    <a16:rowId xmlns:a16="http://schemas.microsoft.com/office/drawing/2014/main" val="3315776117"/>
                  </a:ext>
                </a:extLst>
              </a:tr>
              <a:tr h="0">
                <a:tc>
                  <a:txBody>
                    <a:bodyPr/>
                    <a:lstStyle/>
                    <a:p>
                      <a:pPr algn="ctr">
                        <a:lnSpc>
                          <a:spcPct val="106000"/>
                        </a:lnSpc>
                        <a:spcAft>
                          <a:spcPts val="800"/>
                        </a:spcAft>
                      </a:pPr>
                      <a:r>
                        <a:rPr lang="en-US" sz="1200" dirty="0">
                          <a:solidFill>
                            <a:schemeClr val="bg1"/>
                          </a:solidFill>
                          <a:effectLst/>
                        </a:rPr>
                        <a:t>11.</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tc>
                  <a:txBody>
                    <a:bodyPr/>
                    <a:lstStyle/>
                    <a:p>
                      <a:pPr algn="ctr">
                        <a:lnSpc>
                          <a:spcPct val="106000"/>
                        </a:lnSpc>
                        <a:spcAft>
                          <a:spcPts val="800"/>
                        </a:spcAft>
                      </a:pPr>
                      <a:r>
                        <a:rPr lang="en-IN" sz="1200" dirty="0">
                          <a:solidFill>
                            <a:schemeClr val="bg1"/>
                          </a:solidFill>
                          <a:effectLst/>
                        </a:rPr>
                        <a:t>Summary</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tc>
                  <a:txBody>
                    <a:bodyPr/>
                    <a:lstStyle/>
                    <a:p>
                      <a:pPr algn="ctr">
                        <a:lnSpc>
                          <a:spcPct val="106000"/>
                        </a:lnSpc>
                        <a:spcAft>
                          <a:spcPts val="800"/>
                        </a:spcAft>
                      </a:pPr>
                      <a:r>
                        <a:rPr lang="en-US" sz="1200" dirty="0">
                          <a:solidFill>
                            <a:schemeClr val="bg1"/>
                          </a:solidFill>
                          <a:effectLst/>
                        </a:rPr>
                        <a:t>YASHITA R</a:t>
                      </a:r>
                      <a:endParaRPr lang="en-IN"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98" marR="60098" marT="0" marB="0"/>
                </a:tc>
                <a:extLst>
                  <a:ext uri="{0D108BD9-81ED-4DB2-BD59-A6C34878D82A}">
                    <a16:rowId xmlns:a16="http://schemas.microsoft.com/office/drawing/2014/main" val="28199902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wipe(down)">
                                      <p:cBhvr>
                                        <p:cTn id="7" dur="500"/>
                                        <p:tgtEl>
                                          <p:spTgt spid="28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2E9"/>
        </a:solidFill>
        <a:effectLst/>
      </p:bgPr>
    </p:bg>
    <p:spTree>
      <p:nvGrpSpPr>
        <p:cNvPr id="1" name="Shape 1596"/>
        <p:cNvGrpSpPr/>
        <p:nvPr/>
      </p:nvGrpSpPr>
      <p:grpSpPr>
        <a:xfrm>
          <a:off x="0" y="0"/>
          <a:ext cx="0" cy="0"/>
          <a:chOff x="0" y="0"/>
          <a:chExt cx="0" cy="0"/>
        </a:xfrm>
      </p:grpSpPr>
      <p:sp>
        <p:nvSpPr>
          <p:cNvPr id="1597" name="Google Shape;1597;p37"/>
          <p:cNvSpPr txBox="1">
            <a:spLocks noGrp="1"/>
          </p:cNvSpPr>
          <p:nvPr>
            <p:ph type="ctrTitle"/>
          </p:nvPr>
        </p:nvSpPr>
        <p:spPr>
          <a:xfrm>
            <a:off x="2176140" y="668993"/>
            <a:ext cx="4941000" cy="21198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US" dirty="0"/>
              <a:t>S.W.O.T ANALYSIS</a:t>
            </a:r>
            <a:endParaRPr dirty="0"/>
          </a:p>
        </p:txBody>
      </p:sp>
      <p:pic>
        <p:nvPicPr>
          <p:cNvPr id="4" name="Picture 3">
            <a:extLst>
              <a:ext uri="{FF2B5EF4-FFF2-40B4-BE49-F238E27FC236}">
                <a16:creationId xmlns:a16="http://schemas.microsoft.com/office/drawing/2014/main" id="{545657C7-8C88-45D5-BCB9-D3CC3D9DB643}"/>
              </a:ext>
            </a:extLst>
          </p:cNvPr>
          <p:cNvPicPr>
            <a:picLocks noChangeAspect="1"/>
          </p:cNvPicPr>
          <p:nvPr/>
        </p:nvPicPr>
        <p:blipFill>
          <a:blip r:embed="rId3"/>
          <a:stretch>
            <a:fillRect/>
          </a:stretch>
        </p:blipFill>
        <p:spPr>
          <a:xfrm>
            <a:off x="3329867" y="2788793"/>
            <a:ext cx="2339413" cy="19055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97"/>
                                        </p:tgtEl>
                                        <p:attrNameLst>
                                          <p:attrName>style.visibility</p:attrName>
                                        </p:attrNameLst>
                                      </p:cBhvr>
                                      <p:to>
                                        <p:strVal val="visible"/>
                                      </p:to>
                                    </p:set>
                                    <p:animEffect transition="in" filter="fade">
                                      <p:cBhvr>
                                        <p:cTn id="7" dur="1000"/>
                                        <p:tgtEl>
                                          <p:spTgt spid="1597"/>
                                        </p:tgtEl>
                                      </p:cBhvr>
                                    </p:animEffect>
                                    <p:anim calcmode="lin" valueType="num">
                                      <p:cBhvr>
                                        <p:cTn id="8" dur="1000" fill="hold"/>
                                        <p:tgtEl>
                                          <p:spTgt spid="1597"/>
                                        </p:tgtEl>
                                        <p:attrNameLst>
                                          <p:attrName>ppt_x</p:attrName>
                                        </p:attrNameLst>
                                      </p:cBhvr>
                                      <p:tavLst>
                                        <p:tav tm="0">
                                          <p:val>
                                            <p:strVal val="#ppt_x"/>
                                          </p:val>
                                        </p:tav>
                                        <p:tav tm="100000">
                                          <p:val>
                                            <p:strVal val="#ppt_x"/>
                                          </p:val>
                                        </p:tav>
                                      </p:tavLst>
                                    </p:anim>
                                    <p:anim calcmode="lin" valueType="num">
                                      <p:cBhvr>
                                        <p:cTn id="9" dur="1000" fill="hold"/>
                                        <p:tgtEl>
                                          <p:spTgt spid="15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3" name="Subtitle 2">
            <a:extLst>
              <a:ext uri="{FF2B5EF4-FFF2-40B4-BE49-F238E27FC236}">
                <a16:creationId xmlns:a16="http://schemas.microsoft.com/office/drawing/2014/main" id="{48358DA7-8AEA-4C01-B6B0-D472EBB4A49F}"/>
              </a:ext>
            </a:extLst>
          </p:cNvPr>
          <p:cNvSpPr>
            <a:spLocks noGrp="1"/>
          </p:cNvSpPr>
          <p:nvPr>
            <p:ph type="subTitle" idx="1"/>
          </p:nvPr>
        </p:nvSpPr>
        <p:spPr>
          <a:xfrm>
            <a:off x="1406220" y="1089660"/>
            <a:ext cx="5695620" cy="3086100"/>
          </a:xfrm>
        </p:spPr>
        <p:txBody>
          <a:bodyPr>
            <a:normAutofit fontScale="85000" lnSpcReduction="20000"/>
          </a:bodyPr>
          <a:lstStyle/>
          <a:p>
            <a:pPr>
              <a:buFont typeface="Wingdings" panose="05000000000000000000" pitchFamily="2" charset="2"/>
              <a:buChar char="Ø"/>
            </a:pPr>
            <a:r>
              <a:rPr lang="en-IN" sz="1900" b="1" dirty="0">
                <a:solidFill>
                  <a:srgbClr val="002060"/>
                </a:solidFill>
                <a:latin typeface="Constantia" panose="02030602050306030303" pitchFamily="18" charset="0"/>
              </a:rPr>
              <a:t>S.W.O.T analysis stands for “ Strength ; Weakness ; Opportunities ;  and Threats . </a:t>
            </a:r>
          </a:p>
          <a:p>
            <a:pPr>
              <a:buFont typeface="Wingdings" panose="05000000000000000000" pitchFamily="2" charset="2"/>
              <a:buChar char="Ø"/>
            </a:pPr>
            <a:endParaRPr lang="en-IN" sz="1900" b="1" dirty="0">
              <a:solidFill>
                <a:srgbClr val="002060"/>
              </a:solidFill>
              <a:latin typeface="Constantia" panose="02030602050306030303" pitchFamily="18" charset="0"/>
            </a:endParaRPr>
          </a:p>
          <a:p>
            <a:pPr>
              <a:buFont typeface="Wingdings" panose="05000000000000000000" pitchFamily="2" charset="2"/>
              <a:buChar char="Ø"/>
            </a:pPr>
            <a:r>
              <a:rPr lang="en-IN" sz="1900" b="1" dirty="0">
                <a:solidFill>
                  <a:srgbClr val="002060"/>
                </a:solidFill>
                <a:latin typeface="Constantia" panose="02030602050306030303" pitchFamily="18" charset="0"/>
              </a:rPr>
              <a:t>A S.W.O. T analysis is simple yet super powerful tool to help in the development of a business strategy , either it is a start-up or guiding an existing company.</a:t>
            </a:r>
          </a:p>
          <a:p>
            <a:pPr>
              <a:buFont typeface="Wingdings" panose="05000000000000000000" pitchFamily="2" charset="2"/>
              <a:buChar char="Ø"/>
            </a:pPr>
            <a:endParaRPr lang="en-IN" sz="1900" b="1" dirty="0">
              <a:solidFill>
                <a:srgbClr val="002060"/>
              </a:solidFill>
              <a:latin typeface="Constantia" panose="02030602050306030303" pitchFamily="18" charset="0"/>
            </a:endParaRPr>
          </a:p>
          <a:p>
            <a:pPr>
              <a:buFont typeface="Wingdings" panose="05000000000000000000" pitchFamily="2" charset="2"/>
              <a:buChar char="Ø"/>
            </a:pPr>
            <a:r>
              <a:rPr lang="en-IN" sz="1900" b="1" dirty="0">
                <a:solidFill>
                  <a:srgbClr val="002060"/>
                </a:solidFill>
                <a:latin typeface="Constantia" panose="02030602050306030303" pitchFamily="18" charset="0"/>
              </a:rPr>
              <a:t> This technique is designed to use the preliminary stages of decision making processes and can be used in evaluation of the strategic position of ones business or any organization.</a:t>
            </a:r>
          </a:p>
          <a:p>
            <a:endParaRPr lang="en-IN" sz="1600"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arn(inVertical)">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38"/>
          <p:cNvSpPr txBox="1">
            <a:spLocks noGrp="1"/>
          </p:cNvSpPr>
          <p:nvPr>
            <p:ph type="title"/>
          </p:nvPr>
        </p:nvSpPr>
        <p:spPr>
          <a:xfrm>
            <a:off x="720000" y="142225"/>
            <a:ext cx="7704000" cy="572700"/>
          </a:xfrm>
          <a:prstGeom prst="rect">
            <a:avLst/>
          </a:prstGeom>
        </p:spPr>
        <p:txBody>
          <a:bodyPr spcFirstLastPara="1" wrap="square" lIns="91425" tIns="91425" rIns="91425" bIns="91425" anchor="t" anchorCtr="0">
            <a:noAutofit/>
          </a:bodyPr>
          <a:lstStyle/>
          <a:p>
            <a:pPr algn="ctr">
              <a:buSzPts val="990"/>
            </a:pPr>
            <a:r>
              <a:rPr lang="en-IN" sz="3200" b="1" dirty="0">
                <a:solidFill>
                  <a:schemeClr val="accent5">
                    <a:lumMod val="10000"/>
                  </a:schemeClr>
                </a:solidFill>
              </a:rPr>
              <a:t>STRENGTH </a:t>
            </a:r>
            <a:br>
              <a:rPr lang="en-IN" sz="3200" b="1" i="1" u="sng" dirty="0">
                <a:solidFill>
                  <a:schemeClr val="bg1"/>
                </a:solidFill>
              </a:rPr>
            </a:br>
            <a:endParaRPr dirty="0"/>
          </a:p>
        </p:txBody>
      </p:sp>
      <p:sp>
        <p:nvSpPr>
          <p:cNvPr id="1604" name="Google Shape;1604;p38"/>
          <p:cNvSpPr txBox="1">
            <a:spLocks noGrp="1"/>
          </p:cNvSpPr>
          <p:nvPr>
            <p:ph type="body" idx="1"/>
          </p:nvPr>
        </p:nvSpPr>
        <p:spPr>
          <a:xfrm>
            <a:off x="720000" y="1163855"/>
            <a:ext cx="7704000" cy="3219000"/>
          </a:xfrm>
          <a:prstGeom prst="rect">
            <a:avLst/>
          </a:prstGeom>
        </p:spPr>
        <p:txBody>
          <a:bodyPr spcFirstLastPara="1" wrap="square" lIns="91425" tIns="91425" rIns="91425" bIns="91425" anchor="t" anchorCtr="0">
            <a:noAutofit/>
          </a:bodyPr>
          <a:lstStyle/>
          <a:p>
            <a:pPr marL="257175" indent="-257175">
              <a:buFont typeface="Wingdings" panose="05000000000000000000" pitchFamily="2" charset="2"/>
              <a:buChar char="v"/>
            </a:pPr>
            <a:r>
              <a:rPr lang="en-IN" sz="1600" dirty="0">
                <a:solidFill>
                  <a:srgbClr val="002060"/>
                </a:solidFill>
              </a:rPr>
              <a:t>Strength is usually defined as what the business does the best and which it can give an upper hand over other companies or its competitors. </a:t>
            </a:r>
          </a:p>
          <a:p>
            <a:endParaRPr lang="en-IN" sz="1200" b="1" u="sng" dirty="0">
              <a:solidFill>
                <a:schemeClr val="accent6">
                  <a:lumMod val="50000"/>
                </a:schemeClr>
              </a:solidFill>
            </a:endParaRPr>
          </a:p>
          <a:p>
            <a:r>
              <a:rPr lang="en-IN" sz="1600" b="1" i="1" u="sng" dirty="0">
                <a:solidFill>
                  <a:schemeClr val="accent6">
                    <a:lumMod val="50000"/>
                  </a:schemeClr>
                </a:solidFill>
              </a:rPr>
              <a:t>These are some of the strengths of INDIGO AIRLINES</a:t>
            </a:r>
            <a:r>
              <a:rPr lang="en-IN" sz="1600" b="1" u="sng" dirty="0">
                <a:solidFill>
                  <a:schemeClr val="accent6">
                    <a:lumMod val="50000"/>
                  </a:schemeClr>
                </a:solidFill>
              </a:rPr>
              <a:t>:-</a:t>
            </a:r>
          </a:p>
          <a:p>
            <a:endParaRPr lang="en-IN" sz="1200" u="sng" dirty="0">
              <a:solidFill>
                <a:srgbClr val="002060"/>
              </a:solidFill>
            </a:endParaRPr>
          </a:p>
          <a:p>
            <a:pPr>
              <a:buFont typeface="Wingdings" panose="05000000000000000000" pitchFamily="2" charset="2"/>
              <a:buChar char="v"/>
            </a:pPr>
            <a:r>
              <a:rPr lang="en-IN" sz="1800" dirty="0">
                <a:solidFill>
                  <a:srgbClr val="002060"/>
                </a:solidFill>
              </a:rPr>
              <a:t>POSITIVE IMAGE </a:t>
            </a:r>
          </a:p>
          <a:p>
            <a:pPr>
              <a:buFont typeface="Wingdings" panose="05000000000000000000" pitchFamily="2" charset="2"/>
              <a:buChar char="v"/>
            </a:pPr>
            <a:r>
              <a:rPr lang="en-IN" sz="1800" dirty="0">
                <a:solidFill>
                  <a:srgbClr val="002060"/>
                </a:solidFill>
              </a:rPr>
              <a:t>HIGHLY DRIVE WORKFORCE </a:t>
            </a:r>
          </a:p>
          <a:p>
            <a:pPr>
              <a:buFont typeface="Wingdings" panose="05000000000000000000" pitchFamily="2" charset="2"/>
              <a:buChar char="v"/>
            </a:pPr>
            <a:r>
              <a:rPr lang="en-IN" sz="1800" dirty="0">
                <a:solidFill>
                  <a:srgbClr val="002060"/>
                </a:solidFill>
              </a:rPr>
              <a:t>FLEET STRATEGY</a:t>
            </a:r>
          </a:p>
          <a:p>
            <a:pPr>
              <a:buFont typeface="Wingdings" panose="05000000000000000000" pitchFamily="2" charset="2"/>
              <a:buChar char="v"/>
            </a:pPr>
            <a:r>
              <a:rPr lang="en-IN" sz="1800" dirty="0">
                <a:solidFill>
                  <a:srgbClr val="002060"/>
                </a:solidFill>
              </a:rPr>
              <a:t>SERVICES </a:t>
            </a:r>
            <a:endParaRPr lang="en-IN" sz="18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03"/>
                                        </p:tgtEl>
                                        <p:attrNameLst>
                                          <p:attrName>style.visibility</p:attrName>
                                        </p:attrNameLst>
                                      </p:cBhvr>
                                      <p:to>
                                        <p:strVal val="visible"/>
                                      </p:to>
                                    </p:set>
                                    <p:anim calcmode="lin" valueType="num">
                                      <p:cBhvr additive="base">
                                        <p:cTn id="7" dur="500" fill="hold"/>
                                        <p:tgtEl>
                                          <p:spTgt spid="1603"/>
                                        </p:tgtEl>
                                        <p:attrNameLst>
                                          <p:attrName>ppt_x</p:attrName>
                                        </p:attrNameLst>
                                      </p:cBhvr>
                                      <p:tavLst>
                                        <p:tav tm="0">
                                          <p:val>
                                            <p:strVal val="#ppt_x"/>
                                          </p:val>
                                        </p:tav>
                                        <p:tav tm="100000">
                                          <p:val>
                                            <p:strVal val="#ppt_x"/>
                                          </p:val>
                                        </p:tav>
                                      </p:tavLst>
                                    </p:anim>
                                    <p:anim calcmode="lin" valueType="num">
                                      <p:cBhvr additive="base">
                                        <p:cTn id="8" dur="500" fill="hold"/>
                                        <p:tgtEl>
                                          <p:spTgt spid="16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04">
                                            <p:txEl>
                                              <p:pRg st="0" end="0"/>
                                            </p:txEl>
                                          </p:spTgt>
                                        </p:tgtEl>
                                        <p:attrNameLst>
                                          <p:attrName>style.visibility</p:attrName>
                                        </p:attrNameLst>
                                      </p:cBhvr>
                                      <p:to>
                                        <p:strVal val="visible"/>
                                      </p:to>
                                    </p:set>
                                    <p:animEffect transition="in" filter="barn(inVertical)">
                                      <p:cBhvr>
                                        <p:cTn id="13" dur="500"/>
                                        <p:tgtEl>
                                          <p:spTgt spid="160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604">
                                            <p:txEl>
                                              <p:pRg st="2" end="2"/>
                                            </p:txEl>
                                          </p:spTgt>
                                        </p:tgtEl>
                                        <p:attrNameLst>
                                          <p:attrName>style.visibility</p:attrName>
                                        </p:attrNameLst>
                                      </p:cBhvr>
                                      <p:to>
                                        <p:strVal val="visible"/>
                                      </p:to>
                                    </p:set>
                                    <p:animEffect transition="in" filter="barn(inVertical)">
                                      <p:cBhvr>
                                        <p:cTn id="18" dur="500"/>
                                        <p:tgtEl>
                                          <p:spTgt spid="1604">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604">
                                            <p:txEl>
                                              <p:pRg st="4" end="4"/>
                                            </p:txEl>
                                          </p:spTgt>
                                        </p:tgtEl>
                                        <p:attrNameLst>
                                          <p:attrName>style.visibility</p:attrName>
                                        </p:attrNameLst>
                                      </p:cBhvr>
                                      <p:to>
                                        <p:strVal val="visible"/>
                                      </p:to>
                                    </p:set>
                                    <p:animEffect transition="in" filter="barn(inVertical)">
                                      <p:cBhvr>
                                        <p:cTn id="23" dur="500"/>
                                        <p:tgtEl>
                                          <p:spTgt spid="160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604">
                                            <p:txEl>
                                              <p:pRg st="5" end="5"/>
                                            </p:txEl>
                                          </p:spTgt>
                                        </p:tgtEl>
                                        <p:attrNameLst>
                                          <p:attrName>style.visibility</p:attrName>
                                        </p:attrNameLst>
                                      </p:cBhvr>
                                      <p:to>
                                        <p:strVal val="visible"/>
                                      </p:to>
                                    </p:set>
                                    <p:animEffect transition="in" filter="barn(inVertical)">
                                      <p:cBhvr>
                                        <p:cTn id="28" dur="500"/>
                                        <p:tgtEl>
                                          <p:spTgt spid="160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604">
                                            <p:txEl>
                                              <p:pRg st="6" end="6"/>
                                            </p:txEl>
                                          </p:spTgt>
                                        </p:tgtEl>
                                        <p:attrNameLst>
                                          <p:attrName>style.visibility</p:attrName>
                                        </p:attrNameLst>
                                      </p:cBhvr>
                                      <p:to>
                                        <p:strVal val="visible"/>
                                      </p:to>
                                    </p:set>
                                    <p:animEffect transition="in" filter="barn(inVertical)">
                                      <p:cBhvr>
                                        <p:cTn id="33" dur="500"/>
                                        <p:tgtEl>
                                          <p:spTgt spid="160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604">
                                            <p:txEl>
                                              <p:pRg st="7" end="7"/>
                                            </p:txEl>
                                          </p:spTgt>
                                        </p:tgtEl>
                                        <p:attrNameLst>
                                          <p:attrName>style.visibility</p:attrName>
                                        </p:attrNameLst>
                                      </p:cBhvr>
                                      <p:to>
                                        <p:strVal val="visible"/>
                                      </p:to>
                                    </p:set>
                                    <p:animEffect transition="in" filter="barn(inVertical)">
                                      <p:cBhvr>
                                        <p:cTn id="38" dur="500"/>
                                        <p:tgtEl>
                                          <p:spTgt spid="160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3" grpId="0"/>
      <p:bldP spid="160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A4C67-B62D-47C5-8B74-DC76D61BC541}"/>
              </a:ext>
            </a:extLst>
          </p:cNvPr>
          <p:cNvSpPr>
            <a:spLocks noGrp="1"/>
          </p:cNvSpPr>
          <p:nvPr>
            <p:ph type="body" idx="1"/>
          </p:nvPr>
        </p:nvSpPr>
        <p:spPr/>
        <p:txBody>
          <a:bodyPr/>
          <a:lstStyle/>
          <a:p>
            <a:pPr algn="ctr"/>
            <a:endParaRPr lang="en-IN" sz="1800" b="1" i="1" u="sng" dirty="0">
              <a:solidFill>
                <a:schemeClr val="tx2"/>
              </a:solidFill>
            </a:endParaRPr>
          </a:p>
          <a:p>
            <a:pPr marL="257175" indent="-257175">
              <a:buFont typeface="Wingdings" panose="05000000000000000000" pitchFamily="2" charset="2"/>
              <a:buChar char="v"/>
            </a:pPr>
            <a:r>
              <a:rPr lang="en-IN" sz="1600" dirty="0">
                <a:solidFill>
                  <a:srgbClr val="C00000"/>
                </a:solidFill>
              </a:rPr>
              <a:t>Weaknesses are used to refer to areas where the business or the brand are lacking and needs improvement .</a:t>
            </a:r>
          </a:p>
          <a:p>
            <a:endParaRPr lang="en-IN" sz="1600" dirty="0">
              <a:solidFill>
                <a:srgbClr val="C00000"/>
              </a:solidFill>
            </a:endParaRPr>
          </a:p>
          <a:p>
            <a:r>
              <a:rPr lang="en-IN" sz="1600" b="1" i="1" dirty="0">
                <a:solidFill>
                  <a:srgbClr val="C00000"/>
                </a:solidFill>
              </a:rPr>
              <a:t>Some of the key weaknesses of IndiGo Airlines are :</a:t>
            </a:r>
          </a:p>
          <a:p>
            <a:endParaRPr lang="en-IN" sz="1400" b="1" i="1" dirty="0">
              <a:solidFill>
                <a:srgbClr val="C00000"/>
              </a:solidFill>
            </a:endParaRPr>
          </a:p>
          <a:p>
            <a:pPr>
              <a:buFont typeface="Wingdings" panose="05000000000000000000" pitchFamily="2" charset="2"/>
              <a:buChar char="Ø"/>
            </a:pPr>
            <a:r>
              <a:rPr lang="en-IN" sz="1400" b="1" dirty="0">
                <a:solidFill>
                  <a:srgbClr val="C00000"/>
                </a:solidFill>
              </a:rPr>
              <a:t> SUSTAINING PROFITS </a:t>
            </a:r>
          </a:p>
          <a:p>
            <a:pPr>
              <a:buFont typeface="Wingdings" panose="05000000000000000000" pitchFamily="2" charset="2"/>
              <a:buChar char="Ø"/>
            </a:pPr>
            <a:r>
              <a:rPr lang="en-IN" sz="1400" b="1" dirty="0">
                <a:solidFill>
                  <a:srgbClr val="C00000"/>
                </a:solidFill>
              </a:rPr>
              <a:t>THE GROUNDING OF AIRCRAFT </a:t>
            </a:r>
          </a:p>
          <a:p>
            <a:endParaRPr lang="en-IN" dirty="0"/>
          </a:p>
        </p:txBody>
      </p:sp>
      <p:sp>
        <p:nvSpPr>
          <p:cNvPr id="3" name="Title 2">
            <a:extLst>
              <a:ext uri="{FF2B5EF4-FFF2-40B4-BE49-F238E27FC236}">
                <a16:creationId xmlns:a16="http://schemas.microsoft.com/office/drawing/2014/main" id="{2F5A972A-EC8B-4C69-81EE-977B389C641D}"/>
              </a:ext>
            </a:extLst>
          </p:cNvPr>
          <p:cNvSpPr>
            <a:spLocks noGrp="1"/>
          </p:cNvSpPr>
          <p:nvPr>
            <p:ph type="title"/>
          </p:nvPr>
        </p:nvSpPr>
        <p:spPr/>
        <p:txBody>
          <a:bodyPr>
            <a:normAutofit fontScale="90000"/>
          </a:bodyPr>
          <a:lstStyle/>
          <a:p>
            <a:pPr algn="ctr"/>
            <a:r>
              <a:rPr lang="en-IN" sz="3200" b="1" dirty="0">
                <a:solidFill>
                  <a:schemeClr val="accent5">
                    <a:lumMod val="10000"/>
                  </a:schemeClr>
                </a:solidFill>
              </a:rPr>
              <a:t>WEAKNESSES</a:t>
            </a:r>
            <a:br>
              <a:rPr lang="en-IN" sz="3200" b="1" i="1" u="sng" dirty="0">
                <a:solidFill>
                  <a:schemeClr val="tx2"/>
                </a:solidFill>
              </a:rPr>
            </a:br>
            <a:endParaRPr lang="en-IN" dirty="0"/>
          </a:p>
        </p:txBody>
      </p:sp>
    </p:spTree>
    <p:extLst>
      <p:ext uri="{BB962C8B-B14F-4D97-AF65-F5344CB8AC3E}">
        <p14:creationId xmlns:p14="http://schemas.microsoft.com/office/powerpoint/2010/main" val="2907012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1000"/>
                                        <p:tgtEl>
                                          <p:spTgt spid="2">
                                            <p:txEl>
                                              <p:pRg st="5" end="5"/>
                                            </p:txEl>
                                          </p:spTgt>
                                        </p:tgtEl>
                                      </p:cBhvr>
                                    </p:animEffect>
                                    <p:anim calcmode="lin" valueType="num">
                                      <p:cBhvr>
                                        <p:cTn id="29"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fade">
                                      <p:cBhvr>
                                        <p:cTn id="35" dur="1000"/>
                                        <p:tgtEl>
                                          <p:spTgt spid="2">
                                            <p:txEl>
                                              <p:pRg st="6" end="6"/>
                                            </p:txEl>
                                          </p:spTgt>
                                        </p:tgtEl>
                                      </p:cBhvr>
                                    </p:animEffect>
                                    <p:anim calcmode="lin" valueType="num">
                                      <p:cBhvr>
                                        <p:cTn id="36"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66F272-B09B-4290-A2AB-4FAD7A0729AA}"/>
              </a:ext>
            </a:extLst>
          </p:cNvPr>
          <p:cNvSpPr>
            <a:spLocks noGrp="1"/>
          </p:cNvSpPr>
          <p:nvPr>
            <p:ph type="body" idx="1"/>
          </p:nvPr>
        </p:nvSpPr>
        <p:spPr/>
        <p:txBody>
          <a:bodyPr>
            <a:normAutofit/>
          </a:bodyPr>
          <a:lstStyle/>
          <a:p>
            <a:pPr algn="ctr"/>
            <a:endParaRPr lang="en-IN" sz="1600" i="1" dirty="0">
              <a:solidFill>
                <a:srgbClr val="C00000"/>
              </a:solidFill>
            </a:endParaRPr>
          </a:p>
          <a:p>
            <a:pPr marL="257175" indent="-257175">
              <a:buFont typeface="Wingdings" panose="05000000000000000000" pitchFamily="2" charset="2"/>
              <a:buChar char="v"/>
            </a:pPr>
            <a:r>
              <a:rPr lang="en-IN" sz="1600" i="1" dirty="0">
                <a:solidFill>
                  <a:srgbClr val="C00000"/>
                </a:solidFill>
              </a:rPr>
              <a:t>Opportunities refers to those avenues in the environment that surrounds the business on which it can capitalize to increase its returns .</a:t>
            </a:r>
          </a:p>
          <a:p>
            <a:endParaRPr lang="en-IN" sz="1600" i="1" dirty="0">
              <a:solidFill>
                <a:srgbClr val="C00000"/>
              </a:solidFill>
            </a:endParaRPr>
          </a:p>
          <a:p>
            <a:r>
              <a:rPr lang="en-IN" sz="1600" i="1" dirty="0">
                <a:solidFill>
                  <a:srgbClr val="C00000"/>
                </a:solidFill>
              </a:rPr>
              <a:t>Some of the opportunities includes :</a:t>
            </a:r>
          </a:p>
          <a:p>
            <a:pPr marL="177800" indent="0">
              <a:buNone/>
            </a:pPr>
            <a:endParaRPr lang="en-IN" sz="1600" i="1" dirty="0">
              <a:solidFill>
                <a:srgbClr val="C00000"/>
              </a:solidFill>
            </a:endParaRPr>
          </a:p>
          <a:p>
            <a:r>
              <a:rPr lang="en-IN" sz="1200" b="1" dirty="0">
                <a:solidFill>
                  <a:srgbClr val="C00000"/>
                </a:solidFill>
              </a:rPr>
              <a:t>GROWING DEMAND FOR FOREIGN TRAVEL: </a:t>
            </a:r>
          </a:p>
          <a:p>
            <a:endParaRPr lang="en-IN" dirty="0"/>
          </a:p>
        </p:txBody>
      </p:sp>
      <p:sp>
        <p:nvSpPr>
          <p:cNvPr id="3" name="Title 2">
            <a:extLst>
              <a:ext uri="{FF2B5EF4-FFF2-40B4-BE49-F238E27FC236}">
                <a16:creationId xmlns:a16="http://schemas.microsoft.com/office/drawing/2014/main" id="{1C0F4F97-A55B-4CFC-BC06-224392525A6C}"/>
              </a:ext>
            </a:extLst>
          </p:cNvPr>
          <p:cNvSpPr>
            <a:spLocks noGrp="1"/>
          </p:cNvSpPr>
          <p:nvPr>
            <p:ph type="title"/>
          </p:nvPr>
        </p:nvSpPr>
        <p:spPr/>
        <p:txBody>
          <a:bodyPr>
            <a:normAutofit fontScale="90000"/>
          </a:bodyPr>
          <a:lstStyle/>
          <a:p>
            <a:pPr algn="ctr"/>
            <a:r>
              <a:rPr lang="en-IN" sz="3200" b="1" dirty="0">
                <a:solidFill>
                  <a:srgbClr val="C00000"/>
                </a:solidFill>
              </a:rPr>
              <a:t>OPPORTUNITIES</a:t>
            </a:r>
            <a:br>
              <a:rPr lang="en-IN" sz="3200" b="1" dirty="0">
                <a:solidFill>
                  <a:srgbClr val="C00000"/>
                </a:solidFill>
              </a:rPr>
            </a:br>
            <a:endParaRPr lang="en-IN" dirty="0"/>
          </a:p>
        </p:txBody>
      </p:sp>
    </p:spTree>
    <p:extLst>
      <p:ext uri="{BB962C8B-B14F-4D97-AF65-F5344CB8AC3E}">
        <p14:creationId xmlns:p14="http://schemas.microsoft.com/office/powerpoint/2010/main" val="34481608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1000"/>
                                        <p:tgtEl>
                                          <p:spTgt spid="2">
                                            <p:txEl>
                                              <p:pRg st="3" end="3"/>
                                            </p:txEl>
                                          </p:spTgt>
                                        </p:tgtEl>
                                      </p:cBhvr>
                                    </p:animEffect>
                                    <p:anim calcmode="lin" valueType="num">
                                      <p:cBhvr>
                                        <p:cTn id="2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1000"/>
                                        <p:tgtEl>
                                          <p:spTgt spid="2">
                                            <p:txEl>
                                              <p:pRg st="5" end="5"/>
                                            </p:txEl>
                                          </p:spTgt>
                                        </p:tgtEl>
                                      </p:cBhvr>
                                    </p:animEffect>
                                    <p:anim calcmode="lin" valueType="num">
                                      <p:cBhvr>
                                        <p:cTn id="27"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6482F1-2350-4654-BE78-4BE3DCC3301A}"/>
              </a:ext>
            </a:extLst>
          </p:cNvPr>
          <p:cNvSpPr>
            <a:spLocks noGrp="1"/>
          </p:cNvSpPr>
          <p:nvPr>
            <p:ph type="body" idx="1"/>
          </p:nvPr>
        </p:nvSpPr>
        <p:spPr/>
        <p:txBody>
          <a:bodyPr/>
          <a:lstStyle/>
          <a:p>
            <a:pPr algn="ctr"/>
            <a:endParaRPr lang="en-IN" sz="1600" b="1" i="1" u="sng" dirty="0">
              <a:solidFill>
                <a:srgbClr val="003635"/>
              </a:solidFill>
            </a:endParaRPr>
          </a:p>
          <a:p>
            <a:pPr algn="ctr"/>
            <a:r>
              <a:rPr lang="en-IN" sz="1600" b="1" dirty="0">
                <a:solidFill>
                  <a:srgbClr val="003635"/>
                </a:solidFill>
              </a:rPr>
              <a:t>Threats are those factors in the environment which can be detrimental to the growth of the business .</a:t>
            </a:r>
          </a:p>
          <a:p>
            <a:endParaRPr lang="en-IN" sz="1600" b="1" dirty="0">
              <a:solidFill>
                <a:srgbClr val="003635"/>
              </a:solidFill>
            </a:endParaRPr>
          </a:p>
          <a:p>
            <a:pPr algn="ctr"/>
            <a:r>
              <a:rPr lang="en-IN" sz="1800" b="1" dirty="0">
                <a:solidFill>
                  <a:srgbClr val="003635"/>
                </a:solidFill>
              </a:rPr>
              <a:t>Some of the threats include :-</a:t>
            </a:r>
          </a:p>
          <a:p>
            <a:pPr algn="ctr"/>
            <a:endParaRPr lang="en-IN" sz="1800" b="1" dirty="0">
              <a:solidFill>
                <a:srgbClr val="003635"/>
              </a:solidFill>
            </a:endParaRPr>
          </a:p>
          <a:p>
            <a:pPr algn="ctr"/>
            <a:r>
              <a:rPr lang="en-IN" sz="1800" b="1" dirty="0">
                <a:solidFill>
                  <a:srgbClr val="003635"/>
                </a:solidFill>
              </a:rPr>
              <a:t>COMPETITION </a:t>
            </a:r>
            <a:endParaRPr lang="en-IN" sz="1800" dirty="0">
              <a:solidFill>
                <a:srgbClr val="003635"/>
              </a:solidFill>
            </a:endParaRPr>
          </a:p>
          <a:p>
            <a:pPr algn="ctr"/>
            <a:r>
              <a:rPr lang="en-IN" sz="1800" b="1" dirty="0">
                <a:solidFill>
                  <a:srgbClr val="003635"/>
                </a:solidFill>
              </a:rPr>
              <a:t>COSTING </a:t>
            </a:r>
          </a:p>
          <a:p>
            <a:endParaRPr lang="en-IN" dirty="0"/>
          </a:p>
        </p:txBody>
      </p:sp>
      <p:sp>
        <p:nvSpPr>
          <p:cNvPr id="3" name="Title 2">
            <a:extLst>
              <a:ext uri="{FF2B5EF4-FFF2-40B4-BE49-F238E27FC236}">
                <a16:creationId xmlns:a16="http://schemas.microsoft.com/office/drawing/2014/main" id="{F0817286-82A6-421C-93FF-16BB7310CFFA}"/>
              </a:ext>
            </a:extLst>
          </p:cNvPr>
          <p:cNvSpPr>
            <a:spLocks noGrp="1"/>
          </p:cNvSpPr>
          <p:nvPr>
            <p:ph type="title"/>
          </p:nvPr>
        </p:nvSpPr>
        <p:spPr/>
        <p:txBody>
          <a:bodyPr>
            <a:normAutofit fontScale="90000"/>
          </a:bodyPr>
          <a:lstStyle/>
          <a:p>
            <a:pPr algn="ctr"/>
            <a:r>
              <a:rPr lang="en-IN" sz="3200" b="1" dirty="0">
                <a:solidFill>
                  <a:schemeClr val="accent5">
                    <a:lumMod val="10000"/>
                  </a:schemeClr>
                </a:solidFill>
              </a:rPr>
              <a:t>THREATS</a:t>
            </a:r>
            <a:endParaRPr lang="en-IN" dirty="0">
              <a:solidFill>
                <a:schemeClr val="accent5">
                  <a:lumMod val="10000"/>
                </a:schemeClr>
              </a:solidFill>
            </a:endParaRPr>
          </a:p>
        </p:txBody>
      </p:sp>
    </p:spTree>
    <p:extLst>
      <p:ext uri="{BB962C8B-B14F-4D97-AF65-F5344CB8AC3E}">
        <p14:creationId xmlns:p14="http://schemas.microsoft.com/office/powerpoint/2010/main" val="275512404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1000"/>
                                        <p:tgtEl>
                                          <p:spTgt spid="2">
                                            <p:txEl>
                                              <p:pRg st="3" end="3"/>
                                            </p:txEl>
                                          </p:spTgt>
                                        </p:tgtEl>
                                      </p:cBhvr>
                                    </p:animEffect>
                                    <p:anim calcmode="lin" valueType="num">
                                      <p:cBhvr>
                                        <p:cTn id="2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1000"/>
                                        <p:tgtEl>
                                          <p:spTgt spid="2">
                                            <p:txEl>
                                              <p:pRg st="5" end="5"/>
                                            </p:txEl>
                                          </p:spTgt>
                                        </p:tgtEl>
                                      </p:cBhvr>
                                    </p:animEffect>
                                    <p:anim calcmode="lin" valueType="num">
                                      <p:cBhvr>
                                        <p:cTn id="27"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fade">
                                      <p:cBhvr>
                                        <p:cTn id="33" dur="1000"/>
                                        <p:tgtEl>
                                          <p:spTgt spid="2">
                                            <p:txEl>
                                              <p:pRg st="6" end="6"/>
                                            </p:txEl>
                                          </p:spTgt>
                                        </p:tgtEl>
                                      </p:cBhvr>
                                    </p:animEffect>
                                    <p:anim calcmode="lin" valueType="num">
                                      <p:cBhvr>
                                        <p:cTn id="34"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2" name="Rectangle 11">
            <a:extLst>
              <a:ext uri="{FF2B5EF4-FFF2-40B4-BE49-F238E27FC236}">
                <a16:creationId xmlns:a16="http://schemas.microsoft.com/office/drawing/2014/main" id="{E8518877-D635-4C16-9212-708226D930AC}"/>
              </a:ext>
            </a:extLst>
          </p:cNvPr>
          <p:cNvSpPr/>
          <p:nvPr/>
        </p:nvSpPr>
        <p:spPr>
          <a:xfrm>
            <a:off x="2216226" y="1641842"/>
            <a:ext cx="4711547" cy="923330"/>
          </a:xfrm>
          <a:prstGeom prst="rect">
            <a:avLst/>
          </a:prstGeom>
          <a:ln/>
        </p:spPr>
        <p:style>
          <a:lnRef idx="1">
            <a:schemeClr val="dk1"/>
          </a:lnRef>
          <a:fillRef idx="3">
            <a:schemeClr val="dk1"/>
          </a:fillRef>
          <a:effectRef idx="2">
            <a:schemeClr val="dk1"/>
          </a:effectRef>
          <a:fontRef idx="minor">
            <a:schemeClr val="lt1"/>
          </a:fontRef>
        </p:style>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CASE STUDY</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30"/>
          <p:cNvSpPr txBox="1">
            <a:spLocks noGrp="1"/>
          </p:cNvSpPr>
          <p:nvPr>
            <p:ph type="ctrTitle"/>
          </p:nvPr>
        </p:nvSpPr>
        <p:spPr>
          <a:xfrm>
            <a:off x="3083952" y="1058325"/>
            <a:ext cx="5625707" cy="8662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rgbClr val="003635"/>
                </a:solidFill>
              </a:rPr>
              <a:t>5 MAJOR REASONS FOR INDIGOS SUCCESS</a:t>
            </a:r>
            <a:endParaRPr sz="2400" b="1" dirty="0">
              <a:solidFill>
                <a:srgbClr val="003635"/>
              </a:solidFill>
            </a:endParaRPr>
          </a:p>
        </p:txBody>
      </p:sp>
      <p:sp>
        <p:nvSpPr>
          <p:cNvPr id="625" name="Google Shape;625;p30"/>
          <p:cNvSpPr txBox="1">
            <a:spLocks noGrp="1"/>
          </p:cNvSpPr>
          <p:nvPr>
            <p:ph type="subTitle" idx="1"/>
          </p:nvPr>
        </p:nvSpPr>
        <p:spPr>
          <a:xfrm>
            <a:off x="3188948" y="2083118"/>
            <a:ext cx="4041000" cy="2271615"/>
          </a:xfrm>
          <a:prstGeom prst="rect">
            <a:avLst/>
          </a:prstGeom>
        </p:spPr>
        <p:txBody>
          <a:bodyPr spcFirstLastPara="1" wrap="square" lIns="91425" tIns="91425" rIns="91425" bIns="91425" anchor="t" anchorCtr="0">
            <a:noAutofit/>
          </a:bodyPr>
          <a:lstStyle/>
          <a:p>
            <a:pPr algn="ctr"/>
            <a:r>
              <a:rPr lang="en-US" dirty="0">
                <a:solidFill>
                  <a:schemeClr val="accent6">
                    <a:lumMod val="20000"/>
                    <a:lumOff val="80000"/>
                  </a:schemeClr>
                </a:solidFill>
              </a:rPr>
              <a:t>Low Cost</a:t>
            </a:r>
          </a:p>
          <a:p>
            <a:pPr marL="127000" indent="0" algn="ctr">
              <a:buNone/>
            </a:pPr>
            <a:endParaRPr lang="en-US" dirty="0">
              <a:solidFill>
                <a:schemeClr val="accent6">
                  <a:lumMod val="20000"/>
                  <a:lumOff val="80000"/>
                </a:schemeClr>
              </a:solidFill>
            </a:endParaRPr>
          </a:p>
          <a:p>
            <a:pPr algn="ctr"/>
            <a:r>
              <a:rPr lang="en-US" dirty="0">
                <a:solidFill>
                  <a:schemeClr val="accent6">
                    <a:lumMod val="20000"/>
                    <a:lumOff val="80000"/>
                  </a:schemeClr>
                </a:solidFill>
              </a:rPr>
              <a:t>Profitability</a:t>
            </a:r>
          </a:p>
          <a:p>
            <a:pPr marL="127000" indent="0" algn="ctr">
              <a:buNone/>
            </a:pPr>
            <a:endParaRPr lang="en-US" dirty="0">
              <a:solidFill>
                <a:schemeClr val="accent6">
                  <a:lumMod val="20000"/>
                  <a:lumOff val="80000"/>
                </a:schemeClr>
              </a:solidFill>
            </a:endParaRPr>
          </a:p>
          <a:p>
            <a:pPr algn="ctr"/>
            <a:r>
              <a:rPr lang="en-US" dirty="0">
                <a:solidFill>
                  <a:schemeClr val="accent6">
                    <a:lumMod val="20000"/>
                    <a:lumOff val="80000"/>
                  </a:schemeClr>
                </a:solidFill>
              </a:rPr>
              <a:t>Punctuality</a:t>
            </a:r>
          </a:p>
          <a:p>
            <a:pPr marL="127000" indent="0" algn="ctr">
              <a:buNone/>
            </a:pPr>
            <a:endParaRPr lang="en-US" dirty="0">
              <a:solidFill>
                <a:schemeClr val="accent6">
                  <a:lumMod val="20000"/>
                  <a:lumOff val="80000"/>
                </a:schemeClr>
              </a:solidFill>
            </a:endParaRPr>
          </a:p>
          <a:p>
            <a:pPr algn="ctr"/>
            <a:r>
              <a:rPr lang="en-US" dirty="0">
                <a:solidFill>
                  <a:schemeClr val="accent6">
                    <a:lumMod val="20000"/>
                    <a:lumOff val="80000"/>
                  </a:schemeClr>
                </a:solidFill>
              </a:rPr>
              <a:t>One Type Of Aircraft</a:t>
            </a:r>
          </a:p>
          <a:p>
            <a:pPr marL="127000" indent="0" algn="ctr">
              <a:buNone/>
            </a:pPr>
            <a:endParaRPr lang="en-US" dirty="0">
              <a:solidFill>
                <a:schemeClr val="accent6">
                  <a:lumMod val="20000"/>
                  <a:lumOff val="80000"/>
                </a:schemeClr>
              </a:solidFill>
            </a:endParaRPr>
          </a:p>
          <a:p>
            <a:pPr algn="ctr"/>
            <a:r>
              <a:rPr lang="en-US" dirty="0">
                <a:solidFill>
                  <a:schemeClr val="accent6">
                    <a:lumMod val="20000"/>
                    <a:lumOff val="80000"/>
                  </a:schemeClr>
                </a:solidFill>
              </a:rPr>
              <a:t>Adding New Planes Regularly</a:t>
            </a:r>
          </a:p>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4"/>
                                        </p:tgtEl>
                                        <p:attrNameLst>
                                          <p:attrName>style.visibility</p:attrName>
                                        </p:attrNameLst>
                                      </p:cBhvr>
                                      <p:to>
                                        <p:strVal val="visible"/>
                                      </p:to>
                                    </p:set>
                                    <p:anim calcmode="lin" valueType="num">
                                      <p:cBhvr additive="base">
                                        <p:cTn id="7" dur="500" fill="hold"/>
                                        <p:tgtEl>
                                          <p:spTgt spid="624"/>
                                        </p:tgtEl>
                                        <p:attrNameLst>
                                          <p:attrName>ppt_x</p:attrName>
                                        </p:attrNameLst>
                                      </p:cBhvr>
                                      <p:tavLst>
                                        <p:tav tm="0">
                                          <p:val>
                                            <p:strVal val="#ppt_x"/>
                                          </p:val>
                                        </p:tav>
                                        <p:tav tm="100000">
                                          <p:val>
                                            <p:strVal val="#ppt_x"/>
                                          </p:val>
                                        </p:tav>
                                      </p:tavLst>
                                    </p:anim>
                                    <p:anim calcmode="lin" valueType="num">
                                      <p:cBhvr additive="base">
                                        <p:cTn id="8" dur="500" fill="hold"/>
                                        <p:tgtEl>
                                          <p:spTgt spid="6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25">
                                            <p:txEl>
                                              <p:pRg st="0" end="0"/>
                                            </p:txEl>
                                          </p:spTgt>
                                        </p:tgtEl>
                                        <p:attrNameLst>
                                          <p:attrName>style.visibility</p:attrName>
                                        </p:attrNameLst>
                                      </p:cBhvr>
                                      <p:to>
                                        <p:strVal val="visible"/>
                                      </p:to>
                                    </p:set>
                                    <p:animEffect transition="in" filter="wipe(down)">
                                      <p:cBhvr>
                                        <p:cTn id="13" dur="500"/>
                                        <p:tgtEl>
                                          <p:spTgt spid="625">
                                            <p:txEl>
                                              <p:pRg st="0" end="0"/>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625">
                                            <p:txEl>
                                              <p:pRg st="2" end="2"/>
                                            </p:txEl>
                                          </p:spTgt>
                                        </p:tgtEl>
                                        <p:attrNameLst>
                                          <p:attrName>style.visibility</p:attrName>
                                        </p:attrNameLst>
                                      </p:cBhvr>
                                      <p:to>
                                        <p:strVal val="visible"/>
                                      </p:to>
                                    </p:set>
                                    <p:animEffect transition="in" filter="wipe(down)">
                                      <p:cBhvr>
                                        <p:cTn id="16" dur="500"/>
                                        <p:tgtEl>
                                          <p:spTgt spid="625">
                                            <p:txEl>
                                              <p:pRg st="2" end="2"/>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625">
                                            <p:txEl>
                                              <p:pRg st="4" end="4"/>
                                            </p:txEl>
                                          </p:spTgt>
                                        </p:tgtEl>
                                        <p:attrNameLst>
                                          <p:attrName>style.visibility</p:attrName>
                                        </p:attrNameLst>
                                      </p:cBhvr>
                                      <p:to>
                                        <p:strVal val="visible"/>
                                      </p:to>
                                    </p:set>
                                    <p:animEffect transition="in" filter="wipe(down)">
                                      <p:cBhvr>
                                        <p:cTn id="19" dur="500"/>
                                        <p:tgtEl>
                                          <p:spTgt spid="625">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625">
                                            <p:txEl>
                                              <p:pRg st="6" end="6"/>
                                            </p:txEl>
                                          </p:spTgt>
                                        </p:tgtEl>
                                        <p:attrNameLst>
                                          <p:attrName>style.visibility</p:attrName>
                                        </p:attrNameLst>
                                      </p:cBhvr>
                                      <p:to>
                                        <p:strVal val="visible"/>
                                      </p:to>
                                    </p:set>
                                    <p:animEffect transition="in" filter="wipe(down)">
                                      <p:cBhvr>
                                        <p:cTn id="22" dur="500"/>
                                        <p:tgtEl>
                                          <p:spTgt spid="625">
                                            <p:txEl>
                                              <p:pRg st="6" end="6"/>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625">
                                            <p:txEl>
                                              <p:pRg st="8" end="8"/>
                                            </p:txEl>
                                          </p:spTgt>
                                        </p:tgtEl>
                                        <p:attrNameLst>
                                          <p:attrName>style.visibility</p:attrName>
                                        </p:attrNameLst>
                                      </p:cBhvr>
                                      <p:to>
                                        <p:strVal val="visible"/>
                                      </p:to>
                                    </p:set>
                                    <p:animEffect transition="in" filter="wipe(down)">
                                      <p:cBhvr>
                                        <p:cTn id="25" dur="500"/>
                                        <p:tgtEl>
                                          <p:spTgt spid="62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LOW COST</a:t>
            </a:r>
            <a:endParaRPr dirty="0"/>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r>
              <a:rPr lang="en-US" sz="1400" dirty="0"/>
              <a:t>Came into the market when there were few low-cost airlines and full-service carriers largely dominated</a:t>
            </a:r>
          </a:p>
          <a:p>
            <a:pPr marL="127000" indent="0">
              <a:buNone/>
            </a:pPr>
            <a:endParaRPr lang="en-US" sz="1400" dirty="0"/>
          </a:p>
          <a:p>
            <a:r>
              <a:rPr lang="en-US" sz="1400" dirty="0"/>
              <a:t>Adherence to low cost model</a:t>
            </a:r>
          </a:p>
          <a:p>
            <a:pPr marL="127000" indent="0">
              <a:buNone/>
            </a:pPr>
            <a:endParaRPr lang="en-US" sz="1400" dirty="0"/>
          </a:p>
          <a:p>
            <a:r>
              <a:rPr lang="en-US" sz="1400" dirty="0"/>
              <a:t>Kept operational costs low</a:t>
            </a:r>
          </a:p>
          <a:p>
            <a:r>
              <a:rPr lang="en-US" sz="1400" dirty="0"/>
              <a:t>Ticket prices were equal o or sometimes, lower than the prices of 3</a:t>
            </a:r>
            <a:r>
              <a:rPr lang="en-US" sz="1400" baseline="30000" dirty="0"/>
              <a:t>rd</a:t>
            </a:r>
            <a:r>
              <a:rPr lang="en-US" sz="1400" dirty="0"/>
              <a:t> A.C. train tickets</a:t>
            </a:r>
          </a:p>
          <a:p>
            <a:pPr marL="127000" indent="0">
              <a:buNone/>
            </a:pPr>
            <a:endParaRPr lang="en-US" sz="1400" dirty="0"/>
          </a:p>
          <a:p>
            <a:r>
              <a:rPr lang="en-US" sz="1400" dirty="0"/>
              <a:t>Low fares quickly became popular in India</a:t>
            </a:r>
          </a:p>
          <a:p>
            <a:pPr marL="127000" indent="0">
              <a:buNone/>
            </a:pPr>
            <a:endParaRPr lang="en-US" sz="1400" dirty="0"/>
          </a:p>
          <a:p>
            <a:r>
              <a:rPr lang="en-US" sz="1400" dirty="0"/>
              <a:t>February 2013-Planned to introduce low-cost regional flights by setting up a subsidiary. </a:t>
            </a:r>
          </a:p>
          <a:p>
            <a:pPr marL="0" lvl="0" indent="0" algn="l" rtl="0">
              <a:spcBef>
                <a:spcPts val="0"/>
              </a:spcBef>
              <a:spcAft>
                <a:spcPts val="1600"/>
              </a:spcAft>
              <a:buNone/>
            </a:pPr>
            <a:endParaRPr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0"/>
                                        </p:tgtEl>
                                        <p:attrNameLst>
                                          <p:attrName>style.visibility</p:attrName>
                                        </p:attrNameLst>
                                      </p:cBhvr>
                                      <p:to>
                                        <p:strVal val="visible"/>
                                      </p:to>
                                    </p:set>
                                    <p:anim calcmode="lin" valueType="num">
                                      <p:cBhvr additive="base">
                                        <p:cTn id="7" dur="500" fill="hold"/>
                                        <p:tgtEl>
                                          <p:spTgt spid="170"/>
                                        </p:tgtEl>
                                        <p:attrNameLst>
                                          <p:attrName>ppt_x</p:attrName>
                                        </p:attrNameLst>
                                      </p:cBhvr>
                                      <p:tavLst>
                                        <p:tav tm="0">
                                          <p:val>
                                            <p:strVal val="#ppt_x"/>
                                          </p:val>
                                        </p:tav>
                                        <p:tav tm="100000">
                                          <p:val>
                                            <p:strVal val="#ppt_x"/>
                                          </p:val>
                                        </p:tav>
                                      </p:tavLst>
                                    </p:anim>
                                    <p:anim calcmode="lin" valueType="num">
                                      <p:cBhvr additive="base">
                                        <p:cTn id="8" dur="500" fill="hold"/>
                                        <p:tgtEl>
                                          <p:spTgt spid="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71">
                                            <p:txEl>
                                              <p:pRg st="0" end="0"/>
                                            </p:txEl>
                                          </p:spTgt>
                                        </p:tgtEl>
                                        <p:attrNameLst>
                                          <p:attrName>style.visibility</p:attrName>
                                        </p:attrNameLst>
                                      </p:cBhvr>
                                      <p:to>
                                        <p:strVal val="visible"/>
                                      </p:to>
                                    </p:set>
                                    <p:animEffect transition="in" filter="wipe(down)">
                                      <p:cBhvr>
                                        <p:cTn id="13" dur="500"/>
                                        <p:tgtEl>
                                          <p:spTgt spid="171">
                                            <p:txEl>
                                              <p:pRg st="0" end="0"/>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71">
                                            <p:txEl>
                                              <p:pRg st="2" end="2"/>
                                            </p:txEl>
                                          </p:spTgt>
                                        </p:tgtEl>
                                        <p:attrNameLst>
                                          <p:attrName>style.visibility</p:attrName>
                                        </p:attrNameLst>
                                      </p:cBhvr>
                                      <p:to>
                                        <p:strVal val="visible"/>
                                      </p:to>
                                    </p:set>
                                    <p:animEffect transition="in" filter="wipe(down)">
                                      <p:cBhvr>
                                        <p:cTn id="16" dur="500"/>
                                        <p:tgtEl>
                                          <p:spTgt spid="171">
                                            <p:txEl>
                                              <p:pRg st="2" end="2"/>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71">
                                            <p:txEl>
                                              <p:pRg st="4" end="4"/>
                                            </p:txEl>
                                          </p:spTgt>
                                        </p:tgtEl>
                                        <p:attrNameLst>
                                          <p:attrName>style.visibility</p:attrName>
                                        </p:attrNameLst>
                                      </p:cBhvr>
                                      <p:to>
                                        <p:strVal val="visible"/>
                                      </p:to>
                                    </p:set>
                                    <p:animEffect transition="in" filter="wipe(down)">
                                      <p:cBhvr>
                                        <p:cTn id="19" dur="500"/>
                                        <p:tgtEl>
                                          <p:spTgt spid="171">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171">
                                            <p:txEl>
                                              <p:pRg st="5" end="5"/>
                                            </p:txEl>
                                          </p:spTgt>
                                        </p:tgtEl>
                                        <p:attrNameLst>
                                          <p:attrName>style.visibility</p:attrName>
                                        </p:attrNameLst>
                                      </p:cBhvr>
                                      <p:to>
                                        <p:strVal val="visible"/>
                                      </p:to>
                                    </p:set>
                                    <p:animEffect transition="in" filter="wipe(down)">
                                      <p:cBhvr>
                                        <p:cTn id="22" dur="500"/>
                                        <p:tgtEl>
                                          <p:spTgt spid="171">
                                            <p:txEl>
                                              <p:pRg st="5" end="5"/>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171">
                                            <p:txEl>
                                              <p:pRg st="7" end="7"/>
                                            </p:txEl>
                                          </p:spTgt>
                                        </p:tgtEl>
                                        <p:attrNameLst>
                                          <p:attrName>style.visibility</p:attrName>
                                        </p:attrNameLst>
                                      </p:cBhvr>
                                      <p:to>
                                        <p:strVal val="visible"/>
                                      </p:to>
                                    </p:set>
                                    <p:animEffect transition="in" filter="wipe(down)">
                                      <p:cBhvr>
                                        <p:cTn id="25" dur="500"/>
                                        <p:tgtEl>
                                          <p:spTgt spid="171">
                                            <p:txEl>
                                              <p:pRg st="7" end="7"/>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171">
                                            <p:txEl>
                                              <p:pRg st="9" end="9"/>
                                            </p:txEl>
                                          </p:spTgt>
                                        </p:tgtEl>
                                        <p:attrNameLst>
                                          <p:attrName>style.visibility</p:attrName>
                                        </p:attrNameLst>
                                      </p:cBhvr>
                                      <p:to>
                                        <p:strVal val="visible"/>
                                      </p:to>
                                    </p:set>
                                    <p:animEffect transition="in" filter="wipe(down)">
                                      <p:cBhvr>
                                        <p:cTn id="28" dur="500"/>
                                        <p:tgtEl>
                                          <p:spTgt spid="17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C4CDB-518D-4BBB-A337-9D7C2EB62E96}"/>
              </a:ext>
            </a:extLst>
          </p:cNvPr>
          <p:cNvSpPr>
            <a:spLocks noGrp="1"/>
          </p:cNvSpPr>
          <p:nvPr>
            <p:ph type="title"/>
          </p:nvPr>
        </p:nvSpPr>
        <p:spPr/>
        <p:txBody>
          <a:bodyPr/>
          <a:lstStyle/>
          <a:p>
            <a:pPr algn="ctr"/>
            <a:r>
              <a:rPr lang="en-US" dirty="0"/>
              <a:t>PROFITABILITY</a:t>
            </a:r>
            <a:endParaRPr lang="en-IN" dirty="0"/>
          </a:p>
        </p:txBody>
      </p:sp>
      <p:sp>
        <p:nvSpPr>
          <p:cNvPr id="3" name="Text Placeholder 2">
            <a:extLst>
              <a:ext uri="{FF2B5EF4-FFF2-40B4-BE49-F238E27FC236}">
                <a16:creationId xmlns:a16="http://schemas.microsoft.com/office/drawing/2014/main" id="{1CB5E2FA-AF46-4952-9896-751F6EFB7179}"/>
              </a:ext>
            </a:extLst>
          </p:cNvPr>
          <p:cNvSpPr>
            <a:spLocks noGrp="1"/>
          </p:cNvSpPr>
          <p:nvPr>
            <p:ph type="body" idx="1"/>
          </p:nvPr>
        </p:nvSpPr>
        <p:spPr/>
        <p:txBody>
          <a:bodyPr/>
          <a:lstStyle/>
          <a:p>
            <a:r>
              <a:rPr lang="en-US" sz="1400" dirty="0"/>
              <a:t>Became profitable 2009 onwards</a:t>
            </a:r>
          </a:p>
          <a:p>
            <a:endParaRPr lang="en-US" sz="1400" dirty="0"/>
          </a:p>
          <a:p>
            <a:r>
              <a:rPr lang="en-US" sz="1400" dirty="0"/>
              <a:t>December 2010-Replaced Air India as the third largest airline in India with a passenger market share of 17.3%</a:t>
            </a:r>
          </a:p>
          <a:p>
            <a:endParaRPr lang="en-US" sz="1400" dirty="0"/>
          </a:p>
          <a:p>
            <a:r>
              <a:rPr lang="en-US" sz="1400" dirty="0"/>
              <a:t>February 2012-Was expanding rapidly and making solid profits, only airline in India to do so </a:t>
            </a:r>
          </a:p>
          <a:p>
            <a:endParaRPr lang="en-US" sz="1400" dirty="0"/>
          </a:p>
          <a:p>
            <a:r>
              <a:rPr lang="en-US" sz="1400" dirty="0"/>
              <a:t>Quarter ending March 2012-Most profitable airline in India and became the second largest airline in India in terms of passenger market share, surpassing Kingfisher Airlines</a:t>
            </a:r>
          </a:p>
          <a:p>
            <a:endParaRPr lang="en-US" sz="1400" dirty="0"/>
          </a:p>
          <a:p>
            <a:r>
              <a:rPr lang="en-US" sz="1400" dirty="0"/>
              <a:t>17</a:t>
            </a:r>
            <a:r>
              <a:rPr lang="en-US" sz="1400" baseline="30000" dirty="0"/>
              <a:t>th</a:t>
            </a:r>
            <a:r>
              <a:rPr lang="en-US" sz="1400" dirty="0"/>
              <a:t>  August 2012-Became the largest airline in India in terms of market share surpassing Jet Airways, six years after commencing operations</a:t>
            </a:r>
          </a:p>
          <a:p>
            <a:pPr>
              <a:buNone/>
            </a:pPr>
            <a:r>
              <a:rPr lang="en-US" dirty="0"/>
              <a:t> </a:t>
            </a:r>
          </a:p>
          <a:p>
            <a:endParaRPr lang="en-IN" dirty="0"/>
          </a:p>
        </p:txBody>
      </p:sp>
    </p:spTree>
    <p:extLst>
      <p:ext uri="{BB962C8B-B14F-4D97-AF65-F5344CB8AC3E}">
        <p14:creationId xmlns:p14="http://schemas.microsoft.com/office/powerpoint/2010/main" val="313362273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arn(inVertical)">
                                      <p:cBhvr>
                                        <p:cTn id="13" dur="500"/>
                                        <p:tgtEl>
                                          <p:spTgt spid="3">
                                            <p:txEl>
                                              <p:pRg st="4" end="4"/>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arn(inVertical)">
                                      <p:cBhvr>
                                        <p:cTn id="16" dur="500"/>
                                        <p:tgtEl>
                                          <p:spTgt spid="3">
                                            <p:txEl>
                                              <p:pRg st="6" end="6"/>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barn(inVertical)">
                                      <p:cBhvr>
                                        <p:cTn id="19" dur="500"/>
                                        <p:tgtEl>
                                          <p:spTgt spid="3">
                                            <p:txEl>
                                              <p:pRg st="8" end="8"/>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barn(inVertical)">
                                      <p:cBhvr>
                                        <p:cTn id="2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567"/>
        <p:cNvGrpSpPr/>
        <p:nvPr/>
      </p:nvGrpSpPr>
      <p:grpSpPr>
        <a:xfrm>
          <a:off x="0" y="0"/>
          <a:ext cx="0" cy="0"/>
          <a:chOff x="0" y="0"/>
          <a:chExt cx="0" cy="0"/>
        </a:xfrm>
      </p:grpSpPr>
      <p:sp>
        <p:nvSpPr>
          <p:cNvPr id="3" name="Title 2">
            <a:extLst>
              <a:ext uri="{FF2B5EF4-FFF2-40B4-BE49-F238E27FC236}">
                <a16:creationId xmlns:a16="http://schemas.microsoft.com/office/drawing/2014/main" id="{5CD602E5-E624-4563-9AC9-B3F7FFA2D457}"/>
              </a:ext>
            </a:extLst>
          </p:cNvPr>
          <p:cNvSpPr>
            <a:spLocks noGrp="1"/>
          </p:cNvSpPr>
          <p:nvPr>
            <p:ph type="ctrTitle"/>
          </p:nvPr>
        </p:nvSpPr>
        <p:spPr>
          <a:xfrm>
            <a:off x="1200715" y="808885"/>
            <a:ext cx="6241500" cy="611700"/>
          </a:xfrm>
        </p:spPr>
        <p:txBody>
          <a:bodyPr/>
          <a:lstStyle/>
          <a:p>
            <a:pPr algn="ctr"/>
            <a:r>
              <a:rPr lang="en-US" dirty="0"/>
              <a:t>INTRODUCTION</a:t>
            </a:r>
            <a:endParaRPr lang="en-IN" dirty="0"/>
          </a:p>
        </p:txBody>
      </p:sp>
      <p:sp>
        <p:nvSpPr>
          <p:cNvPr id="4" name="Subtitle 3">
            <a:extLst>
              <a:ext uri="{FF2B5EF4-FFF2-40B4-BE49-F238E27FC236}">
                <a16:creationId xmlns:a16="http://schemas.microsoft.com/office/drawing/2014/main" id="{FB2EE9F6-90EC-403A-AE7A-539AAC153499}"/>
              </a:ext>
            </a:extLst>
          </p:cNvPr>
          <p:cNvSpPr>
            <a:spLocks noGrp="1"/>
          </p:cNvSpPr>
          <p:nvPr>
            <p:ph type="subTitle" idx="1"/>
          </p:nvPr>
        </p:nvSpPr>
        <p:spPr>
          <a:xfrm>
            <a:off x="987355" y="2043216"/>
            <a:ext cx="6241500" cy="1850604"/>
          </a:xfrm>
        </p:spPr>
        <p:txBody>
          <a:bodyPr/>
          <a:lstStyle/>
          <a:p>
            <a:pPr>
              <a:buClr>
                <a:srgbClr val="FF2549"/>
              </a:buClr>
              <a:buFont typeface="Wingdings" panose="05000000000000000000" pitchFamily="2" charset="2"/>
              <a:buChar char="v"/>
            </a:pPr>
            <a:r>
              <a:rPr lang="en-US" sz="1400" dirty="0">
                <a:solidFill>
                  <a:srgbClr val="C00000"/>
                </a:solidFill>
              </a:rPr>
              <a:t>IndiGo is a low-cost Indian airline based in Gurgaon, Haryana, India.</a:t>
            </a:r>
          </a:p>
          <a:p>
            <a:pPr>
              <a:buClr>
                <a:srgbClr val="FF2549"/>
              </a:buClr>
              <a:buFont typeface="Wingdings" panose="05000000000000000000" pitchFamily="2" charset="2"/>
              <a:buChar char="v"/>
            </a:pPr>
            <a:endParaRPr lang="en-US" sz="1400" dirty="0">
              <a:solidFill>
                <a:srgbClr val="C00000"/>
              </a:solidFill>
            </a:endParaRPr>
          </a:p>
          <a:p>
            <a:pPr>
              <a:buClr>
                <a:srgbClr val="FF2549"/>
              </a:buClr>
              <a:buFont typeface="Wingdings" panose="05000000000000000000" pitchFamily="2" charset="2"/>
              <a:buChar char="v"/>
            </a:pPr>
            <a:endParaRPr lang="en-US" sz="1400" dirty="0">
              <a:solidFill>
                <a:srgbClr val="C00000"/>
              </a:solidFill>
            </a:endParaRPr>
          </a:p>
          <a:p>
            <a:pPr>
              <a:buClr>
                <a:srgbClr val="FF2549"/>
              </a:buClr>
              <a:buFont typeface="Wingdings" panose="05000000000000000000" pitchFamily="2" charset="2"/>
              <a:buChar char="v"/>
            </a:pPr>
            <a:r>
              <a:rPr lang="en-US" sz="1400" dirty="0">
                <a:solidFill>
                  <a:srgbClr val="C00000"/>
                </a:solidFill>
              </a:rPr>
              <a:t> IndiGo has three unique mottos which is to be  on time affordable fares courteous, hassle free.</a:t>
            </a:r>
          </a:p>
          <a:p>
            <a:pPr>
              <a:buClr>
                <a:srgbClr val="FF2549"/>
              </a:buClr>
              <a:buFont typeface="Wingdings" panose="05000000000000000000" pitchFamily="2" charset="2"/>
              <a:buChar char="v"/>
            </a:pPr>
            <a:endParaRPr lang="en-US" sz="1400" dirty="0">
              <a:solidFill>
                <a:srgbClr val="C00000"/>
              </a:solidFill>
            </a:endParaRPr>
          </a:p>
          <a:p>
            <a:endParaRPr lang="en-IN" dirty="0"/>
          </a:p>
        </p:txBody>
      </p:sp>
    </p:spTree>
    <p:extLst>
      <p:ext uri="{BB962C8B-B14F-4D97-AF65-F5344CB8AC3E}">
        <p14:creationId xmlns:p14="http://schemas.microsoft.com/office/powerpoint/2010/main" val="361078803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1000"/>
                                        <p:tgtEl>
                                          <p:spTgt spid="4">
                                            <p:txEl>
                                              <p:pRg st="3" end="3"/>
                                            </p:txEl>
                                          </p:spTgt>
                                        </p:tgtEl>
                                      </p:cBhvr>
                                    </p:animEffect>
                                    <p:anim calcmode="lin" valueType="num">
                                      <p:cBhvr>
                                        <p:cTn id="20"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BF90C1E-157D-46E5-BB59-9B48CC268047}"/>
              </a:ext>
            </a:extLst>
          </p:cNvPr>
          <p:cNvSpPr>
            <a:spLocks noGrp="1"/>
          </p:cNvSpPr>
          <p:nvPr>
            <p:ph type="body" idx="1"/>
          </p:nvPr>
        </p:nvSpPr>
        <p:spPr/>
        <p:txBody>
          <a:bodyPr/>
          <a:lstStyle/>
          <a:p>
            <a:r>
              <a:rPr lang="en-US" sz="1600" dirty="0"/>
              <a:t>Heavy emphasis on punctuality</a:t>
            </a:r>
          </a:p>
          <a:p>
            <a:endParaRPr lang="en-US" sz="1600" dirty="0"/>
          </a:p>
          <a:p>
            <a:r>
              <a:rPr lang="en-US" sz="1600" dirty="0"/>
              <a:t>90% of punctuality rate till date, only Indian airline company to do so</a:t>
            </a:r>
          </a:p>
          <a:p>
            <a:endParaRPr lang="en-US" sz="1600" dirty="0"/>
          </a:p>
          <a:p>
            <a:r>
              <a:rPr lang="en-US" sz="1600" dirty="0"/>
              <a:t>December 2019-First Indian airline to operate 1,500 daily flights</a:t>
            </a:r>
          </a:p>
          <a:p>
            <a:endParaRPr lang="en-IN" dirty="0"/>
          </a:p>
        </p:txBody>
      </p:sp>
      <p:sp>
        <p:nvSpPr>
          <p:cNvPr id="4" name="Title 1">
            <a:extLst>
              <a:ext uri="{FF2B5EF4-FFF2-40B4-BE49-F238E27FC236}">
                <a16:creationId xmlns:a16="http://schemas.microsoft.com/office/drawing/2014/main" id="{BB199F4A-CB97-4AFD-B945-186B485F62EF}"/>
              </a:ext>
            </a:extLst>
          </p:cNvPr>
          <p:cNvSpPr>
            <a:spLocks noGrp="1"/>
          </p:cNvSpPr>
          <p:nvPr>
            <p:ph type="title"/>
          </p:nvPr>
        </p:nvSpPr>
        <p:spPr>
          <a:xfrm>
            <a:off x="938213" y="444500"/>
            <a:ext cx="5735637" cy="941388"/>
          </a:xfrm>
        </p:spPr>
        <p:txBody>
          <a:bodyPr/>
          <a:lstStyle/>
          <a:p>
            <a:pPr algn="ctr"/>
            <a:r>
              <a:rPr lang="en-US" dirty="0"/>
              <a:t>PUNCTUALITY</a:t>
            </a:r>
          </a:p>
        </p:txBody>
      </p:sp>
    </p:spTree>
    <p:extLst>
      <p:ext uri="{BB962C8B-B14F-4D97-AF65-F5344CB8AC3E}">
        <p14:creationId xmlns:p14="http://schemas.microsoft.com/office/powerpoint/2010/main" val="10384544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arn(inVertical)">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1DE68-88B5-4EEB-9E79-7017478C4830}"/>
              </a:ext>
            </a:extLst>
          </p:cNvPr>
          <p:cNvSpPr>
            <a:spLocks noGrp="1"/>
          </p:cNvSpPr>
          <p:nvPr>
            <p:ph type="title"/>
          </p:nvPr>
        </p:nvSpPr>
        <p:spPr/>
        <p:txBody>
          <a:bodyPr/>
          <a:lstStyle/>
          <a:p>
            <a:pPr algn="ctr"/>
            <a:r>
              <a:rPr lang="en-US" dirty="0"/>
              <a:t>ONE TYPE OF AIRCRAFT</a:t>
            </a:r>
            <a:endParaRPr lang="en-IN" dirty="0"/>
          </a:p>
        </p:txBody>
      </p:sp>
      <p:sp>
        <p:nvSpPr>
          <p:cNvPr id="3" name="Text Placeholder 2">
            <a:extLst>
              <a:ext uri="{FF2B5EF4-FFF2-40B4-BE49-F238E27FC236}">
                <a16:creationId xmlns:a16="http://schemas.microsoft.com/office/drawing/2014/main" id="{5588FCE6-085A-46BE-B174-B9D8209F4BB1}"/>
              </a:ext>
            </a:extLst>
          </p:cNvPr>
          <p:cNvSpPr>
            <a:spLocks noGrp="1"/>
          </p:cNvSpPr>
          <p:nvPr>
            <p:ph type="body" idx="1"/>
          </p:nvPr>
        </p:nvSpPr>
        <p:spPr/>
        <p:txBody>
          <a:bodyPr/>
          <a:lstStyle/>
          <a:p>
            <a:r>
              <a:rPr lang="en-US" sz="1600" dirty="0"/>
              <a:t>June 2005- Placed an order for 100 Airbus A320-200 aircraft</a:t>
            </a:r>
          </a:p>
          <a:p>
            <a:pPr marL="127000" indent="0">
              <a:buNone/>
            </a:pPr>
            <a:r>
              <a:rPr lang="en-US" sz="1600" dirty="0"/>
              <a:t> </a:t>
            </a:r>
          </a:p>
          <a:p>
            <a:r>
              <a:rPr lang="en-US" sz="1600" dirty="0"/>
              <a:t>11 January,2011-Placed an order of 180 Airbus A320 aircrafts, consisting of 150 A320 </a:t>
            </a:r>
            <a:r>
              <a:rPr lang="en-US" sz="1600" dirty="0" err="1"/>
              <a:t>neos</a:t>
            </a:r>
            <a:r>
              <a:rPr lang="en-US" sz="1600" dirty="0"/>
              <a:t> and 30 A320 </a:t>
            </a:r>
            <a:r>
              <a:rPr lang="en-US" sz="1600" dirty="0" err="1"/>
              <a:t>ceos</a:t>
            </a:r>
            <a:endParaRPr lang="en-US" sz="1600" dirty="0"/>
          </a:p>
          <a:p>
            <a:pPr marL="127000" indent="0">
              <a:buNone/>
            </a:pPr>
            <a:endParaRPr lang="en-US" sz="1600" dirty="0"/>
          </a:p>
          <a:p>
            <a:r>
              <a:rPr lang="en-US" sz="1600" dirty="0"/>
              <a:t>15</a:t>
            </a:r>
            <a:r>
              <a:rPr lang="en-US" sz="1600" baseline="30000" dirty="0"/>
              <a:t>th</a:t>
            </a:r>
            <a:r>
              <a:rPr lang="en-US" sz="1600" dirty="0"/>
              <a:t> August,2015-Confirmed the order for 250 A320neo aircraft </a:t>
            </a:r>
          </a:p>
          <a:p>
            <a:pPr marL="127000" indent="0">
              <a:buNone/>
            </a:pPr>
            <a:endParaRPr lang="en-US" sz="1600" dirty="0"/>
          </a:p>
          <a:p>
            <a:r>
              <a:rPr lang="en-US" sz="1600" dirty="0"/>
              <a:t>29</a:t>
            </a:r>
            <a:r>
              <a:rPr lang="en-US" sz="1600" baseline="30000" dirty="0"/>
              <a:t>th</a:t>
            </a:r>
            <a:r>
              <a:rPr lang="en-US" sz="1600" dirty="0"/>
              <a:t> Ocotber,2019-Placed a firm order for 300 A320neo Family aircraft comprising a mix of A320neo, A321neoLR and A321XLR aircraft, taking  its total number of A320neo Family aircraft orders to 730</a:t>
            </a:r>
          </a:p>
          <a:p>
            <a:endParaRPr lang="en-IN" dirty="0"/>
          </a:p>
        </p:txBody>
      </p:sp>
    </p:spTree>
    <p:extLst>
      <p:ext uri="{BB962C8B-B14F-4D97-AF65-F5344CB8AC3E}">
        <p14:creationId xmlns:p14="http://schemas.microsoft.com/office/powerpoint/2010/main" val="2030820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down)">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4"/>
          <p:cNvSpPr txBox="1">
            <a:spLocks noGrp="1"/>
          </p:cNvSpPr>
          <p:nvPr>
            <p:ph type="title"/>
          </p:nvPr>
        </p:nvSpPr>
        <p:spPr>
          <a:xfrm>
            <a:off x="1087828" y="319975"/>
            <a:ext cx="5575363" cy="74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ADDING NEW AIRCRAFTS REGULARLY</a:t>
            </a:r>
            <a:endParaRPr dirty="0"/>
          </a:p>
        </p:txBody>
      </p:sp>
      <p:sp>
        <p:nvSpPr>
          <p:cNvPr id="660" name="Google Shape;660;p34"/>
          <p:cNvSpPr txBox="1">
            <a:spLocks noGrp="1"/>
          </p:cNvSpPr>
          <p:nvPr>
            <p:ph type="subTitle" idx="1"/>
          </p:nvPr>
        </p:nvSpPr>
        <p:spPr>
          <a:xfrm>
            <a:off x="1168842" y="1343771"/>
            <a:ext cx="6588406" cy="3260035"/>
          </a:xfrm>
          <a:prstGeom prst="rect">
            <a:avLst/>
          </a:prstGeom>
        </p:spPr>
        <p:txBody>
          <a:bodyPr spcFirstLastPara="1" wrap="square" lIns="91425" tIns="91425" rIns="91425" bIns="91425" anchor="t" anchorCtr="0">
            <a:noAutofit/>
          </a:bodyPr>
          <a:lstStyle/>
          <a:p>
            <a:pPr marL="196850" indent="-285750">
              <a:buFont typeface="Arial" panose="020B0604020202020204" pitchFamily="34" charset="0"/>
              <a:buChar char="•"/>
            </a:pPr>
            <a:r>
              <a:rPr lang="en-US" dirty="0">
                <a:solidFill>
                  <a:srgbClr val="002060"/>
                </a:solidFill>
              </a:rPr>
              <a:t>Focuses on adding a new plane every six weeks and sometimes even faster</a:t>
            </a:r>
          </a:p>
          <a:p>
            <a:pPr marL="196850" indent="-285750">
              <a:buFont typeface="Arial" panose="020B0604020202020204" pitchFamily="34" charset="0"/>
              <a:buChar char="•"/>
            </a:pPr>
            <a:endParaRPr lang="en-US" dirty="0">
              <a:solidFill>
                <a:srgbClr val="002060"/>
              </a:solidFill>
            </a:endParaRPr>
          </a:p>
          <a:p>
            <a:pPr marL="196850" indent="-285750">
              <a:buFont typeface="Arial" panose="020B0604020202020204" pitchFamily="34" charset="0"/>
              <a:buChar char="•"/>
            </a:pPr>
            <a:r>
              <a:rPr lang="en-US" dirty="0">
                <a:solidFill>
                  <a:srgbClr val="002060"/>
                </a:solidFill>
              </a:rPr>
              <a:t>July 2006- Received its first A320 aircraft</a:t>
            </a:r>
          </a:p>
          <a:p>
            <a:pPr marL="196850" indent="-285750">
              <a:buFont typeface="Arial" panose="020B0604020202020204" pitchFamily="34" charset="0"/>
              <a:buChar char="•"/>
            </a:pPr>
            <a:r>
              <a:rPr lang="en-US" dirty="0">
                <a:solidFill>
                  <a:srgbClr val="002060"/>
                </a:solidFill>
              </a:rPr>
              <a:t>2012-Took delivery of its 50th aircraft </a:t>
            </a:r>
          </a:p>
          <a:p>
            <a:pPr marL="196850" indent="-285750">
              <a:buFont typeface="Arial" panose="020B0604020202020204" pitchFamily="34" charset="0"/>
              <a:buChar char="•"/>
            </a:pPr>
            <a:endParaRPr lang="en-US" dirty="0">
              <a:solidFill>
                <a:srgbClr val="002060"/>
              </a:solidFill>
            </a:endParaRPr>
          </a:p>
          <a:p>
            <a:pPr marL="196850" indent="-285750">
              <a:buFont typeface="Arial" panose="020B0604020202020204" pitchFamily="34" charset="0"/>
              <a:buChar char="•"/>
            </a:pPr>
            <a:r>
              <a:rPr lang="en-US" dirty="0">
                <a:solidFill>
                  <a:srgbClr val="002060"/>
                </a:solidFill>
              </a:rPr>
              <a:t>4</a:t>
            </a:r>
            <a:r>
              <a:rPr lang="en-US" baseline="30000" dirty="0">
                <a:solidFill>
                  <a:srgbClr val="002060"/>
                </a:solidFill>
              </a:rPr>
              <a:t>th</a:t>
            </a:r>
            <a:r>
              <a:rPr lang="en-US" dirty="0">
                <a:solidFill>
                  <a:srgbClr val="002060"/>
                </a:solidFill>
              </a:rPr>
              <a:t> November,2014-Took delivery of its 100th aircraft</a:t>
            </a:r>
          </a:p>
          <a:p>
            <a:pPr marL="196850" indent="-285750">
              <a:buFont typeface="Arial" panose="020B0604020202020204" pitchFamily="34" charset="0"/>
              <a:buChar char="•"/>
            </a:pPr>
            <a:endParaRPr lang="en-US" dirty="0">
              <a:solidFill>
                <a:srgbClr val="002060"/>
              </a:solidFill>
            </a:endParaRPr>
          </a:p>
          <a:p>
            <a:pPr marL="196850" indent="-285750">
              <a:buFont typeface="Arial" panose="020B0604020202020204" pitchFamily="34" charset="0"/>
              <a:buChar char="•"/>
            </a:pPr>
            <a:endParaRPr lang="en-US" dirty="0">
              <a:solidFill>
                <a:srgbClr val="002060"/>
              </a:solidFill>
            </a:endParaRPr>
          </a:p>
          <a:p>
            <a:pPr marL="196850" indent="-285750">
              <a:buFont typeface="Arial" panose="020B0604020202020204" pitchFamily="34" charset="0"/>
              <a:buChar char="•"/>
            </a:pPr>
            <a:r>
              <a:rPr lang="en-US" dirty="0">
                <a:solidFill>
                  <a:srgbClr val="002060"/>
                </a:solidFill>
              </a:rPr>
              <a:t>November 2017-Took delivery of its first ATR 72–600</a:t>
            </a:r>
          </a:p>
          <a:p>
            <a:pPr marL="196850" indent="-285750">
              <a:buFont typeface="Arial" panose="020B0604020202020204" pitchFamily="34" charset="0"/>
              <a:buChar char="•"/>
            </a:pPr>
            <a:endParaRPr lang="en-US" dirty="0">
              <a:solidFill>
                <a:srgbClr val="002060"/>
              </a:solidFill>
            </a:endParaRPr>
          </a:p>
          <a:p>
            <a:pPr marL="196850" indent="-285750">
              <a:buFont typeface="Arial" panose="020B0604020202020204" pitchFamily="34" charset="0"/>
              <a:buChar char="•"/>
            </a:pPr>
            <a:r>
              <a:rPr lang="en-US" dirty="0">
                <a:solidFill>
                  <a:srgbClr val="002060"/>
                </a:solidFill>
              </a:rPr>
              <a:t>10</a:t>
            </a:r>
            <a:r>
              <a:rPr lang="en-US" baseline="30000" dirty="0">
                <a:solidFill>
                  <a:srgbClr val="002060"/>
                </a:solidFill>
              </a:rPr>
              <a:t>th</a:t>
            </a:r>
            <a:r>
              <a:rPr lang="en-US" dirty="0">
                <a:solidFill>
                  <a:srgbClr val="002060"/>
                </a:solidFill>
              </a:rPr>
              <a:t> October,2019-Received its 100th A320neo aircraft</a:t>
            </a:r>
          </a:p>
          <a:p>
            <a:pPr marL="196850" indent="-285750">
              <a:buFont typeface="Arial" panose="020B0604020202020204" pitchFamily="34" charset="0"/>
              <a:buChar char="•"/>
            </a:pPr>
            <a:endParaRPr lang="en-US" dirty="0">
              <a:solidFill>
                <a:srgbClr val="002060"/>
              </a:solidFill>
            </a:endParaRPr>
          </a:p>
          <a:p>
            <a:pPr marL="196850" indent="-285750">
              <a:buFont typeface="Arial" panose="020B0604020202020204" pitchFamily="34" charset="0"/>
              <a:buChar char="•"/>
            </a:pPr>
            <a:r>
              <a:rPr lang="en-US" dirty="0">
                <a:solidFill>
                  <a:srgbClr val="002060"/>
                </a:solidFill>
              </a:rPr>
              <a:t>31</a:t>
            </a:r>
            <a:r>
              <a:rPr lang="en-US" baseline="30000" dirty="0">
                <a:solidFill>
                  <a:srgbClr val="002060"/>
                </a:solidFill>
              </a:rPr>
              <a:t>st</a:t>
            </a:r>
            <a:r>
              <a:rPr lang="en-US" dirty="0">
                <a:solidFill>
                  <a:srgbClr val="002060"/>
                </a:solidFill>
              </a:rPr>
              <a:t> December,2019-The airline has more than 250 aircraft in its fleet</a:t>
            </a:r>
          </a:p>
          <a:p>
            <a:pPr marL="0" lvl="0" indent="0" algn="l" rtl="0">
              <a:spcBef>
                <a:spcPts val="0"/>
              </a:spcBef>
              <a:spcAft>
                <a:spcPts val="0"/>
              </a:spcAft>
              <a:buNone/>
            </a:pPr>
            <a:endParaRPr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58"/>
                                        </p:tgtEl>
                                        <p:attrNameLst>
                                          <p:attrName>style.visibility</p:attrName>
                                        </p:attrNameLst>
                                      </p:cBhvr>
                                      <p:to>
                                        <p:strVal val="visible"/>
                                      </p:to>
                                    </p:set>
                                    <p:animEffect transition="in" filter="wipe(down)">
                                      <p:cBhvr>
                                        <p:cTn id="7" dur="500"/>
                                        <p:tgtEl>
                                          <p:spTgt spid="65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60">
                                            <p:txEl>
                                              <p:pRg st="0" end="0"/>
                                            </p:txEl>
                                          </p:spTgt>
                                        </p:tgtEl>
                                        <p:attrNameLst>
                                          <p:attrName>style.visibility</p:attrName>
                                        </p:attrNameLst>
                                      </p:cBhvr>
                                      <p:to>
                                        <p:strVal val="visible"/>
                                      </p:to>
                                    </p:set>
                                    <p:animEffect transition="in" filter="barn(inVertical)">
                                      <p:cBhvr>
                                        <p:cTn id="12" dur="500"/>
                                        <p:tgtEl>
                                          <p:spTgt spid="660">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660">
                                            <p:txEl>
                                              <p:pRg st="2" end="2"/>
                                            </p:txEl>
                                          </p:spTgt>
                                        </p:tgtEl>
                                        <p:attrNameLst>
                                          <p:attrName>style.visibility</p:attrName>
                                        </p:attrNameLst>
                                      </p:cBhvr>
                                      <p:to>
                                        <p:strVal val="visible"/>
                                      </p:to>
                                    </p:set>
                                    <p:animEffect transition="in" filter="barn(inVertical)">
                                      <p:cBhvr>
                                        <p:cTn id="15" dur="500"/>
                                        <p:tgtEl>
                                          <p:spTgt spid="660">
                                            <p:txEl>
                                              <p:pRg st="2" end="2"/>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660">
                                            <p:txEl>
                                              <p:pRg st="3" end="3"/>
                                            </p:txEl>
                                          </p:spTgt>
                                        </p:tgtEl>
                                        <p:attrNameLst>
                                          <p:attrName>style.visibility</p:attrName>
                                        </p:attrNameLst>
                                      </p:cBhvr>
                                      <p:to>
                                        <p:strVal val="visible"/>
                                      </p:to>
                                    </p:set>
                                    <p:animEffect transition="in" filter="barn(inVertical)">
                                      <p:cBhvr>
                                        <p:cTn id="18" dur="500"/>
                                        <p:tgtEl>
                                          <p:spTgt spid="660">
                                            <p:txEl>
                                              <p:pRg st="3" end="3"/>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660">
                                            <p:txEl>
                                              <p:pRg st="5" end="5"/>
                                            </p:txEl>
                                          </p:spTgt>
                                        </p:tgtEl>
                                        <p:attrNameLst>
                                          <p:attrName>style.visibility</p:attrName>
                                        </p:attrNameLst>
                                      </p:cBhvr>
                                      <p:to>
                                        <p:strVal val="visible"/>
                                      </p:to>
                                    </p:set>
                                    <p:animEffect transition="in" filter="barn(inVertical)">
                                      <p:cBhvr>
                                        <p:cTn id="21" dur="500"/>
                                        <p:tgtEl>
                                          <p:spTgt spid="660">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660">
                                            <p:txEl>
                                              <p:pRg st="8" end="8"/>
                                            </p:txEl>
                                          </p:spTgt>
                                        </p:tgtEl>
                                        <p:attrNameLst>
                                          <p:attrName>style.visibility</p:attrName>
                                        </p:attrNameLst>
                                      </p:cBhvr>
                                      <p:to>
                                        <p:strVal val="visible"/>
                                      </p:to>
                                    </p:set>
                                    <p:animEffect transition="in" filter="barn(inVertical)">
                                      <p:cBhvr>
                                        <p:cTn id="24" dur="500"/>
                                        <p:tgtEl>
                                          <p:spTgt spid="660">
                                            <p:txEl>
                                              <p:pRg st="8" end="8"/>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660">
                                            <p:txEl>
                                              <p:pRg st="10" end="10"/>
                                            </p:txEl>
                                          </p:spTgt>
                                        </p:tgtEl>
                                        <p:attrNameLst>
                                          <p:attrName>style.visibility</p:attrName>
                                        </p:attrNameLst>
                                      </p:cBhvr>
                                      <p:to>
                                        <p:strVal val="visible"/>
                                      </p:to>
                                    </p:set>
                                    <p:animEffect transition="in" filter="barn(inVertical)">
                                      <p:cBhvr>
                                        <p:cTn id="27" dur="500"/>
                                        <p:tgtEl>
                                          <p:spTgt spid="660">
                                            <p:txEl>
                                              <p:pRg st="10" end="10"/>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660">
                                            <p:txEl>
                                              <p:pRg st="12" end="12"/>
                                            </p:txEl>
                                          </p:spTgt>
                                        </p:tgtEl>
                                        <p:attrNameLst>
                                          <p:attrName>style.visibility</p:attrName>
                                        </p:attrNameLst>
                                      </p:cBhvr>
                                      <p:to>
                                        <p:strVal val="visible"/>
                                      </p:to>
                                    </p:set>
                                    <p:animEffect transition="in" filter="barn(inVertical)">
                                      <p:cBhvr>
                                        <p:cTn id="30" dur="500"/>
                                        <p:tgtEl>
                                          <p:spTgt spid="660">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7543F-8F2D-4AF9-9F7D-9CAF2DB9B347}"/>
              </a:ext>
            </a:extLst>
          </p:cNvPr>
          <p:cNvSpPr>
            <a:spLocks noGrp="1"/>
          </p:cNvSpPr>
          <p:nvPr>
            <p:ph type="title"/>
          </p:nvPr>
        </p:nvSpPr>
        <p:spPr/>
        <p:txBody>
          <a:bodyPr/>
          <a:lstStyle/>
          <a:p>
            <a:pPr algn="ctr"/>
            <a:r>
              <a:rPr lang="en-US" dirty="0"/>
              <a:t>AFTER COVID</a:t>
            </a:r>
            <a:endParaRPr lang="en-IN" dirty="0"/>
          </a:p>
        </p:txBody>
      </p:sp>
      <p:sp>
        <p:nvSpPr>
          <p:cNvPr id="3" name="Text Placeholder 2">
            <a:extLst>
              <a:ext uri="{FF2B5EF4-FFF2-40B4-BE49-F238E27FC236}">
                <a16:creationId xmlns:a16="http://schemas.microsoft.com/office/drawing/2014/main" id="{4531934D-B640-44FC-9E54-4E2833C38EA0}"/>
              </a:ext>
            </a:extLst>
          </p:cNvPr>
          <p:cNvSpPr>
            <a:spLocks noGrp="1"/>
          </p:cNvSpPr>
          <p:nvPr>
            <p:ph type="body" idx="1"/>
          </p:nvPr>
        </p:nvSpPr>
        <p:spPr/>
        <p:txBody>
          <a:bodyPr/>
          <a:lstStyle/>
          <a:p>
            <a:r>
              <a:rPr lang="en-US" sz="1600" dirty="0"/>
              <a:t>Reported a bad set of numbers in the last quarter of FY20</a:t>
            </a:r>
          </a:p>
          <a:p>
            <a:endParaRPr lang="en-US" sz="1600" dirty="0"/>
          </a:p>
          <a:p>
            <a:r>
              <a:rPr lang="en-US" sz="1600" dirty="0"/>
              <a:t>The consolidated loss in the fourth quarter stood at Rs 871 crore and Rs 234 crore for the full FY21</a:t>
            </a:r>
          </a:p>
          <a:p>
            <a:endParaRPr lang="en-US" sz="1600" dirty="0"/>
          </a:p>
          <a:p>
            <a:r>
              <a:rPr lang="en-US" sz="1600" dirty="0"/>
              <a:t>Airline has taken a series of steps to minimize the impact of the current pandemic-related issues</a:t>
            </a:r>
          </a:p>
          <a:p>
            <a:endParaRPr lang="en-US" sz="1600" dirty="0"/>
          </a:p>
          <a:p>
            <a:r>
              <a:rPr lang="en-US" sz="1600" dirty="0"/>
              <a:t>Converted its 10 aircraft into freighters </a:t>
            </a:r>
          </a:p>
          <a:p>
            <a:endParaRPr lang="en-US" sz="1600" dirty="0"/>
          </a:p>
          <a:p>
            <a:r>
              <a:rPr lang="en-US" sz="1600" dirty="0"/>
              <a:t>Over the past 18 months, the airline carrier has been focusing a lot on cargo operations</a:t>
            </a:r>
          </a:p>
          <a:p>
            <a:pPr lvl="1"/>
            <a:endParaRPr lang="en-IN" dirty="0"/>
          </a:p>
        </p:txBody>
      </p:sp>
    </p:spTree>
    <p:extLst>
      <p:ext uri="{BB962C8B-B14F-4D97-AF65-F5344CB8AC3E}">
        <p14:creationId xmlns:p14="http://schemas.microsoft.com/office/powerpoint/2010/main" val="21941476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8" dur="500"/>
                                        <p:tgtEl>
                                          <p:spTgt spid="3">
                                            <p:txEl>
                                              <p:pRg st="4" end="4"/>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1" dur="500"/>
                                        <p:tgtEl>
                                          <p:spTgt spid="3">
                                            <p:txEl>
                                              <p:pRg st="6" end="6"/>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randombar(horizontal)">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PROBLEMS FACED DURING COVID PANDEMIC</a:t>
            </a:r>
          </a:p>
        </p:txBody>
      </p:sp>
      <p:sp>
        <p:nvSpPr>
          <p:cNvPr id="3" name="Content Placeholder 2"/>
          <p:cNvSpPr>
            <a:spLocks noGrp="1"/>
          </p:cNvSpPr>
          <p:nvPr>
            <p:ph idx="1"/>
          </p:nvPr>
        </p:nvSpPr>
        <p:spPr>
          <a:xfrm>
            <a:off x="311700" y="1152475"/>
            <a:ext cx="8751184" cy="3854602"/>
          </a:xfrm>
        </p:spPr>
        <p:txBody>
          <a:bodyPr>
            <a:normAutofit fontScale="77500" lnSpcReduction="20000"/>
          </a:bodyPr>
          <a:lstStyle/>
          <a:p>
            <a:r>
              <a:rPr lang="en-US" sz="2300" dirty="0"/>
              <a:t>A large part of its fleet is still not utilized</a:t>
            </a:r>
          </a:p>
          <a:p>
            <a:endParaRPr lang="en-US" sz="2300" dirty="0"/>
          </a:p>
          <a:p>
            <a:r>
              <a:rPr lang="en-US" sz="2300" dirty="0"/>
              <a:t>Facing efficiency issues with A320ceos for the past few years</a:t>
            </a:r>
          </a:p>
          <a:p>
            <a:endParaRPr lang="en-US" sz="2300" dirty="0"/>
          </a:p>
          <a:p>
            <a:r>
              <a:rPr lang="en-US" sz="2300" dirty="0"/>
              <a:t>A320ceos are essentially old-generation aircraft that not only burn more fuel but also require higher maintenance cost</a:t>
            </a:r>
          </a:p>
          <a:p>
            <a:endParaRPr lang="en-US" sz="2300" dirty="0"/>
          </a:p>
          <a:p>
            <a:r>
              <a:rPr lang="en-US" sz="2300" dirty="0"/>
              <a:t>Usually fly planes for 5-6 years before returning them to lessors, but had to extend A320ceo leases because of issues with A320neos</a:t>
            </a:r>
          </a:p>
          <a:p>
            <a:endParaRPr lang="en-US" sz="2300" dirty="0"/>
          </a:p>
          <a:p>
            <a:r>
              <a:rPr lang="en-US" sz="2300" dirty="0"/>
              <a:t>Already facing problems with A320neos in its fleet that are equipped with Pratt &amp; Whitney (PW) engines</a:t>
            </a:r>
          </a:p>
          <a:p>
            <a:endParaRPr lang="en-US" sz="2300" dirty="0"/>
          </a:p>
          <a:p>
            <a:r>
              <a:rPr lang="en-US" sz="2300" dirty="0"/>
              <a:t>Got a reprieve recently from DGCA </a:t>
            </a:r>
          </a:p>
          <a:p>
            <a:endParaRPr lang="en-US" sz="2300" dirty="0"/>
          </a:p>
          <a:p>
            <a:r>
              <a:rPr lang="en-US" sz="2300" dirty="0"/>
              <a:t> Extended the deadline to replace the faulty PW engines in its A320neos by August 31</a:t>
            </a:r>
          </a:p>
          <a:p>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8" dur="500"/>
                                        <p:tgtEl>
                                          <p:spTgt spid="3">
                                            <p:txEl>
                                              <p:pRg st="4" end="4"/>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1" dur="500"/>
                                        <p:tgtEl>
                                          <p:spTgt spid="3">
                                            <p:txEl>
                                              <p:pRg st="6" end="6"/>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randombar(horizontal)">
                                      <p:cBhvr>
                                        <p:cTn id="24" dur="500"/>
                                        <p:tgtEl>
                                          <p:spTgt spid="3">
                                            <p:txEl>
                                              <p:pRg st="8" end="8"/>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27" dur="500"/>
                                        <p:tgtEl>
                                          <p:spTgt spid="3">
                                            <p:txEl>
                                              <p:pRg st="10" end="10"/>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3">
                                            <p:txEl>
                                              <p:pRg st="12" end="12"/>
                                            </p:txEl>
                                          </p:spTgt>
                                        </p:tgtEl>
                                        <p:attrNameLst>
                                          <p:attrName>style.visibility</p:attrName>
                                        </p:attrNameLst>
                                      </p:cBhvr>
                                      <p:to>
                                        <p:strVal val="visible"/>
                                      </p:to>
                                    </p:set>
                                    <p:animEffect transition="in" filter="randombar(horizontal)">
                                      <p:cBhvr>
                                        <p:cTn id="3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888EBAB-A56F-4ADD-BC8B-8EB81F922428}"/>
              </a:ext>
            </a:extLst>
          </p:cNvPr>
          <p:cNvSpPr>
            <a:spLocks noGrp="1"/>
          </p:cNvSpPr>
          <p:nvPr>
            <p:ph type="ctrTitle"/>
          </p:nvPr>
        </p:nvSpPr>
        <p:spPr>
          <a:xfrm>
            <a:off x="1958023" y="3166110"/>
            <a:ext cx="7940675" cy="908050"/>
          </a:xfrm>
        </p:spPr>
        <p:txBody>
          <a:bodyPr/>
          <a:lstStyle/>
          <a:p>
            <a:pPr algn="ctr"/>
            <a:r>
              <a:rPr lang="en-IN" dirty="0"/>
              <a:t>COMPETITIONS</a:t>
            </a:r>
          </a:p>
        </p:txBody>
      </p:sp>
    </p:spTree>
    <p:extLst>
      <p:ext uri="{BB962C8B-B14F-4D97-AF65-F5344CB8AC3E}">
        <p14:creationId xmlns:p14="http://schemas.microsoft.com/office/powerpoint/2010/main" val="1408025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ctrTitle"/>
          </p:nvPr>
        </p:nvSpPr>
        <p:spPr>
          <a:xfrm>
            <a:off x="1924020" y="0"/>
            <a:ext cx="6835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002060"/>
                </a:solidFill>
              </a:rPr>
              <a:t>COMPETITIONS</a:t>
            </a:r>
            <a:endParaRPr dirty="0">
              <a:solidFill>
                <a:srgbClr val="002060"/>
              </a:solidFill>
            </a:endParaRPr>
          </a:p>
        </p:txBody>
      </p:sp>
      <p:sp>
        <p:nvSpPr>
          <p:cNvPr id="2" name="Subtitle 1">
            <a:extLst>
              <a:ext uri="{FF2B5EF4-FFF2-40B4-BE49-F238E27FC236}">
                <a16:creationId xmlns:a16="http://schemas.microsoft.com/office/drawing/2014/main" id="{7127CF77-8202-475A-B193-6EDAE56AA1A3}"/>
              </a:ext>
            </a:extLst>
          </p:cNvPr>
          <p:cNvSpPr>
            <a:spLocks noGrp="1"/>
          </p:cNvSpPr>
          <p:nvPr>
            <p:ph type="subTitle" idx="1"/>
          </p:nvPr>
        </p:nvSpPr>
        <p:spPr>
          <a:xfrm>
            <a:off x="1145302" y="990600"/>
            <a:ext cx="5788352" cy="3581400"/>
          </a:xfrm>
        </p:spPr>
        <p:txBody>
          <a:bodyPr/>
          <a:lstStyle/>
          <a:p>
            <a:pPr marL="342900" lvl="0" indent="-342900">
              <a:lnSpc>
                <a:spcPct val="106000"/>
              </a:lnSpc>
              <a:buClr>
                <a:srgbClr val="111111"/>
              </a:buClr>
              <a:buFont typeface="Symbol" panose="05050102010706020507" pitchFamily="18" charset="2"/>
              <a:buChar char=""/>
            </a:pPr>
            <a:r>
              <a:rPr lang="en-IN" sz="1800" dirty="0">
                <a:solidFill>
                  <a:srgbClr val="003635"/>
                </a:solidFill>
                <a:effectLst/>
                <a:latin typeface="Calibri" panose="020F0502020204030204" pitchFamily="34" charset="0"/>
                <a:ea typeface="Calibri" panose="020F0502020204030204" pitchFamily="34" charset="0"/>
                <a:cs typeface="Times New Roman" panose="02020603050405020304" pitchFamily="18" charset="0"/>
              </a:rPr>
              <a:t>We can in reality elucidate from the metric organized that IndiGo has a higher CPM score</a:t>
            </a:r>
            <a:r>
              <a:rPr lang="en-IN" sz="1800" dirty="0">
                <a:solidFill>
                  <a:srgbClr val="003635"/>
                </a:solidFill>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003635"/>
                </a:solidFill>
                <a:effectLst/>
                <a:latin typeface="Calibri" panose="020F0502020204030204" pitchFamily="34" charset="0"/>
                <a:ea typeface="Calibri" panose="020F0502020204030204" pitchFamily="34" charset="0"/>
                <a:cs typeface="Times New Roman" panose="02020603050405020304" pitchFamily="18" charset="0"/>
              </a:rPr>
              <a:t>accompanied via Jet airways and the least preferred happens to be go Air.</a:t>
            </a:r>
          </a:p>
          <a:p>
            <a:pPr marL="342900" lvl="0" indent="-342900">
              <a:lnSpc>
                <a:spcPct val="106000"/>
              </a:lnSpc>
              <a:buClr>
                <a:srgbClr val="111111"/>
              </a:buClr>
              <a:buFont typeface="Symbol" panose="05050102010706020507" pitchFamily="18" charset="2"/>
              <a:buChar char=""/>
            </a:pPr>
            <a:endParaRPr lang="en-IN" sz="1800" dirty="0">
              <a:solidFill>
                <a:srgbClr val="003635"/>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800"/>
              </a:spcAft>
              <a:buClr>
                <a:srgbClr val="111111"/>
              </a:buClr>
              <a:buFont typeface="Symbol" panose="05050102010706020507" pitchFamily="18" charset="2"/>
              <a:buChar char=""/>
            </a:pPr>
            <a:r>
              <a:rPr lang="en-IN" sz="1800" dirty="0">
                <a:solidFill>
                  <a:srgbClr val="003635"/>
                </a:solidFill>
                <a:effectLst/>
                <a:latin typeface="Calibri" panose="020F0502020204030204" pitchFamily="34" charset="0"/>
                <a:ea typeface="Calibri" panose="020F0502020204030204" pitchFamily="34" charset="0"/>
                <a:cs typeface="Times New Roman" panose="02020603050405020304" pitchFamily="18" charset="0"/>
              </a:rPr>
              <a:t>The effects are subjective to individual notion and could vary of taken from a collective reaction pool. Nevertheless, based at the crucial achievement factors or parameters taken into consideration and respective weights assigned we arrive at a end that IndiGo has achieved better in comparison to its friends</a:t>
            </a: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endParaRPr lang="en-IN" dirty="0"/>
          </a:p>
        </p:txBody>
      </p:sp>
      <p:grpSp>
        <p:nvGrpSpPr>
          <p:cNvPr id="71" name="Google Shape;71;p13"/>
          <p:cNvGrpSpPr/>
          <p:nvPr/>
        </p:nvGrpSpPr>
        <p:grpSpPr>
          <a:xfrm>
            <a:off x="6991960" y="3047878"/>
            <a:ext cx="1006738" cy="954227"/>
            <a:chOff x="5300400" y="3670175"/>
            <a:chExt cx="421300" cy="399325"/>
          </a:xfrm>
        </p:grpSpPr>
        <p:sp>
          <p:nvSpPr>
            <p:cNvPr id="72" name="Google Shape;72;p13"/>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BEF2"/>
                </a:solidFill>
                <a:effectLst/>
                <a:uLnTx/>
                <a:uFillTx/>
                <a:latin typeface="Arial"/>
                <a:cs typeface="Arial"/>
                <a:sym typeface="Arial"/>
              </a:endParaRPr>
            </a:p>
          </p:txBody>
        </p:sp>
        <p:sp>
          <p:nvSpPr>
            <p:cNvPr id="73" name="Google Shape;73;p13"/>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BEF2"/>
                </a:solidFill>
                <a:effectLst/>
                <a:uLnTx/>
                <a:uFillTx/>
                <a:latin typeface="Arial"/>
                <a:cs typeface="Arial"/>
                <a:sym typeface="Arial"/>
              </a:endParaRPr>
            </a:p>
          </p:txBody>
        </p:sp>
        <p:sp>
          <p:nvSpPr>
            <p:cNvPr id="74" name="Google Shape;74;p13"/>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BEF2"/>
                </a:solidFill>
                <a:effectLst/>
                <a:uLnTx/>
                <a:uFillTx/>
                <a:latin typeface="Arial"/>
                <a:cs typeface="Arial"/>
                <a:sym typeface="Arial"/>
              </a:endParaRPr>
            </a:p>
          </p:txBody>
        </p:sp>
        <p:sp>
          <p:nvSpPr>
            <p:cNvPr id="75" name="Google Shape;75;p13"/>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BEF2"/>
                </a:solidFill>
                <a:effectLst/>
                <a:uLnTx/>
                <a:uFillTx/>
                <a:latin typeface="Arial"/>
                <a:cs typeface="Arial"/>
                <a:sym typeface="Arial"/>
              </a:endParaRPr>
            </a:p>
          </p:txBody>
        </p:sp>
        <p:sp>
          <p:nvSpPr>
            <p:cNvPr id="76" name="Google Shape;76;p13"/>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BEF2"/>
                </a:solidFill>
                <a:effectLst/>
                <a:uLnTx/>
                <a:uFillTx/>
                <a:latin typeface="Arial"/>
                <a:cs typeface="Arial"/>
                <a:sym typeface="Arial"/>
              </a:endParaRPr>
            </a:p>
          </p:txBody>
        </p:sp>
      </p:grpSp>
    </p:spTree>
    <p:extLst>
      <p:ext uri="{BB962C8B-B14F-4D97-AF65-F5344CB8AC3E}">
        <p14:creationId xmlns:p14="http://schemas.microsoft.com/office/powerpoint/2010/main" val="90597982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1000"/>
                                        <p:tgtEl>
                                          <p:spTgt spid="2">
                                            <p:txEl>
                                              <p:pRg st="0" end="0"/>
                                            </p:txEl>
                                          </p:spTgt>
                                        </p:tgtEl>
                                      </p:cBhvr>
                                    </p:animEffect>
                                    <p:anim calcmode="lin" valueType="num">
                                      <p:cBhvr>
                                        <p:cTn id="14"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1000"/>
                                        <p:tgtEl>
                                          <p:spTgt spid="2">
                                            <p:txEl>
                                              <p:pRg st="2" end="2"/>
                                            </p:txEl>
                                          </p:spTgt>
                                        </p:tgtEl>
                                      </p:cBhvr>
                                    </p:animEffect>
                                    <p:anim calcmode="lin" valueType="num">
                                      <p:cBhvr>
                                        <p:cTn id="21"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3"/>
          </p:nvPr>
        </p:nvSpPr>
        <p:spPr>
          <a:xfrm>
            <a:off x="1828800" y="1120141"/>
            <a:ext cx="5321935" cy="861060"/>
          </a:xfrm>
        </p:spPr>
        <p:txBody>
          <a:bodyPr>
            <a:normAutofit/>
          </a:bodyPr>
          <a:lstStyle/>
          <a:p>
            <a:r>
              <a:rPr lang="en-IN" sz="2400" dirty="0">
                <a:solidFill>
                  <a:schemeClr val="accent2"/>
                </a:solidFill>
              </a:rPr>
              <a:t>COMPARISON WITH OTHER AIRLINES</a:t>
            </a:r>
          </a:p>
          <a:p>
            <a:endParaRPr lang="en-US" dirty="0"/>
          </a:p>
        </p:txBody>
      </p:sp>
      <p:graphicFrame>
        <p:nvGraphicFramePr>
          <p:cNvPr id="13" name="Content Placeholder 3">
            <a:extLst>
              <a:ext uri="{FF2B5EF4-FFF2-40B4-BE49-F238E27FC236}">
                <a16:creationId xmlns:a16="http://schemas.microsoft.com/office/drawing/2014/main" id="{0BB9CBB5-3BAB-4F94-8E24-64524857B050}"/>
              </a:ext>
            </a:extLst>
          </p:cNvPr>
          <p:cNvGraphicFramePr>
            <a:graphicFrameLocks/>
          </p:cNvGraphicFramePr>
          <p:nvPr>
            <p:extLst>
              <p:ext uri="{D42A27DB-BD31-4B8C-83A1-F6EECF244321}">
                <p14:modId xmlns:p14="http://schemas.microsoft.com/office/powerpoint/2010/main" val="3344298032"/>
              </p:ext>
            </p:extLst>
          </p:nvPr>
        </p:nvGraphicFramePr>
        <p:xfrm>
          <a:off x="1828800" y="2113159"/>
          <a:ext cx="5786284" cy="2596461"/>
        </p:xfrm>
        <a:graphic>
          <a:graphicData uri="http://schemas.openxmlformats.org/drawingml/2006/table">
            <a:tbl>
              <a:tblPr firstRow="1" firstCol="1" bandRow="1"/>
              <a:tblGrid>
                <a:gridCol w="1040880">
                  <a:extLst>
                    <a:ext uri="{9D8B030D-6E8A-4147-A177-3AD203B41FA5}">
                      <a16:colId xmlns:a16="http://schemas.microsoft.com/office/drawing/2014/main" val="3717465072"/>
                    </a:ext>
                  </a:extLst>
                </a:gridCol>
                <a:gridCol w="1190191">
                  <a:extLst>
                    <a:ext uri="{9D8B030D-6E8A-4147-A177-3AD203B41FA5}">
                      <a16:colId xmlns:a16="http://schemas.microsoft.com/office/drawing/2014/main" val="3909374732"/>
                    </a:ext>
                  </a:extLst>
                </a:gridCol>
                <a:gridCol w="1239348">
                  <a:extLst>
                    <a:ext uri="{9D8B030D-6E8A-4147-A177-3AD203B41FA5}">
                      <a16:colId xmlns:a16="http://schemas.microsoft.com/office/drawing/2014/main" val="2216435228"/>
                    </a:ext>
                  </a:extLst>
                </a:gridCol>
                <a:gridCol w="1254709">
                  <a:extLst>
                    <a:ext uri="{9D8B030D-6E8A-4147-A177-3AD203B41FA5}">
                      <a16:colId xmlns:a16="http://schemas.microsoft.com/office/drawing/2014/main" val="971756555"/>
                    </a:ext>
                  </a:extLst>
                </a:gridCol>
                <a:gridCol w="1061156">
                  <a:extLst>
                    <a:ext uri="{9D8B030D-6E8A-4147-A177-3AD203B41FA5}">
                      <a16:colId xmlns:a16="http://schemas.microsoft.com/office/drawing/2014/main" val="1518314505"/>
                    </a:ext>
                  </a:extLst>
                </a:gridCol>
              </a:tblGrid>
              <a:tr h="254971">
                <a:tc>
                  <a:txBody>
                    <a:bodyPr/>
                    <a:lstStyle/>
                    <a:p>
                      <a:pPr algn="l">
                        <a:lnSpc>
                          <a:spcPct val="106000"/>
                        </a:lnSpc>
                        <a:spcAft>
                          <a:spcPts val="800"/>
                        </a:spcAft>
                      </a:pPr>
                      <a:r>
                        <a:rPr lang="en-IN" sz="1100" dirty="0">
                          <a:solidFill>
                            <a:srgbClr val="002060"/>
                          </a:solidFill>
                          <a:effectLst/>
                        </a:rPr>
                        <a:t> </a:t>
                      </a:r>
                      <a:endParaRPr lang="en-IN" sz="1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200" dirty="0">
                          <a:solidFill>
                            <a:srgbClr val="002060"/>
                          </a:solidFill>
                          <a:effectLst/>
                        </a:rPr>
                        <a:t>Indigo</a:t>
                      </a:r>
                      <a:endParaRPr lang="en-IN" sz="1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200">
                          <a:solidFill>
                            <a:srgbClr val="002060"/>
                          </a:solidFill>
                          <a:effectLst/>
                        </a:rPr>
                        <a:t>SpiceJet</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200">
                          <a:solidFill>
                            <a:srgbClr val="002060"/>
                          </a:solidFill>
                          <a:effectLst/>
                        </a:rPr>
                        <a:t>Air India</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200" dirty="0" err="1">
                          <a:solidFill>
                            <a:srgbClr val="002060"/>
                          </a:solidFill>
                          <a:effectLst/>
                        </a:rPr>
                        <a:t>GoFirst</a:t>
                      </a:r>
                      <a:endParaRPr lang="en-IN" sz="1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3365207"/>
                  </a:ext>
                </a:extLst>
              </a:tr>
              <a:tr h="301386">
                <a:tc>
                  <a:txBody>
                    <a:bodyPr/>
                    <a:lstStyle/>
                    <a:p>
                      <a:pPr algn="l">
                        <a:lnSpc>
                          <a:spcPct val="106000"/>
                        </a:lnSpc>
                        <a:spcAft>
                          <a:spcPts val="800"/>
                        </a:spcAft>
                      </a:pPr>
                      <a:r>
                        <a:rPr lang="en-IN" sz="1100">
                          <a:solidFill>
                            <a:srgbClr val="002060"/>
                          </a:solidFill>
                          <a:effectLst/>
                        </a:rPr>
                        <a:t>Foundation year</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100" dirty="0">
                          <a:solidFill>
                            <a:srgbClr val="002060"/>
                          </a:solidFill>
                          <a:effectLst/>
                        </a:rPr>
                        <a:t>2006</a:t>
                      </a:r>
                      <a:endParaRPr lang="en-IN" sz="1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US" sz="1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2</a:t>
                      </a:r>
                      <a:r>
                        <a:rPr lang="en-IN" sz="1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004</a:t>
                      </a:r>
                    </a:p>
                  </a:txBody>
                  <a:tcPr marL="68580" marR="68580" marT="0" marB="0"/>
                </a:tc>
                <a:tc>
                  <a:txBody>
                    <a:bodyPr/>
                    <a:lstStyle/>
                    <a:p>
                      <a:pPr algn="l">
                        <a:lnSpc>
                          <a:spcPct val="106000"/>
                        </a:lnSpc>
                        <a:spcAft>
                          <a:spcPts val="800"/>
                        </a:spcAft>
                      </a:pPr>
                      <a:r>
                        <a:rPr lang="en-IN" sz="1100" dirty="0">
                          <a:solidFill>
                            <a:srgbClr val="002060"/>
                          </a:solidFill>
                          <a:effectLst/>
                        </a:rPr>
                        <a:t>1932</a:t>
                      </a:r>
                      <a:endParaRPr lang="en-IN" sz="1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100">
                          <a:solidFill>
                            <a:srgbClr val="002060"/>
                          </a:solidFill>
                          <a:effectLst/>
                        </a:rPr>
                        <a:t>2005</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29070020"/>
                  </a:ext>
                </a:extLst>
              </a:tr>
              <a:tr h="266561">
                <a:tc>
                  <a:txBody>
                    <a:bodyPr/>
                    <a:lstStyle/>
                    <a:p>
                      <a:pPr algn="l">
                        <a:lnSpc>
                          <a:spcPct val="106000"/>
                        </a:lnSpc>
                        <a:spcAft>
                          <a:spcPts val="800"/>
                        </a:spcAft>
                      </a:pPr>
                      <a:r>
                        <a:rPr lang="en-IN" sz="1100">
                          <a:solidFill>
                            <a:srgbClr val="002060"/>
                          </a:solidFill>
                          <a:effectLst/>
                        </a:rPr>
                        <a:t>Type</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100">
                          <a:solidFill>
                            <a:srgbClr val="002060"/>
                          </a:solidFill>
                          <a:effectLst/>
                        </a:rPr>
                        <a:t>Public</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100" dirty="0">
                          <a:solidFill>
                            <a:srgbClr val="002060"/>
                          </a:solidFill>
                          <a:effectLst/>
                        </a:rPr>
                        <a:t>Public</a:t>
                      </a:r>
                      <a:endParaRPr lang="en-IN" sz="1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100">
                          <a:solidFill>
                            <a:srgbClr val="002060"/>
                          </a:solidFill>
                          <a:effectLst/>
                        </a:rPr>
                        <a:t>Government</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100">
                          <a:solidFill>
                            <a:srgbClr val="002060"/>
                          </a:solidFill>
                          <a:effectLst/>
                        </a:rPr>
                        <a:t>private</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77988266"/>
                  </a:ext>
                </a:extLst>
              </a:tr>
              <a:tr h="301386">
                <a:tc>
                  <a:txBody>
                    <a:bodyPr/>
                    <a:lstStyle/>
                    <a:p>
                      <a:pPr algn="l">
                        <a:lnSpc>
                          <a:spcPct val="106000"/>
                        </a:lnSpc>
                        <a:spcAft>
                          <a:spcPts val="800"/>
                        </a:spcAft>
                      </a:pPr>
                      <a:r>
                        <a:rPr lang="en-IN" sz="1100">
                          <a:solidFill>
                            <a:srgbClr val="002060"/>
                          </a:solidFill>
                          <a:effectLst/>
                        </a:rPr>
                        <a:t>Headquarters</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100">
                          <a:solidFill>
                            <a:srgbClr val="002060"/>
                          </a:solidFill>
                          <a:effectLst/>
                        </a:rPr>
                        <a:t>Gurugram</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100">
                          <a:solidFill>
                            <a:srgbClr val="002060"/>
                          </a:solidFill>
                          <a:effectLst/>
                        </a:rPr>
                        <a:t>Gurugram</a:t>
                      </a:r>
                      <a:endParaRPr lang="en-IN" sz="1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100" dirty="0">
                          <a:solidFill>
                            <a:srgbClr val="002060"/>
                          </a:solidFill>
                          <a:effectLst/>
                        </a:rPr>
                        <a:t>New Delhi</a:t>
                      </a:r>
                      <a:endParaRPr lang="en-IN" sz="1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100">
                          <a:solidFill>
                            <a:srgbClr val="002060"/>
                          </a:solidFill>
                          <a:effectLst/>
                        </a:rPr>
                        <a:t>Mumbai</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66931716"/>
                  </a:ext>
                </a:extLst>
              </a:tr>
              <a:tr h="301386">
                <a:tc>
                  <a:txBody>
                    <a:bodyPr/>
                    <a:lstStyle/>
                    <a:p>
                      <a:pPr algn="l">
                        <a:lnSpc>
                          <a:spcPct val="106000"/>
                        </a:lnSpc>
                        <a:spcAft>
                          <a:spcPts val="800"/>
                        </a:spcAft>
                      </a:pPr>
                      <a:r>
                        <a:rPr lang="en-IN" sz="1100">
                          <a:solidFill>
                            <a:srgbClr val="002060"/>
                          </a:solidFill>
                          <a:effectLst/>
                        </a:rPr>
                        <a:t>Employees</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100">
                          <a:solidFill>
                            <a:srgbClr val="002060"/>
                          </a:solidFill>
                          <a:effectLst/>
                        </a:rPr>
                        <a:t>23,531 (by 2019)</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100">
                          <a:solidFill>
                            <a:srgbClr val="002060"/>
                          </a:solidFill>
                          <a:effectLst/>
                        </a:rPr>
                        <a:t>11,675 (by 2020)</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100" dirty="0">
                          <a:solidFill>
                            <a:srgbClr val="002060"/>
                          </a:solidFill>
                          <a:effectLst/>
                        </a:rPr>
                        <a:t>9993 (by 2019)</a:t>
                      </a:r>
                      <a:endParaRPr lang="en-IN" sz="1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100">
                          <a:solidFill>
                            <a:srgbClr val="002060"/>
                          </a:solidFill>
                          <a:effectLst/>
                        </a:rPr>
                        <a:t>2400</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0287715"/>
                  </a:ext>
                </a:extLst>
              </a:tr>
              <a:tr h="301386">
                <a:tc>
                  <a:txBody>
                    <a:bodyPr/>
                    <a:lstStyle/>
                    <a:p>
                      <a:pPr algn="l">
                        <a:lnSpc>
                          <a:spcPct val="106000"/>
                        </a:lnSpc>
                        <a:spcAft>
                          <a:spcPts val="800"/>
                        </a:spcAft>
                      </a:pPr>
                      <a:r>
                        <a:rPr lang="en-IN" sz="1100">
                          <a:solidFill>
                            <a:srgbClr val="002060"/>
                          </a:solidFill>
                          <a:effectLst/>
                        </a:rPr>
                        <a:t>Leadership</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100">
                          <a:solidFill>
                            <a:srgbClr val="002060"/>
                          </a:solidFill>
                          <a:effectLst/>
                        </a:rPr>
                        <a:t>Rono Dutta</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100">
                          <a:solidFill>
                            <a:srgbClr val="002060"/>
                          </a:solidFill>
                          <a:effectLst/>
                        </a:rPr>
                        <a:t>Ajay Singh</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100" dirty="0">
                          <a:solidFill>
                            <a:srgbClr val="002060"/>
                          </a:solidFill>
                          <a:effectLst/>
                        </a:rPr>
                        <a:t>Ashwani </a:t>
                      </a:r>
                      <a:r>
                        <a:rPr lang="en-IN" sz="1100" dirty="0" err="1">
                          <a:solidFill>
                            <a:srgbClr val="002060"/>
                          </a:solidFill>
                          <a:effectLst/>
                        </a:rPr>
                        <a:t>Lohani</a:t>
                      </a:r>
                      <a:endParaRPr lang="en-IN" sz="1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900">
                          <a:solidFill>
                            <a:srgbClr val="002060"/>
                          </a:solidFill>
                          <a:effectLst/>
                        </a:rPr>
                        <a:t>Kaushik Khona</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4158913"/>
                  </a:ext>
                </a:extLst>
              </a:tr>
              <a:tr h="254971">
                <a:tc>
                  <a:txBody>
                    <a:bodyPr/>
                    <a:lstStyle/>
                    <a:p>
                      <a:pPr algn="l">
                        <a:lnSpc>
                          <a:spcPct val="106000"/>
                        </a:lnSpc>
                        <a:spcAft>
                          <a:spcPts val="800"/>
                        </a:spcAft>
                      </a:pPr>
                      <a:r>
                        <a:rPr lang="en-IN" sz="1100">
                          <a:solidFill>
                            <a:srgbClr val="002060"/>
                          </a:solidFill>
                          <a:effectLst/>
                        </a:rPr>
                        <a:t>Revenue</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900">
                          <a:solidFill>
                            <a:srgbClr val="002060"/>
                          </a:solidFill>
                          <a:effectLst/>
                        </a:rPr>
                        <a:t>₹37,291.51 crore</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900">
                          <a:solidFill>
                            <a:srgbClr val="002060"/>
                          </a:solidFill>
                          <a:effectLst/>
                        </a:rPr>
                        <a:t>₹13,205 crore</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900" dirty="0">
                          <a:solidFill>
                            <a:srgbClr val="002060"/>
                          </a:solidFill>
                          <a:effectLst/>
                        </a:rPr>
                        <a:t>₹26,430.59 crore</a:t>
                      </a:r>
                      <a:endParaRPr lang="en-IN" sz="1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900">
                          <a:solidFill>
                            <a:srgbClr val="002060"/>
                          </a:solidFill>
                          <a:effectLst/>
                        </a:rPr>
                        <a:t>₹4,553 crore</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10500906"/>
                  </a:ext>
                </a:extLst>
              </a:tr>
              <a:tr h="266561">
                <a:tc>
                  <a:txBody>
                    <a:bodyPr/>
                    <a:lstStyle/>
                    <a:p>
                      <a:pPr algn="l">
                        <a:lnSpc>
                          <a:spcPct val="106000"/>
                        </a:lnSpc>
                        <a:spcAft>
                          <a:spcPts val="800"/>
                        </a:spcAft>
                      </a:pPr>
                      <a:r>
                        <a:rPr lang="en-IN" sz="1100">
                          <a:solidFill>
                            <a:srgbClr val="002060"/>
                          </a:solidFill>
                          <a:effectLst/>
                        </a:rPr>
                        <a:t>Fleet size </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100">
                          <a:solidFill>
                            <a:srgbClr val="002060"/>
                          </a:solidFill>
                          <a:effectLst/>
                        </a:rPr>
                        <a:t>274</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100">
                          <a:solidFill>
                            <a:srgbClr val="002060"/>
                          </a:solidFill>
                          <a:effectLst/>
                        </a:rPr>
                        <a:t>118</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100">
                          <a:solidFill>
                            <a:srgbClr val="002060"/>
                          </a:solidFill>
                          <a:effectLst/>
                        </a:rPr>
                        <a:t>127</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100" dirty="0">
                          <a:solidFill>
                            <a:srgbClr val="002060"/>
                          </a:solidFill>
                          <a:effectLst/>
                        </a:rPr>
                        <a:t>55</a:t>
                      </a:r>
                      <a:endParaRPr lang="en-IN" sz="1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86066614"/>
                  </a:ext>
                </a:extLst>
              </a:tr>
              <a:tr h="301386">
                <a:tc>
                  <a:txBody>
                    <a:bodyPr/>
                    <a:lstStyle/>
                    <a:p>
                      <a:pPr algn="l">
                        <a:lnSpc>
                          <a:spcPct val="106000"/>
                        </a:lnSpc>
                        <a:spcAft>
                          <a:spcPts val="800"/>
                        </a:spcAft>
                      </a:pPr>
                      <a:r>
                        <a:rPr lang="en-IN" sz="1100" dirty="0">
                          <a:solidFill>
                            <a:srgbClr val="002060"/>
                          </a:solidFill>
                          <a:effectLst/>
                        </a:rPr>
                        <a:t>Destinations</a:t>
                      </a:r>
                      <a:endParaRPr lang="en-IN" sz="1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100">
                          <a:solidFill>
                            <a:srgbClr val="002060"/>
                          </a:solidFill>
                          <a:effectLst/>
                        </a:rPr>
                        <a:t>81</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100">
                          <a:solidFill>
                            <a:srgbClr val="002060"/>
                          </a:solidFill>
                          <a:effectLst/>
                        </a:rPr>
                        <a:t>53</a:t>
                      </a:r>
                      <a:endParaRPr lang="en-IN" sz="1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100" dirty="0">
                          <a:solidFill>
                            <a:srgbClr val="002060"/>
                          </a:solidFill>
                          <a:effectLst/>
                        </a:rPr>
                        <a:t>102</a:t>
                      </a:r>
                      <a:endParaRPr lang="en-IN" sz="1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6000"/>
                        </a:lnSpc>
                        <a:spcAft>
                          <a:spcPts val="800"/>
                        </a:spcAft>
                      </a:pPr>
                      <a:r>
                        <a:rPr lang="en-IN" sz="1100" dirty="0">
                          <a:solidFill>
                            <a:srgbClr val="002060"/>
                          </a:solidFill>
                          <a:effectLst/>
                        </a:rPr>
                        <a:t>38</a:t>
                      </a:r>
                      <a:endParaRPr lang="en-IN" sz="1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98121612"/>
                  </a:ext>
                </a:extLst>
              </a:tr>
            </a:tbl>
          </a:graphicData>
        </a:graphic>
      </p:graphicFrame>
    </p:spTree>
    <p:extLst>
      <p:ext uri="{BB962C8B-B14F-4D97-AF65-F5344CB8AC3E}">
        <p14:creationId xmlns:p14="http://schemas.microsoft.com/office/powerpoint/2010/main" val="312347481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barn(inVertical)">
                                      <p:cBhvr>
                                        <p:cTn id="1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015E42E-46F2-4987-A035-1273354DB81A}"/>
              </a:ext>
            </a:extLst>
          </p:cNvPr>
          <p:cNvSpPr>
            <a:spLocks noGrp="1"/>
          </p:cNvSpPr>
          <p:nvPr>
            <p:ph type="ctrTitle"/>
          </p:nvPr>
        </p:nvSpPr>
        <p:spPr>
          <a:xfrm>
            <a:off x="2987040" y="3112135"/>
            <a:ext cx="6057583" cy="908050"/>
          </a:xfrm>
        </p:spPr>
        <p:txBody>
          <a:bodyPr>
            <a:normAutofit fontScale="90000"/>
          </a:bodyPr>
          <a:lstStyle/>
          <a:p>
            <a:pPr algn="ctr"/>
            <a:r>
              <a:rPr lang="en-IN" dirty="0"/>
              <a:t>SUGGESTIONS </a:t>
            </a:r>
            <a:br>
              <a:rPr lang="en-IN" dirty="0"/>
            </a:br>
            <a:r>
              <a:rPr lang="en-IN" dirty="0"/>
              <a:t>&amp; </a:t>
            </a:r>
            <a:br>
              <a:rPr lang="en-IN" dirty="0"/>
            </a:br>
            <a:r>
              <a:rPr lang="en-IN" dirty="0"/>
              <a:t>RECOMMENDATIONS</a:t>
            </a:r>
          </a:p>
        </p:txBody>
      </p:sp>
    </p:spTree>
    <p:extLst>
      <p:ext uri="{BB962C8B-B14F-4D97-AF65-F5344CB8AC3E}">
        <p14:creationId xmlns:p14="http://schemas.microsoft.com/office/powerpoint/2010/main" val="32388478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Subtitle 1">
            <a:extLst>
              <a:ext uri="{FF2B5EF4-FFF2-40B4-BE49-F238E27FC236}">
                <a16:creationId xmlns:a16="http://schemas.microsoft.com/office/drawing/2014/main" id="{7127CF77-8202-475A-B193-6EDAE56AA1A3}"/>
              </a:ext>
            </a:extLst>
          </p:cNvPr>
          <p:cNvSpPr>
            <a:spLocks noGrp="1"/>
          </p:cNvSpPr>
          <p:nvPr>
            <p:ph type="subTitle" idx="1"/>
          </p:nvPr>
        </p:nvSpPr>
        <p:spPr>
          <a:xfrm>
            <a:off x="1145302" y="990600"/>
            <a:ext cx="5788352" cy="3581400"/>
          </a:xfrm>
        </p:spPr>
        <p:txBody>
          <a:bodyPr/>
          <a:lstStyle/>
          <a:p>
            <a:pPr>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Indigo Airlines has constantly proved their determination to be at the top and to provide the best of the services to the customers and has so far been able to do a great job at this. </a:t>
            </a:r>
          </a:p>
          <a:p>
            <a:pPr>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However, there are certain things that we as marketing students have analyzed from our research on their brand and following are the suggestions that we feel could prove to be beneficial for their longevity.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1" name="Google Shape;71;p13"/>
          <p:cNvGrpSpPr/>
          <p:nvPr/>
        </p:nvGrpSpPr>
        <p:grpSpPr>
          <a:xfrm>
            <a:off x="6991960" y="3047878"/>
            <a:ext cx="1006738" cy="954227"/>
            <a:chOff x="5300400" y="3670175"/>
            <a:chExt cx="421300" cy="399325"/>
          </a:xfrm>
        </p:grpSpPr>
        <p:sp>
          <p:nvSpPr>
            <p:cNvPr id="72" name="Google Shape;72;p13"/>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BEF2"/>
                </a:solidFill>
                <a:effectLst/>
                <a:uLnTx/>
                <a:uFillTx/>
                <a:latin typeface="Arial"/>
                <a:cs typeface="Arial"/>
                <a:sym typeface="Arial"/>
              </a:endParaRPr>
            </a:p>
          </p:txBody>
        </p:sp>
        <p:sp>
          <p:nvSpPr>
            <p:cNvPr id="73" name="Google Shape;73;p13"/>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BEF2"/>
                </a:solidFill>
                <a:effectLst/>
                <a:uLnTx/>
                <a:uFillTx/>
                <a:latin typeface="Arial"/>
                <a:cs typeface="Arial"/>
                <a:sym typeface="Arial"/>
              </a:endParaRPr>
            </a:p>
          </p:txBody>
        </p:sp>
        <p:sp>
          <p:nvSpPr>
            <p:cNvPr id="74" name="Google Shape;74;p13"/>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BEF2"/>
                </a:solidFill>
                <a:effectLst/>
                <a:uLnTx/>
                <a:uFillTx/>
                <a:latin typeface="Arial"/>
                <a:cs typeface="Arial"/>
                <a:sym typeface="Arial"/>
              </a:endParaRPr>
            </a:p>
          </p:txBody>
        </p:sp>
        <p:sp>
          <p:nvSpPr>
            <p:cNvPr id="75" name="Google Shape;75;p13"/>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BEF2"/>
                </a:solidFill>
                <a:effectLst/>
                <a:uLnTx/>
                <a:uFillTx/>
                <a:latin typeface="Arial"/>
                <a:cs typeface="Arial"/>
                <a:sym typeface="Arial"/>
              </a:endParaRPr>
            </a:p>
          </p:txBody>
        </p:sp>
        <p:sp>
          <p:nvSpPr>
            <p:cNvPr id="76" name="Google Shape;76;p13"/>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BEF2"/>
                </a:solidFill>
                <a:effectLst/>
                <a:uLnTx/>
                <a:uFillTx/>
                <a:latin typeface="Arial"/>
                <a:cs typeface="Arial"/>
                <a:sym typeface="Arial"/>
              </a:endParaRPr>
            </a:p>
          </p:txBody>
        </p:sp>
      </p:grpSp>
    </p:spTree>
    <p:extLst>
      <p:ext uri="{BB962C8B-B14F-4D97-AF65-F5344CB8AC3E}">
        <p14:creationId xmlns:p14="http://schemas.microsoft.com/office/powerpoint/2010/main" val="17424993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83A5FB-B48F-40C6-82EE-1D04EC019AF9}"/>
              </a:ext>
            </a:extLst>
          </p:cNvPr>
          <p:cNvPicPr>
            <a:picLocks noChangeAspect="1"/>
          </p:cNvPicPr>
          <p:nvPr/>
        </p:nvPicPr>
        <p:blipFill>
          <a:blip r:embed="rId2"/>
          <a:stretch>
            <a:fillRect/>
          </a:stretch>
        </p:blipFill>
        <p:spPr>
          <a:xfrm>
            <a:off x="1008532" y="378846"/>
            <a:ext cx="7126936" cy="4385807"/>
          </a:xfrm>
          <a:prstGeom prst="rect">
            <a:avLst/>
          </a:prstGeom>
        </p:spPr>
      </p:pic>
    </p:spTree>
    <p:extLst>
      <p:ext uri="{BB962C8B-B14F-4D97-AF65-F5344CB8AC3E}">
        <p14:creationId xmlns:p14="http://schemas.microsoft.com/office/powerpoint/2010/main" val="39738918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EC3E5F-8C71-49C6-8C75-1D2DD4B1072A}"/>
              </a:ext>
            </a:extLst>
          </p:cNvPr>
          <p:cNvSpPr>
            <a:spLocks noGrp="1"/>
          </p:cNvSpPr>
          <p:nvPr>
            <p:ph idx="1"/>
          </p:nvPr>
        </p:nvSpPr>
        <p:spPr>
          <a:xfrm>
            <a:off x="320778" y="309716"/>
            <a:ext cx="8395520" cy="4712110"/>
          </a:xfrm>
        </p:spPr>
        <p:txBody>
          <a:bodyPr/>
          <a:lstStyle/>
          <a:p>
            <a:pPr marL="342900" lvl="0" indent="-342900">
              <a:lnSpc>
                <a:spcPct val="106000"/>
              </a:lnSpc>
              <a:buClr>
                <a:schemeClr val="accent2"/>
              </a:buClr>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Calibri" panose="020F0502020204030204" pitchFamily="34" charset="0"/>
              </a:rPr>
              <a:t>Build even more healthier relationships with their customers to improve their customer relations ratings.</a:t>
            </a:r>
          </a:p>
          <a:p>
            <a:pPr marL="342900" lvl="0" indent="-342900">
              <a:lnSpc>
                <a:spcPct val="106000"/>
              </a:lnSpc>
              <a:buClr>
                <a:schemeClr val="accent2"/>
              </a:buClr>
              <a:buFont typeface="Symbol" panose="05050102010706020507" pitchFamily="18" charset="2"/>
              <a:buChar char=""/>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Clr>
                <a:schemeClr val="accent2"/>
              </a:buClr>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Calibri" panose="020F0502020204030204" pitchFamily="34" charset="0"/>
              </a:rPr>
              <a:t>With the enhancement in technologies, there can be certain inclusions in terms of artificial intelligence that will help to reduce man power and save time during the manufacturing of aircrafts.</a:t>
            </a:r>
          </a:p>
          <a:p>
            <a:pPr marL="342900" lvl="0" indent="-342900">
              <a:lnSpc>
                <a:spcPct val="106000"/>
              </a:lnSpc>
              <a:buClr>
                <a:schemeClr val="accent2"/>
              </a:buClr>
              <a:buFont typeface="Symbol" panose="05050102010706020507" pitchFamily="18" charset="2"/>
              <a:buChar char=""/>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Clr>
                <a:schemeClr val="accent2"/>
              </a:buClr>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Calibri" panose="020F0502020204030204" pitchFamily="34" charset="0"/>
              </a:rPr>
              <a:t>Introduction of an aircraft series that will include business class will also be helpful to the airlines with respect to increasing their market shares.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Clr>
                <a:schemeClr val="accent2"/>
              </a:buClr>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Calibri" panose="020F0502020204030204" pitchFamily="34" charset="0"/>
              </a:rPr>
              <a:t>Expansion of more international routes &amp; flights can help indigo airlines in their global growth and will help them in their global expansion &amp; recognition globally, which will indeed help in increasing their shares.</a:t>
            </a:r>
          </a:p>
          <a:p>
            <a:pPr marL="342900" lvl="0" indent="-342900">
              <a:lnSpc>
                <a:spcPct val="106000"/>
              </a:lnSpc>
              <a:buClr>
                <a:schemeClr val="accent2"/>
              </a:buClr>
              <a:buFont typeface="Symbol" panose="05050102010706020507" pitchFamily="18" charset="2"/>
              <a:buChar char=""/>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050" dirty="0"/>
          </a:p>
        </p:txBody>
      </p:sp>
    </p:spTree>
    <p:extLst>
      <p:ext uri="{BB962C8B-B14F-4D97-AF65-F5344CB8AC3E}">
        <p14:creationId xmlns:p14="http://schemas.microsoft.com/office/powerpoint/2010/main" val="307199817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arn(inVertical)">
                                      <p:cBhvr>
                                        <p:cTn id="15" dur="500"/>
                                        <p:tgtEl>
                                          <p:spTgt spid="3">
                                            <p:txEl>
                                              <p:pRg st="4" end="4"/>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barn(inVertical)">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474D93-3F9D-4299-B26B-EA422BE22C87}"/>
              </a:ext>
            </a:extLst>
          </p:cNvPr>
          <p:cNvSpPr>
            <a:spLocks noGrp="1"/>
          </p:cNvSpPr>
          <p:nvPr>
            <p:ph idx="1"/>
          </p:nvPr>
        </p:nvSpPr>
        <p:spPr>
          <a:xfrm>
            <a:off x="245087" y="60110"/>
            <a:ext cx="8520600" cy="4326551"/>
          </a:xfrm>
        </p:spPr>
        <p:txBody>
          <a:bodyPr/>
          <a:lstStyle/>
          <a:p>
            <a:pPr marL="342900" lvl="0" indent="-342900">
              <a:lnSpc>
                <a:spcPct val="106000"/>
              </a:lnSpc>
              <a:buClr>
                <a:schemeClr val="accent2"/>
              </a:buClr>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Calibri" panose="020F0502020204030204" pitchFamily="34" charset="0"/>
              </a:rPr>
              <a:t>With the expansion of indigo airlines, there still lacks connectivity from not metropolitan states &amp; cities such as UP Bihar, Bengal, Bangalore, Hyderabad, pune, ETC. </a:t>
            </a:r>
          </a:p>
          <a:p>
            <a:pPr marL="0" lvl="0" indent="0">
              <a:lnSpc>
                <a:spcPct val="106000"/>
              </a:lnSpc>
              <a:buClr>
                <a:schemeClr val="accent2"/>
              </a:buClr>
              <a:buNone/>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Clr>
                <a:schemeClr val="accent2"/>
              </a:buClr>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Calibri" panose="020F0502020204030204" pitchFamily="34" charset="0"/>
              </a:rPr>
              <a:t>The partnerships that indigo has with certain shopping brands, they can make these partnerships with local or self-working business brands to help the underrecognized brands to come in limelight, this will help highlight the compassion of indigo towards betterment of every individual together.</a:t>
            </a:r>
          </a:p>
          <a:p>
            <a:pPr marL="342900" lvl="0" indent="-342900">
              <a:lnSpc>
                <a:spcPct val="106000"/>
              </a:lnSpc>
              <a:buClr>
                <a:schemeClr val="accent2"/>
              </a:buClr>
              <a:buFont typeface="Symbol" panose="05050102010706020507" pitchFamily="18" charset="2"/>
              <a:buChar char=""/>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Clr>
                <a:schemeClr val="accent2"/>
              </a:buClr>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Calibri" panose="020F0502020204030204" pitchFamily="34" charset="0"/>
              </a:rPr>
              <a:t>In this pandemic, indigo has already taken care of all covid-19 guidelines, but they could offer the patients with medical emergencies perks so that they always choose indigo as their preference.</a:t>
            </a:r>
          </a:p>
          <a:p>
            <a:pPr marL="0" lvl="0" indent="0">
              <a:lnSpc>
                <a:spcPct val="106000"/>
              </a:lnSpc>
              <a:buClr>
                <a:schemeClr val="accent2"/>
              </a:buClr>
              <a:buNone/>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800"/>
              </a:spcAft>
              <a:buClr>
                <a:schemeClr val="accent2"/>
              </a:buClr>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Calibri" panose="020F0502020204030204" pitchFamily="34" charset="0"/>
              </a:rPr>
              <a:t>Maintaining the low-cost carrier can get difficult to manage in terms of shares as well, so hopefully indigo should not drastically increase the charges of flights after the normalcy of pandemic.</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7929570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arn(inVertical)">
                                      <p:cBhvr>
                                        <p:cTn id="15" dur="500"/>
                                        <p:tgtEl>
                                          <p:spTgt spid="3">
                                            <p:txEl>
                                              <p:pRg st="4" end="4"/>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barn(inVertical)">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015E42E-46F2-4987-A035-1273354DB81A}"/>
              </a:ext>
            </a:extLst>
          </p:cNvPr>
          <p:cNvSpPr>
            <a:spLocks noGrp="1"/>
          </p:cNvSpPr>
          <p:nvPr>
            <p:ph type="ctrTitle"/>
          </p:nvPr>
        </p:nvSpPr>
        <p:spPr>
          <a:xfrm>
            <a:off x="2987040" y="3112135"/>
            <a:ext cx="6057583" cy="908050"/>
          </a:xfrm>
        </p:spPr>
        <p:txBody>
          <a:bodyPr>
            <a:normAutofit fontScale="90000"/>
          </a:bodyPr>
          <a:lstStyle/>
          <a:p>
            <a:pPr algn="ctr"/>
            <a:r>
              <a:rPr lang="en-IN" dirty="0"/>
              <a:t>RECOMENDATIONS</a:t>
            </a:r>
            <a:br>
              <a:rPr lang="en-IN" dirty="0"/>
            </a:br>
            <a:endParaRPr lang="en-IN" dirty="0"/>
          </a:p>
        </p:txBody>
      </p:sp>
    </p:spTree>
    <p:extLst>
      <p:ext uri="{BB962C8B-B14F-4D97-AF65-F5344CB8AC3E}">
        <p14:creationId xmlns:p14="http://schemas.microsoft.com/office/powerpoint/2010/main" val="14966789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Subtitle 1">
            <a:extLst>
              <a:ext uri="{FF2B5EF4-FFF2-40B4-BE49-F238E27FC236}">
                <a16:creationId xmlns:a16="http://schemas.microsoft.com/office/drawing/2014/main" id="{7127CF77-8202-475A-B193-6EDAE56AA1A3}"/>
              </a:ext>
            </a:extLst>
          </p:cNvPr>
          <p:cNvSpPr>
            <a:spLocks noGrp="1"/>
          </p:cNvSpPr>
          <p:nvPr>
            <p:ph type="subTitle" idx="1"/>
          </p:nvPr>
        </p:nvSpPr>
        <p:spPr>
          <a:xfrm>
            <a:off x="1145302" y="990600"/>
            <a:ext cx="5788352" cy="3581400"/>
          </a:xfrm>
        </p:spPr>
        <p:txBody>
          <a:bodyPr/>
          <a:lstStyle/>
          <a:p>
            <a:pPr>
              <a:lnSpc>
                <a:spcPct val="106000"/>
              </a:lnSpc>
              <a:spcAft>
                <a:spcPts val="800"/>
              </a:spcAft>
            </a:pPr>
            <a:r>
              <a:rPr lang="en-US" sz="1600" dirty="0">
                <a:solidFill>
                  <a:srgbClr val="003635"/>
                </a:solidFill>
                <a:effectLst/>
                <a:latin typeface="Calibri" panose="020F0502020204030204" pitchFamily="34" charset="0"/>
                <a:ea typeface="Calibri" panose="020F0502020204030204" pitchFamily="34" charset="0"/>
                <a:cs typeface="Calibri" panose="020F0502020204030204" pitchFamily="34" charset="0"/>
              </a:rPr>
              <a:t>Increasing advertisement in tier 2 cities will attract more economic pricing concerned segment seeking low-cost carrier services.</a:t>
            </a:r>
            <a:endParaRPr lang="en-IN" sz="1600" dirty="0">
              <a:solidFill>
                <a:srgbClr val="003635"/>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600" dirty="0">
                <a:solidFill>
                  <a:srgbClr val="003635"/>
                </a:solidFill>
                <a:effectLst/>
                <a:latin typeface="Calibri" panose="020F0502020204030204" pitchFamily="34" charset="0"/>
                <a:ea typeface="Calibri" panose="020F0502020204030204" pitchFamily="34" charset="0"/>
                <a:cs typeface="Calibri" panose="020F0502020204030204" pitchFamily="34" charset="0"/>
              </a:rPr>
              <a:t>• Starting the loyalty program like prime membership and star cards.</a:t>
            </a:r>
            <a:endParaRPr lang="en-IN" sz="1600" dirty="0">
              <a:solidFill>
                <a:srgbClr val="003635"/>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600" dirty="0">
                <a:solidFill>
                  <a:srgbClr val="003635"/>
                </a:solidFill>
                <a:effectLst/>
                <a:latin typeface="Calibri" panose="020F0502020204030204" pitchFamily="34" charset="0"/>
                <a:ea typeface="Calibri" panose="020F0502020204030204" pitchFamily="34" charset="0"/>
                <a:cs typeface="Calibri" panose="020F0502020204030204" pitchFamily="34" charset="0"/>
              </a:rPr>
              <a:t>• Indigo should increase their regional connectivity through </a:t>
            </a:r>
            <a:r>
              <a:rPr lang="en-US" sz="1600" dirty="0" err="1">
                <a:solidFill>
                  <a:srgbClr val="003635"/>
                </a:solidFill>
                <a:effectLst/>
                <a:latin typeface="Calibri" panose="020F0502020204030204" pitchFamily="34" charset="0"/>
                <a:ea typeface="Calibri" panose="020F0502020204030204" pitchFamily="34" charset="0"/>
                <a:cs typeface="Calibri" panose="020F0502020204030204" pitchFamily="34" charset="0"/>
              </a:rPr>
              <a:t>udan</a:t>
            </a:r>
            <a:r>
              <a:rPr lang="en-US" sz="1600" dirty="0">
                <a:solidFill>
                  <a:srgbClr val="003635"/>
                </a:solidFill>
                <a:effectLst/>
                <a:latin typeface="Calibri" panose="020F0502020204030204" pitchFamily="34" charset="0"/>
                <a:ea typeface="Calibri" panose="020F0502020204030204" pitchFamily="34" charset="0"/>
                <a:cs typeface="Calibri" panose="020F0502020204030204" pitchFamily="34" charset="0"/>
              </a:rPr>
              <a:t> scheme.</a:t>
            </a:r>
          </a:p>
          <a:p>
            <a:pPr>
              <a:lnSpc>
                <a:spcPct val="106000"/>
              </a:lnSpc>
              <a:spcAft>
                <a:spcPts val="800"/>
              </a:spcAft>
              <a:buFont typeface="Arial" panose="020B0604020202020204" pitchFamily="34" charset="0"/>
              <a:buChar char="•"/>
            </a:pPr>
            <a:r>
              <a:rPr lang="en-IN" sz="1600" dirty="0">
                <a:solidFill>
                  <a:srgbClr val="003635"/>
                </a:solidFill>
                <a:effectLst/>
                <a:latin typeface="Roboto" panose="02000000000000000000" pitchFamily="2" charset="0"/>
                <a:ea typeface="Calibri" panose="020F0502020204030204" pitchFamily="34" charset="0"/>
                <a:cs typeface="Times New Roman" panose="02020603050405020304" pitchFamily="18" charset="0"/>
              </a:rPr>
              <a:t>Once the IndiGo successfully adopts the above said approach and planned it out in fruitful methods then it may quantity itself to fright and chartered services as the subsequent goal for</a:t>
            </a:r>
            <a:br>
              <a:rPr lang="en-IN" sz="1600" dirty="0">
                <a:solidFill>
                  <a:srgbClr val="003635"/>
                </a:solidFill>
                <a:effectLst/>
                <a:latin typeface="Roboto" panose="02000000000000000000" pitchFamily="2" charset="0"/>
                <a:ea typeface="Calibri" panose="020F0502020204030204" pitchFamily="34" charset="0"/>
                <a:cs typeface="Times New Roman" panose="02020603050405020304" pitchFamily="18" charset="0"/>
              </a:rPr>
            </a:br>
            <a:r>
              <a:rPr lang="en-IN" sz="1600" dirty="0">
                <a:solidFill>
                  <a:srgbClr val="003635"/>
                </a:solidFill>
                <a:effectLst/>
                <a:latin typeface="Roboto" panose="02000000000000000000" pitchFamily="2" charset="0"/>
                <a:ea typeface="Calibri" panose="020F0502020204030204" pitchFamily="34" charset="0"/>
                <a:cs typeface="Times New Roman" panose="02020603050405020304" pitchFamily="18" charset="0"/>
              </a:rPr>
              <a:t>further enlargement.</a:t>
            </a:r>
            <a:endParaRPr lang="en-IN" sz="1600" dirty="0">
              <a:solidFill>
                <a:srgbClr val="003635"/>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1" name="Google Shape;71;p13"/>
          <p:cNvGrpSpPr/>
          <p:nvPr/>
        </p:nvGrpSpPr>
        <p:grpSpPr>
          <a:xfrm>
            <a:off x="6991960" y="3047878"/>
            <a:ext cx="1006738" cy="954227"/>
            <a:chOff x="5300400" y="3670175"/>
            <a:chExt cx="421300" cy="399325"/>
          </a:xfrm>
        </p:grpSpPr>
        <p:sp>
          <p:nvSpPr>
            <p:cNvPr id="72" name="Google Shape;72;p13"/>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BEF2"/>
                </a:solidFill>
                <a:effectLst/>
                <a:uLnTx/>
                <a:uFillTx/>
                <a:latin typeface="Arial"/>
                <a:cs typeface="Arial"/>
                <a:sym typeface="Arial"/>
              </a:endParaRPr>
            </a:p>
          </p:txBody>
        </p:sp>
        <p:sp>
          <p:nvSpPr>
            <p:cNvPr id="73" name="Google Shape;73;p13"/>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BEF2"/>
                </a:solidFill>
                <a:effectLst/>
                <a:uLnTx/>
                <a:uFillTx/>
                <a:latin typeface="Arial"/>
                <a:cs typeface="Arial"/>
                <a:sym typeface="Arial"/>
              </a:endParaRPr>
            </a:p>
          </p:txBody>
        </p:sp>
        <p:sp>
          <p:nvSpPr>
            <p:cNvPr id="74" name="Google Shape;74;p13"/>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BEF2"/>
                </a:solidFill>
                <a:effectLst/>
                <a:uLnTx/>
                <a:uFillTx/>
                <a:latin typeface="Arial"/>
                <a:cs typeface="Arial"/>
                <a:sym typeface="Arial"/>
              </a:endParaRPr>
            </a:p>
          </p:txBody>
        </p:sp>
        <p:sp>
          <p:nvSpPr>
            <p:cNvPr id="75" name="Google Shape;75;p13"/>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BEF2"/>
                </a:solidFill>
                <a:effectLst/>
                <a:uLnTx/>
                <a:uFillTx/>
                <a:latin typeface="Arial"/>
                <a:cs typeface="Arial"/>
                <a:sym typeface="Arial"/>
              </a:endParaRPr>
            </a:p>
          </p:txBody>
        </p:sp>
        <p:sp>
          <p:nvSpPr>
            <p:cNvPr id="76" name="Google Shape;76;p13"/>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BEF2"/>
                </a:solidFill>
                <a:effectLst/>
                <a:uLnTx/>
                <a:uFillTx/>
                <a:latin typeface="Arial"/>
                <a:cs typeface="Arial"/>
                <a:sym typeface="Arial"/>
              </a:endParaRPr>
            </a:p>
          </p:txBody>
        </p:sp>
      </p:grpSp>
    </p:spTree>
    <p:extLst>
      <p:ext uri="{BB962C8B-B14F-4D97-AF65-F5344CB8AC3E}">
        <p14:creationId xmlns:p14="http://schemas.microsoft.com/office/powerpoint/2010/main" val="40566162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arn(inVertical)">
                                      <p:cBhvr>
                                        <p:cTn id="10" dur="500"/>
                                        <p:tgtEl>
                                          <p:spTgt spid="2">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arn(inVertical)">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wipe(down)">
                                      <p:cBhvr>
                                        <p:cTn id="18" dur="500"/>
                                        <p:tgtEl>
                                          <p:spTgt spid="2">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wipe(down)">
                                      <p:cBhvr>
                                        <p:cTn id="21"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567"/>
        <p:cNvGrpSpPr/>
        <p:nvPr/>
      </p:nvGrpSpPr>
      <p:grpSpPr>
        <a:xfrm>
          <a:off x="0" y="0"/>
          <a:ext cx="0" cy="0"/>
          <a:chOff x="0" y="0"/>
          <a:chExt cx="0" cy="0"/>
        </a:xfrm>
      </p:grpSpPr>
      <p:sp>
        <p:nvSpPr>
          <p:cNvPr id="3" name="Title 2">
            <a:extLst>
              <a:ext uri="{FF2B5EF4-FFF2-40B4-BE49-F238E27FC236}">
                <a16:creationId xmlns:a16="http://schemas.microsoft.com/office/drawing/2014/main" id="{5CD602E5-E624-4563-9AC9-B3F7FFA2D457}"/>
              </a:ext>
            </a:extLst>
          </p:cNvPr>
          <p:cNvSpPr>
            <a:spLocks noGrp="1"/>
          </p:cNvSpPr>
          <p:nvPr>
            <p:ph type="ctrTitle"/>
          </p:nvPr>
        </p:nvSpPr>
        <p:spPr>
          <a:xfrm>
            <a:off x="1200715" y="808885"/>
            <a:ext cx="6241500" cy="611700"/>
          </a:xfrm>
        </p:spPr>
        <p:txBody>
          <a:bodyPr/>
          <a:lstStyle/>
          <a:p>
            <a:pPr algn="ctr"/>
            <a:r>
              <a:rPr lang="en-IN" dirty="0">
                <a:solidFill>
                  <a:srgbClr val="C00000"/>
                </a:solidFill>
              </a:rPr>
              <a:t>SUMMARY</a:t>
            </a:r>
          </a:p>
        </p:txBody>
      </p:sp>
      <p:sp>
        <p:nvSpPr>
          <p:cNvPr id="4" name="Subtitle 3">
            <a:extLst>
              <a:ext uri="{FF2B5EF4-FFF2-40B4-BE49-F238E27FC236}">
                <a16:creationId xmlns:a16="http://schemas.microsoft.com/office/drawing/2014/main" id="{FB2EE9F6-90EC-403A-AE7A-539AAC153499}"/>
              </a:ext>
            </a:extLst>
          </p:cNvPr>
          <p:cNvSpPr>
            <a:spLocks noGrp="1"/>
          </p:cNvSpPr>
          <p:nvPr>
            <p:ph type="subTitle" idx="1"/>
          </p:nvPr>
        </p:nvSpPr>
        <p:spPr>
          <a:xfrm>
            <a:off x="1132135" y="1872311"/>
            <a:ext cx="6241500" cy="2462303"/>
          </a:xfrm>
        </p:spPr>
        <p:txBody>
          <a:bodyPr/>
          <a:lstStyle/>
          <a:p>
            <a:pPr>
              <a:lnSpc>
                <a:spcPct val="106000"/>
              </a:lnSpc>
              <a:spcAft>
                <a:spcPts val="800"/>
              </a:spcAft>
            </a:pPr>
            <a:r>
              <a:rPr lang="en-IN" sz="2400" b="1" u="sng" dirty="0">
                <a:solidFill>
                  <a:srgbClr val="003635"/>
                </a:solidFill>
                <a:effectLst/>
                <a:latin typeface="Calibri" panose="020F0502020204030204" pitchFamily="34" charset="0"/>
                <a:ea typeface="Calibri" panose="020F0502020204030204" pitchFamily="34" charset="0"/>
                <a:cs typeface="Calibri" panose="020F0502020204030204" pitchFamily="34" charset="0"/>
              </a:rPr>
              <a:t>Market Segmentation:</a:t>
            </a:r>
          </a:p>
          <a:p>
            <a:pPr>
              <a:lnSpc>
                <a:spcPct val="106000"/>
              </a:lnSpc>
              <a:spcAft>
                <a:spcPts val="8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Clr>
                <a:schemeClr val="bg2"/>
              </a:buClr>
              <a:buFont typeface="Wingdings" panose="05000000000000000000" pitchFamily="2" charset="2"/>
              <a:buChar char="§"/>
            </a:pPr>
            <a:r>
              <a:rPr lang="en-IN" sz="1600" dirty="0">
                <a:solidFill>
                  <a:srgbClr val="002060"/>
                </a:solidFill>
                <a:effectLst/>
                <a:latin typeface="Roboto" panose="02000000000000000000" pitchFamily="2" charset="0"/>
                <a:ea typeface="Calibri" panose="020F0502020204030204" pitchFamily="34" charset="0"/>
                <a:cs typeface="Times New Roman" panose="02020603050405020304" pitchFamily="18" charset="0"/>
              </a:rPr>
              <a:t>Indigo chose to segment clients by using the psychographic characteristic of fee recognition.</a:t>
            </a:r>
          </a:p>
          <a:p>
            <a:pPr marL="342900" lvl="0" indent="-342900">
              <a:lnSpc>
                <a:spcPct val="106000"/>
              </a:lnSpc>
              <a:buClr>
                <a:schemeClr val="bg2"/>
              </a:buClr>
              <a:buFont typeface="Wingdings" panose="05000000000000000000" pitchFamily="2" charset="2"/>
              <a:buChar char="§"/>
            </a:pPr>
            <a:endParaRPr lang="en-IN" sz="1600" dirty="0">
              <a:solidFill>
                <a:srgbClr val="002060"/>
              </a:solidFill>
              <a:effectLst/>
              <a:latin typeface="Roboto" panose="02000000000000000000" pitchFamily="2" charset="0"/>
              <a:ea typeface="Calibri" panose="020F0502020204030204" pitchFamily="34" charset="0"/>
              <a:cs typeface="Times New Roman" panose="02020603050405020304" pitchFamily="18" charset="0"/>
            </a:endParaRPr>
          </a:p>
          <a:p>
            <a:pPr marL="342900" lvl="0" indent="-342900">
              <a:lnSpc>
                <a:spcPct val="106000"/>
              </a:lnSpc>
              <a:buClr>
                <a:schemeClr val="bg2"/>
              </a:buClr>
              <a:buFont typeface="Wingdings" panose="05000000000000000000" pitchFamily="2" charset="2"/>
              <a:buChar char="§"/>
            </a:pPr>
            <a:r>
              <a:rPr lang="en-IN" sz="1600" dirty="0">
                <a:solidFill>
                  <a:srgbClr val="002060"/>
                </a:solidFill>
                <a:effectLst/>
                <a:latin typeface="Roboto" panose="02000000000000000000" pitchFamily="2" charset="0"/>
                <a:ea typeface="Calibri" panose="020F0502020204030204" pitchFamily="34" charset="0"/>
                <a:cs typeface="Times New Roman" panose="02020603050405020304" pitchFamily="18" charset="0"/>
              </a:rPr>
              <a:t>With growing disposable earnings, the centre magnificence or even the lower centre elegance were capability customers for airlines if the expenses will be made affordable for them. </a:t>
            </a:r>
            <a:endParaRPr lang="en-IN" sz="16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295453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1000"/>
                                        <p:tgtEl>
                                          <p:spTgt spid="4">
                                            <p:txEl>
                                              <p:pRg st="2" end="2"/>
                                            </p:txEl>
                                          </p:spTgt>
                                        </p:tgtEl>
                                      </p:cBhvr>
                                    </p:animEffect>
                                    <p:anim calcmode="lin" valueType="num">
                                      <p:cBhvr>
                                        <p:cTn id="13"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567"/>
        <p:cNvGrpSpPr/>
        <p:nvPr/>
      </p:nvGrpSpPr>
      <p:grpSpPr>
        <a:xfrm>
          <a:off x="0" y="0"/>
          <a:ext cx="0" cy="0"/>
          <a:chOff x="0" y="0"/>
          <a:chExt cx="0" cy="0"/>
        </a:xfrm>
      </p:grpSpPr>
      <p:sp>
        <p:nvSpPr>
          <p:cNvPr id="3" name="Title 2">
            <a:extLst>
              <a:ext uri="{FF2B5EF4-FFF2-40B4-BE49-F238E27FC236}">
                <a16:creationId xmlns:a16="http://schemas.microsoft.com/office/drawing/2014/main" id="{5CD602E5-E624-4563-9AC9-B3F7FFA2D457}"/>
              </a:ext>
            </a:extLst>
          </p:cNvPr>
          <p:cNvSpPr>
            <a:spLocks noGrp="1"/>
          </p:cNvSpPr>
          <p:nvPr>
            <p:ph type="ctrTitle"/>
          </p:nvPr>
        </p:nvSpPr>
        <p:spPr>
          <a:xfrm>
            <a:off x="1132135" y="731520"/>
            <a:ext cx="6241500" cy="611700"/>
          </a:xfrm>
        </p:spPr>
        <p:txBody>
          <a:bodyPr/>
          <a:lstStyle/>
          <a:p>
            <a:pPr algn="ctr"/>
            <a:r>
              <a:rPr lang="en-IN" dirty="0">
                <a:solidFill>
                  <a:schemeClr val="accent2">
                    <a:lumMod val="10000"/>
                  </a:schemeClr>
                </a:solidFill>
              </a:rPr>
              <a:t>SUMMARY</a:t>
            </a:r>
          </a:p>
        </p:txBody>
      </p:sp>
      <p:sp>
        <p:nvSpPr>
          <p:cNvPr id="4" name="Subtitle 3">
            <a:extLst>
              <a:ext uri="{FF2B5EF4-FFF2-40B4-BE49-F238E27FC236}">
                <a16:creationId xmlns:a16="http://schemas.microsoft.com/office/drawing/2014/main" id="{FB2EE9F6-90EC-403A-AE7A-539AAC153499}"/>
              </a:ext>
            </a:extLst>
          </p:cNvPr>
          <p:cNvSpPr>
            <a:spLocks noGrp="1"/>
          </p:cNvSpPr>
          <p:nvPr>
            <p:ph type="subTitle" idx="1"/>
          </p:nvPr>
        </p:nvSpPr>
        <p:spPr>
          <a:xfrm>
            <a:off x="1132135" y="1872312"/>
            <a:ext cx="6241500" cy="2539668"/>
          </a:xfrm>
        </p:spPr>
        <p:txBody>
          <a:bodyPr/>
          <a:lstStyle/>
          <a:p>
            <a:pPr fontAlgn="base">
              <a:lnSpc>
                <a:spcPct val="106000"/>
              </a:lnSpc>
              <a:spcAft>
                <a:spcPts val="2130"/>
              </a:spcAft>
            </a:pPr>
            <a:r>
              <a:rPr lang="en-IN" sz="1600" b="1" u="sng" dirty="0">
                <a:solidFill>
                  <a:srgbClr val="C00000"/>
                </a:solidFill>
                <a:effectLst/>
                <a:latin typeface="Arial" panose="020B0604020202020204" pitchFamily="34" charset="0"/>
                <a:ea typeface="Times New Roman" panose="02020603050405020304" pitchFamily="18" charset="0"/>
                <a:cs typeface="Times New Roman" panose="02020603050405020304" pitchFamily="18" charset="0"/>
              </a:rPr>
              <a:t>IndiGo has won the following awards:</a:t>
            </a:r>
            <a:endParaRPr lang="en-IN" sz="16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6000"/>
              </a:lnSpc>
              <a:spcAft>
                <a:spcPts val="2130"/>
              </a:spcAft>
            </a:pPr>
            <a:r>
              <a:rPr lang="en-IN" sz="1600" dirty="0">
                <a:solidFill>
                  <a:srgbClr val="C00000"/>
                </a:solidFill>
                <a:effectLst/>
                <a:latin typeface="Arial" panose="020B0604020202020204" pitchFamily="34" charset="0"/>
                <a:ea typeface="Times New Roman" panose="02020603050405020304" pitchFamily="18" charset="0"/>
                <a:cs typeface="Times New Roman" panose="02020603050405020304" pitchFamily="18" charset="0"/>
              </a:rPr>
              <a:t>Best low-cost carrier by the Airline Passengers Association of India (2007)</a:t>
            </a:r>
            <a:br>
              <a:rPr lang="en-IN" sz="1600" dirty="0">
                <a:solidFill>
                  <a:srgbClr val="C00000"/>
                </a:solidFill>
                <a:effectLst/>
                <a:latin typeface="Arial" panose="020B0604020202020204" pitchFamily="34" charset="0"/>
                <a:ea typeface="Times New Roman" panose="02020603050405020304" pitchFamily="18" charset="0"/>
                <a:cs typeface="Times New Roman" panose="02020603050405020304" pitchFamily="18" charset="0"/>
              </a:rPr>
            </a:br>
            <a:r>
              <a:rPr lang="en-IN" sz="1600" dirty="0">
                <a:solidFill>
                  <a:srgbClr val="C00000"/>
                </a:solidFill>
                <a:effectLst/>
                <a:latin typeface="Arial" panose="020B0604020202020204" pitchFamily="34" charset="0"/>
                <a:ea typeface="Times New Roman" panose="02020603050405020304" pitchFamily="18" charset="0"/>
                <a:cs typeface="Times New Roman" panose="02020603050405020304" pitchFamily="18" charset="0"/>
              </a:rPr>
              <a:t>Best low-cost carrier at the Galileo Express Travel Awards (2008)</a:t>
            </a:r>
            <a:br>
              <a:rPr lang="en-IN" sz="1600" dirty="0">
                <a:solidFill>
                  <a:srgbClr val="C00000"/>
                </a:solidFill>
                <a:effectLst/>
                <a:latin typeface="Arial" panose="020B0604020202020204" pitchFamily="34" charset="0"/>
                <a:ea typeface="Times New Roman" panose="02020603050405020304" pitchFamily="18" charset="0"/>
                <a:cs typeface="Times New Roman" panose="02020603050405020304" pitchFamily="18" charset="0"/>
              </a:rPr>
            </a:br>
            <a:r>
              <a:rPr lang="en-IN" sz="1600" dirty="0">
                <a:solidFill>
                  <a:srgbClr val="C00000"/>
                </a:solidFill>
                <a:effectLst/>
                <a:latin typeface="Arial" panose="020B0604020202020204" pitchFamily="34" charset="0"/>
                <a:ea typeface="Times New Roman" panose="02020603050405020304" pitchFamily="18" charset="0"/>
                <a:cs typeface="Times New Roman" panose="02020603050405020304" pitchFamily="18" charset="0"/>
              </a:rPr>
              <a:t>Best low-cost airline by CNBC </a:t>
            </a:r>
            <a:r>
              <a:rPr lang="en-IN" sz="1600" dirty="0" err="1">
                <a:solidFill>
                  <a:srgbClr val="C00000"/>
                </a:solidFill>
                <a:effectLst/>
                <a:latin typeface="Arial" panose="020B0604020202020204" pitchFamily="34" charset="0"/>
                <a:ea typeface="Times New Roman" panose="02020603050405020304" pitchFamily="18" charset="0"/>
                <a:cs typeface="Times New Roman" panose="02020603050405020304" pitchFamily="18" charset="0"/>
              </a:rPr>
              <a:t>Awaaz</a:t>
            </a:r>
            <a:r>
              <a:rPr lang="en-IN" sz="1600" dirty="0">
                <a:solidFill>
                  <a:srgbClr val="C00000"/>
                </a:solidFill>
                <a:effectLst/>
                <a:latin typeface="Arial" panose="020B0604020202020204" pitchFamily="34" charset="0"/>
                <a:ea typeface="Times New Roman" panose="02020603050405020304" pitchFamily="18" charset="0"/>
                <a:cs typeface="Times New Roman" panose="02020603050405020304" pitchFamily="18" charset="0"/>
              </a:rPr>
              <a:t> (2009, 2013)</a:t>
            </a:r>
            <a:br>
              <a:rPr lang="en-IN" sz="1600" dirty="0">
                <a:solidFill>
                  <a:srgbClr val="C00000"/>
                </a:solidFill>
                <a:effectLst/>
                <a:latin typeface="Arial" panose="020B0604020202020204" pitchFamily="34" charset="0"/>
                <a:ea typeface="Times New Roman" panose="02020603050405020304" pitchFamily="18" charset="0"/>
                <a:cs typeface="Times New Roman" panose="02020603050405020304" pitchFamily="18" charset="0"/>
              </a:rPr>
            </a:br>
            <a:r>
              <a:rPr lang="en-IN" sz="1600" dirty="0">
                <a:solidFill>
                  <a:srgbClr val="C00000"/>
                </a:solidFill>
                <a:effectLst/>
                <a:latin typeface="Helvetica" panose="020B0604020202020204" pitchFamily="34" charset="0"/>
                <a:ea typeface="Times New Roman" panose="02020603050405020304" pitchFamily="18" charset="0"/>
                <a:cs typeface="Times New Roman" panose="02020603050405020304" pitchFamily="18" charset="0"/>
              </a:rPr>
              <a:t>Best LCC Aviation award for excellence by Centre for Asia Pacific Aviation (2015)</a:t>
            </a:r>
          </a:p>
          <a:p>
            <a:pPr>
              <a:lnSpc>
                <a:spcPct val="106000"/>
              </a:lnSpc>
              <a:spcAft>
                <a:spcPts val="800"/>
              </a:spcAft>
            </a:pPr>
            <a:r>
              <a:rPr lang="en-IN" sz="1600" dirty="0">
                <a:solidFill>
                  <a:schemeClr val="bg1"/>
                </a:solidFill>
                <a:effectLst/>
                <a:latin typeface="Roboto" panose="02000000000000000000" pitchFamily="2" charset="0"/>
                <a:ea typeface="Calibri" panose="020F0502020204030204" pitchFamily="34" charset="0"/>
                <a:cs typeface="Times New Roman" panose="02020603050405020304" pitchFamily="18" charset="0"/>
              </a:rPr>
              <a:t>. </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0758962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567"/>
        <p:cNvGrpSpPr/>
        <p:nvPr/>
      </p:nvGrpSpPr>
      <p:grpSpPr>
        <a:xfrm>
          <a:off x="0" y="0"/>
          <a:ext cx="0" cy="0"/>
          <a:chOff x="0" y="0"/>
          <a:chExt cx="0" cy="0"/>
        </a:xfrm>
      </p:grpSpPr>
      <p:sp>
        <p:nvSpPr>
          <p:cNvPr id="3" name="Title 2">
            <a:extLst>
              <a:ext uri="{FF2B5EF4-FFF2-40B4-BE49-F238E27FC236}">
                <a16:creationId xmlns:a16="http://schemas.microsoft.com/office/drawing/2014/main" id="{5CD602E5-E624-4563-9AC9-B3F7FFA2D457}"/>
              </a:ext>
            </a:extLst>
          </p:cNvPr>
          <p:cNvSpPr>
            <a:spLocks noGrp="1"/>
          </p:cNvSpPr>
          <p:nvPr>
            <p:ph type="ctrTitle"/>
          </p:nvPr>
        </p:nvSpPr>
        <p:spPr>
          <a:xfrm>
            <a:off x="1200715" y="808885"/>
            <a:ext cx="6241500" cy="611700"/>
          </a:xfrm>
        </p:spPr>
        <p:txBody>
          <a:bodyPr/>
          <a:lstStyle/>
          <a:p>
            <a:pPr algn="ctr"/>
            <a:r>
              <a:rPr lang="en-IN" dirty="0">
                <a:solidFill>
                  <a:schemeClr val="accent2">
                    <a:lumMod val="10000"/>
                  </a:schemeClr>
                </a:solidFill>
              </a:rPr>
              <a:t>SUMMARY</a:t>
            </a:r>
          </a:p>
        </p:txBody>
      </p:sp>
      <p:sp>
        <p:nvSpPr>
          <p:cNvPr id="4" name="Subtitle 3">
            <a:extLst>
              <a:ext uri="{FF2B5EF4-FFF2-40B4-BE49-F238E27FC236}">
                <a16:creationId xmlns:a16="http://schemas.microsoft.com/office/drawing/2014/main" id="{FB2EE9F6-90EC-403A-AE7A-539AAC153499}"/>
              </a:ext>
            </a:extLst>
          </p:cNvPr>
          <p:cNvSpPr>
            <a:spLocks noGrp="1"/>
          </p:cNvSpPr>
          <p:nvPr>
            <p:ph type="subTitle" idx="1"/>
          </p:nvPr>
        </p:nvSpPr>
        <p:spPr>
          <a:xfrm>
            <a:off x="1613817" y="706352"/>
            <a:ext cx="5916365" cy="2421000"/>
          </a:xfrm>
        </p:spPr>
        <p:txBody>
          <a:bodyPr/>
          <a:lstStyle/>
          <a:p>
            <a:pPr>
              <a:lnSpc>
                <a:spcPct val="106000"/>
              </a:lnSpc>
              <a:spcAft>
                <a:spcPts val="800"/>
              </a:spcAft>
            </a:pPr>
            <a:r>
              <a:rPr lang="en-IN" sz="1600" dirty="0">
                <a:solidFill>
                  <a:schemeClr val="bg1"/>
                </a:solidFill>
                <a:effectLst/>
                <a:latin typeface="Roboto" panose="02000000000000000000" pitchFamily="2" charset="0"/>
                <a:ea typeface="Calibri" panose="020F0502020204030204" pitchFamily="34" charset="0"/>
                <a:cs typeface="Times New Roman" panose="02020603050405020304" pitchFamily="18" charset="0"/>
              </a:rPr>
              <a:t>. </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6000"/>
              </a:lnSpc>
              <a:spcAft>
                <a:spcPts val="2130"/>
              </a:spcAft>
            </a:pPr>
            <a:endParaRPr lang="en-IN" sz="2400" dirty="0">
              <a:solidFill>
                <a:srgbClr val="000000"/>
              </a:solidFill>
              <a:latin typeface="Helvetica" panose="020B0604020202020204" pitchFamily="34" charset="0"/>
              <a:ea typeface="Calibri" panose="020F0502020204030204" pitchFamily="34" charset="0"/>
              <a:cs typeface="Times New Roman" panose="02020603050405020304" pitchFamily="18" charset="0"/>
            </a:endParaRPr>
          </a:p>
          <a:p>
            <a:pPr fontAlgn="base">
              <a:lnSpc>
                <a:spcPct val="106000"/>
              </a:lnSpc>
              <a:spcAft>
                <a:spcPts val="2130"/>
              </a:spcAft>
            </a:pPr>
            <a:r>
              <a:rPr lang="en-IN" sz="24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Indigo airlines has done a fairly great job at maintaining its reputation and strives to be at the top in the coming future too.</a:t>
            </a:r>
            <a:endParaRPr lang="en-IN" sz="24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2" name="Picture 1">
            <a:extLst>
              <a:ext uri="{FF2B5EF4-FFF2-40B4-BE49-F238E27FC236}">
                <a16:creationId xmlns:a16="http://schemas.microsoft.com/office/drawing/2014/main" id="{4E48BF5D-C12E-4C3B-9E31-A00FB215D928}"/>
              </a:ext>
            </a:extLst>
          </p:cNvPr>
          <p:cNvPicPr>
            <a:picLocks noChangeAspect="1"/>
          </p:cNvPicPr>
          <p:nvPr/>
        </p:nvPicPr>
        <p:blipFill>
          <a:blip r:embed="rId3"/>
          <a:stretch>
            <a:fillRect/>
          </a:stretch>
        </p:blipFill>
        <p:spPr>
          <a:xfrm>
            <a:off x="3047294" y="2920799"/>
            <a:ext cx="2853142" cy="1604233"/>
          </a:xfrm>
          <a:prstGeom prst="rect">
            <a:avLst/>
          </a:prstGeom>
        </p:spPr>
      </p:pic>
    </p:spTree>
    <p:extLst>
      <p:ext uri="{BB962C8B-B14F-4D97-AF65-F5344CB8AC3E}">
        <p14:creationId xmlns:p14="http://schemas.microsoft.com/office/powerpoint/2010/main" val="25467852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Title 2">
            <a:extLst>
              <a:ext uri="{FF2B5EF4-FFF2-40B4-BE49-F238E27FC236}">
                <a16:creationId xmlns:a16="http://schemas.microsoft.com/office/drawing/2014/main" id="{E905BBC7-6609-49D9-BE68-32729AD44C76}"/>
              </a:ext>
            </a:extLst>
          </p:cNvPr>
          <p:cNvSpPr>
            <a:spLocks noGrp="1"/>
          </p:cNvSpPr>
          <p:nvPr>
            <p:ph type="ctrTitle"/>
          </p:nvPr>
        </p:nvSpPr>
        <p:spPr>
          <a:xfrm>
            <a:off x="1109275" y="812674"/>
            <a:ext cx="4781700" cy="2883025"/>
          </a:xfrm>
        </p:spPr>
        <p:txBody>
          <a:bodyPr/>
          <a:lstStyle/>
          <a:p>
            <a:pPr algn="ctr"/>
            <a:r>
              <a:rPr lang="en-US" sz="3600" dirty="0">
                <a:solidFill>
                  <a:srgbClr val="002060"/>
                </a:solidFill>
              </a:rPr>
              <a:t>THANK YOU !!</a:t>
            </a:r>
            <a:br>
              <a:rPr lang="en-US" sz="3600" dirty="0">
                <a:solidFill>
                  <a:srgbClr val="002060"/>
                </a:solidFill>
              </a:rPr>
            </a:br>
            <a:br>
              <a:rPr lang="en-US" sz="3600" dirty="0">
                <a:solidFill>
                  <a:srgbClr val="002060"/>
                </a:solidFill>
              </a:rPr>
            </a:br>
            <a:br>
              <a:rPr lang="en-US" sz="3600" dirty="0">
                <a:solidFill>
                  <a:srgbClr val="002060"/>
                </a:solidFill>
              </a:rPr>
            </a:br>
            <a:br>
              <a:rPr lang="en-US" sz="3600" dirty="0">
                <a:solidFill>
                  <a:srgbClr val="002060"/>
                </a:solidFill>
              </a:rPr>
            </a:br>
            <a:r>
              <a:rPr lang="en-US" sz="3600" dirty="0">
                <a:solidFill>
                  <a:srgbClr val="002060"/>
                </a:solidFill>
              </a:rPr>
              <a:t>HAVE A GREAT DAY AHEAD.</a:t>
            </a:r>
            <a:endParaRPr lang="en-IN" sz="3600" dirty="0">
              <a:solidFill>
                <a:srgbClr val="002060"/>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567"/>
        <p:cNvGrpSpPr/>
        <p:nvPr/>
      </p:nvGrpSpPr>
      <p:grpSpPr>
        <a:xfrm>
          <a:off x="0" y="0"/>
          <a:ext cx="0" cy="0"/>
          <a:chOff x="0" y="0"/>
          <a:chExt cx="0" cy="0"/>
        </a:xfrm>
      </p:grpSpPr>
      <p:sp>
        <p:nvSpPr>
          <p:cNvPr id="3" name="Title 2">
            <a:extLst>
              <a:ext uri="{FF2B5EF4-FFF2-40B4-BE49-F238E27FC236}">
                <a16:creationId xmlns:a16="http://schemas.microsoft.com/office/drawing/2014/main" id="{5CD602E5-E624-4563-9AC9-B3F7FFA2D457}"/>
              </a:ext>
            </a:extLst>
          </p:cNvPr>
          <p:cNvSpPr>
            <a:spLocks noGrp="1"/>
          </p:cNvSpPr>
          <p:nvPr>
            <p:ph type="ctrTitle"/>
          </p:nvPr>
        </p:nvSpPr>
        <p:spPr>
          <a:xfrm>
            <a:off x="1200715" y="808885"/>
            <a:ext cx="6241500" cy="611700"/>
          </a:xfrm>
        </p:spPr>
        <p:txBody>
          <a:bodyPr/>
          <a:lstStyle/>
          <a:p>
            <a:pPr algn="ctr"/>
            <a:r>
              <a:rPr lang="en-US" dirty="0"/>
              <a:t>INTRODUCTION</a:t>
            </a:r>
            <a:endParaRPr lang="en-IN" dirty="0"/>
          </a:p>
        </p:txBody>
      </p:sp>
      <p:sp>
        <p:nvSpPr>
          <p:cNvPr id="4" name="Subtitle 3">
            <a:extLst>
              <a:ext uri="{FF2B5EF4-FFF2-40B4-BE49-F238E27FC236}">
                <a16:creationId xmlns:a16="http://schemas.microsoft.com/office/drawing/2014/main" id="{FB2EE9F6-90EC-403A-AE7A-539AAC153499}"/>
              </a:ext>
            </a:extLst>
          </p:cNvPr>
          <p:cNvSpPr>
            <a:spLocks noGrp="1"/>
          </p:cNvSpPr>
          <p:nvPr>
            <p:ph type="subTitle" idx="1"/>
          </p:nvPr>
        </p:nvSpPr>
        <p:spPr>
          <a:xfrm>
            <a:off x="987355" y="2043216"/>
            <a:ext cx="6241500" cy="1850604"/>
          </a:xfrm>
        </p:spPr>
        <p:txBody>
          <a:bodyPr/>
          <a:lstStyle/>
          <a:p>
            <a:pPr>
              <a:buClr>
                <a:srgbClr val="FF2549"/>
              </a:buClr>
              <a:buFont typeface="Wingdings" panose="05000000000000000000" pitchFamily="2" charset="2"/>
              <a:buChar char="v"/>
            </a:pPr>
            <a:r>
              <a:rPr lang="en-US" sz="1400" dirty="0">
                <a:solidFill>
                  <a:srgbClr val="C00000"/>
                </a:solidFill>
              </a:rPr>
              <a:t>The unique &amp; interesting story behind the launching &amp; partnership of Indigo.</a:t>
            </a:r>
          </a:p>
          <a:p>
            <a:pPr marL="76200" indent="0">
              <a:buClr>
                <a:srgbClr val="FF2549"/>
              </a:buClr>
            </a:pPr>
            <a:endParaRPr lang="en-US" sz="1400" dirty="0">
              <a:solidFill>
                <a:srgbClr val="C00000"/>
              </a:solidFill>
            </a:endParaRPr>
          </a:p>
          <a:p>
            <a:pPr>
              <a:buClr>
                <a:srgbClr val="FF2549"/>
              </a:buClr>
              <a:buFont typeface="Wingdings" panose="05000000000000000000" pitchFamily="2" charset="2"/>
              <a:buChar char="v"/>
            </a:pPr>
            <a:r>
              <a:rPr lang="en-US" sz="1400" dirty="0">
                <a:solidFill>
                  <a:srgbClr val="C00000"/>
                </a:solidFill>
              </a:rPr>
              <a:t> The incredible partnership and amazing bonding of both the founders maintaining their individuality.</a:t>
            </a:r>
          </a:p>
          <a:p>
            <a:pPr>
              <a:buClr>
                <a:srgbClr val="FF2549"/>
              </a:buClr>
              <a:buFont typeface="Wingdings" panose="05000000000000000000" pitchFamily="2" charset="2"/>
              <a:buChar char="v"/>
            </a:pPr>
            <a:endParaRPr lang="en-US" sz="1400" dirty="0">
              <a:solidFill>
                <a:srgbClr val="C00000"/>
              </a:solidFill>
            </a:endParaRPr>
          </a:p>
          <a:p>
            <a:endParaRPr lang="en-IN" dirty="0"/>
          </a:p>
        </p:txBody>
      </p:sp>
    </p:spTree>
    <p:extLst>
      <p:ext uri="{BB962C8B-B14F-4D97-AF65-F5344CB8AC3E}">
        <p14:creationId xmlns:p14="http://schemas.microsoft.com/office/powerpoint/2010/main" val="422595348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arn(inVertical)">
                                      <p:cBhvr>
                                        <p:cTn id="1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20545" y="449580"/>
            <a:ext cx="7912510" cy="1157748"/>
          </a:xfrm>
        </p:spPr>
        <p:txBody>
          <a:bodyPr>
            <a:normAutofit/>
          </a:bodyPr>
          <a:lstStyle/>
          <a:p>
            <a:pPr algn="ctr"/>
            <a:r>
              <a:rPr lang="en-US" dirty="0"/>
              <a:t>HISTORY &amp; TIMELINE</a:t>
            </a:r>
          </a:p>
        </p:txBody>
      </p:sp>
      <p:sp>
        <p:nvSpPr>
          <p:cNvPr id="5" name="TextBox 4">
            <a:extLst>
              <a:ext uri="{FF2B5EF4-FFF2-40B4-BE49-F238E27FC236}">
                <a16:creationId xmlns:a16="http://schemas.microsoft.com/office/drawing/2014/main" id="{B36686F2-BBF9-4743-A5F7-6B5E38D44664}"/>
              </a:ext>
            </a:extLst>
          </p:cNvPr>
          <p:cNvSpPr txBox="1"/>
          <p:nvPr/>
        </p:nvSpPr>
        <p:spPr>
          <a:xfrm>
            <a:off x="1790700" y="2571750"/>
            <a:ext cx="5844540" cy="2308324"/>
          </a:xfrm>
          <a:prstGeom prst="rect">
            <a:avLst/>
          </a:prstGeom>
          <a:noFill/>
        </p:spPr>
        <p:txBody>
          <a:bodyPr wrap="square">
            <a:spAutoFit/>
          </a:bodyPr>
          <a:lstStyle/>
          <a:p>
            <a:pPr marL="285750" indent="-285750">
              <a:buFont typeface="Arial" panose="020B0604020202020204" pitchFamily="34" charset="0"/>
              <a:buChar char="•"/>
            </a:pPr>
            <a:r>
              <a:rPr lang="en-US" dirty="0"/>
              <a:t>IndiGo is an Indian low-cost airline set up by Rahul Bhatia of </a:t>
            </a:r>
            <a:r>
              <a:rPr lang="en-US" dirty="0" err="1"/>
              <a:t>InterGlobe</a:t>
            </a:r>
            <a:r>
              <a:rPr lang="en-US" dirty="0"/>
              <a:t> Enterprises and Rakesh </a:t>
            </a:r>
            <a:r>
              <a:rPr lang="en-US" dirty="0" err="1"/>
              <a:t>Gangwal</a:t>
            </a:r>
            <a:r>
              <a:rPr lang="en-US" dirty="0"/>
              <a:t>, a United States-based NRI.</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i="0" dirty="0">
                <a:effectLst/>
                <a:latin typeface="Arial" panose="020B0604020202020204" pitchFamily="34" charset="0"/>
              </a:rPr>
              <a:t>IndiGo</a:t>
            </a:r>
            <a:r>
              <a:rPr lang="en-US" b="0" i="0" dirty="0">
                <a:effectLst/>
                <a:latin typeface="Arial" panose="020B0604020202020204" pitchFamily="34" charset="0"/>
              </a:rPr>
              <a:t> is an </a:t>
            </a:r>
            <a:r>
              <a:rPr lang="en-US" b="0" i="0" u="none" strike="noStrike" dirty="0">
                <a:effectLst/>
                <a:latin typeface="Arial" panose="020B0604020202020204" pitchFamily="34" charset="0"/>
              </a:rPr>
              <a:t>Indian</a:t>
            </a:r>
            <a:r>
              <a:rPr lang="en-US" b="0" i="0" dirty="0">
                <a:effectLst/>
                <a:latin typeface="Arial" panose="020B0604020202020204" pitchFamily="34" charset="0"/>
              </a:rPr>
              <a:t> </a:t>
            </a:r>
            <a:r>
              <a:rPr lang="en-US" b="0" i="0" u="none" strike="noStrike" dirty="0">
                <a:effectLst/>
                <a:latin typeface="Arial" panose="020B0604020202020204" pitchFamily="34" charset="0"/>
              </a:rPr>
              <a:t>low-cost airline</a:t>
            </a:r>
            <a:r>
              <a:rPr lang="en-US" b="0" i="0" dirty="0">
                <a:effectLst/>
                <a:latin typeface="Arial" panose="020B0604020202020204" pitchFamily="34" charset="0"/>
              </a:rPr>
              <a:t> headquartered in </a:t>
            </a:r>
            <a:r>
              <a:rPr lang="en-US" b="0" i="0" u="none" strike="noStrike" dirty="0">
                <a:effectLst/>
                <a:latin typeface="Arial" panose="020B0604020202020204" pitchFamily="34" charset="0"/>
              </a:rPr>
              <a:t>Gurgaon</a:t>
            </a:r>
            <a:r>
              <a:rPr lang="en-US" b="0" i="0" dirty="0">
                <a:effectLst/>
                <a:latin typeface="Arial" panose="020B0604020202020204" pitchFamily="34" charset="0"/>
              </a:rPr>
              <a:t>, </a:t>
            </a:r>
            <a:r>
              <a:rPr lang="en-US" b="0" i="0" u="none" strike="noStrike" dirty="0">
                <a:effectLst/>
                <a:latin typeface="Arial" panose="020B0604020202020204" pitchFamily="34" charset="0"/>
              </a:rPr>
              <a:t>Haryana</a:t>
            </a:r>
            <a:r>
              <a:rPr lang="en-US" b="0" i="0" dirty="0">
                <a:effectLst/>
                <a:latin typeface="Arial" panose="020B0604020202020204" pitchFamily="34" charset="0"/>
              </a:rPr>
              <a:t>, </a:t>
            </a:r>
            <a:r>
              <a:rPr lang="en-US" b="0" i="0" u="none" strike="noStrike" dirty="0">
                <a:effectLst/>
                <a:latin typeface="Arial" panose="020B0604020202020204" pitchFamily="34" charset="0"/>
              </a:rPr>
              <a:t>India</a:t>
            </a:r>
            <a:r>
              <a:rPr lang="en-US" b="0" i="0" dirty="0">
                <a:effectLst/>
                <a:latin typeface="Arial" panose="020B0604020202020204" pitchFamily="34" charset="0"/>
              </a:rPr>
              <a:t>. It is the largest </a:t>
            </a:r>
            <a:r>
              <a:rPr lang="en-US" b="0" i="0" u="none" strike="noStrike" dirty="0">
                <a:effectLst/>
                <a:latin typeface="Arial" panose="020B0604020202020204" pitchFamily="34" charset="0"/>
              </a:rPr>
              <a:t>airline in India</a:t>
            </a:r>
            <a:r>
              <a:rPr lang="en-US" b="0" i="0" dirty="0">
                <a:effectLst/>
                <a:latin typeface="Arial" panose="020B0604020202020204" pitchFamily="34" charset="0"/>
              </a:rPr>
              <a:t> by passengers carried and fleet size, with a 59.24% domestic market share as of August 2020.</a:t>
            </a:r>
            <a:endParaRPr lang="en-IN" dirty="0"/>
          </a:p>
        </p:txBody>
      </p:sp>
    </p:spTree>
    <p:extLst>
      <p:ext uri="{BB962C8B-B14F-4D97-AF65-F5344CB8AC3E}">
        <p14:creationId xmlns:p14="http://schemas.microsoft.com/office/powerpoint/2010/main" val="410330949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500056-D3B3-431C-AD51-FFB90BC2DBEE}"/>
              </a:ext>
            </a:extLst>
          </p:cNvPr>
          <p:cNvPicPr>
            <a:picLocks noChangeAspect="1"/>
          </p:cNvPicPr>
          <p:nvPr/>
        </p:nvPicPr>
        <p:blipFill>
          <a:blip r:embed="rId2"/>
          <a:stretch>
            <a:fillRect/>
          </a:stretch>
        </p:blipFill>
        <p:spPr>
          <a:xfrm>
            <a:off x="0" y="-3810"/>
            <a:ext cx="9144000" cy="5151119"/>
          </a:xfrm>
          <a:prstGeom prst="rect">
            <a:avLst/>
          </a:prstGeom>
        </p:spPr>
      </p:pic>
    </p:spTree>
    <p:extLst>
      <p:ext uri="{BB962C8B-B14F-4D97-AF65-F5344CB8AC3E}">
        <p14:creationId xmlns:p14="http://schemas.microsoft.com/office/powerpoint/2010/main" val="3850498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5"/>
        <p:cNvGrpSpPr/>
        <p:nvPr/>
      </p:nvGrpSpPr>
      <p:grpSpPr>
        <a:xfrm>
          <a:off x="0" y="0"/>
          <a:ext cx="0" cy="0"/>
          <a:chOff x="0" y="0"/>
          <a:chExt cx="0" cy="0"/>
        </a:xfrm>
      </p:grpSpPr>
      <p:sp>
        <p:nvSpPr>
          <p:cNvPr id="2" name="TextBox 1">
            <a:extLst>
              <a:ext uri="{FF2B5EF4-FFF2-40B4-BE49-F238E27FC236}">
                <a16:creationId xmlns:a16="http://schemas.microsoft.com/office/drawing/2014/main" id="{6D8EE514-B517-453C-9A38-40A119A9BC2D}"/>
              </a:ext>
            </a:extLst>
          </p:cNvPr>
          <p:cNvSpPr txBox="1"/>
          <p:nvPr/>
        </p:nvSpPr>
        <p:spPr>
          <a:xfrm>
            <a:off x="5120640" y="145348"/>
            <a:ext cx="3729162" cy="5445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Satisfy" panose="020B0604020202020204" charset="0"/>
                <a:cs typeface="Arial"/>
                <a:sym typeface="Arial"/>
              </a:rPr>
              <a:t>Product Life Cycle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Satisfy" panose="020B0604020202020204" charset="0"/>
              <a:cs typeface="Arial"/>
              <a:sym typeface="Arial"/>
            </a:endParaRPr>
          </a:p>
          <a:p>
            <a:pPr marL="342900" marR="0" lvl="0" indent="-342900" algn="l" defTabSz="914400" rtl="0" eaLnBrk="1" fontAlgn="auto" latinLnBrk="0" hangingPunct="1">
              <a:lnSpc>
                <a:spcPct val="107000"/>
              </a:lnSpc>
              <a:spcBef>
                <a:spcPts val="0"/>
              </a:spcBef>
              <a:spcAft>
                <a:spcPts val="0"/>
              </a:spcAft>
              <a:buClr>
                <a:srgbClr val="000000"/>
              </a:buClr>
              <a:buSzTx/>
              <a:buFont typeface="Wingdings" panose="05000000000000000000" pitchFamily="2" charset="2"/>
              <a:buChar char=""/>
              <a:tabLst/>
              <a:defRPr/>
            </a:pPr>
            <a:r>
              <a:rPr kumimoji="0" lang="en-IN" sz="14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Calibri" panose="020F0502020204030204" pitchFamily="34" charset="0"/>
                <a:sym typeface="Arial"/>
              </a:rPr>
              <a:t>Product life cycle determines its position in the market. Lifecycle management is one of the key tasks of marketing and sales. </a:t>
            </a:r>
            <a:endParaRPr kumimoji="0" lang="en-IN" sz="14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Times New Roman" panose="02020603050405020304" pitchFamily="18" charset="0"/>
              <a:sym typeface="Arial"/>
            </a:endParaRPr>
          </a:p>
          <a:p>
            <a:pPr marL="457200" marR="0" lvl="0" indent="0" algn="l" defTabSz="914400" rtl="0" eaLnBrk="1" fontAlgn="auto" latinLnBrk="0" hangingPunct="1">
              <a:lnSpc>
                <a:spcPct val="106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Calibri" panose="020F0502020204030204" pitchFamily="34" charset="0"/>
                <a:sym typeface="Arial"/>
              </a:rPr>
              <a:t> </a:t>
            </a:r>
            <a:endParaRPr kumimoji="0" lang="en-IN" sz="14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Times New Roman" panose="02020603050405020304" pitchFamily="18" charset="0"/>
              <a:sym typeface="Arial"/>
            </a:endParaRPr>
          </a:p>
          <a:p>
            <a:pPr marL="342900" marR="0" lvl="0" indent="-342900" algn="l" defTabSz="914400" rtl="0" eaLnBrk="1" fontAlgn="auto" latinLnBrk="0" hangingPunct="1">
              <a:lnSpc>
                <a:spcPct val="107000"/>
              </a:lnSpc>
              <a:spcBef>
                <a:spcPts val="0"/>
              </a:spcBef>
              <a:spcAft>
                <a:spcPts val="0"/>
              </a:spcAft>
              <a:buClr>
                <a:srgbClr val="000000"/>
              </a:buClr>
              <a:buSzTx/>
              <a:buFont typeface="Wingdings" panose="05000000000000000000" pitchFamily="2" charset="2"/>
              <a:buChar char=""/>
              <a:tabLst/>
              <a:defRPr/>
            </a:pPr>
            <a:r>
              <a:rPr kumimoji="0" lang="en-IN" sz="14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Calibri" panose="020F0502020204030204" pitchFamily="34" charset="0"/>
                <a:sym typeface="Arial"/>
              </a:rPr>
              <a:t>The need for effective management of the product life cycle is determined by competitive pressure and ever-increasing demands of customer requirements. </a:t>
            </a:r>
          </a:p>
          <a:p>
            <a:pPr marL="342900" marR="0" lvl="0" indent="-342900" algn="l" defTabSz="914400" rtl="0" eaLnBrk="1" fontAlgn="auto" latinLnBrk="0" hangingPunct="1">
              <a:lnSpc>
                <a:spcPct val="107000"/>
              </a:lnSpc>
              <a:spcBef>
                <a:spcPts val="0"/>
              </a:spcBef>
              <a:spcAft>
                <a:spcPts val="0"/>
              </a:spcAft>
              <a:buClr>
                <a:srgbClr val="000000"/>
              </a:buClr>
              <a:buSzTx/>
              <a:buFont typeface="Wingdings" panose="05000000000000000000" pitchFamily="2" charset="2"/>
              <a:buChar char=""/>
              <a:tabLst/>
              <a:defRPr/>
            </a:pPr>
            <a:endParaRPr kumimoji="0" lang="en-IN" sz="14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Calibri" panose="020F0502020204030204" pitchFamily="34" charset="0"/>
              <a:sym typeface="Arial"/>
            </a:endParaRPr>
          </a:p>
          <a:p>
            <a:pPr marL="342900" marR="0" lvl="0" indent="-342900" algn="l" defTabSz="914400" rtl="0" eaLnBrk="1" fontAlgn="auto" latinLnBrk="0" hangingPunct="1">
              <a:lnSpc>
                <a:spcPct val="107000"/>
              </a:lnSpc>
              <a:spcBef>
                <a:spcPts val="0"/>
              </a:spcBef>
              <a:spcAft>
                <a:spcPts val="0"/>
              </a:spcAft>
              <a:buClr>
                <a:srgbClr val="000000"/>
              </a:buClr>
              <a:buSzTx/>
              <a:buFont typeface="Wingdings" panose="05000000000000000000" pitchFamily="2" charset="2"/>
              <a:buChar char=""/>
              <a:tabLst/>
              <a:defRPr/>
            </a:pPr>
            <a:r>
              <a:rPr kumimoji="0" lang="en-US" sz="14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Calibri" panose="020F0502020204030204" pitchFamily="34" charset="0"/>
                <a:sym typeface="Arial"/>
              </a:rPr>
              <a:t>The carrier has captured almost half of the Indian marketplace and shows no symptoms of slowing. however how did IndiGo come to be the dominant player it's miles today?</a:t>
            </a:r>
          </a:p>
          <a:p>
            <a:pPr marL="342900" marR="0" lvl="0" indent="-342900" algn="l" defTabSz="914400" rtl="0" eaLnBrk="1" fontAlgn="auto" latinLnBrk="0" hangingPunct="1">
              <a:lnSpc>
                <a:spcPct val="107000"/>
              </a:lnSpc>
              <a:spcBef>
                <a:spcPts val="0"/>
              </a:spcBef>
              <a:spcAft>
                <a:spcPts val="0"/>
              </a:spcAft>
              <a:buClr>
                <a:srgbClr val="000000"/>
              </a:buClr>
              <a:buSzTx/>
              <a:buFont typeface="Wingdings" panose="05000000000000000000" pitchFamily="2" charset="2"/>
              <a:buChar char=""/>
              <a:tabLst/>
              <a:defRPr/>
            </a:pPr>
            <a:endParaRPr kumimoji="0" lang="en-US" sz="1400" b="0" i="0" u="none"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Calibri" panose="020F0502020204030204" pitchFamily="34" charset="0"/>
              <a:sym typeface="Arial"/>
            </a:endParaRPr>
          </a:p>
          <a:p>
            <a:pPr marL="342900" marR="0" lvl="0" indent="-342900" algn="l" defTabSz="914400" rtl="0" eaLnBrk="1" fontAlgn="auto" latinLnBrk="0" hangingPunct="1">
              <a:lnSpc>
                <a:spcPct val="107000"/>
              </a:lnSpc>
              <a:spcBef>
                <a:spcPts val="0"/>
              </a:spcBef>
              <a:spcAft>
                <a:spcPts val="0"/>
              </a:spcAft>
              <a:buClr>
                <a:srgbClr val="000000"/>
              </a:buClr>
              <a:buSzTx/>
              <a:buFont typeface="Wingdings" panose="05000000000000000000" pitchFamily="2" charset="2"/>
              <a:buChar char=""/>
              <a:tabLst/>
              <a:defRPr/>
            </a:pPr>
            <a:r>
              <a:rPr kumimoji="0" lang="en-US" sz="1400" b="1" i="0" u="sng"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Calibri" panose="020F0502020204030204" pitchFamily="34" charset="0"/>
                <a:sym typeface="Arial"/>
              </a:rPr>
              <a:t>Following Are The distinctive existence Cycle levels Of Indigo airways. -</a:t>
            </a:r>
            <a:r>
              <a:rPr kumimoji="0" lang="en-US" sz="1400" b="1" i="0" u="sng"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Calibri" panose="020F0502020204030204" pitchFamily="34" charset="0"/>
                <a:sym typeface="Wingdings" panose="05000000000000000000" pitchFamily="2" charset="2"/>
              </a:rPr>
              <a:t></a:t>
            </a:r>
            <a:endParaRPr kumimoji="0" lang="en-US" sz="1400" b="1" i="0" u="sng" strike="noStrike" kern="0" cap="none" spc="0" normalizeH="0" baseline="0" noProof="0" dirty="0">
              <a:ln>
                <a:noFill/>
              </a:ln>
              <a:solidFill>
                <a:srgbClr val="3B3232"/>
              </a:solidFill>
              <a:effectLst/>
              <a:uLnTx/>
              <a:uFillTx/>
              <a:latin typeface="Satisfy" panose="020B0604020202020204" charset="0"/>
              <a:ea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3881667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ur Creative Company by Slidesgo">
  <a:themeElements>
    <a:clrScheme name="Simple Light">
      <a:dk1>
        <a:srgbClr val="16433D"/>
      </a:dk1>
      <a:lt1>
        <a:srgbClr val="FDF2E9"/>
      </a:lt1>
      <a:dk2>
        <a:srgbClr val="212121"/>
      </a:dk2>
      <a:lt2>
        <a:srgbClr val="E1A77B"/>
      </a:lt2>
      <a:accent1>
        <a:srgbClr val="16433D"/>
      </a:accent1>
      <a:accent2>
        <a:srgbClr val="212121"/>
      </a:accent2>
      <a:accent3>
        <a:srgbClr val="EFCCAE"/>
      </a:accent3>
      <a:accent4>
        <a:srgbClr val="B7D5C4"/>
      </a:accent4>
      <a:accent5>
        <a:srgbClr val="F4E3D6"/>
      </a:accent5>
      <a:accent6>
        <a:srgbClr val="E1A77B"/>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12.xml><?xml version="1.0" encoding="utf-8"?>
<a:theme xmlns:a="http://schemas.openxmlformats.org/drawingml/2006/main" name="Creative Gradient ">
  <a:themeElements>
    <a:clrScheme name="Japan 1">
      <a:dk1>
        <a:srgbClr val="000000"/>
      </a:dk1>
      <a:lt1>
        <a:srgbClr val="FFFFFF"/>
      </a:lt1>
      <a:dk2>
        <a:srgbClr val="073A4B"/>
      </a:dk2>
      <a:lt2>
        <a:srgbClr val="E7E6E6"/>
      </a:lt2>
      <a:accent1>
        <a:srgbClr val="EE476E"/>
      </a:accent1>
      <a:accent2>
        <a:srgbClr val="E3B95A"/>
      </a:accent2>
      <a:accent3>
        <a:srgbClr val="07D69F"/>
      </a:accent3>
      <a:accent4>
        <a:srgbClr val="118AB1"/>
      </a:accent4>
      <a:accent5>
        <a:srgbClr val="073A4B"/>
      </a:accent5>
      <a:accent6>
        <a:srgbClr val="E7ECF2"/>
      </a:accent6>
      <a:hlink>
        <a:srgbClr val="E7456B"/>
      </a:hlink>
      <a:folHlink>
        <a:srgbClr val="F0C55F"/>
      </a:folHlink>
    </a:clrScheme>
    <a:fontScheme name="Japanese Template">
      <a:majorFont>
        <a:latin typeface="Meiryo UI"/>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ED9C639-84DE-47D6-9311-DE22D096325C}" vid="{8897FD28-C2C5-4A9F-A28F-BC63F57A39B0}"/>
    </a:ext>
  </a:extLst>
</a:theme>
</file>

<file path=ppt/theme/theme13.xml><?xml version="1.0" encoding="utf-8"?>
<a:theme xmlns:a="http://schemas.openxmlformats.org/drawingml/2006/main" name="Economist CV by Slidesgo">
  <a:themeElements>
    <a:clrScheme name="Simple Light">
      <a:dk1>
        <a:srgbClr val="0E1D39"/>
      </a:dk1>
      <a:lt1>
        <a:srgbClr val="FFFFFF"/>
      </a:lt1>
      <a:dk2>
        <a:srgbClr val="F79324"/>
      </a:dk2>
      <a:lt2>
        <a:srgbClr val="622D57"/>
      </a:lt2>
      <a:accent1>
        <a:srgbClr val="0E1D39"/>
      </a:accent1>
      <a:accent2>
        <a:srgbClr val="F79324"/>
      </a:accent2>
      <a:accent3>
        <a:srgbClr val="622D57"/>
      </a:accent3>
      <a:accent4>
        <a:srgbClr val="B23363"/>
      </a:accent4>
      <a:accent5>
        <a:srgbClr val="DE5926"/>
      </a:accent5>
      <a:accent6>
        <a:srgbClr val="4F2249"/>
      </a:accent6>
      <a:hlink>
        <a:srgbClr val="0E1D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_Flight Attendant CV by Slidesgo">
  <a:themeElements>
    <a:clrScheme name="Simple Light">
      <a:dk1>
        <a:srgbClr val="3B3232"/>
      </a:dk1>
      <a:lt1>
        <a:srgbClr val="FFF6E9"/>
      </a:lt1>
      <a:dk2>
        <a:srgbClr val="3B3232"/>
      </a:dk2>
      <a:lt2>
        <a:srgbClr val="0EA9AF"/>
      </a:lt2>
      <a:accent1>
        <a:srgbClr val="F5A700"/>
      </a:accent1>
      <a:accent2>
        <a:srgbClr val="EB471A"/>
      </a:accent2>
      <a:accent3>
        <a:srgbClr val="FDE9BF"/>
      </a:accent3>
      <a:accent4>
        <a:srgbClr val="FF6B65"/>
      </a:accent4>
      <a:accent5>
        <a:srgbClr val="0EA9AF"/>
      </a:accent5>
      <a:accent6>
        <a:srgbClr val="F5A700"/>
      </a:accent6>
      <a:hlink>
        <a:srgbClr val="3B323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Flight Attendant CV by Slidesgo">
  <a:themeElements>
    <a:clrScheme name="Simple Light">
      <a:dk1>
        <a:srgbClr val="3B3232"/>
      </a:dk1>
      <a:lt1>
        <a:srgbClr val="FFF6E9"/>
      </a:lt1>
      <a:dk2>
        <a:srgbClr val="3B3232"/>
      </a:dk2>
      <a:lt2>
        <a:srgbClr val="0EA9AF"/>
      </a:lt2>
      <a:accent1>
        <a:srgbClr val="F5A700"/>
      </a:accent1>
      <a:accent2>
        <a:srgbClr val="EB471A"/>
      </a:accent2>
      <a:accent3>
        <a:srgbClr val="FDE9BF"/>
      </a:accent3>
      <a:accent4>
        <a:srgbClr val="FF6B65"/>
      </a:accent4>
      <a:accent5>
        <a:srgbClr val="0EA9AF"/>
      </a:accent5>
      <a:accent6>
        <a:srgbClr val="F5A700"/>
      </a:accent6>
      <a:hlink>
        <a:srgbClr val="3B323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Gremio template">
  <a:themeElements>
    <a:clrScheme name="Custom 347">
      <a:dk1>
        <a:srgbClr val="25516C"/>
      </a:dk1>
      <a:lt1>
        <a:srgbClr val="FFFFFF"/>
      </a:lt1>
      <a:dk2>
        <a:srgbClr val="666666"/>
      </a:dk2>
      <a:lt2>
        <a:srgbClr val="E2E7E9"/>
      </a:lt2>
      <a:accent1>
        <a:srgbClr val="00BEF2"/>
      </a:accent1>
      <a:accent2>
        <a:srgbClr val="2D82B0"/>
      </a:accent2>
      <a:accent3>
        <a:srgbClr val="25516C"/>
      </a:accent3>
      <a:accent4>
        <a:srgbClr val="67D6E9"/>
      </a:accent4>
      <a:accent5>
        <a:srgbClr val="41A2B3"/>
      </a:accent5>
      <a:accent6>
        <a:srgbClr val="0C8196"/>
      </a:accent6>
      <a:hlink>
        <a:srgbClr val="2D82B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Helen template">
  <a:themeElements>
    <a:clrScheme name="Custom 347">
      <a:dk1>
        <a:srgbClr val="2C3C3D"/>
      </a:dk1>
      <a:lt1>
        <a:srgbClr val="FFFFFF"/>
      </a:lt1>
      <a:dk2>
        <a:srgbClr val="718183"/>
      </a:dk2>
      <a:lt2>
        <a:srgbClr val="E3EBE9"/>
      </a:lt2>
      <a:accent1>
        <a:srgbClr val="EE6A8D"/>
      </a:accent1>
      <a:accent2>
        <a:srgbClr val="FAC3B7"/>
      </a:accent2>
      <a:accent3>
        <a:srgbClr val="97C4C7"/>
      </a:accent3>
      <a:accent4>
        <a:srgbClr val="B7C457"/>
      </a:accent4>
      <a:accent5>
        <a:srgbClr val="F6D586"/>
      </a:accent5>
      <a:accent6>
        <a:srgbClr val="93783F"/>
      </a:accent6>
      <a:hlink>
        <a:srgbClr val="06697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Neon Palette Book Slideshow for Marketing by Slidesgo">
  <a:themeElements>
    <a:clrScheme name="Simple Light">
      <a:dk1>
        <a:srgbClr val="140538"/>
      </a:dk1>
      <a:lt1>
        <a:srgbClr val="FFFFFF"/>
      </a:lt1>
      <a:dk2>
        <a:srgbClr val="4E29AA"/>
      </a:dk2>
      <a:lt2>
        <a:srgbClr val="FF00FF"/>
      </a:lt2>
      <a:accent1>
        <a:srgbClr val="FEAFFE"/>
      </a:accent1>
      <a:accent2>
        <a:srgbClr val="52F0FE"/>
      </a:accent2>
      <a:accent3>
        <a:srgbClr val="C2F4FF"/>
      </a:accent3>
      <a:accent4>
        <a:srgbClr val="FF0000"/>
      </a:accent4>
      <a:accent5>
        <a:srgbClr val="FDCDE9"/>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3118</Words>
  <Application>Microsoft Office PowerPoint</Application>
  <PresentationFormat>On-screen Show (16:9)</PresentationFormat>
  <Paragraphs>441</Paragraphs>
  <Slides>57</Slides>
  <Notes>33</Notes>
  <HiddenSlides>0</HiddenSlides>
  <MMClips>0</MMClips>
  <ScaleCrop>false</ScaleCrop>
  <HeadingPairs>
    <vt:vector size="6" baseType="variant">
      <vt:variant>
        <vt:lpstr>Fonts Used</vt:lpstr>
      </vt:variant>
      <vt:variant>
        <vt:i4>34</vt:i4>
      </vt:variant>
      <vt:variant>
        <vt:lpstr>Theme</vt:lpstr>
      </vt:variant>
      <vt:variant>
        <vt:i4>14</vt:i4>
      </vt:variant>
      <vt:variant>
        <vt:lpstr>Slide Titles</vt:lpstr>
      </vt:variant>
      <vt:variant>
        <vt:i4>57</vt:i4>
      </vt:variant>
    </vt:vector>
  </HeadingPairs>
  <TitlesOfParts>
    <vt:vector size="105" baseType="lpstr">
      <vt:lpstr>Meiryo UI</vt:lpstr>
      <vt:lpstr>Anaheim</vt:lpstr>
      <vt:lpstr>Arial</vt:lpstr>
      <vt:lpstr>Avenir Next LT Pro</vt:lpstr>
      <vt:lpstr>Bebas Neue</vt:lpstr>
      <vt:lpstr>Bellota Text Light</vt:lpstr>
      <vt:lpstr>Calibri</vt:lpstr>
      <vt:lpstr>Calibri Light</vt:lpstr>
      <vt:lpstr>Constantia</vt:lpstr>
      <vt:lpstr>Days One</vt:lpstr>
      <vt:lpstr>Helvetica</vt:lpstr>
      <vt:lpstr>Lexend Deca</vt:lpstr>
      <vt:lpstr>Limelight</vt:lpstr>
      <vt:lpstr>Livvic</vt:lpstr>
      <vt:lpstr>Merriweather</vt:lpstr>
      <vt:lpstr>Montserrat</vt:lpstr>
      <vt:lpstr>Montserrat ExtraBold</vt:lpstr>
      <vt:lpstr>Montserrat Medium</vt:lpstr>
      <vt:lpstr>Muli</vt:lpstr>
      <vt:lpstr>Nunito Light</vt:lpstr>
      <vt:lpstr>Open Sans</vt:lpstr>
      <vt:lpstr>Oswald</vt:lpstr>
      <vt:lpstr>Oswald Regular</vt:lpstr>
      <vt:lpstr>Parisienne</vt:lpstr>
      <vt:lpstr>Roboto</vt:lpstr>
      <vt:lpstr>Roboto Condensed Light</vt:lpstr>
      <vt:lpstr>Roboto Medium</vt:lpstr>
      <vt:lpstr>Sabon Next LT</vt:lpstr>
      <vt:lpstr>Satisfy</vt:lpstr>
      <vt:lpstr>Source Sans Pro</vt:lpstr>
      <vt:lpstr>Symbol</vt:lpstr>
      <vt:lpstr>Times New Roman</vt:lpstr>
      <vt:lpstr>Vidaloka</vt:lpstr>
      <vt:lpstr>Wingdings</vt:lpstr>
      <vt:lpstr>Office Theme</vt:lpstr>
      <vt:lpstr>Diseño predeterminado</vt:lpstr>
      <vt:lpstr>1_Office Theme</vt:lpstr>
      <vt:lpstr>Flight Attendant CV by Slidesgo</vt:lpstr>
      <vt:lpstr>Gremio template</vt:lpstr>
      <vt:lpstr>Helen template</vt:lpstr>
      <vt:lpstr>Aliena template</vt:lpstr>
      <vt:lpstr>Neon Palette Book Slideshow for Marketing by Slidesgo</vt:lpstr>
      <vt:lpstr>Futuristic Background by Slidesgo</vt:lpstr>
      <vt:lpstr>Our Creative Company by Slidesgo</vt:lpstr>
      <vt:lpstr>LuminousVTI</vt:lpstr>
      <vt:lpstr>Creative Gradient </vt:lpstr>
      <vt:lpstr>Economist CV by Slidesgo</vt:lpstr>
      <vt:lpstr>1_Flight Attendant CV by Slidesgo</vt:lpstr>
      <vt:lpstr>PowerPoint Presentation</vt:lpstr>
      <vt:lpstr>CONTENTS</vt:lpstr>
      <vt:lpstr>GROUP MEMBERS</vt:lpstr>
      <vt:lpstr>INTRODUCTION</vt:lpstr>
      <vt:lpstr>PowerPoint Presentation</vt:lpstr>
      <vt:lpstr>INTRODUCTION</vt:lpstr>
      <vt:lpstr>HISTORY &amp; TIMELINE</vt:lpstr>
      <vt:lpstr>PowerPoint Presentation</vt:lpstr>
      <vt:lpstr>PowerPoint Presentation</vt:lpstr>
      <vt:lpstr>PowerPoint Presentation</vt:lpstr>
      <vt:lpstr>PowerPoint Presentation</vt:lpstr>
      <vt:lpstr>PowerPoint Presentation</vt:lpstr>
      <vt:lpstr>Maturity  The maturity degree is whilst the sales begin to level off from the rapid boom duration. At this point, groups start to lessen their costs which will live aggressive among growing opposition.  Indigo airlines have various operations throughout India but nevertheless lacks the worldwide taste. Despite the fact that the high achievement it enjoys on Indian Soil is due to preferred purposeful degree deployment from all domain names.  With the help of  various strategies, Indigo has so far matured and secured its share and customer relations and attraction. </vt:lpstr>
      <vt:lpstr>PowerPoint Presentation</vt:lpstr>
      <vt:lpstr>PRODUCT  MANAGEMENT</vt:lpstr>
      <vt:lpstr>Product management is an organizational characteristic that guides each step of a product’s lifecycle:  from development, to positioning and pricing, with the aid of focusing at the product and its clients first and essential. To build the satisfactory feasible product, product managers recommend for clients in the agency and ensure the voice of the market is heard and heeded. </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PROMOTION</vt:lpstr>
      <vt:lpstr> PROMOTION</vt:lpstr>
      <vt:lpstr>CAMPAIGN</vt:lpstr>
      <vt:lpstr>S.W.O.T ANALYSIS</vt:lpstr>
      <vt:lpstr>PowerPoint Presentation</vt:lpstr>
      <vt:lpstr>STRENGTH  </vt:lpstr>
      <vt:lpstr>WEAKNESSES </vt:lpstr>
      <vt:lpstr>OPPORTUNITIES </vt:lpstr>
      <vt:lpstr>THREATS</vt:lpstr>
      <vt:lpstr>PowerPoint Presentation</vt:lpstr>
      <vt:lpstr>5 MAJOR REASONS FOR INDIGOS SUCCESS</vt:lpstr>
      <vt:lpstr>LOW COST</vt:lpstr>
      <vt:lpstr>PROFITABILITY</vt:lpstr>
      <vt:lpstr>PUNCTUALITY</vt:lpstr>
      <vt:lpstr>ONE TYPE OF AIRCRAFT</vt:lpstr>
      <vt:lpstr>ADDING NEW AIRCRAFTS REGULARLY</vt:lpstr>
      <vt:lpstr>AFTER COVID</vt:lpstr>
      <vt:lpstr>PROBLEMS FACED DURING COVID PANDEMIC</vt:lpstr>
      <vt:lpstr>COMPETITIONS</vt:lpstr>
      <vt:lpstr>COMPETITIONS</vt:lpstr>
      <vt:lpstr>PowerPoint Presentation</vt:lpstr>
      <vt:lpstr>SUGGESTIONS  &amp;  RECOMMENDATIONS</vt:lpstr>
      <vt:lpstr>PowerPoint Presentation</vt:lpstr>
      <vt:lpstr>PowerPoint Presentation</vt:lpstr>
      <vt:lpstr>PowerPoint Presentation</vt:lpstr>
      <vt:lpstr>RECOMENDATIONS </vt:lpstr>
      <vt:lpstr>PowerPoint Presentation</vt:lpstr>
      <vt:lpstr>SUMMARY</vt:lpstr>
      <vt:lpstr>SUMMARY</vt:lpstr>
      <vt:lpstr>SUMMARY</vt:lpstr>
      <vt:lpstr>THANK YOU !!    HAVE A GREAT DAY AHEAD.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2021-11-26T07:12:55Z</dcterms:modified>
</cp:coreProperties>
</file>